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3"/>
    <p:sldMasterId id="2147483648" r:id="rId4"/>
    <p:sldMasterId id="2147483677" r:id="rId5"/>
    <p:sldMasterId id="2147483672" r:id="rId6"/>
    <p:sldMasterId id="2147483693" r:id="rId7"/>
    <p:sldMasterId id="2147483709" r:id="rId8"/>
  </p:sldMasterIdLst>
  <p:notesMasterIdLst>
    <p:notesMasterId r:id="rId28"/>
  </p:notesMasterIdLst>
  <p:handoutMasterIdLst>
    <p:handoutMasterId r:id="rId29"/>
  </p:handoutMasterIdLst>
  <p:sldIdLst>
    <p:sldId id="326" r:id="rId9"/>
    <p:sldId id="327" r:id="rId10"/>
    <p:sldId id="336" r:id="rId11"/>
    <p:sldId id="328" r:id="rId12"/>
    <p:sldId id="350" r:id="rId13"/>
    <p:sldId id="334" r:id="rId14"/>
    <p:sldId id="335" r:id="rId15"/>
    <p:sldId id="341" r:id="rId16"/>
    <p:sldId id="345" r:id="rId17"/>
    <p:sldId id="346" r:id="rId18"/>
    <p:sldId id="347" r:id="rId19"/>
    <p:sldId id="348" r:id="rId20"/>
    <p:sldId id="340" r:id="rId21"/>
    <p:sldId id="342" r:id="rId22"/>
    <p:sldId id="343" r:id="rId23"/>
    <p:sldId id="351" r:id="rId24"/>
    <p:sldId id="352" r:id="rId25"/>
    <p:sldId id="339" r:id="rId26"/>
    <p:sldId id="329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Avitabile" initials="AA" lastIdx="1" clrIdx="0">
    <p:extLst>
      <p:ext uri="{19B8F6BF-5375-455C-9EA6-DF929625EA0E}">
        <p15:presenceInfo xmlns:p15="http://schemas.microsoft.com/office/powerpoint/2012/main" userId="S-1-5-21-1214440339-861567501-682003330-1365948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0E0"/>
    <a:srgbClr val="F2F2F2"/>
    <a:srgbClr val="BFC1C2"/>
    <a:srgbClr val="D9D9D6"/>
    <a:srgbClr val="B1B3B3"/>
    <a:srgbClr val="63666A"/>
    <a:srgbClr val="9ABEAA"/>
    <a:srgbClr val="908CC2"/>
    <a:srgbClr val="EFB661"/>
    <a:srgbClr val="7BA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85051" autoAdjust="0"/>
  </p:normalViewPr>
  <p:slideViewPr>
    <p:cSldViewPr snapToGrid="0">
      <p:cViewPr varScale="1">
        <p:scale>
          <a:sx n="81" d="100"/>
          <a:sy n="81" d="100"/>
        </p:scale>
        <p:origin x="60" y="66"/>
      </p:cViewPr>
      <p:guideLst>
        <p:guide orient="horz" pos="4080"/>
        <p:guide pos="3840"/>
      </p:guideLst>
    </p:cSldViewPr>
  </p:slideViewPr>
  <p:outlineViewPr>
    <p:cViewPr>
      <p:scale>
        <a:sx n="33" d="100"/>
        <a:sy n="33" d="100"/>
      </p:scale>
      <p:origin x="0" y="-220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70" d="100"/>
          <a:sy n="70" d="100"/>
        </p:scale>
        <p:origin x="4434" y="14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2"/>
          </p:nvPr>
        </p:nvSpPr>
        <p:spPr>
          <a:xfrm>
            <a:off x="0" y="9002622"/>
            <a:ext cx="7010400" cy="281616"/>
          </a:xfrm>
          <a:prstGeom prst="rect">
            <a:avLst/>
          </a:prstGeom>
        </p:spPr>
        <p:txBody>
          <a:bodyPr vert="horz" lIns="93177" tIns="46589" rIns="93177" bIns="46589" rtlCol="0" anchor="b">
            <a:spAutoFit/>
          </a:bodyPr>
          <a:lstStyle>
            <a:lvl1pPr algn="l">
              <a:defRPr sz="1200"/>
            </a:lvl1pPr>
          </a:lstStyle>
          <a:p>
            <a:pPr algn="ctr"/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3"/>
          </p:nvPr>
        </p:nvSpPr>
        <p:spPr>
          <a:xfrm>
            <a:off x="3972560" y="1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38C58B0-FFE9-437E-B2CB-216DAFA84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66732"/>
      </p:ext>
    </p:extLst>
  </p:cSld>
  <p:clrMap bg1="lt1" tx1="dk1" bg2="lt2" tx2="dk2" accent1="accent1" accent2="accent2" accent3="accent3" accent4="accent4" accent5="accent5" accent6="accent6" hlink="hlink" folHlink="folHlink"/>
  <p:hf hdr="0" dt="0"/>
  <p:extLst mod="1">
    <p:ext uri="{56416CCD-93CA-4268-BC5B-53C4BB910035}">
      <p15:sldGuideLst xmlns:p15="http://schemas.microsoft.com/office/powerpoint/2012/main">
        <p15:guide id="2" pos="294" userDrawn="1">
          <p15:clr>
            <a:srgbClr val="F26B43"/>
          </p15:clr>
        </p15:guide>
        <p15:guide id="3" pos="412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3900" y="704850"/>
            <a:ext cx="5608638" cy="3154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079432"/>
            <a:ext cx="5647267" cy="4162451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4"/>
          </p:nvPr>
        </p:nvSpPr>
        <p:spPr>
          <a:xfrm>
            <a:off x="0" y="8920912"/>
            <a:ext cx="7010400" cy="375488"/>
          </a:xfrm>
          <a:prstGeom prst="rect">
            <a:avLst/>
          </a:prstGeom>
        </p:spPr>
        <p:txBody>
          <a:bodyPr vert="horz" lIns="93177" tIns="46589" rIns="93177" bIns="46589" rtlCol="0" anchor="b">
            <a:spAutoFit/>
          </a:bodyPr>
          <a:lstStyle>
            <a:lvl1pPr algn="ctr">
              <a:defRPr lang="en-US"/>
            </a:lvl1pPr>
          </a:lstStyle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5"/>
          </p:nvPr>
        </p:nvSpPr>
        <p:spPr>
          <a:xfrm>
            <a:off x="3972560" y="933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6AF3A09-0EB5-429E-B7D0-FB28A7726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1913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115888" indent="-115888" algn="l" defTabSz="914400" rtl="0" eaLnBrk="1" latinLnBrk="0" hangingPunct="1">
      <a:spcBef>
        <a:spcPts val="200"/>
      </a:spcBef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87338" indent="-117475" algn="l" defTabSz="914400" rtl="0" eaLnBrk="1" latinLnBrk="0" hangingPunct="1">
      <a:spcBef>
        <a:spcPts val="200"/>
      </a:spcBef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457200" indent="-115888" algn="l" defTabSz="914400" rtl="0" eaLnBrk="1" latinLnBrk="0" hangingPunct="1">
      <a:spcBef>
        <a:spcPts val="200"/>
      </a:spcBef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627063" indent="-115888" algn="l" defTabSz="914400" rtl="0" eaLnBrk="1" latinLnBrk="0" hangingPunct="1">
      <a:spcBef>
        <a:spcPts val="200"/>
      </a:spcBef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860425" indent="-171450" algn="l" defTabSz="914400" rtl="0" eaLnBrk="1" latinLnBrk="0" hangingPunct="1">
      <a:spcBef>
        <a:spcPts val="200"/>
      </a:spcBef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1" pos="442" userDrawn="1">
          <p15:clr>
            <a:srgbClr val="F26B43"/>
          </p15:clr>
        </p15:guide>
        <p15:guide id="2" pos="3999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tpcr.app.ray.com/Request/RIS-18859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tpcr.app.ray.com/Request/SAS-18433?page=Hom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tpcr.app.ray.com/Request/SAS-18433?page=Hom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tpcr.app.ray.com/Request/SAS-18433?page=Home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 dirty="0" err="1" smtClean="0">
                <a:solidFill>
                  <a:schemeClr val="tx1"/>
                </a:solidFill>
              </a:rPr>
              <a:t>eTPCR</a:t>
            </a:r>
            <a:r>
              <a:rPr lang="en-US" u="none" dirty="0" smtClean="0">
                <a:solidFill>
                  <a:schemeClr val="tx1"/>
                </a:solidFill>
              </a:rPr>
              <a:t> </a:t>
            </a:r>
            <a:r>
              <a:rPr lang="en-US" u="none" dirty="0">
                <a:solidFill>
                  <a:schemeClr val="tx1"/>
                </a:solidFill>
                <a:hlinkClick r:id="rId3"/>
              </a:rPr>
              <a:t>RIS-18859</a:t>
            </a:r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0"/>
          </p:nvPr>
        </p:nvSpPr>
        <p:spPr>
          <a:xfrm>
            <a:off x="0" y="8920912"/>
            <a:ext cx="7010400" cy="37548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F3A09-0EB5-429E-B7D0-FB28A7726D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88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FROM:</a:t>
            </a:r>
            <a:r>
              <a:rPr lang="en-US" baseline="0" dirty="0" smtClean="0"/>
              <a:t>  </a:t>
            </a:r>
            <a:r>
              <a:rPr lang="en-US" dirty="0" smtClean="0"/>
              <a:t>IIS 2015-126  Approved for public release</a:t>
            </a:r>
            <a:endParaRPr lang="en-US" dirty="0"/>
          </a:p>
        </p:txBody>
      </p:sp>
      <p:sp>
        <p:nvSpPr>
          <p:cNvPr id="4" name="Header Placeholder 3"/>
          <p:cNvSpPr txBox="1"/>
          <p:nvPr/>
        </p:nvSpPr>
        <p:spPr>
          <a:xfrm>
            <a:off x="0" y="0"/>
            <a:ext cx="3038475" cy="4712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938" tIns="47464" rIns="94938" bIns="47464" anchor="t" anchorCtr="0" compatLnSpc="1">
            <a:noAutofit/>
          </a:bodyPr>
          <a:lstStyle/>
          <a:p>
            <a:pPr defTabSz="94957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Presentation Title</a:t>
            </a:r>
          </a:p>
        </p:txBody>
      </p:sp>
      <p:sp>
        <p:nvSpPr>
          <p:cNvPr id="5" name="Footer Placeholder 4"/>
          <p:cNvSpPr txBox="1"/>
          <p:nvPr/>
        </p:nvSpPr>
        <p:spPr>
          <a:xfrm>
            <a:off x="0" y="8980062"/>
            <a:ext cx="3038475" cy="4712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938" tIns="47464" rIns="94938" bIns="47464" anchor="b" anchorCtr="0" compatLnSpc="1">
            <a:noAutofit/>
          </a:bodyPr>
          <a:lstStyle/>
          <a:p>
            <a:pPr defTabSz="94957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139435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18090" indent="-118090" defTabSz="931774">
              <a:spcBef>
                <a:spcPts val="204"/>
              </a:spcBef>
              <a:defRPr/>
            </a:pPr>
            <a:r>
              <a:rPr lang="en-US" dirty="0" smtClean="0"/>
              <a:t>FROM:</a:t>
            </a:r>
            <a:r>
              <a:rPr lang="en-US" baseline="0" dirty="0" smtClean="0"/>
              <a:t>  </a:t>
            </a:r>
            <a:r>
              <a:rPr lang="en-US" dirty="0" smtClean="0"/>
              <a:t>IIS 2015-126  Approved for public release</a:t>
            </a:r>
          </a:p>
          <a:p>
            <a:endParaRPr lang="en-US" dirty="0"/>
          </a:p>
        </p:txBody>
      </p:sp>
      <p:sp>
        <p:nvSpPr>
          <p:cNvPr id="4" name="Header Placeholder 3"/>
          <p:cNvSpPr txBox="1"/>
          <p:nvPr/>
        </p:nvSpPr>
        <p:spPr>
          <a:xfrm>
            <a:off x="0" y="0"/>
            <a:ext cx="3038475" cy="4712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938" tIns="47464" rIns="94938" bIns="47464" anchor="t" anchorCtr="0" compatLnSpc="1">
            <a:noAutofit/>
          </a:bodyPr>
          <a:lstStyle/>
          <a:p>
            <a:pPr defTabSz="94957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Presentation Title</a:t>
            </a:r>
          </a:p>
        </p:txBody>
      </p:sp>
      <p:sp>
        <p:nvSpPr>
          <p:cNvPr id="5" name="Footer Placeholder 4"/>
          <p:cNvSpPr txBox="1"/>
          <p:nvPr/>
        </p:nvSpPr>
        <p:spPr>
          <a:xfrm>
            <a:off x="0" y="8980062"/>
            <a:ext cx="3038475" cy="4712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938" tIns="47464" rIns="94938" bIns="47464" anchor="b" anchorCtr="0" compatLnSpc="1">
            <a:noAutofit/>
          </a:bodyPr>
          <a:lstStyle/>
          <a:p>
            <a:pPr defTabSz="94957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702036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18090" indent="-118090" defTabSz="931774">
              <a:spcBef>
                <a:spcPts val="204"/>
              </a:spcBef>
              <a:defRPr/>
            </a:pPr>
            <a:r>
              <a:rPr lang="en-US" dirty="0" smtClean="0"/>
              <a:t>FROM:</a:t>
            </a:r>
            <a:r>
              <a:rPr lang="en-US" baseline="0" dirty="0" smtClean="0"/>
              <a:t>  </a:t>
            </a:r>
            <a:r>
              <a:rPr lang="en-US" dirty="0" smtClean="0"/>
              <a:t>IIS 2015-126  Approved for public release</a:t>
            </a:r>
          </a:p>
          <a:p>
            <a:endParaRPr lang="en-US" dirty="0"/>
          </a:p>
        </p:txBody>
      </p:sp>
      <p:sp>
        <p:nvSpPr>
          <p:cNvPr id="4" name="Header Placeholder 3"/>
          <p:cNvSpPr txBox="1"/>
          <p:nvPr/>
        </p:nvSpPr>
        <p:spPr>
          <a:xfrm>
            <a:off x="0" y="0"/>
            <a:ext cx="3038475" cy="4712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938" tIns="47464" rIns="94938" bIns="47464" anchor="t" anchorCtr="0" compatLnSpc="1">
            <a:noAutofit/>
          </a:bodyPr>
          <a:lstStyle/>
          <a:p>
            <a:pPr defTabSz="94957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Presentation Title</a:t>
            </a:r>
          </a:p>
        </p:txBody>
      </p:sp>
      <p:sp>
        <p:nvSpPr>
          <p:cNvPr id="5" name="Footer Placeholder 4"/>
          <p:cNvSpPr txBox="1"/>
          <p:nvPr/>
        </p:nvSpPr>
        <p:spPr>
          <a:xfrm>
            <a:off x="0" y="8980062"/>
            <a:ext cx="3038475" cy="4712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938" tIns="47464" rIns="94938" bIns="47464" anchor="b" anchorCtr="0" compatLnSpc="1">
            <a:noAutofit/>
          </a:bodyPr>
          <a:lstStyle/>
          <a:p>
            <a:pPr defTabSz="94957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21841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F3A09-0EB5-429E-B7D0-FB28A7726D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1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714375"/>
            <a:ext cx="5705475" cy="3209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u="sng" dirty="0" err="1">
                <a:hlinkClick r:id="rId3"/>
              </a:rPr>
              <a:t>eTPCR</a:t>
            </a:r>
            <a:r>
              <a:rPr lang="en-US" u="sng" dirty="0">
                <a:hlinkClick r:id="rId3"/>
              </a:rPr>
              <a:t> </a:t>
            </a:r>
            <a:r>
              <a:rPr lang="en-US" u="sng" dirty="0" smtClean="0">
                <a:hlinkClick r:id="rId3"/>
              </a:rPr>
              <a:t>SAS-18433</a:t>
            </a:r>
            <a:endParaRPr lang="en-US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F3A09-0EB5-429E-B7D0-FB28A7726D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91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714375"/>
            <a:ext cx="5705475" cy="3209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090" indent="-118090" defTabSz="931774">
              <a:spcBef>
                <a:spcPts val="204"/>
              </a:spcBef>
              <a:defRPr/>
            </a:pPr>
            <a:r>
              <a:rPr lang="en-US" u="sng" dirty="0">
                <a:hlinkClick r:id="rId3"/>
              </a:rPr>
              <a:t>eTPCR SAS-18433</a:t>
            </a:r>
            <a:endParaRPr lang="en-US" u="sng" dirty="0" smtClean="0">
              <a:solidFill>
                <a:schemeClr val="tx1"/>
              </a:solidFill>
            </a:endParaRP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F3A09-0EB5-429E-B7D0-FB28A7726D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34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F3A09-0EB5-429E-B7D0-FB28A7726D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88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F3A09-0EB5-429E-B7D0-FB28A7726D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08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090" indent="-118090" defTabSz="931774">
              <a:spcBef>
                <a:spcPts val="204"/>
              </a:spcBef>
              <a:defRPr/>
            </a:pPr>
            <a:r>
              <a:rPr lang="en-US" u="sng" dirty="0">
                <a:hlinkClick r:id="rId3"/>
              </a:rPr>
              <a:t>eTPCR SAS-18433</a:t>
            </a:r>
            <a:endParaRPr lang="en-US" u="sng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 lIns="93177" tIns="46589" rIns="93177" bIns="46589"/>
          <a:lstStyle/>
          <a:p>
            <a:r>
              <a:rPr lang="en-US" smtClean="0"/>
              <a:t>Raytheon</a:t>
            </a:r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923700"/>
            <a:ext cx="7010400" cy="37108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83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 lIns="93177" tIns="46589" rIns="93177" bIns="46589"/>
          <a:lstStyle/>
          <a:p>
            <a:r>
              <a:rPr lang="en-US" smtClean="0"/>
              <a:t>Raytheon</a:t>
            </a:r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923700"/>
            <a:ext cx="7010400" cy="37108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84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CalPoly</a:t>
            </a:r>
            <a:r>
              <a:rPr lang="en-US" dirty="0" smtClean="0"/>
              <a:t> logo from:</a:t>
            </a:r>
            <a:r>
              <a:rPr lang="en-US" baseline="0" dirty="0" smtClean="0"/>
              <a:t> calpoly.edu</a:t>
            </a:r>
          </a:p>
          <a:p>
            <a:r>
              <a:rPr lang="en-US" baseline="0" dirty="0" smtClean="0"/>
              <a:t>USC logo from: usc.edu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0EA-F350-4D83-A102-51A417E56F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7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General</a:t>
            </a:r>
            <a:r>
              <a:rPr lang="en-US" baseline="0" dirty="0" smtClean="0"/>
              <a:t> RTX presentation</a:t>
            </a:r>
          </a:p>
          <a:p>
            <a:r>
              <a:rPr lang="en-US" baseline="0" dirty="0" smtClean="0"/>
              <a:t>Photos compliments of Raytheon Technologies</a:t>
            </a:r>
            <a:endParaRPr lang="en-US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0"/>
          </p:nvPr>
        </p:nvSpPr>
        <p:spPr>
          <a:xfrm>
            <a:off x="0" y="8920912"/>
            <a:ext cx="7010400" cy="37548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F3A09-0EB5-429E-B7D0-FB28A7726D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67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090" indent="-118090" defTabSz="931774">
              <a:spcBef>
                <a:spcPts val="204"/>
              </a:spcBef>
              <a:defRPr/>
            </a:pPr>
            <a:r>
              <a:rPr lang="en-US" dirty="0" err="1" smtClean="0"/>
              <a:t>FromIIS</a:t>
            </a:r>
            <a:r>
              <a:rPr lang="en-US" dirty="0" smtClean="0"/>
              <a:t> presentation approved through ETPCR </a:t>
            </a:r>
            <a:r>
              <a:rPr lang="en-US" dirty="0"/>
              <a:t>eTPCR_IDS-09507</a:t>
            </a:r>
          </a:p>
          <a:p>
            <a:pPr marL="118090" indent="-118090" defTabSz="931774">
              <a:spcBef>
                <a:spcPts val="204"/>
              </a:spcBef>
              <a:defRPr/>
            </a:pPr>
            <a:r>
              <a:rPr lang="en-US" baseline="0" dirty="0" smtClean="0"/>
              <a:t>Photos compliments of Raytheon Technologies</a:t>
            </a:r>
            <a:endParaRPr lang="en-US" dirty="0" smtClean="0"/>
          </a:p>
          <a:p>
            <a:pPr marL="118090" indent="-118090" defTabSz="931774">
              <a:spcBef>
                <a:spcPts val="204"/>
              </a:spcBef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 lIns="93177" tIns="46589" rIns="93177" bIns="46589"/>
          <a:lstStyle/>
          <a:p>
            <a:r>
              <a:rPr lang="en-US" smtClean="0"/>
              <a:t>Raytheon</a:t>
            </a:r>
            <a:endParaRPr lang="en-US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919299"/>
            <a:ext cx="7010400" cy="3754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3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22077" y="4290568"/>
            <a:ext cx="6421385" cy="4395192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07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0"/>
          </p:nvPr>
        </p:nvSpPr>
        <p:spPr>
          <a:xfrm>
            <a:off x="0" y="8920912"/>
            <a:ext cx="7010400" cy="37548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F3A09-0EB5-429E-B7D0-FB28A7726D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72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F3A09-0EB5-429E-B7D0-FB28A7726D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62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714375"/>
            <a:ext cx="5705475" cy="3209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05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703263"/>
            <a:ext cx="5611812" cy="315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F3A09-0EB5-429E-B7D0-FB28A7726D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7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 Cover: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694944" y="126143"/>
            <a:ext cx="10820399" cy="0"/>
          </a:xfrm>
          <a:prstGeom prst="line">
            <a:avLst/>
          </a:prstGeom>
          <a:ln w="2540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5354E-608F-934A-99E9-CDE4F5821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47" y="2276402"/>
            <a:ext cx="8387906" cy="210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3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3 columns/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685800" y="1153633"/>
            <a:ext cx="3429000" cy="1940443"/>
          </a:xfrm>
          <a:solidFill>
            <a:schemeClr val="bg2"/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381500" y="1153633"/>
            <a:ext cx="3429000" cy="1940444"/>
          </a:xfrm>
          <a:solidFill>
            <a:schemeClr val="bg2"/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8077200" y="1153633"/>
            <a:ext cx="3429000" cy="1940443"/>
          </a:xfrm>
          <a:solidFill>
            <a:schemeClr val="bg2"/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8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43" name="Body 3"/>
          <p:cNvSpPr>
            <a:spLocks noGrp="1"/>
          </p:cNvSpPr>
          <p:nvPr>
            <p:ph type="body" sz="quarter" idx="18" hasCustomPrompt="1"/>
          </p:nvPr>
        </p:nvSpPr>
        <p:spPr>
          <a:xfrm>
            <a:off x="8077200" y="3849863"/>
            <a:ext cx="3429000" cy="1940442"/>
          </a:xfrm>
          <a:noFill/>
        </p:spPr>
        <p:txBody>
          <a:bodyPr rIns="182880"/>
          <a:lstStyle>
            <a:lvl1pPr marL="219451" marR="0" indent="-21945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tabLst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Body 2"/>
          <p:cNvSpPr>
            <a:spLocks noGrp="1"/>
          </p:cNvSpPr>
          <p:nvPr>
            <p:ph type="body" sz="quarter" idx="17" hasCustomPrompt="1"/>
          </p:nvPr>
        </p:nvSpPr>
        <p:spPr>
          <a:xfrm>
            <a:off x="4381500" y="3849863"/>
            <a:ext cx="3429000" cy="1940443"/>
          </a:xfrm>
          <a:noFill/>
        </p:spPr>
        <p:txBody>
          <a:bodyPr rIns="182880"/>
          <a:lstStyle>
            <a:lvl1pPr marL="219451" marR="0" indent="-21945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tabLst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5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3" y="3849863"/>
            <a:ext cx="3418367" cy="1941337"/>
          </a:xfrm>
          <a:noFill/>
        </p:spPr>
        <p:txBody>
          <a:bodyPr rIns="182880"/>
          <a:lstStyle>
            <a:lvl1pPr marL="219451" marR="0" indent="-21945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tabLst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3245300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364234" y="3245300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077200" y="3245300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2451178" y="1928415"/>
            <a:ext cx="2769174" cy="390878"/>
            <a:chOff x="12291689" y="2696946"/>
            <a:chExt cx="2769174" cy="390878"/>
          </a:xfrm>
        </p:grpSpPr>
        <p:sp>
          <p:nvSpPr>
            <p:cNvPr id="16" name="Isosceles Triangle 15"/>
            <p:cNvSpPr/>
            <p:nvPr userDrawn="1"/>
          </p:nvSpPr>
          <p:spPr>
            <a:xfrm rot="16200000" flipH="1">
              <a:off x="12187497" y="2801139"/>
              <a:ext cx="390877" cy="182494"/>
            </a:xfrm>
            <a:prstGeom prst="triangle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CCEF91-CDE1-7D4E-8E36-0C730E76DDDB}"/>
                </a:ext>
              </a:extLst>
            </p:cNvPr>
            <p:cNvSpPr txBox="1"/>
            <p:nvPr userDrawn="1"/>
          </p:nvSpPr>
          <p:spPr>
            <a:xfrm>
              <a:off x="12474182" y="2696946"/>
              <a:ext cx="2586681" cy="390876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111125" lvl="0" indent="-111125">
                <a:lnSpc>
                  <a:spcPct val="90000"/>
                </a:lnSpc>
                <a:spcBef>
                  <a:spcPts val="600"/>
                </a:spcBef>
                <a:buSzPct val="115000"/>
                <a:buFont typeface="Arial" panose="020B0604020202020204" pitchFamily="34" charset="0"/>
                <a:buChar char="•"/>
                <a:defRPr sz="800" b="0" baseline="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Click to insert photo</a:t>
              </a:r>
            </a:p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Delete existing photo to select a new one.</a:t>
              </a:r>
            </a:p>
          </p:txBody>
        </p:sp>
      </p:grpSp>
      <p:sp>
        <p:nvSpPr>
          <p:cNvPr id="19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203999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Text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dy 4"/>
          <p:cNvSpPr>
            <a:spLocks noGrp="1"/>
          </p:cNvSpPr>
          <p:nvPr>
            <p:ph type="body" sz="quarter" idx="19" hasCustomPrompt="1"/>
          </p:nvPr>
        </p:nvSpPr>
        <p:spPr>
          <a:xfrm>
            <a:off x="6260431" y="4060048"/>
            <a:ext cx="5257801" cy="142635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Body 3"/>
          <p:cNvSpPr>
            <a:spLocks noGrp="1"/>
          </p:cNvSpPr>
          <p:nvPr>
            <p:ph type="body" sz="quarter" idx="17" hasCustomPrompt="1"/>
          </p:nvPr>
        </p:nvSpPr>
        <p:spPr>
          <a:xfrm>
            <a:off x="6260431" y="1922165"/>
            <a:ext cx="5257800" cy="142646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Body 2"/>
          <p:cNvSpPr>
            <a:spLocks noGrp="1"/>
          </p:cNvSpPr>
          <p:nvPr>
            <p:ph type="body" sz="quarter" idx="18" hasCustomPrompt="1"/>
          </p:nvPr>
        </p:nvSpPr>
        <p:spPr>
          <a:xfrm>
            <a:off x="697832" y="4060048"/>
            <a:ext cx="5241850" cy="142635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8345" y="1922165"/>
            <a:ext cx="5240823" cy="142646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271500" y="158053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699757" y="158053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6271500" y="371440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699757" y="371440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20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14452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4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18497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TX: Blank w/ Re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4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94944" y="1143000"/>
            <a:ext cx="10820399" cy="4191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Subhead. 24 pt. RTX red. Bold. Sentence case. </a:t>
            </a:r>
          </a:p>
        </p:txBody>
      </p:sp>
    </p:spTree>
    <p:extLst>
      <p:ext uri="{BB962C8B-B14F-4D97-AF65-F5344CB8AC3E}">
        <p14:creationId xmlns:p14="http://schemas.microsoft.com/office/powerpoint/2010/main" val="39123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1" cy="6172200"/>
          </a:xfrm>
          <a:solidFill>
            <a:schemeClr val="accent4"/>
          </a:solidFill>
        </p:spPr>
        <p:txBody>
          <a:bodyPr tIns="548640"/>
          <a:lstStyle>
            <a:lvl1pPr algn="ctr">
              <a:defRPr b="0"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8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ection title"/>
          <p:cNvSpPr>
            <a:spLocks noGrp="1"/>
          </p:cNvSpPr>
          <p:nvPr>
            <p:ph type="title" hasCustomPrompt="1"/>
          </p:nvPr>
        </p:nvSpPr>
        <p:spPr>
          <a:xfrm>
            <a:off x="694944" y="2057400"/>
            <a:ext cx="8944356" cy="2057400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baseline="0"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1000"/>
              </a:spcBef>
              <a:buSzPct val="115000"/>
              <a:buFont typeface="Arial" panose="020B0604020202020204" pitchFamily="34" charset="0"/>
            </a:pPr>
            <a:r>
              <a:rPr lang="en-US" dirty="0"/>
              <a:t>Section title. 55 pt. black. Bold. Sentence case. 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2291689" y="2696946"/>
            <a:ext cx="2769174" cy="390878"/>
            <a:chOff x="12291689" y="2696946"/>
            <a:chExt cx="2769174" cy="390878"/>
          </a:xfrm>
        </p:grpSpPr>
        <p:sp>
          <p:nvSpPr>
            <p:cNvPr id="13" name="Isosceles Triangle 12"/>
            <p:cNvSpPr/>
            <p:nvPr userDrawn="1"/>
          </p:nvSpPr>
          <p:spPr>
            <a:xfrm rot="16200000" flipH="1">
              <a:off x="12187497" y="2801139"/>
              <a:ext cx="390877" cy="182494"/>
            </a:xfrm>
            <a:prstGeom prst="triangle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CCEF91-CDE1-7D4E-8E36-0C730E76DDDB}"/>
                </a:ext>
              </a:extLst>
            </p:cNvPr>
            <p:cNvSpPr txBox="1"/>
            <p:nvPr userDrawn="1"/>
          </p:nvSpPr>
          <p:spPr>
            <a:xfrm>
              <a:off x="12474182" y="2696946"/>
              <a:ext cx="2586681" cy="390876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111125" lvl="0" indent="-111125">
                <a:lnSpc>
                  <a:spcPct val="90000"/>
                </a:lnSpc>
                <a:spcBef>
                  <a:spcPts val="600"/>
                </a:spcBef>
                <a:buSzPct val="115000"/>
                <a:buFont typeface="Arial" panose="020B0604020202020204" pitchFamily="34" charset="0"/>
                <a:buChar char="•"/>
                <a:defRPr sz="800" b="0" baseline="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Click to insert photo</a:t>
              </a:r>
            </a:p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Delete existing photo to select a new one.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385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ction title"/>
          <p:cNvSpPr>
            <a:spLocks noGrp="1"/>
          </p:cNvSpPr>
          <p:nvPr userDrawn="1">
            <p:ph type="title" hasCustomPrompt="1"/>
          </p:nvPr>
        </p:nvSpPr>
        <p:spPr>
          <a:xfrm>
            <a:off x="694944" y="2615600"/>
            <a:ext cx="8944356" cy="1430314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baseline="0"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1000"/>
              </a:spcBef>
              <a:buSzPct val="115000"/>
              <a:buFont typeface="Arial" panose="020B0604020202020204" pitchFamily="34" charset="0"/>
            </a:pPr>
            <a:r>
              <a:rPr lang="en-US" dirty="0"/>
              <a:t>Section title. 55 pt. black. Bold. Sentence case. </a:t>
            </a:r>
          </a:p>
        </p:txBody>
      </p:sp>
      <p:sp>
        <p:nvSpPr>
          <p:cNvPr id="15" name="Presenters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94944" y="2057400"/>
            <a:ext cx="8944356" cy="294732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600" b="0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16 pt. black. Sentence case.</a:t>
            </a:r>
          </a:p>
        </p:txBody>
      </p:sp>
      <p:sp>
        <p:nvSpPr>
          <p:cNvPr id="9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7F6423F-0296-294C-82CC-04B58C4FDC0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5800" y="4116978"/>
            <a:ext cx="10820400" cy="11994"/>
          </a:xfrm>
          <a:prstGeom prst="straightConnector1">
            <a:avLst/>
          </a:prstGeom>
          <a:ln w="1270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4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TX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"/>
          <p:cNvSpPr>
            <a:spLocks noGrp="1"/>
          </p:cNvSpPr>
          <p:nvPr>
            <p:ph type="body" sz="quarter" idx="13" hasCustomPrompt="1"/>
          </p:nvPr>
        </p:nvSpPr>
        <p:spPr>
          <a:xfrm>
            <a:off x="685799" y="2008402"/>
            <a:ext cx="10829543" cy="3782798"/>
          </a:xfrm>
          <a:noFill/>
        </p:spPr>
        <p:txBody>
          <a:bodyPr/>
          <a:lstStyle>
            <a:lvl1pPr marL="219456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24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572733"/>
            <a:ext cx="10820400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5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7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6984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 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685800" y="532098"/>
            <a:ext cx="10896600" cy="4862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RTX color palettes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" y="1681717"/>
            <a:ext cx="2398594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/>
            <a:r>
              <a:rPr lang="en-US" sz="1400" b="1" dirty="0"/>
              <a:t>RTX PRIMARY PALETTE</a:t>
            </a:r>
          </a:p>
          <a:p>
            <a:pPr marL="0" lvl="1"/>
            <a:r>
              <a:rPr lang="en-US" sz="1400" dirty="0"/>
              <a:t>Predominant brand colors to be used for all presentations.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800" y="4147563"/>
            <a:ext cx="3009585" cy="17235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/>
            <a:r>
              <a:rPr lang="en-US" sz="1400" b="1" dirty="0"/>
              <a:t>RTX</a:t>
            </a:r>
            <a:r>
              <a:rPr lang="en-US" sz="1400" b="1" baseline="0" dirty="0"/>
              <a:t> SECONDARY PALETTE</a:t>
            </a:r>
            <a:endParaRPr lang="en-US" sz="1400" b="1" dirty="0"/>
          </a:p>
          <a:p>
            <a:pPr marL="0" lvl="1"/>
            <a:r>
              <a:rPr lang="en-US" sz="1400" dirty="0"/>
              <a:t>Accent colors only</a:t>
            </a:r>
            <a:r>
              <a:rPr lang="en-US" sz="1400" baseline="0" dirty="0"/>
              <a:t> </a:t>
            </a:r>
            <a:r>
              <a:rPr lang="en-US" sz="1400" dirty="0"/>
              <a:t>for use in charts and graphs with many data points. </a:t>
            </a:r>
          </a:p>
          <a:p>
            <a:pPr marL="0" lvl="1"/>
            <a:r>
              <a:rPr lang="en-US" sz="1400" dirty="0"/>
              <a:t>These additional</a:t>
            </a:r>
            <a:r>
              <a:rPr lang="en-US" sz="1400" baseline="0" dirty="0"/>
              <a:t> colors should only be used in PowerPoint presentations when needed to clearly communicate a message to your audience. </a:t>
            </a:r>
            <a:endParaRPr lang="en-US" sz="1400" dirty="0"/>
          </a:p>
          <a:p>
            <a:pPr marL="0" lvl="1"/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5159" y="3957469"/>
            <a:ext cx="7610722" cy="1061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7047" y="1581625"/>
            <a:ext cx="7359012" cy="207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1 column/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3" y="2251609"/>
            <a:ext cx="3418367" cy="3539591"/>
          </a:xfrm>
          <a:noFill/>
        </p:spPr>
        <p:txBody>
          <a:bodyPr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381500" y="1572733"/>
            <a:ext cx="7124700" cy="4218468"/>
          </a:xfrm>
          <a:solidFill>
            <a:schemeClr val="bg2"/>
          </a:solidFill>
        </p:spPr>
        <p:txBody>
          <a:bodyPr tIns="11887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7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572733"/>
            <a:ext cx="3419475" cy="590931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0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2291689" y="2696946"/>
            <a:ext cx="2769174" cy="390878"/>
            <a:chOff x="12291689" y="2696946"/>
            <a:chExt cx="2769174" cy="390878"/>
          </a:xfrm>
        </p:grpSpPr>
        <p:sp>
          <p:nvSpPr>
            <p:cNvPr id="4" name="Isosceles Triangle 3"/>
            <p:cNvSpPr/>
            <p:nvPr userDrawn="1"/>
          </p:nvSpPr>
          <p:spPr>
            <a:xfrm rot="16200000" flipH="1">
              <a:off x="12187497" y="2801139"/>
              <a:ext cx="390877" cy="182494"/>
            </a:xfrm>
            <a:prstGeom prst="triangle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CCEF91-CDE1-7D4E-8E36-0C730E76DDDB}"/>
                </a:ext>
              </a:extLst>
            </p:cNvPr>
            <p:cNvSpPr txBox="1"/>
            <p:nvPr userDrawn="1"/>
          </p:nvSpPr>
          <p:spPr>
            <a:xfrm>
              <a:off x="12474182" y="2696946"/>
              <a:ext cx="2586681" cy="390876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111125" lvl="0" indent="-111125">
                <a:lnSpc>
                  <a:spcPct val="90000"/>
                </a:lnSpc>
                <a:spcBef>
                  <a:spcPts val="600"/>
                </a:spcBef>
                <a:buSzPct val="115000"/>
                <a:buFont typeface="Arial" panose="020B0604020202020204" pitchFamily="34" charset="0"/>
                <a:buChar char="•"/>
                <a:defRPr sz="800" b="0" baseline="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Click to insert photo</a:t>
              </a:r>
            </a:p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Delete existing photo to select a new one.</a:t>
              </a:r>
            </a:p>
          </p:txBody>
        </p:sp>
      </p:grpSp>
      <p:sp>
        <p:nvSpPr>
          <p:cNvPr id="13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4094927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"/>
          <p:cNvSpPr>
            <a:spLocks noGrp="1"/>
          </p:cNvSpPr>
          <p:nvPr>
            <p:ph type="body" sz="quarter" idx="13" hasCustomPrompt="1"/>
          </p:nvPr>
        </p:nvSpPr>
        <p:spPr>
          <a:xfrm>
            <a:off x="685799" y="2008402"/>
            <a:ext cx="10829543" cy="3782798"/>
          </a:xfrm>
          <a:noFill/>
        </p:spPr>
        <p:txBody>
          <a:bodyPr/>
          <a:lstStyle>
            <a:lvl1pPr marL="219456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24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572733"/>
            <a:ext cx="10820400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5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7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22094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 Cover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"/>
          <p:cNvSpPr>
            <a:spLocks noGrp="1"/>
          </p:cNvSpPr>
          <p:nvPr>
            <p:ph type="body" sz="quarter" idx="14" hasCustomPrompt="1"/>
          </p:nvPr>
        </p:nvSpPr>
        <p:spPr>
          <a:xfrm>
            <a:off x="8077200" y="5262726"/>
            <a:ext cx="1866900" cy="187579"/>
          </a:xfrm>
          <a:noFill/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Apr. 6, 2020</a:t>
            </a:r>
          </a:p>
        </p:txBody>
      </p:sp>
      <p:sp>
        <p:nvSpPr>
          <p:cNvPr id="7" name="Presenters"/>
          <p:cNvSpPr>
            <a:spLocks noGrp="1"/>
          </p:cNvSpPr>
          <p:nvPr>
            <p:ph type="body" sz="quarter" idx="13" hasCustomPrompt="1"/>
          </p:nvPr>
        </p:nvSpPr>
        <p:spPr>
          <a:xfrm>
            <a:off x="8077199" y="4235572"/>
            <a:ext cx="3429001" cy="635908"/>
          </a:xfr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600" b="0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Name, Title, Function. 16 pt. black.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086343" y="2414671"/>
            <a:ext cx="3419857" cy="1472187"/>
          </a:xfrm>
          <a:noFill/>
        </p:spPr>
        <p:txBody>
          <a:bodyPr anchor="t" anchorCtr="0"/>
          <a:lstStyle>
            <a:lvl1pPr defTabSz="914400">
              <a:spcBef>
                <a:spcPct val="0"/>
              </a:spcBef>
              <a:defRPr sz="2500">
                <a:solidFill>
                  <a:schemeClr val="tx1"/>
                </a:solidFill>
              </a:defRPr>
            </a:lvl1pPr>
          </a:lstStyle>
          <a:p>
            <a:pPr lvl="0" defTabSz="914400">
              <a:spcBef>
                <a:spcPct val="0"/>
              </a:spcBef>
            </a:pPr>
            <a:r>
              <a:rPr lang="en-US" dirty="0"/>
              <a:t>Title 25 pt. black. Bold. Sentence case.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95354E-608F-934A-99E9-CDE4F5821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8" y="2416362"/>
            <a:ext cx="5690856" cy="1431233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94944" y="126143"/>
            <a:ext cx="10820399" cy="0"/>
          </a:xfrm>
          <a:prstGeom prst="line">
            <a:avLst/>
          </a:prstGeom>
          <a:ln w="2540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1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2"/>
          <p:cNvSpPr>
            <a:spLocks noGrp="1"/>
          </p:cNvSpPr>
          <p:nvPr>
            <p:ph type="body" sz="quarter" idx="17" hasCustomPrompt="1"/>
          </p:nvPr>
        </p:nvSpPr>
        <p:spPr>
          <a:xfrm>
            <a:off x="6258629" y="2068033"/>
            <a:ext cx="5247571" cy="3723167"/>
          </a:xfrm>
          <a:noFill/>
        </p:spPr>
        <p:txBody>
          <a:bodyPr rIns="182880"/>
          <a:lstStyle>
            <a:lvl1pPr marL="219456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3" y="2068032"/>
            <a:ext cx="5247167" cy="3723167"/>
          </a:xfrm>
          <a:noFill/>
        </p:spPr>
        <p:txBody>
          <a:bodyPr rIns="182880"/>
          <a:lstStyle>
            <a:lvl1pPr marL="219456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572733"/>
            <a:ext cx="5248274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248400" y="1572733"/>
            <a:ext cx="5248274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8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106040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3"/>
          <p:cNvSpPr>
            <a:spLocks noGrp="1"/>
          </p:cNvSpPr>
          <p:nvPr>
            <p:ph type="body" sz="quarter" idx="18" hasCustomPrompt="1"/>
          </p:nvPr>
        </p:nvSpPr>
        <p:spPr>
          <a:xfrm>
            <a:off x="8092684" y="2258533"/>
            <a:ext cx="3413515" cy="3532667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Body 2"/>
          <p:cNvSpPr>
            <a:spLocks noGrp="1"/>
          </p:cNvSpPr>
          <p:nvPr>
            <p:ph type="body" sz="quarter" idx="17" hasCustomPrompt="1"/>
          </p:nvPr>
        </p:nvSpPr>
        <p:spPr>
          <a:xfrm>
            <a:off x="4396984" y="2258533"/>
            <a:ext cx="3413516" cy="3532667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2" y="2258533"/>
            <a:ext cx="3418367" cy="3532667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572733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364234" y="1572733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077200" y="1572733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10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34393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3 columns/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685800" y="1153633"/>
            <a:ext cx="3429000" cy="1940443"/>
          </a:xfrm>
          <a:solidFill>
            <a:schemeClr val="bg2"/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381500" y="1153633"/>
            <a:ext cx="3429000" cy="1940444"/>
          </a:xfrm>
          <a:solidFill>
            <a:schemeClr val="bg2"/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8077200" y="1153633"/>
            <a:ext cx="3429000" cy="1940443"/>
          </a:xfrm>
          <a:solidFill>
            <a:schemeClr val="bg2"/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8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43" name="Body 3"/>
          <p:cNvSpPr>
            <a:spLocks noGrp="1"/>
          </p:cNvSpPr>
          <p:nvPr>
            <p:ph type="body" sz="quarter" idx="18" hasCustomPrompt="1"/>
          </p:nvPr>
        </p:nvSpPr>
        <p:spPr>
          <a:xfrm>
            <a:off x="8077200" y="3849863"/>
            <a:ext cx="3429000" cy="1940442"/>
          </a:xfrm>
          <a:noFill/>
        </p:spPr>
        <p:txBody>
          <a:bodyPr rIns="182880"/>
          <a:lstStyle>
            <a:lvl1pPr marL="219451" marR="0" indent="-21945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tabLst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Body 2"/>
          <p:cNvSpPr>
            <a:spLocks noGrp="1"/>
          </p:cNvSpPr>
          <p:nvPr>
            <p:ph type="body" sz="quarter" idx="17" hasCustomPrompt="1"/>
          </p:nvPr>
        </p:nvSpPr>
        <p:spPr>
          <a:xfrm>
            <a:off x="4381500" y="3849863"/>
            <a:ext cx="3429000" cy="1940443"/>
          </a:xfrm>
          <a:noFill/>
        </p:spPr>
        <p:txBody>
          <a:bodyPr rIns="182880"/>
          <a:lstStyle>
            <a:lvl1pPr marL="219451" marR="0" indent="-21945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tabLst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5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3" y="3849863"/>
            <a:ext cx="3418367" cy="1941337"/>
          </a:xfrm>
          <a:noFill/>
        </p:spPr>
        <p:txBody>
          <a:bodyPr rIns="182880"/>
          <a:lstStyle>
            <a:lvl1pPr marL="219451" marR="0" indent="-21945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tabLst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3245300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364234" y="3245300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077200" y="3245300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2451178" y="1928415"/>
            <a:ext cx="2769174" cy="390878"/>
            <a:chOff x="12291689" y="2696946"/>
            <a:chExt cx="2769174" cy="390878"/>
          </a:xfrm>
        </p:grpSpPr>
        <p:sp>
          <p:nvSpPr>
            <p:cNvPr id="16" name="Isosceles Triangle 15"/>
            <p:cNvSpPr/>
            <p:nvPr userDrawn="1"/>
          </p:nvSpPr>
          <p:spPr>
            <a:xfrm rot="16200000" flipH="1">
              <a:off x="12187497" y="2801139"/>
              <a:ext cx="390877" cy="182494"/>
            </a:xfrm>
            <a:prstGeom prst="triangle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CCEF91-CDE1-7D4E-8E36-0C730E76DDDB}"/>
                </a:ext>
              </a:extLst>
            </p:cNvPr>
            <p:cNvSpPr txBox="1"/>
            <p:nvPr userDrawn="1"/>
          </p:nvSpPr>
          <p:spPr>
            <a:xfrm>
              <a:off x="12474182" y="2696946"/>
              <a:ext cx="2586681" cy="390876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111125" lvl="0" indent="-111125">
                <a:lnSpc>
                  <a:spcPct val="90000"/>
                </a:lnSpc>
                <a:spcBef>
                  <a:spcPts val="600"/>
                </a:spcBef>
                <a:buSzPct val="115000"/>
                <a:buFont typeface="Arial" panose="020B0604020202020204" pitchFamily="34" charset="0"/>
                <a:buChar char="•"/>
                <a:defRPr sz="800" b="0" baseline="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Click to insert photo</a:t>
              </a:r>
            </a:p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Delete existing photo to select a new one.</a:t>
              </a:r>
            </a:p>
          </p:txBody>
        </p:sp>
      </p:grpSp>
      <p:sp>
        <p:nvSpPr>
          <p:cNvPr id="19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135690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Text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dy 4"/>
          <p:cNvSpPr>
            <a:spLocks noGrp="1"/>
          </p:cNvSpPr>
          <p:nvPr>
            <p:ph type="body" sz="quarter" idx="19" hasCustomPrompt="1"/>
          </p:nvPr>
        </p:nvSpPr>
        <p:spPr>
          <a:xfrm>
            <a:off x="6260431" y="4060048"/>
            <a:ext cx="5257801" cy="142635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Body 3"/>
          <p:cNvSpPr>
            <a:spLocks noGrp="1"/>
          </p:cNvSpPr>
          <p:nvPr>
            <p:ph type="body" sz="quarter" idx="17" hasCustomPrompt="1"/>
          </p:nvPr>
        </p:nvSpPr>
        <p:spPr>
          <a:xfrm>
            <a:off x="6260431" y="1922165"/>
            <a:ext cx="5257800" cy="142646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Body 2"/>
          <p:cNvSpPr>
            <a:spLocks noGrp="1"/>
          </p:cNvSpPr>
          <p:nvPr>
            <p:ph type="body" sz="quarter" idx="18" hasCustomPrompt="1"/>
          </p:nvPr>
        </p:nvSpPr>
        <p:spPr>
          <a:xfrm>
            <a:off x="697832" y="4060048"/>
            <a:ext cx="5241850" cy="142635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8345" y="1922165"/>
            <a:ext cx="5240823" cy="142646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271500" y="158053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699757" y="158053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6271500" y="371440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699757" y="371440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20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35919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4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40520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Blank w/ Re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4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94944" y="1143000"/>
            <a:ext cx="10820399" cy="4191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Subhead. 24 pt. RTX red. Bold. Sentence case. </a:t>
            </a:r>
          </a:p>
        </p:txBody>
      </p:sp>
    </p:spTree>
    <p:extLst>
      <p:ext uri="{BB962C8B-B14F-4D97-AF65-F5344CB8AC3E}">
        <p14:creationId xmlns:p14="http://schemas.microsoft.com/office/powerpoint/2010/main" val="33251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5" y="1041400"/>
            <a:ext cx="11547625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6B66-E928-7D49-A8DD-0225BF6B53DB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70ADF-DC2A-2241-A5CB-9DF65EA6DB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8920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2799" y="2438400"/>
            <a:ext cx="11059584" cy="65659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defRPr sz="44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2801" y="3579215"/>
            <a:ext cx="11059583" cy="2245720"/>
          </a:xfrm>
        </p:spPr>
        <p:txBody>
          <a:bodyPr anchor="ctr"/>
          <a:lstStyle>
            <a:lvl1pPr marL="0" indent="0">
              <a:buNone/>
              <a:defRPr sz="2400" b="0" baseline="0"/>
            </a:lvl1pPr>
            <a:lvl2pPr marL="306910" indent="0">
              <a:buNone/>
              <a:defRPr/>
            </a:lvl2pPr>
            <a:lvl3pPr marL="615935" indent="0">
              <a:buNone/>
              <a:defRPr/>
            </a:lvl3pPr>
            <a:lvl4pPr marL="912260" indent="0">
              <a:buNone/>
              <a:defRPr/>
            </a:lvl4pPr>
            <a:lvl5pPr marL="121917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C992C-604B-F54D-AC6D-E82DD97300DF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34B5A-C2A9-664F-8FD5-6E0448D582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4760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4" y="1041400"/>
            <a:ext cx="5608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75917" y="1041400"/>
            <a:ext cx="5608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C96CE-D88C-6443-8D19-B3C1F1155E85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3529D-59D8-F24B-981B-D88B68282A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30076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90709-8860-EF41-870D-AC05F0583946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02F4A-0183-7E4C-88C8-A323D7ED17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0165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 Cover: Text/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6042"/>
            <a:ext cx="1219200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ction title"/>
          <p:cNvSpPr>
            <a:spLocks noGrp="1"/>
          </p:cNvSpPr>
          <p:nvPr>
            <p:ph type="title" hasCustomPrompt="1"/>
          </p:nvPr>
        </p:nvSpPr>
        <p:spPr>
          <a:xfrm>
            <a:off x="4381500" y="4114800"/>
            <a:ext cx="7124700" cy="971492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4000" baseline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SzPct val="115000"/>
              <a:buFont typeface="Arial" panose="020B0604020202020204" pitchFamily="34" charset="0"/>
            </a:pPr>
            <a:r>
              <a:rPr lang="en-US" dirty="0"/>
              <a:t>Title 40 pt. black. Bold. Sentence case.</a:t>
            </a:r>
          </a:p>
        </p:txBody>
      </p:sp>
      <p:sp>
        <p:nvSpPr>
          <p:cNvPr id="12" name="Presenters"/>
          <p:cNvSpPr>
            <a:spLocks noGrp="1"/>
          </p:cNvSpPr>
          <p:nvPr>
            <p:ph type="body" sz="quarter" idx="13" hasCustomPrompt="1"/>
          </p:nvPr>
        </p:nvSpPr>
        <p:spPr>
          <a:xfrm>
            <a:off x="4381500" y="5309456"/>
            <a:ext cx="7124700" cy="182290"/>
          </a:xfr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6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16 pt. black. Bold. Sentence case.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3787281"/>
            <a:ext cx="4114800" cy="0"/>
          </a:xfrm>
          <a:prstGeom prst="line">
            <a:avLst/>
          </a:prstGeom>
          <a:ln w="203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"/>
          <p:cNvSpPr>
            <a:spLocks noGrp="1"/>
          </p:cNvSpPr>
          <p:nvPr>
            <p:ph type="body" sz="quarter" idx="15" hasCustomPrompt="1"/>
          </p:nvPr>
        </p:nvSpPr>
        <p:spPr>
          <a:xfrm>
            <a:off x="4381500" y="5651814"/>
            <a:ext cx="1562101" cy="126192"/>
          </a:xfrm>
          <a:noFill/>
        </p:spPr>
        <p:txBody>
          <a:bodyPr/>
          <a:lstStyle>
            <a:lvl1pPr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Apr. 6, 2020</a:t>
            </a:r>
          </a:p>
        </p:txBody>
      </p:sp>
      <p:sp>
        <p:nvSpPr>
          <p:cNvPr id="18" name="Presenters"/>
          <p:cNvSpPr>
            <a:spLocks noGrp="1"/>
          </p:cNvSpPr>
          <p:nvPr>
            <p:ph type="body" sz="quarter" idx="16" hasCustomPrompt="1"/>
          </p:nvPr>
        </p:nvSpPr>
        <p:spPr>
          <a:xfrm>
            <a:off x="685799" y="2824218"/>
            <a:ext cx="3150281" cy="669115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600" b="1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Name, Title, Function. 16 pt. black. Bold.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762008"/>
            <a:ext cx="2743200" cy="689906"/>
          </a:xfrm>
          <a:prstGeom prst="rect">
            <a:avLst/>
          </a:prstGeom>
        </p:spPr>
      </p:pic>
      <p:sp>
        <p:nvSpPr>
          <p:cNvPr id="15" name="Clearspace note"/>
          <p:cNvSpPr/>
          <p:nvPr userDrawn="1"/>
        </p:nvSpPr>
        <p:spPr>
          <a:xfrm flipH="1">
            <a:off x="12488965" y="3548726"/>
            <a:ext cx="2586681" cy="293948"/>
          </a:xfrm>
          <a:prstGeom prst="homePlate">
            <a:avLst/>
          </a:prstGeom>
          <a:solidFill>
            <a:srgbClr val="F2F2F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>
              <a:lnSpc>
                <a:spcPct val="90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None/>
            </a:pPr>
            <a:r>
              <a:rPr lang="en-US" sz="800" b="0" baseline="0" dirty="0">
                <a:solidFill>
                  <a:schemeClr val="tx1"/>
                </a:solidFill>
              </a:rPr>
              <a:t>Align cover  image to grid lines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114800" y="-20638"/>
            <a:ext cx="8077200" cy="3716338"/>
          </a:xfrm>
          <a:solidFill>
            <a:schemeClr val="accent4"/>
          </a:solidFill>
        </p:spPr>
        <p:txBody>
          <a:bodyPr tIns="365760"/>
          <a:lstStyle>
            <a:lvl1pPr algn="ctr">
              <a:defRPr b="0"/>
            </a:lvl1pPr>
          </a:lstStyle>
          <a:p>
            <a:r>
              <a:rPr lang="en-US" dirty="0"/>
              <a:t>Click to insert photo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2317391" y="2032206"/>
            <a:ext cx="2766590" cy="792012"/>
            <a:chOff x="12290811" y="2032206"/>
            <a:chExt cx="2766590" cy="79201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CCEF91-CDE1-7D4E-8E36-0C730E76DDDB}"/>
                </a:ext>
              </a:extLst>
            </p:cNvPr>
            <p:cNvSpPr txBox="1"/>
            <p:nvPr userDrawn="1"/>
          </p:nvSpPr>
          <p:spPr>
            <a:xfrm>
              <a:off x="12470720" y="2032206"/>
              <a:ext cx="2586681" cy="792012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lvl="0" indent="0">
                <a:lnSpc>
                  <a:spcPct val="90000"/>
                </a:lnSpc>
                <a:spcBef>
                  <a:spcPts val="1000"/>
                </a:spcBef>
                <a:buSzPct val="115000"/>
                <a:buFont typeface="Arial" panose="020B0604020202020204" pitchFamily="34" charset="0"/>
                <a:buNone/>
                <a:defRPr sz="800" b="0" baseline="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111125" lvl="0" indent="-1111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Click to insert photo</a:t>
              </a:r>
            </a:p>
            <a:p>
              <a:pPr marL="111125" lvl="0" indent="-1111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Delete existing photo to select a new one.</a:t>
              </a:r>
            </a:p>
            <a:p>
              <a:pPr marL="111125" lvl="0" indent="-1111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Contact Advanced Media for assistance with alternative cover images.</a:t>
              </a:r>
            </a:p>
          </p:txBody>
        </p:sp>
        <p:sp>
          <p:nvSpPr>
            <p:cNvPr id="21" name="Isosceles Triangle 20"/>
            <p:cNvSpPr/>
            <p:nvPr userDrawn="1"/>
          </p:nvSpPr>
          <p:spPr>
            <a:xfrm rot="16200000" flipH="1">
              <a:off x="12008304" y="2339911"/>
              <a:ext cx="747507" cy="182494"/>
            </a:xfrm>
            <a:prstGeom prst="triangle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94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28" userDrawn="1">
          <p15:clr>
            <a:srgbClr val="FBAE40"/>
          </p15:clr>
        </p15:guide>
        <p15:guide id="2" pos="259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-Gray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956255"/>
            <a:ext cx="12192000" cy="5292145"/>
          </a:xfrm>
          <a:prstGeom prst="rect">
            <a:avLst/>
          </a:prstGeom>
          <a:gradFill>
            <a:gsLst>
              <a:gs pos="64000">
                <a:schemeClr val="bg2">
                  <a:lumMod val="20000"/>
                  <a:lumOff val="80000"/>
                  <a:alpha val="75000"/>
                </a:schemeClr>
              </a:gs>
              <a:gs pos="28000">
                <a:schemeClr val="bg1"/>
              </a:gs>
              <a:gs pos="100000">
                <a:schemeClr val="bg1"/>
              </a:gs>
              <a:gs pos="0">
                <a:schemeClr val="bg2">
                  <a:lumMod val="40000"/>
                  <a:lumOff val="60000"/>
                </a:scheme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/>
            <a:endParaRPr lang="en-US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0" y="960120"/>
            <a:ext cx="12192000" cy="0"/>
          </a:xfrm>
          <a:prstGeom prst="line">
            <a:avLst/>
          </a:prstGeom>
          <a:ln w="127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396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2DD72-265E-47D5-8B70-59EBD79205E5}" type="datetimeFigureOut">
              <a:rPr lang="en-US"/>
              <a:pPr>
                <a:defRPr/>
              </a:pPr>
              <a:t>4/14/2021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05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1 column/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3" y="2251609"/>
            <a:ext cx="3418367" cy="3539591"/>
          </a:xfrm>
          <a:noFill/>
        </p:spPr>
        <p:txBody>
          <a:bodyPr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381500" y="1572733"/>
            <a:ext cx="7124700" cy="4218468"/>
          </a:xfrm>
          <a:solidFill>
            <a:schemeClr val="bg2"/>
          </a:solidFill>
        </p:spPr>
        <p:txBody>
          <a:bodyPr tIns="11887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7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572733"/>
            <a:ext cx="3419475" cy="590931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0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2291689" y="2696946"/>
            <a:ext cx="2769174" cy="390878"/>
            <a:chOff x="12291689" y="2696946"/>
            <a:chExt cx="2769174" cy="390878"/>
          </a:xfrm>
        </p:grpSpPr>
        <p:sp>
          <p:nvSpPr>
            <p:cNvPr id="4" name="Isosceles Triangle 3"/>
            <p:cNvSpPr/>
            <p:nvPr userDrawn="1"/>
          </p:nvSpPr>
          <p:spPr>
            <a:xfrm rot="16200000" flipH="1">
              <a:off x="12187497" y="2801139"/>
              <a:ext cx="390877" cy="182494"/>
            </a:xfrm>
            <a:prstGeom prst="triangle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CCEF91-CDE1-7D4E-8E36-0C730E76DDDB}"/>
                </a:ext>
              </a:extLst>
            </p:cNvPr>
            <p:cNvSpPr txBox="1"/>
            <p:nvPr userDrawn="1"/>
          </p:nvSpPr>
          <p:spPr>
            <a:xfrm>
              <a:off x="12474182" y="2696946"/>
              <a:ext cx="2586681" cy="390876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111125" lvl="0" indent="-111125">
                <a:lnSpc>
                  <a:spcPct val="90000"/>
                </a:lnSpc>
                <a:spcBef>
                  <a:spcPts val="600"/>
                </a:spcBef>
                <a:buSzPct val="115000"/>
                <a:buFont typeface="Arial" panose="020B0604020202020204" pitchFamily="34" charset="0"/>
                <a:buChar char="•"/>
                <a:defRPr sz="800" b="0" baseline="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Click to insert photo</a:t>
              </a:r>
            </a:p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Delete existing photo to select a new one.</a:t>
              </a:r>
            </a:p>
          </p:txBody>
        </p:sp>
      </p:grpSp>
      <p:sp>
        <p:nvSpPr>
          <p:cNvPr id="13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2764283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"/>
          <p:cNvSpPr>
            <a:spLocks noGrp="1"/>
          </p:cNvSpPr>
          <p:nvPr>
            <p:ph type="body" sz="quarter" idx="13" hasCustomPrompt="1"/>
          </p:nvPr>
        </p:nvSpPr>
        <p:spPr>
          <a:xfrm>
            <a:off x="685799" y="2008402"/>
            <a:ext cx="10829543" cy="3782798"/>
          </a:xfrm>
          <a:noFill/>
        </p:spPr>
        <p:txBody>
          <a:bodyPr/>
          <a:lstStyle>
            <a:lvl1pPr marL="219456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24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572733"/>
            <a:ext cx="10820400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5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7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27291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2"/>
          <p:cNvSpPr>
            <a:spLocks noGrp="1"/>
          </p:cNvSpPr>
          <p:nvPr>
            <p:ph type="body" sz="quarter" idx="17" hasCustomPrompt="1"/>
          </p:nvPr>
        </p:nvSpPr>
        <p:spPr>
          <a:xfrm>
            <a:off x="6258629" y="2068033"/>
            <a:ext cx="5247571" cy="3723167"/>
          </a:xfrm>
          <a:noFill/>
        </p:spPr>
        <p:txBody>
          <a:bodyPr rIns="182880"/>
          <a:lstStyle>
            <a:lvl1pPr marL="219456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3" y="2068032"/>
            <a:ext cx="5247167" cy="3723167"/>
          </a:xfrm>
          <a:noFill/>
        </p:spPr>
        <p:txBody>
          <a:bodyPr rIns="182880"/>
          <a:lstStyle>
            <a:lvl1pPr marL="219456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572733"/>
            <a:ext cx="5248274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248400" y="1572733"/>
            <a:ext cx="5248274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8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2143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3"/>
          <p:cNvSpPr>
            <a:spLocks noGrp="1"/>
          </p:cNvSpPr>
          <p:nvPr>
            <p:ph type="body" sz="quarter" idx="18" hasCustomPrompt="1"/>
          </p:nvPr>
        </p:nvSpPr>
        <p:spPr>
          <a:xfrm>
            <a:off x="8092684" y="2258533"/>
            <a:ext cx="3413515" cy="3532667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Body 2"/>
          <p:cNvSpPr>
            <a:spLocks noGrp="1"/>
          </p:cNvSpPr>
          <p:nvPr>
            <p:ph type="body" sz="quarter" idx="17" hasCustomPrompt="1"/>
          </p:nvPr>
        </p:nvSpPr>
        <p:spPr>
          <a:xfrm>
            <a:off x="4396984" y="2258533"/>
            <a:ext cx="3413516" cy="3532667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2" y="2258533"/>
            <a:ext cx="3418367" cy="3532667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572733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364234" y="1572733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077200" y="1572733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10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409959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3 columns/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685800" y="1153633"/>
            <a:ext cx="3429000" cy="1940443"/>
          </a:xfrm>
          <a:solidFill>
            <a:schemeClr val="bg2"/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381500" y="1153633"/>
            <a:ext cx="3429000" cy="1940444"/>
          </a:xfrm>
          <a:solidFill>
            <a:schemeClr val="bg2"/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8077200" y="1153633"/>
            <a:ext cx="3429000" cy="1940443"/>
          </a:xfrm>
          <a:solidFill>
            <a:schemeClr val="bg2"/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8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43" name="Body 3"/>
          <p:cNvSpPr>
            <a:spLocks noGrp="1"/>
          </p:cNvSpPr>
          <p:nvPr>
            <p:ph type="body" sz="quarter" idx="18" hasCustomPrompt="1"/>
          </p:nvPr>
        </p:nvSpPr>
        <p:spPr>
          <a:xfrm>
            <a:off x="8077200" y="3849863"/>
            <a:ext cx="3429000" cy="1940442"/>
          </a:xfrm>
          <a:noFill/>
        </p:spPr>
        <p:txBody>
          <a:bodyPr rIns="182880"/>
          <a:lstStyle>
            <a:lvl1pPr marL="219451" marR="0" indent="-21945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tabLst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Body 2"/>
          <p:cNvSpPr>
            <a:spLocks noGrp="1"/>
          </p:cNvSpPr>
          <p:nvPr>
            <p:ph type="body" sz="quarter" idx="17" hasCustomPrompt="1"/>
          </p:nvPr>
        </p:nvSpPr>
        <p:spPr>
          <a:xfrm>
            <a:off x="4381500" y="3849863"/>
            <a:ext cx="3429000" cy="1940443"/>
          </a:xfrm>
          <a:noFill/>
        </p:spPr>
        <p:txBody>
          <a:bodyPr rIns="182880"/>
          <a:lstStyle>
            <a:lvl1pPr marL="219451" marR="0" indent="-21945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tabLst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5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3" y="3849863"/>
            <a:ext cx="3418367" cy="1941337"/>
          </a:xfrm>
          <a:noFill/>
        </p:spPr>
        <p:txBody>
          <a:bodyPr rIns="182880"/>
          <a:lstStyle>
            <a:lvl1pPr marL="219451" marR="0" indent="-21945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tabLst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3245300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364234" y="3245300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077200" y="3245300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2451178" y="1928415"/>
            <a:ext cx="2769174" cy="390878"/>
            <a:chOff x="12291689" y="2696946"/>
            <a:chExt cx="2769174" cy="390878"/>
          </a:xfrm>
        </p:grpSpPr>
        <p:sp>
          <p:nvSpPr>
            <p:cNvPr id="16" name="Isosceles Triangle 15"/>
            <p:cNvSpPr/>
            <p:nvPr userDrawn="1"/>
          </p:nvSpPr>
          <p:spPr>
            <a:xfrm rot="16200000" flipH="1">
              <a:off x="12187497" y="2801139"/>
              <a:ext cx="390877" cy="182494"/>
            </a:xfrm>
            <a:prstGeom prst="triangle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CCEF91-CDE1-7D4E-8E36-0C730E76DDDB}"/>
                </a:ext>
              </a:extLst>
            </p:cNvPr>
            <p:cNvSpPr txBox="1"/>
            <p:nvPr userDrawn="1"/>
          </p:nvSpPr>
          <p:spPr>
            <a:xfrm>
              <a:off x="12474182" y="2696946"/>
              <a:ext cx="2586681" cy="390876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111125" lvl="0" indent="-111125">
                <a:lnSpc>
                  <a:spcPct val="90000"/>
                </a:lnSpc>
                <a:spcBef>
                  <a:spcPts val="600"/>
                </a:spcBef>
                <a:buSzPct val="115000"/>
                <a:buFont typeface="Arial" panose="020B0604020202020204" pitchFamily="34" charset="0"/>
                <a:buChar char="•"/>
                <a:defRPr sz="800" b="0" baseline="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Click to insert photo</a:t>
              </a:r>
            </a:p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Delete existing photo to select a new one.</a:t>
              </a:r>
            </a:p>
          </p:txBody>
        </p:sp>
      </p:grpSp>
      <p:sp>
        <p:nvSpPr>
          <p:cNvPr id="19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1707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Text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dy 4"/>
          <p:cNvSpPr>
            <a:spLocks noGrp="1"/>
          </p:cNvSpPr>
          <p:nvPr>
            <p:ph type="body" sz="quarter" idx="19" hasCustomPrompt="1"/>
          </p:nvPr>
        </p:nvSpPr>
        <p:spPr>
          <a:xfrm>
            <a:off x="6260431" y="4060048"/>
            <a:ext cx="5257801" cy="142635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Body 3"/>
          <p:cNvSpPr>
            <a:spLocks noGrp="1"/>
          </p:cNvSpPr>
          <p:nvPr>
            <p:ph type="body" sz="quarter" idx="17" hasCustomPrompt="1"/>
          </p:nvPr>
        </p:nvSpPr>
        <p:spPr>
          <a:xfrm>
            <a:off x="6260431" y="1922165"/>
            <a:ext cx="5257800" cy="142646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Body 2"/>
          <p:cNvSpPr>
            <a:spLocks noGrp="1"/>
          </p:cNvSpPr>
          <p:nvPr>
            <p:ph type="body" sz="quarter" idx="18" hasCustomPrompt="1"/>
          </p:nvPr>
        </p:nvSpPr>
        <p:spPr>
          <a:xfrm>
            <a:off x="697832" y="4060048"/>
            <a:ext cx="5241850" cy="142635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8345" y="1922165"/>
            <a:ext cx="5240823" cy="1426464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271500" y="158053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699757" y="158053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6271500" y="371440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699757" y="3714404"/>
            <a:ext cx="5243843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20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41081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4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23274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 Cover: Text/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-7938" y="-23813"/>
            <a:ext cx="12199938" cy="5014913"/>
          </a:xfrm>
          <a:solidFill>
            <a:schemeClr val="accent2"/>
          </a:solidFill>
        </p:spPr>
        <p:txBody>
          <a:bodyPr tIns="36576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8" name="Date"/>
          <p:cNvSpPr>
            <a:spLocks noGrp="1"/>
          </p:cNvSpPr>
          <p:nvPr>
            <p:ph type="body" sz="quarter" idx="14" hasCustomPrompt="1"/>
          </p:nvPr>
        </p:nvSpPr>
        <p:spPr>
          <a:xfrm>
            <a:off x="9944100" y="5502899"/>
            <a:ext cx="1562100" cy="162189"/>
          </a:xfrm>
        </p:spPr>
        <p:txBody>
          <a:bodyPr vert="horz" lIns="91440" tIns="0" rIns="0" bIns="45720" rtlCol="0" anchor="t"/>
          <a:lstStyle>
            <a:lvl1pPr>
              <a:defRPr lang="en-US" sz="1200" b="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r" defTabSz="914400"/>
            <a:r>
              <a:rPr lang="en-US" dirty="0"/>
              <a:t>Apr. 6, 2020</a:t>
            </a:r>
          </a:p>
        </p:txBody>
      </p:sp>
      <p:sp>
        <p:nvSpPr>
          <p:cNvPr id="7" name="Presenters"/>
          <p:cNvSpPr>
            <a:spLocks noGrp="1"/>
          </p:cNvSpPr>
          <p:nvPr>
            <p:ph type="body" sz="quarter" idx="13" hasCustomPrompt="1"/>
          </p:nvPr>
        </p:nvSpPr>
        <p:spPr>
          <a:xfrm>
            <a:off x="4655126" y="5455226"/>
            <a:ext cx="4984173" cy="569381"/>
          </a:xfr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600" b="1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Name, Title, Function. 16 pt. black. Bold. 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04573" y="3067000"/>
            <a:ext cx="8917406" cy="1151330"/>
          </a:xfrm>
          <a:noFill/>
        </p:spPr>
        <p:txBody>
          <a:bodyPr anchor="b" anchorCtr="0"/>
          <a:lstStyle>
            <a:lvl1pPr defTabSz="914400">
              <a:spcBef>
                <a:spcPct val="0"/>
              </a:spcBef>
              <a:defRPr sz="4800">
                <a:solidFill>
                  <a:schemeClr val="bg1"/>
                </a:solidFill>
              </a:defRPr>
            </a:lvl1pPr>
          </a:lstStyle>
          <a:p>
            <a:pPr lvl="0" defTabSz="914400">
              <a:spcBef>
                <a:spcPct val="0"/>
              </a:spcBef>
            </a:pPr>
            <a:r>
              <a:rPr lang="en-US" dirty="0"/>
              <a:t>Title 48 pt. white. Bold. Sentence case.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04572" y="4469686"/>
            <a:ext cx="7105927" cy="216670"/>
          </a:xfrm>
          <a:noFill/>
        </p:spPr>
        <p:txBody>
          <a:bodyPr/>
          <a:lstStyle>
            <a:lvl1pPr marL="0" marR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16 pt. white. Sentence case.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94834F1-6E6E-6949-9106-653F18046A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5371117"/>
            <a:ext cx="2706982" cy="676746"/>
          </a:xfrm>
          <a:prstGeom prst="rect">
            <a:avLst/>
          </a:prstGeom>
        </p:spPr>
      </p:pic>
      <p:sp>
        <p:nvSpPr>
          <p:cNvPr id="11" name="Clearspace note"/>
          <p:cNvSpPr/>
          <p:nvPr userDrawn="1"/>
        </p:nvSpPr>
        <p:spPr>
          <a:xfrm flipH="1">
            <a:off x="12524980" y="4878916"/>
            <a:ext cx="2420380" cy="272204"/>
          </a:xfrm>
          <a:prstGeom prst="homePlate">
            <a:avLst/>
          </a:prstGeom>
          <a:solidFill>
            <a:srgbClr val="F2F2F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>
              <a:lnSpc>
                <a:spcPct val="90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None/>
            </a:pPr>
            <a:r>
              <a:rPr lang="en-US" sz="800" b="0" baseline="0" dirty="0">
                <a:solidFill>
                  <a:schemeClr val="tx1"/>
                </a:solidFill>
              </a:rPr>
              <a:t>Align cover  image to grid line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2349070" y="1973973"/>
            <a:ext cx="2772200" cy="1019338"/>
            <a:chOff x="12285201" y="2032206"/>
            <a:chExt cx="2772200" cy="101933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CEF91-CDE1-7D4E-8E36-0C730E76DDDB}"/>
                </a:ext>
              </a:extLst>
            </p:cNvPr>
            <p:cNvSpPr txBox="1"/>
            <p:nvPr userDrawn="1"/>
          </p:nvSpPr>
          <p:spPr>
            <a:xfrm>
              <a:off x="12470720" y="2032206"/>
              <a:ext cx="2586681" cy="1019338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lvl="0" indent="0">
                <a:lnSpc>
                  <a:spcPct val="90000"/>
                </a:lnSpc>
                <a:spcBef>
                  <a:spcPts val="1000"/>
                </a:spcBef>
                <a:buSzPct val="115000"/>
                <a:buFont typeface="Arial" panose="020B0604020202020204" pitchFamily="34" charset="0"/>
                <a:buNone/>
                <a:defRPr sz="800" b="0" baseline="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111125" lvl="0" indent="-1111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Click to insert photo</a:t>
              </a:r>
            </a:p>
            <a:p>
              <a:pPr marL="111125" lvl="0" indent="-1111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Delete existing photo to select a new one.</a:t>
              </a:r>
            </a:p>
            <a:p>
              <a:pPr marL="111125" marR="0" lvl="0" indent="-11112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dirty="0">
                  <a:solidFill>
                    <a:schemeClr val="tx1"/>
                  </a:solidFill>
                </a:rPr>
                <a:t>Ensure the photo is dark enough for the white title and subhead to be clearly readable.</a:t>
              </a:r>
            </a:p>
            <a:p>
              <a:pPr marL="111125" lvl="0" indent="-1111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Contact Advanced Media for assistance with alternative cover images.</a:t>
              </a:r>
            </a:p>
          </p:txBody>
        </p:sp>
        <p:sp>
          <p:nvSpPr>
            <p:cNvPr id="19" name="Isosceles Triangle 18"/>
            <p:cNvSpPr/>
            <p:nvPr userDrawn="1"/>
          </p:nvSpPr>
          <p:spPr>
            <a:xfrm rot="16200000" flipH="1">
              <a:off x="11886756" y="2470605"/>
              <a:ext cx="979384" cy="182494"/>
            </a:xfrm>
            <a:prstGeom prst="triangle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593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orient="horz" pos="314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D931-FF20-42AC-BABB-3244F57C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8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1 column/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3" y="2251609"/>
            <a:ext cx="3418367" cy="3539591"/>
          </a:xfrm>
          <a:noFill/>
        </p:spPr>
        <p:txBody>
          <a:bodyPr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381500" y="1572733"/>
            <a:ext cx="7124700" cy="4218468"/>
          </a:xfrm>
          <a:solidFill>
            <a:schemeClr val="bg2"/>
          </a:solidFill>
        </p:spPr>
        <p:txBody>
          <a:bodyPr tIns="11887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7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572733"/>
            <a:ext cx="3419475" cy="590931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0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2291689" y="2696946"/>
            <a:ext cx="2769174" cy="390878"/>
            <a:chOff x="12291689" y="2696946"/>
            <a:chExt cx="2769174" cy="390878"/>
          </a:xfrm>
        </p:grpSpPr>
        <p:sp>
          <p:nvSpPr>
            <p:cNvPr id="4" name="Isosceles Triangle 3"/>
            <p:cNvSpPr/>
            <p:nvPr userDrawn="1"/>
          </p:nvSpPr>
          <p:spPr>
            <a:xfrm rot="16200000" flipH="1">
              <a:off x="12187497" y="2801139"/>
              <a:ext cx="390877" cy="182494"/>
            </a:xfrm>
            <a:prstGeom prst="triangle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CCEF91-CDE1-7D4E-8E36-0C730E76DDDB}"/>
                </a:ext>
              </a:extLst>
            </p:cNvPr>
            <p:cNvSpPr txBox="1"/>
            <p:nvPr userDrawn="1"/>
          </p:nvSpPr>
          <p:spPr>
            <a:xfrm>
              <a:off x="12474182" y="2696946"/>
              <a:ext cx="2586681" cy="390876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111125" lvl="0" indent="-111125">
                <a:lnSpc>
                  <a:spcPct val="90000"/>
                </a:lnSpc>
                <a:spcBef>
                  <a:spcPts val="600"/>
                </a:spcBef>
                <a:buSzPct val="115000"/>
                <a:buFont typeface="Arial" panose="020B0604020202020204" pitchFamily="34" charset="0"/>
                <a:buChar char="•"/>
                <a:defRPr sz="800" b="0" baseline="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Click to insert photo</a:t>
              </a:r>
            </a:p>
            <a:p>
              <a:pPr lvl="0">
                <a:spcBef>
                  <a:spcPts val="3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Delete existing photo to select a new one.</a:t>
              </a:r>
            </a:p>
          </p:txBody>
        </p:sp>
      </p:grpSp>
      <p:sp>
        <p:nvSpPr>
          <p:cNvPr id="13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3883582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41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"/>
          <p:cNvSpPr>
            <a:spLocks noGrp="1"/>
          </p:cNvSpPr>
          <p:nvPr>
            <p:ph type="body" sz="quarter" idx="13" hasCustomPrompt="1"/>
          </p:nvPr>
        </p:nvSpPr>
        <p:spPr>
          <a:xfrm>
            <a:off x="685799" y="2008402"/>
            <a:ext cx="10829543" cy="3782798"/>
          </a:xfrm>
          <a:noFill/>
        </p:spPr>
        <p:txBody>
          <a:bodyPr/>
          <a:lstStyle>
            <a:lvl1pPr marL="219456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24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572733"/>
            <a:ext cx="10820400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5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7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163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2"/>
          <p:cNvSpPr>
            <a:spLocks noGrp="1"/>
          </p:cNvSpPr>
          <p:nvPr>
            <p:ph type="body" sz="quarter" idx="17" hasCustomPrompt="1"/>
          </p:nvPr>
        </p:nvSpPr>
        <p:spPr>
          <a:xfrm>
            <a:off x="6258629" y="2068033"/>
            <a:ext cx="5247571" cy="3723167"/>
          </a:xfrm>
          <a:noFill/>
        </p:spPr>
        <p:txBody>
          <a:bodyPr rIns="182880"/>
          <a:lstStyle>
            <a:lvl1pPr marL="219456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3" y="2068032"/>
            <a:ext cx="5247167" cy="3723167"/>
          </a:xfrm>
          <a:noFill/>
        </p:spPr>
        <p:txBody>
          <a:bodyPr rIns="182880"/>
          <a:lstStyle>
            <a:lvl1pPr marL="219456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572733"/>
            <a:ext cx="5248274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248400" y="1572733"/>
            <a:ext cx="5248274" cy="341632"/>
          </a:xfrm>
          <a:noFill/>
        </p:spPr>
        <p:txBody>
          <a:bodyPr wrap="square" bIns="9144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8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3301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TX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3"/>
          <p:cNvSpPr>
            <a:spLocks noGrp="1"/>
          </p:cNvSpPr>
          <p:nvPr>
            <p:ph type="body" sz="quarter" idx="18" hasCustomPrompt="1"/>
          </p:nvPr>
        </p:nvSpPr>
        <p:spPr>
          <a:xfrm>
            <a:off x="8092684" y="2258533"/>
            <a:ext cx="3413515" cy="3532667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Body 2"/>
          <p:cNvSpPr>
            <a:spLocks noGrp="1"/>
          </p:cNvSpPr>
          <p:nvPr>
            <p:ph type="body" sz="quarter" idx="17" hasCustomPrompt="1"/>
          </p:nvPr>
        </p:nvSpPr>
        <p:spPr>
          <a:xfrm>
            <a:off x="4396984" y="2258533"/>
            <a:ext cx="3413516" cy="3532667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Body 1"/>
          <p:cNvSpPr>
            <a:spLocks noGrp="1"/>
          </p:cNvSpPr>
          <p:nvPr>
            <p:ph type="body" sz="quarter" idx="13" hasCustomPrompt="1"/>
          </p:nvPr>
        </p:nvSpPr>
        <p:spPr>
          <a:xfrm>
            <a:off x="696432" y="2258533"/>
            <a:ext cx="3418367" cy="3532667"/>
          </a:xfrm>
          <a:noFill/>
        </p:spPr>
        <p:txBody>
          <a:bodyPr rIns="182880"/>
          <a:lstStyle>
            <a:lvl1pPr marL="219451" indent="-21945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E1126"/>
              </a:buClr>
              <a:buSzPct val="75000"/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bullet. 18 pt. black.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572733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364234" y="1572733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077200" y="1572733"/>
            <a:ext cx="3419475" cy="590931"/>
          </a:xfrm>
          <a:noFill/>
        </p:spPr>
        <p:txBody>
          <a:bodyPr vert="horz" wrap="square" lIns="0" tIns="0" rIns="0" bIns="9144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 lang="en-US"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18 pt. black. Bold. Sentence case.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 hasCustomPrompt="1"/>
          </p:nvPr>
        </p:nvSpPr>
        <p:spPr>
          <a:xfrm>
            <a:off x="694944" y="466347"/>
            <a:ext cx="10811256" cy="6766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Title. 32 pt. black. Bold. Sentence case. Two lines max.</a:t>
            </a:r>
          </a:p>
        </p:txBody>
      </p:sp>
      <p:sp>
        <p:nvSpPr>
          <p:cNvPr id="10" name="Takeaway bar"/>
          <p:cNvSpPr>
            <a:spLocks noGrp="1"/>
          </p:cNvSpPr>
          <p:nvPr>
            <p:ph type="body" sz="quarter" idx="15" hasCustomPrompt="1"/>
          </p:nvPr>
        </p:nvSpPr>
        <p:spPr>
          <a:xfrm>
            <a:off x="694944" y="5945782"/>
            <a:ext cx="10820399" cy="240066"/>
          </a:xfrm>
          <a:solidFill>
            <a:schemeClr val="accent1"/>
          </a:solidFill>
        </p:spPr>
        <p:txBody>
          <a:bodyPr vert="horz" wrap="square" lIns="621792" tIns="36576" rIns="621792" bIns="36576" rtlCol="0" anchor="b" anchorCtr="0">
            <a:spAutoFit/>
          </a:bodyPr>
          <a:lstStyle>
            <a:lvl1pPr marL="0" indent="0" algn="ctr" defTabSz="0">
              <a:lnSpc>
                <a:spcPts val="1300"/>
              </a:lnSpc>
              <a:spcBef>
                <a:spcPts val="0"/>
              </a:spcBef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Optional takeaway bar. White. Bold. 12 pt. Centered.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36766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41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senters"/>
          <p:cNvSpPr>
            <a:spLocks noGrp="1"/>
          </p:cNvSpPr>
          <p:nvPr>
            <p:ph type="body" idx="1"/>
          </p:nvPr>
        </p:nvSpPr>
        <p:spPr>
          <a:xfrm>
            <a:off x="647700" y="3811347"/>
            <a:ext cx="3581400" cy="3339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47700" y="2743200"/>
            <a:ext cx="10896600" cy="7018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Copyright"/>
          <p:cNvSpPr txBox="1">
            <a:spLocks noChangeArrowheads="1"/>
          </p:cNvSpPr>
          <p:nvPr userDrawn="1"/>
        </p:nvSpPr>
        <p:spPr bwMode="auto">
          <a:xfrm>
            <a:off x="183390" y="6579155"/>
            <a:ext cx="152300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30188" indent="-2301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/>
            <a:r>
              <a:rPr lang="en-US" sz="600" dirty="0">
                <a:latin typeface="Arial" pitchFamily="34" charset="0"/>
                <a:cs typeface="Arial" pitchFamily="34" charset="0"/>
              </a:rPr>
              <a:t>© 2020</a:t>
            </a:r>
            <a:r>
              <a:rPr lang="en-US" sz="60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/>
              <a:t>Raytheon Technologies</a:t>
            </a:r>
            <a:br>
              <a:rPr lang="en-US" sz="600" dirty="0"/>
            </a:br>
            <a:r>
              <a:rPr lang="en-US" sz="600" dirty="0"/>
              <a:t>All rights reserved</a:t>
            </a:r>
          </a:p>
        </p:txBody>
      </p:sp>
      <p:sp>
        <p:nvSpPr>
          <p:cNvPr id="14" name="Clearspace note"/>
          <p:cNvSpPr/>
          <p:nvPr userDrawn="1"/>
        </p:nvSpPr>
        <p:spPr>
          <a:xfrm flipH="1">
            <a:off x="12488965" y="5952251"/>
            <a:ext cx="2632062" cy="439897"/>
          </a:xfrm>
          <a:prstGeom prst="homePlate">
            <a:avLst/>
          </a:prstGeom>
          <a:solidFill>
            <a:srgbClr val="F2F2F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>
              <a:lnSpc>
                <a:spcPct val="90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None/>
            </a:pPr>
            <a:r>
              <a:rPr lang="en-US" sz="800" b="0" baseline="0" dirty="0">
                <a:solidFill>
                  <a:schemeClr val="tx1"/>
                </a:solidFill>
              </a:rPr>
              <a:t>Text or image elements are not permitted below the copyright or takeaway bar on any slide to allow this white space for required document markings.</a:t>
            </a:r>
          </a:p>
        </p:txBody>
      </p:sp>
      <p:sp>
        <p:nvSpPr>
          <p:cNvPr id="9" name="Copyright"/>
          <p:cNvSpPr txBox="1">
            <a:spLocks noChangeArrowheads="1"/>
          </p:cNvSpPr>
          <p:nvPr userDrawn="1"/>
        </p:nvSpPr>
        <p:spPr bwMode="auto">
          <a:xfrm>
            <a:off x="4963949" y="6956980"/>
            <a:ext cx="2264102" cy="92333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30188" indent="-2301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8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73" r:id="rId3"/>
    <p:sldLayoutId id="2147483675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0" rtl="0" eaLnBrk="1" latinLnBrk="0" hangingPunct="1">
        <a:lnSpc>
          <a:spcPct val="90000"/>
        </a:lnSpc>
        <a:spcBef>
          <a:spcPts val="0"/>
        </a:spcBef>
        <a:buSzPct val="115000"/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0000"/>
        </a:lnSpc>
        <a:spcBef>
          <a:spcPts val="500"/>
        </a:spcBef>
        <a:buSzPct val="115000"/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0000"/>
        </a:lnSpc>
        <a:spcBef>
          <a:spcPts val="500"/>
        </a:spcBef>
        <a:buSzPct val="115000"/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 userDrawn="1">
          <p15:clr>
            <a:srgbClr val="A4A3A4"/>
          </p15:clr>
        </p15:guide>
        <p15:guide id="3" pos="7248" userDrawn="1">
          <p15:clr>
            <a:srgbClr val="A4A3A4"/>
          </p15:clr>
        </p15:guide>
        <p15:guide id="5" pos="1416" userDrawn="1">
          <p15:clr>
            <a:srgbClr val="A4A3A4"/>
          </p15:clr>
        </p15:guide>
        <p15:guide id="6" pos="1608" userDrawn="1">
          <p15:clr>
            <a:srgbClr val="A4A3A4"/>
          </p15:clr>
        </p15:guide>
        <p15:guide id="7" pos="2592" userDrawn="1">
          <p15:clr>
            <a:srgbClr val="A4A3A4"/>
          </p15:clr>
        </p15:guide>
        <p15:guide id="8" pos="2760" userDrawn="1">
          <p15:clr>
            <a:srgbClr val="A4A3A4"/>
          </p15:clr>
        </p15:guide>
        <p15:guide id="9" pos="3744" userDrawn="1">
          <p15:clr>
            <a:srgbClr val="A4A3A4"/>
          </p15:clr>
        </p15:guide>
        <p15:guide id="10" pos="3936" userDrawn="1">
          <p15:clr>
            <a:srgbClr val="A4A3A4"/>
          </p15:clr>
        </p15:guide>
        <p15:guide id="11" pos="4920" userDrawn="1">
          <p15:clr>
            <a:srgbClr val="A4A3A4"/>
          </p15:clr>
        </p15:guide>
        <p15:guide id="12" pos="5088" userDrawn="1">
          <p15:clr>
            <a:srgbClr val="A4A3A4"/>
          </p15:clr>
        </p15:guide>
        <p15:guide id="13" pos="6072" userDrawn="1">
          <p15:clr>
            <a:srgbClr val="A4A3A4"/>
          </p15:clr>
        </p15:guide>
        <p15:guide id="14" pos="6264" userDrawn="1">
          <p15:clr>
            <a:srgbClr val="A4A3A4"/>
          </p15:clr>
        </p15:guide>
        <p15:guide id="15" orient="horz" pos="3888" userDrawn="1">
          <p15:clr>
            <a:srgbClr val="547EBF"/>
          </p15:clr>
        </p15:guide>
        <p15:guide id="16" orient="horz" pos="1296" userDrawn="1">
          <p15:clr>
            <a:srgbClr val="547EBF"/>
          </p15:clr>
        </p15:guide>
        <p15:guide id="17" orient="horz" pos="2592" userDrawn="1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earspace note"/>
          <p:cNvSpPr/>
          <p:nvPr userDrawn="1"/>
        </p:nvSpPr>
        <p:spPr>
          <a:xfrm flipH="1">
            <a:off x="12488965" y="5952251"/>
            <a:ext cx="2632062" cy="439897"/>
          </a:xfrm>
          <a:prstGeom prst="homePlate">
            <a:avLst/>
          </a:prstGeom>
          <a:solidFill>
            <a:srgbClr val="F2F2F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>
              <a:lnSpc>
                <a:spcPct val="90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None/>
            </a:pPr>
            <a:r>
              <a:rPr lang="en-US" sz="800" b="0" baseline="0" dirty="0">
                <a:solidFill>
                  <a:schemeClr val="tx1"/>
                </a:solidFill>
              </a:rPr>
              <a:t>Text or image elements are not permitted below the copyright or takeaway bar on any slide to allow this white space for required document markings.</a:t>
            </a: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Body"/>
          <p:cNvSpPr>
            <a:spLocks noGrp="1"/>
          </p:cNvSpPr>
          <p:nvPr>
            <p:ph type="body" idx="1"/>
          </p:nvPr>
        </p:nvSpPr>
        <p:spPr>
          <a:xfrm>
            <a:off x="685800" y="1562100"/>
            <a:ext cx="10821419" cy="4229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694944" y="463255"/>
            <a:ext cx="10811256" cy="6797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94944" y="126143"/>
            <a:ext cx="10820399" cy="0"/>
          </a:xfrm>
          <a:prstGeom prst="line">
            <a:avLst/>
          </a:prstGeom>
          <a:ln w="2540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0" y="6307844"/>
            <a:ext cx="1482427" cy="4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0" r:id="rId2"/>
    <p:sldLayoutId id="2147483664" r:id="rId3"/>
    <p:sldLayoutId id="2147483665" r:id="rId4"/>
    <p:sldLayoutId id="2147483678" r:id="rId5"/>
    <p:sldLayoutId id="2147483666" r:id="rId6"/>
    <p:sldLayoutId id="2147483655" r:id="rId7"/>
    <p:sldLayoutId id="214748370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algn="l" defTabSz="914400" rtl="0" eaLnBrk="1" latinLnBrk="0" hangingPunct="1">
        <a:lnSpc>
          <a:spcPct val="80000"/>
        </a:lnSpc>
        <a:spcBef>
          <a:spcPct val="0"/>
        </a:spcBef>
        <a:buNone/>
        <a:defRPr lang="en-US" sz="3200" b="1" kern="1200" baseline="0" dirty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9456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92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41248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60704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48" userDrawn="1">
          <p15:clr>
            <a:srgbClr val="547EBF"/>
          </p15:clr>
        </p15:guide>
        <p15:guide id="3" pos="432" userDrawn="1">
          <p15:clr>
            <a:srgbClr val="547EBF"/>
          </p15:clr>
        </p15:guide>
        <p15:guide id="4" orient="horz" pos="3888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pos="1416" userDrawn="1">
          <p15:clr>
            <a:srgbClr val="A4A3A4"/>
          </p15:clr>
        </p15:guide>
        <p15:guide id="7" pos="1608" userDrawn="1">
          <p15:clr>
            <a:srgbClr val="A4A3A4"/>
          </p15:clr>
        </p15:guide>
        <p15:guide id="8" pos="3744" userDrawn="1">
          <p15:clr>
            <a:srgbClr val="A4A3A4"/>
          </p15:clr>
        </p15:guide>
        <p15:guide id="9" pos="3936" userDrawn="1">
          <p15:clr>
            <a:srgbClr val="A4A3A4"/>
          </p15:clr>
        </p15:guide>
        <p15:guide id="10" pos="4920" userDrawn="1">
          <p15:clr>
            <a:srgbClr val="A4A3A4"/>
          </p15:clr>
        </p15:guide>
        <p15:guide id="11" pos="5088" userDrawn="1">
          <p15:clr>
            <a:srgbClr val="A4A3A4"/>
          </p15:clr>
        </p15:guide>
        <p15:guide id="12" pos="6072" userDrawn="1">
          <p15:clr>
            <a:srgbClr val="A4A3A4"/>
          </p15:clr>
        </p15:guide>
        <p15:guide id="13" pos="6264" userDrawn="1">
          <p15:clr>
            <a:srgbClr val="A4A3A4"/>
          </p15:clr>
        </p15:guide>
        <p15:guide id="14" pos="2592" userDrawn="1">
          <p15:clr>
            <a:srgbClr val="A4A3A4"/>
          </p15:clr>
        </p15:guide>
        <p15:guide id="15" pos="2760" userDrawn="1">
          <p15:clr>
            <a:srgbClr val="A4A3A4"/>
          </p15:clr>
        </p15:guide>
        <p15:guide id="16" orient="horz" pos="720" userDrawn="1">
          <p15:clr>
            <a:srgbClr val="547EBF"/>
          </p15:clr>
        </p15:guide>
        <p15:guide id="17" orient="horz" pos="480" userDrawn="1">
          <p15:clr>
            <a:srgbClr val="547EBF"/>
          </p15:clr>
        </p15:guide>
        <p15:guide id="18" orient="horz" pos="984" userDrawn="1">
          <p15:clr>
            <a:srgbClr val="F26B43"/>
          </p15:clr>
        </p15:guide>
        <p15:guide id="19" orient="horz" pos="36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senters"/>
          <p:cNvSpPr>
            <a:spLocks noGrp="1"/>
          </p:cNvSpPr>
          <p:nvPr>
            <p:ph type="body" idx="1"/>
          </p:nvPr>
        </p:nvSpPr>
        <p:spPr>
          <a:xfrm>
            <a:off x="685800" y="3900728"/>
            <a:ext cx="3581400" cy="3339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85800" y="1874225"/>
            <a:ext cx="10820400" cy="16619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learspace note"/>
          <p:cNvSpPr/>
          <p:nvPr userDrawn="1"/>
        </p:nvSpPr>
        <p:spPr>
          <a:xfrm flipH="1">
            <a:off x="12488965" y="5952251"/>
            <a:ext cx="2632062" cy="439897"/>
          </a:xfrm>
          <a:prstGeom prst="homePlate">
            <a:avLst/>
          </a:prstGeom>
          <a:solidFill>
            <a:srgbClr val="F2F2F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>
              <a:lnSpc>
                <a:spcPct val="90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None/>
            </a:pPr>
            <a:r>
              <a:rPr lang="en-US" sz="800" b="0" baseline="0" dirty="0">
                <a:solidFill>
                  <a:schemeClr val="tx1"/>
                </a:solidFill>
              </a:rPr>
              <a:t>Text or image elements are not permitted below the copyright or takeaway bar on any slide to allow this white space for required document markings.</a:t>
            </a:r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0" y="6307844"/>
            <a:ext cx="1482427" cy="4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0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6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0" rtl="0" eaLnBrk="1" latinLnBrk="0" hangingPunct="1">
        <a:lnSpc>
          <a:spcPct val="90000"/>
        </a:lnSpc>
        <a:spcBef>
          <a:spcPts val="0"/>
        </a:spcBef>
        <a:buSzPct val="115000"/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0000"/>
        </a:lnSpc>
        <a:spcBef>
          <a:spcPts val="500"/>
        </a:spcBef>
        <a:buSzPct val="115000"/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0000"/>
        </a:lnSpc>
        <a:spcBef>
          <a:spcPts val="500"/>
        </a:spcBef>
        <a:buSzPct val="115000"/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>
          <p15:clr>
            <a:srgbClr val="A4A3A4"/>
          </p15:clr>
        </p15:guide>
        <p15:guide id="3" pos="7248">
          <p15:clr>
            <a:srgbClr val="A4A3A4"/>
          </p15:clr>
        </p15:guide>
        <p15:guide id="5" pos="1416">
          <p15:clr>
            <a:srgbClr val="A4A3A4"/>
          </p15:clr>
        </p15:guide>
        <p15:guide id="6" pos="1608">
          <p15:clr>
            <a:srgbClr val="A4A3A4"/>
          </p15:clr>
        </p15:guide>
        <p15:guide id="7" pos="2592">
          <p15:clr>
            <a:srgbClr val="A4A3A4"/>
          </p15:clr>
        </p15:guide>
        <p15:guide id="8" pos="2760">
          <p15:clr>
            <a:srgbClr val="A4A3A4"/>
          </p15:clr>
        </p15:guide>
        <p15:guide id="9" pos="3744">
          <p15:clr>
            <a:srgbClr val="A4A3A4"/>
          </p15:clr>
        </p15:guide>
        <p15:guide id="10" pos="3936">
          <p15:clr>
            <a:srgbClr val="A4A3A4"/>
          </p15:clr>
        </p15:guide>
        <p15:guide id="11" pos="4920">
          <p15:clr>
            <a:srgbClr val="A4A3A4"/>
          </p15:clr>
        </p15:guide>
        <p15:guide id="12" pos="5088">
          <p15:clr>
            <a:srgbClr val="A4A3A4"/>
          </p15:clr>
        </p15:guide>
        <p15:guide id="13" pos="6072">
          <p15:clr>
            <a:srgbClr val="A4A3A4"/>
          </p15:clr>
        </p15:guide>
        <p15:guide id="14" pos="6264">
          <p15:clr>
            <a:srgbClr val="A4A3A4"/>
          </p15:clr>
        </p15:guide>
        <p15:guide id="15" orient="horz" pos="3888">
          <p15:clr>
            <a:srgbClr val="547EBF"/>
          </p15:clr>
        </p15:guide>
        <p15:guide id="16" orient="horz" pos="1296">
          <p15:clr>
            <a:srgbClr val="547EBF"/>
          </p15:clr>
        </p15:guide>
        <p15:guide id="17" orient="horz" pos="2592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/>
          <p:cNvSpPr>
            <a:spLocks noGrp="1"/>
          </p:cNvSpPr>
          <p:nvPr>
            <p:ph type="title"/>
          </p:nvPr>
        </p:nvSpPr>
        <p:spPr>
          <a:xfrm>
            <a:off x="694944" y="443164"/>
            <a:ext cx="7115556" cy="685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10" name="Body"/>
          <p:cNvSpPr>
            <a:spLocks noGrp="1"/>
          </p:cNvSpPr>
          <p:nvPr>
            <p:ph type="body" idx="1"/>
          </p:nvPr>
        </p:nvSpPr>
        <p:spPr>
          <a:xfrm>
            <a:off x="685800" y="1385246"/>
            <a:ext cx="10821419" cy="42916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62CCC71-9120-A34E-9A0C-034B6551F5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2470" y="6353118"/>
            <a:ext cx="1305847" cy="3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7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 userDrawn="1">
          <p15:clr>
            <a:srgbClr val="F26B43"/>
          </p15:clr>
        </p15:guide>
        <p15:guide id="2" pos="7248" userDrawn="1">
          <p15:clr>
            <a:srgbClr val="F26B43"/>
          </p15:clr>
        </p15:guide>
        <p15:guide id="3" pos="1416" userDrawn="1">
          <p15:clr>
            <a:srgbClr val="F26B43"/>
          </p15:clr>
        </p15:guide>
        <p15:guide id="4" pos="1608" userDrawn="1">
          <p15:clr>
            <a:srgbClr val="F26B43"/>
          </p15:clr>
        </p15:guide>
        <p15:guide id="5" pos="2592" userDrawn="1">
          <p15:clr>
            <a:srgbClr val="F26B43"/>
          </p15:clr>
        </p15:guide>
        <p15:guide id="6" pos="2760" userDrawn="1">
          <p15:clr>
            <a:srgbClr val="F26B43"/>
          </p15:clr>
        </p15:guide>
        <p15:guide id="7" pos="3744" userDrawn="1">
          <p15:clr>
            <a:srgbClr val="F26B43"/>
          </p15:clr>
        </p15:guide>
        <p15:guide id="8" pos="3936" userDrawn="1">
          <p15:clr>
            <a:srgbClr val="F26B43"/>
          </p15:clr>
        </p15:guide>
        <p15:guide id="9" pos="4920" userDrawn="1">
          <p15:clr>
            <a:srgbClr val="F26B43"/>
          </p15:clr>
        </p15:guide>
        <p15:guide id="10" pos="5088" userDrawn="1">
          <p15:clr>
            <a:srgbClr val="F26B43"/>
          </p15:clr>
        </p15:guide>
        <p15:guide id="11" pos="6072" userDrawn="1">
          <p15:clr>
            <a:srgbClr val="F26B43"/>
          </p15:clr>
        </p15:guide>
        <p15:guide id="12" pos="628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earspace note"/>
          <p:cNvSpPr/>
          <p:nvPr userDrawn="1"/>
        </p:nvSpPr>
        <p:spPr>
          <a:xfrm flipH="1">
            <a:off x="12488965" y="5952251"/>
            <a:ext cx="2632062" cy="439897"/>
          </a:xfrm>
          <a:prstGeom prst="homePlate">
            <a:avLst/>
          </a:prstGeom>
          <a:solidFill>
            <a:srgbClr val="F2F2F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>
              <a:lnSpc>
                <a:spcPct val="90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None/>
            </a:pPr>
            <a:r>
              <a:rPr lang="en-US" sz="800" b="0" baseline="0" dirty="0">
                <a:solidFill>
                  <a:schemeClr val="tx1"/>
                </a:solidFill>
              </a:rPr>
              <a:t>Text or image elements are not permitted below the copyright or takeaway bar on any slide to allow this white space for required document markings.</a:t>
            </a: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Body"/>
          <p:cNvSpPr>
            <a:spLocks noGrp="1"/>
          </p:cNvSpPr>
          <p:nvPr>
            <p:ph type="body" idx="1"/>
          </p:nvPr>
        </p:nvSpPr>
        <p:spPr>
          <a:xfrm>
            <a:off x="685800" y="1562100"/>
            <a:ext cx="10821419" cy="4229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694944" y="463255"/>
            <a:ext cx="10811256" cy="6797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162CCC71-9120-A34E-9A0C-034B6551F5B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32470" y="6353118"/>
            <a:ext cx="1305847" cy="32646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694944" y="126143"/>
            <a:ext cx="10820399" cy="0"/>
          </a:xfrm>
          <a:prstGeom prst="line">
            <a:avLst/>
          </a:prstGeom>
          <a:ln w="2540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04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algn="l" defTabSz="914400" rtl="0" eaLnBrk="1" latinLnBrk="0" hangingPunct="1">
        <a:lnSpc>
          <a:spcPct val="80000"/>
        </a:lnSpc>
        <a:spcBef>
          <a:spcPct val="0"/>
        </a:spcBef>
        <a:buNone/>
        <a:defRPr lang="en-US" sz="3200" b="1" kern="1200" baseline="0" dirty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9456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92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41248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60704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48">
          <p15:clr>
            <a:srgbClr val="547EBF"/>
          </p15:clr>
        </p15:guide>
        <p15:guide id="3" pos="432">
          <p15:clr>
            <a:srgbClr val="547EBF"/>
          </p15:clr>
        </p15:guide>
        <p15:guide id="4" orient="horz" pos="3888">
          <p15:clr>
            <a:srgbClr val="547EBF"/>
          </p15:clr>
        </p15:guide>
        <p15:guide id="5" orient="horz" pos="288">
          <p15:clr>
            <a:srgbClr val="547EBF"/>
          </p15:clr>
        </p15:guide>
        <p15:guide id="6" pos="1416">
          <p15:clr>
            <a:srgbClr val="A4A3A4"/>
          </p15:clr>
        </p15:guide>
        <p15:guide id="7" pos="1608">
          <p15:clr>
            <a:srgbClr val="A4A3A4"/>
          </p15:clr>
        </p15:guide>
        <p15:guide id="8" pos="3744">
          <p15:clr>
            <a:srgbClr val="A4A3A4"/>
          </p15:clr>
        </p15:guide>
        <p15:guide id="9" pos="3936">
          <p15:clr>
            <a:srgbClr val="A4A3A4"/>
          </p15:clr>
        </p15:guide>
        <p15:guide id="10" pos="4920">
          <p15:clr>
            <a:srgbClr val="A4A3A4"/>
          </p15:clr>
        </p15:guide>
        <p15:guide id="11" pos="5088">
          <p15:clr>
            <a:srgbClr val="A4A3A4"/>
          </p15:clr>
        </p15:guide>
        <p15:guide id="12" pos="6072">
          <p15:clr>
            <a:srgbClr val="A4A3A4"/>
          </p15:clr>
        </p15:guide>
        <p15:guide id="13" pos="6264">
          <p15:clr>
            <a:srgbClr val="A4A3A4"/>
          </p15:clr>
        </p15:guide>
        <p15:guide id="14" pos="2592">
          <p15:clr>
            <a:srgbClr val="A4A3A4"/>
          </p15:clr>
        </p15:guide>
        <p15:guide id="15" pos="2760">
          <p15:clr>
            <a:srgbClr val="A4A3A4"/>
          </p15:clr>
        </p15:guide>
        <p15:guide id="16" orient="horz" pos="720">
          <p15:clr>
            <a:srgbClr val="547EBF"/>
          </p15:clr>
        </p15:guide>
        <p15:guide id="17" orient="horz" pos="480">
          <p15:clr>
            <a:srgbClr val="547EBF"/>
          </p15:clr>
        </p15:guide>
        <p15:guide id="18" orient="horz" pos="984">
          <p15:clr>
            <a:srgbClr val="F26B43"/>
          </p15:clr>
        </p15:guide>
        <p15:guide id="19" orient="horz" pos="364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earspace note"/>
          <p:cNvSpPr/>
          <p:nvPr userDrawn="1"/>
        </p:nvSpPr>
        <p:spPr>
          <a:xfrm flipH="1">
            <a:off x="12488965" y="5952251"/>
            <a:ext cx="2632062" cy="439897"/>
          </a:xfrm>
          <a:prstGeom prst="homePlate">
            <a:avLst/>
          </a:prstGeom>
          <a:solidFill>
            <a:srgbClr val="F2F2F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>
              <a:lnSpc>
                <a:spcPct val="90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None/>
            </a:pPr>
            <a:r>
              <a:rPr lang="en-US" sz="800" b="0" baseline="0" dirty="0">
                <a:solidFill>
                  <a:schemeClr val="tx1"/>
                </a:solidFill>
              </a:rPr>
              <a:t>Text or image elements are not permitted below the copyright or takeaway bar on any slide to allow this white space for required document markings.</a:t>
            </a: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7165E6F-54ED-4977-A15E-D44BE7238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Body"/>
          <p:cNvSpPr>
            <a:spLocks noGrp="1"/>
          </p:cNvSpPr>
          <p:nvPr>
            <p:ph type="body" idx="1"/>
          </p:nvPr>
        </p:nvSpPr>
        <p:spPr>
          <a:xfrm>
            <a:off x="685800" y="1562100"/>
            <a:ext cx="10821419" cy="4229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694944" y="463255"/>
            <a:ext cx="10811256" cy="6797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94944" y="126143"/>
            <a:ext cx="10820399" cy="0"/>
          </a:xfrm>
          <a:prstGeom prst="line">
            <a:avLst/>
          </a:prstGeom>
          <a:ln w="2540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40" y="6307844"/>
            <a:ext cx="1482427" cy="4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8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algn="l" defTabSz="914400" rtl="0" eaLnBrk="1" latinLnBrk="0" hangingPunct="1">
        <a:lnSpc>
          <a:spcPct val="80000"/>
        </a:lnSpc>
        <a:spcBef>
          <a:spcPct val="0"/>
        </a:spcBef>
        <a:buNone/>
        <a:defRPr lang="en-US" sz="3200" b="1" kern="1200" baseline="0" dirty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9456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92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41248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60704" indent="-219456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48">
          <p15:clr>
            <a:srgbClr val="547EBF"/>
          </p15:clr>
        </p15:guide>
        <p15:guide id="3" pos="432">
          <p15:clr>
            <a:srgbClr val="547EBF"/>
          </p15:clr>
        </p15:guide>
        <p15:guide id="4" orient="horz" pos="3888">
          <p15:clr>
            <a:srgbClr val="547EBF"/>
          </p15:clr>
        </p15:guide>
        <p15:guide id="5" orient="horz" pos="288">
          <p15:clr>
            <a:srgbClr val="547EBF"/>
          </p15:clr>
        </p15:guide>
        <p15:guide id="6" pos="1416">
          <p15:clr>
            <a:srgbClr val="A4A3A4"/>
          </p15:clr>
        </p15:guide>
        <p15:guide id="7" pos="1608">
          <p15:clr>
            <a:srgbClr val="A4A3A4"/>
          </p15:clr>
        </p15:guide>
        <p15:guide id="8" pos="3744">
          <p15:clr>
            <a:srgbClr val="A4A3A4"/>
          </p15:clr>
        </p15:guide>
        <p15:guide id="9" pos="3936">
          <p15:clr>
            <a:srgbClr val="A4A3A4"/>
          </p15:clr>
        </p15:guide>
        <p15:guide id="10" pos="4920">
          <p15:clr>
            <a:srgbClr val="A4A3A4"/>
          </p15:clr>
        </p15:guide>
        <p15:guide id="11" pos="5088">
          <p15:clr>
            <a:srgbClr val="A4A3A4"/>
          </p15:clr>
        </p15:guide>
        <p15:guide id="12" pos="6072">
          <p15:clr>
            <a:srgbClr val="A4A3A4"/>
          </p15:clr>
        </p15:guide>
        <p15:guide id="13" pos="6264">
          <p15:clr>
            <a:srgbClr val="A4A3A4"/>
          </p15:clr>
        </p15:guide>
        <p15:guide id="14" pos="2592">
          <p15:clr>
            <a:srgbClr val="A4A3A4"/>
          </p15:clr>
        </p15:guide>
        <p15:guide id="15" pos="2760">
          <p15:clr>
            <a:srgbClr val="A4A3A4"/>
          </p15:clr>
        </p15:guide>
        <p15:guide id="16" orient="horz" pos="720">
          <p15:clr>
            <a:srgbClr val="547EBF"/>
          </p15:clr>
        </p15:guide>
        <p15:guide id="17" orient="horz" pos="480">
          <p15:clr>
            <a:srgbClr val="547EBF"/>
          </p15:clr>
        </p15:guide>
        <p15:guide id="18" orient="horz" pos="984">
          <p15:clr>
            <a:srgbClr val="F26B43"/>
          </p15:clr>
        </p15:guide>
        <p15:guide id="19" orient="horz" pos="3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wmf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wmf"/><Relationship Id="rId4" Type="http://schemas.openxmlformats.org/officeDocument/2006/relationships/image" Target="../media/image66.jpe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6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wmf"/><Relationship Id="rId5" Type="http://schemas.openxmlformats.org/officeDocument/2006/relationships/image" Target="../media/image65.png"/><Relationship Id="rId4" Type="http://schemas.openxmlformats.org/officeDocument/2006/relationships/image" Target="../media/image67.jpe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cid:d6e0ce8b-1354-48f8-9533-74e11c6047ee@NAMP110.PROD.OUTLOOK.COM" TargetMode="External"/><Relationship Id="rId13" Type="http://schemas.openxmlformats.org/officeDocument/2006/relationships/image" Target="../media/image15.jpeg"/><Relationship Id="rId18" Type="http://schemas.openxmlformats.org/officeDocument/2006/relationships/image" Target="cid:4e00911c-43c7-4224-83df-eadcdeddb08e@NAMP110.PROD.OUTLOOK.COM" TargetMode="External"/><Relationship Id="rId26" Type="http://schemas.openxmlformats.org/officeDocument/2006/relationships/image" Target="../media/image22.png"/><Relationship Id="rId3" Type="http://schemas.openxmlformats.org/officeDocument/2006/relationships/image" Target="../media/image9.png"/><Relationship Id="rId21" Type="http://schemas.openxmlformats.org/officeDocument/2006/relationships/image" Target="../media/image19.jpeg"/><Relationship Id="rId7" Type="http://schemas.openxmlformats.org/officeDocument/2006/relationships/image" Target="../media/image12.jpeg"/><Relationship Id="rId12" Type="http://schemas.openxmlformats.org/officeDocument/2006/relationships/image" Target="cid:6a50cf23-3ef8-4fc0-88a5-cf841e2f33a2@NAMP110.PROD.OUTLOOK.COM" TargetMode="External"/><Relationship Id="rId17" Type="http://schemas.openxmlformats.org/officeDocument/2006/relationships/image" Target="../media/image17.jpe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cid:4c059c77-0ccb-4b07-95ca-fe7a26c1b549@NAMP110.PROD.OUTLOOK.COM" TargetMode="External"/><Relationship Id="rId20" Type="http://schemas.openxmlformats.org/officeDocument/2006/relationships/image" Target="cid:de1fb08c-a25c-4456-9b80-6a6123a4383f@NAMP110.PROD.OUTLOOK.COM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cid:5f9564d6-515d-4b45-af25-c1e38366b9b5@NAMP110.PROD.OUTLOOK.COM" TargetMode="External"/><Relationship Id="rId11" Type="http://schemas.openxmlformats.org/officeDocument/2006/relationships/image" Target="../media/image14.jpeg"/><Relationship Id="rId24" Type="http://schemas.openxmlformats.org/officeDocument/2006/relationships/image" Target="cid:e5b55400-4639-4c7d-85af-0bdc4b873c0a@NAMP110.PROD.OUTLOOK.COM" TargetMode="External"/><Relationship Id="rId5" Type="http://schemas.openxmlformats.org/officeDocument/2006/relationships/image" Target="../media/image11.jpeg"/><Relationship Id="rId15" Type="http://schemas.openxmlformats.org/officeDocument/2006/relationships/image" Target="../media/image16.jpeg"/><Relationship Id="rId23" Type="http://schemas.openxmlformats.org/officeDocument/2006/relationships/image" Target="../media/image20.jpeg"/><Relationship Id="rId10" Type="http://schemas.openxmlformats.org/officeDocument/2006/relationships/image" Target="cid:f8c267ca-14c2-42a8-adfa-4257101ae4cf@NAMP110.PROD.OUTLOOK.COM" TargetMode="External"/><Relationship Id="rId19" Type="http://schemas.openxmlformats.org/officeDocument/2006/relationships/image" Target="../media/image18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Relationship Id="rId14" Type="http://schemas.openxmlformats.org/officeDocument/2006/relationships/image" Target="cid:266ed12c-e7d0-4983-a704-caa1286fac18@NAMP110.PROD.OUTLOOK.COM" TargetMode="External"/><Relationship Id="rId22" Type="http://schemas.openxmlformats.org/officeDocument/2006/relationships/image" Target="cid:b5beb70f-aab8-4da1-8550-dea85b13f47a@NAMP110.PROD.OUTLOOK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//us1.rshare.ray.com/upload.wikimedia.org/wikipedia/commons/e/ea/ELEC_AN-MPQ-64_Sentinel_Radar_lg.jpg" TargetMode="External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5" Type="http://schemas.openxmlformats.org/officeDocument/2006/relationships/image" Target="../media/image29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://www.google.com/url?sa=i&amp;rct=j&amp;q=computer+hacker+icons&amp;source=images&amp;cd=&amp;cad=rja&amp;docid=xMVi62CJLovpLM&amp;tbnid=XOCJeLQGPvleZM:&amp;ved=0CAUQjRw&amp;url=http://www.usatoday.com/story/tech/columnist/komando/2013/07/19/hacker-attack-trojan-horse-drive-by-downloads-passwords/2518053/&amp;ei=kbLtUbqvBIuA9QTf8oGgAg&amp;bvm=bv.49478099,d.aWM&amp;psig=AFQjCNGkOjmi1JCbxeL5X2PoBGH0Y0BtOg&amp;ust=1374618518650202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hyperlink" Target="http://www.google.com/url?sa=i&amp;rct=j&amp;q=world+map+icon&amp;source=images&amp;cd=&amp;cad=rja&amp;docid=HXMlM9TOUGW96M&amp;tbnid=prSDW53BA-W6yM:&amp;ved=0CAUQjRw&amp;url=http://servicewebsitedesigning.com/psd-icons/psd-world-map-icon/comment-page-1/&amp;ei=Q67tUdjsGYOm9ASwiYCYCg&amp;bvm=bv.49478099,d.aWM&amp;psig=AFQjCNHBrL7_02hpSlKiGT2KmGuau-LH7A&amp;ust=1374617523468307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microsoft.com/office/2007/relationships/hdphoto" Target="../media/hdphoto1.wdp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7" b="1023"/>
          <a:stretch/>
        </p:blipFill>
        <p:spPr/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Heather Romero</a:t>
            </a:r>
          </a:p>
          <a:p>
            <a:r>
              <a:rPr lang="en-US" dirty="0" smtClean="0"/>
              <a:t>Embedded Cyber Technology Area Director</a:t>
            </a:r>
          </a:p>
          <a:p>
            <a:r>
              <a:rPr lang="en-US" dirty="0" smtClean="0"/>
              <a:t>Raytheon Intelligence &amp; Space (RIS)</a:t>
            </a:r>
          </a:p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Raytheon Cyber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April 2021</a:t>
            </a:r>
            <a:endParaRPr lang="en-US" dirty="0"/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0625983" y="4704818"/>
            <a:ext cx="878446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dirty="0">
                <a:solidFill>
                  <a:schemeClr val="bg1"/>
                </a:solidFill>
                <a:cs typeface="Times New Roman" panose="02020603050405020304" pitchFamily="18" charset="0"/>
              </a:rPr>
              <a:t>Photo by 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Reuben Wu.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93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79"/>
          <p:cNvSpPr/>
          <p:nvPr/>
        </p:nvSpPr>
        <p:spPr>
          <a:xfrm>
            <a:off x="4311321" y="1958179"/>
            <a:ext cx="941073" cy="227584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41069"/>
              <a:gd name="f7" fmla="val 2275840"/>
              <a:gd name="f8" fmla="val 94262"/>
              <a:gd name="f9" fmla="val 79022"/>
              <a:gd name="f10" fmla="val 1767840"/>
              <a:gd name="f11" fmla="+- 0 0 9031"/>
              <a:gd name="f12" fmla="val 1187027"/>
              <a:gd name="f13" fmla="+- 0 0 10725"/>
              <a:gd name="f14" fmla="val 799253"/>
              <a:gd name="f15" fmla="val 12982"/>
              <a:gd name="f16" fmla="val 269240"/>
              <a:gd name="f17" fmla="val 353342"/>
              <a:gd name="f18" fmla="val 248920"/>
              <a:gd name="f19" fmla="val 373662"/>
              <a:gd name="f20" fmla="val 10160"/>
              <a:gd name="f21" fmla="val 927382"/>
              <a:gd name="f22" fmla="val 951089"/>
              <a:gd name="f23" fmla="val 259080"/>
              <a:gd name="f24" fmla="val 939235"/>
              <a:gd name="f25" fmla="val 314960"/>
              <a:gd name="f26" fmla="val 807720"/>
              <a:gd name="f27" fmla="val 895209"/>
              <a:gd name="f28" fmla="val 1203960"/>
              <a:gd name="f29" fmla="val 873195"/>
              <a:gd name="f30" fmla="val 1244600"/>
              <a:gd name="f31" fmla="val 830862"/>
              <a:gd name="f32" fmla="val 1539240"/>
              <a:gd name="f33" fmla="val 768209"/>
              <a:gd name="f34" fmla="val 1708573"/>
              <a:gd name="f35" fmla="val 746195"/>
              <a:gd name="f36" fmla="val 1766147"/>
              <a:gd name="f37" fmla="val 703862"/>
              <a:gd name="f38" fmla="val 1879600"/>
              <a:gd name="f39" fmla="val 632742"/>
              <a:gd name="f40" fmla="val 2270760"/>
              <a:gd name="f41" fmla="+- 0 0 -90"/>
              <a:gd name="f42" fmla="*/ f3 1 941069"/>
              <a:gd name="f43" fmla="*/ f4 1 2275840"/>
              <a:gd name="f44" fmla="+- f7 0 f5"/>
              <a:gd name="f45" fmla="+- f6 0 f5"/>
              <a:gd name="f46" fmla="*/ f41 f0 1"/>
              <a:gd name="f47" fmla="*/ f45 1 941069"/>
              <a:gd name="f48" fmla="*/ f44 1 2275840"/>
              <a:gd name="f49" fmla="*/ 2275840 f44 1"/>
              <a:gd name="f50" fmla="*/ 1767840 f44 1"/>
              <a:gd name="f51" fmla="*/ 269240 f44 1"/>
              <a:gd name="f52" fmla="*/ 248920 f44 1"/>
              <a:gd name="f53" fmla="*/ 10160 f44 1"/>
              <a:gd name="f54" fmla="*/ 0 f44 1"/>
              <a:gd name="f55" fmla="*/ 807720 f44 1"/>
              <a:gd name="f56" fmla="*/ 1539240 f44 1"/>
              <a:gd name="f57" fmla="*/ 1879600 f44 1"/>
              <a:gd name="f58" fmla="*/ 2270760 f44 1"/>
              <a:gd name="f59" fmla="*/ 94262 f45 1"/>
              <a:gd name="f60" fmla="*/ 79022 f45 1"/>
              <a:gd name="f61" fmla="*/ 12982 f45 1"/>
              <a:gd name="f62" fmla="*/ 353342 f45 1"/>
              <a:gd name="f63" fmla="*/ 373662 f45 1"/>
              <a:gd name="f64" fmla="*/ 927382 f45 1"/>
              <a:gd name="f65" fmla="*/ 830862 f45 1"/>
              <a:gd name="f66" fmla="*/ 703862 f45 1"/>
              <a:gd name="f67" fmla="*/ 632742 f45 1"/>
              <a:gd name="f68" fmla="*/ f46 1 f2"/>
              <a:gd name="f69" fmla="*/ f49 1 2275840"/>
              <a:gd name="f70" fmla="*/ f50 1 2275840"/>
              <a:gd name="f71" fmla="*/ f51 1 2275840"/>
              <a:gd name="f72" fmla="*/ f52 1 2275840"/>
              <a:gd name="f73" fmla="*/ f53 1 2275840"/>
              <a:gd name="f74" fmla="*/ f54 1 2275840"/>
              <a:gd name="f75" fmla="*/ f55 1 2275840"/>
              <a:gd name="f76" fmla="*/ f56 1 2275840"/>
              <a:gd name="f77" fmla="*/ f57 1 2275840"/>
              <a:gd name="f78" fmla="*/ f58 1 2275840"/>
              <a:gd name="f79" fmla="*/ f59 1 941069"/>
              <a:gd name="f80" fmla="*/ f60 1 941069"/>
              <a:gd name="f81" fmla="*/ f61 1 941069"/>
              <a:gd name="f82" fmla="*/ f62 1 941069"/>
              <a:gd name="f83" fmla="*/ f63 1 941069"/>
              <a:gd name="f84" fmla="*/ f64 1 941069"/>
              <a:gd name="f85" fmla="*/ f65 1 941069"/>
              <a:gd name="f86" fmla="*/ f66 1 941069"/>
              <a:gd name="f87" fmla="*/ f67 1 941069"/>
              <a:gd name="f88" fmla="*/ f5 1 f47"/>
              <a:gd name="f89" fmla="*/ f6 1 f47"/>
              <a:gd name="f90" fmla="*/ f5 1 f48"/>
              <a:gd name="f91" fmla="*/ f7 1 f48"/>
              <a:gd name="f92" fmla="+- f68 0 f1"/>
              <a:gd name="f93" fmla="*/ f79 1 f47"/>
              <a:gd name="f94" fmla="*/ f69 1 f48"/>
              <a:gd name="f95" fmla="*/ f80 1 f47"/>
              <a:gd name="f96" fmla="*/ f70 1 f48"/>
              <a:gd name="f97" fmla="*/ f81 1 f47"/>
              <a:gd name="f98" fmla="*/ f71 1 f48"/>
              <a:gd name="f99" fmla="*/ f82 1 f47"/>
              <a:gd name="f100" fmla="*/ f72 1 f48"/>
              <a:gd name="f101" fmla="*/ f83 1 f47"/>
              <a:gd name="f102" fmla="*/ f73 1 f48"/>
              <a:gd name="f103" fmla="*/ f84 1 f47"/>
              <a:gd name="f104" fmla="*/ f74 1 f48"/>
              <a:gd name="f105" fmla="*/ f75 1 f48"/>
              <a:gd name="f106" fmla="*/ f85 1 f47"/>
              <a:gd name="f107" fmla="*/ f76 1 f48"/>
              <a:gd name="f108" fmla="*/ f86 1 f47"/>
              <a:gd name="f109" fmla="*/ f77 1 f48"/>
              <a:gd name="f110" fmla="*/ f87 1 f47"/>
              <a:gd name="f111" fmla="*/ f78 1 f48"/>
              <a:gd name="f112" fmla="*/ f88 f42 1"/>
              <a:gd name="f113" fmla="*/ f89 f42 1"/>
              <a:gd name="f114" fmla="*/ f91 f43 1"/>
              <a:gd name="f115" fmla="*/ f90 f43 1"/>
              <a:gd name="f116" fmla="*/ f93 f42 1"/>
              <a:gd name="f117" fmla="*/ f94 f43 1"/>
              <a:gd name="f118" fmla="*/ f95 f42 1"/>
              <a:gd name="f119" fmla="*/ f96 f43 1"/>
              <a:gd name="f120" fmla="*/ f97 f42 1"/>
              <a:gd name="f121" fmla="*/ f98 f43 1"/>
              <a:gd name="f122" fmla="*/ f99 f42 1"/>
              <a:gd name="f123" fmla="*/ f100 f43 1"/>
              <a:gd name="f124" fmla="*/ f101 f42 1"/>
              <a:gd name="f125" fmla="*/ f102 f43 1"/>
              <a:gd name="f126" fmla="*/ f103 f42 1"/>
              <a:gd name="f127" fmla="*/ f104 f43 1"/>
              <a:gd name="f128" fmla="*/ f105 f43 1"/>
              <a:gd name="f129" fmla="*/ f106 f42 1"/>
              <a:gd name="f130" fmla="*/ f107 f43 1"/>
              <a:gd name="f131" fmla="*/ f108 f42 1"/>
              <a:gd name="f132" fmla="*/ f109 f43 1"/>
              <a:gd name="f133" fmla="*/ f110 f42 1"/>
              <a:gd name="f134" fmla="*/ f111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2">
                <a:pos x="f116" y="f117"/>
              </a:cxn>
              <a:cxn ang="f92">
                <a:pos x="f118" y="f119"/>
              </a:cxn>
              <a:cxn ang="f92">
                <a:pos x="f120" y="f121"/>
              </a:cxn>
              <a:cxn ang="f92">
                <a:pos x="f122" y="f123"/>
              </a:cxn>
              <a:cxn ang="f92">
                <a:pos x="f124" y="f125"/>
              </a:cxn>
              <a:cxn ang="f92">
                <a:pos x="f126" y="f127"/>
              </a:cxn>
              <a:cxn ang="f92">
                <a:pos x="f126" y="f128"/>
              </a:cxn>
              <a:cxn ang="f92">
                <a:pos x="f129" y="f130"/>
              </a:cxn>
              <a:cxn ang="f92">
                <a:pos x="f131" y="f132"/>
              </a:cxn>
              <a:cxn ang="f92">
                <a:pos x="f133" y="f134"/>
              </a:cxn>
              <a:cxn ang="f92">
                <a:pos x="f116" y="f117"/>
              </a:cxn>
            </a:cxnLst>
            <a:rect l="f112" t="f115" r="f113" b="f114"/>
            <a:pathLst>
              <a:path w="941069" h="2275840">
                <a:moveTo>
                  <a:pt x="f8" y="f7"/>
                </a:moveTo>
                <a:lnTo>
                  <a:pt x="f9" y="f10"/>
                </a:ln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lnTo>
                  <a:pt x="f19" y="f20"/>
                </a:lnTo>
                <a:lnTo>
                  <a:pt x="f21" y="f5"/>
                </a:lnTo>
                <a:cubicBezTo>
                  <a:pt x="f22" y="f23"/>
                  <a:pt x="f24" y="f25"/>
                  <a:pt x="f21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40"/>
                </a:lnTo>
                <a:lnTo>
                  <a:pt x="f8" y="f7"/>
                </a:lnTo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A6A6A6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Notional Airframe</a:t>
            </a:r>
          </a:p>
        </p:txBody>
      </p:sp>
      <p:pic>
        <p:nvPicPr>
          <p:cNvPr id="27" name="Picture 5" descr="C:\Users\jdgb\AppData\Local\Microsoft\Windows\Temporary Internet Files\Content.IE5\39QP8PX5\MC900388664[1].wmf"/>
          <p:cNvPicPr>
            <a:picLocks noChangeAspect="1"/>
          </p:cNvPicPr>
          <p:nvPr/>
        </p:nvPicPr>
        <p:blipFill>
          <a:blip r:embed="rId3">
            <a:biLevel thresh="50000"/>
          </a:blip>
          <a:srcRect/>
          <a:stretch>
            <a:fillRect/>
          </a:stretch>
        </p:blipFill>
        <p:spPr>
          <a:xfrm>
            <a:off x="3923238" y="4645096"/>
            <a:ext cx="649388" cy="666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Picture 20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478" y="4644219"/>
            <a:ext cx="603165" cy="6031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Picture 2059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5653457" y="4634627"/>
            <a:ext cx="455727" cy="6785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4" name="Rectangle 5"/>
          <p:cNvSpPr/>
          <p:nvPr/>
        </p:nvSpPr>
        <p:spPr>
          <a:xfrm>
            <a:off x="8340245" y="540697"/>
            <a:ext cx="1752603" cy="609603"/>
          </a:xfrm>
          <a:prstGeom prst="rect">
            <a:avLst/>
          </a:prstGeom>
          <a:solidFill>
            <a:srgbClr val="002060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Weapon Systems</a:t>
            </a:r>
          </a:p>
        </p:txBody>
      </p:sp>
      <p:sp>
        <p:nvSpPr>
          <p:cNvPr id="43" name="Rectangle 5"/>
          <p:cNvSpPr/>
          <p:nvPr/>
        </p:nvSpPr>
        <p:spPr>
          <a:xfrm>
            <a:off x="1507436" y="4906540"/>
            <a:ext cx="1752603" cy="600056"/>
          </a:xfrm>
          <a:prstGeom prst="rect">
            <a:avLst/>
          </a:prstGeom>
          <a:solidFill>
            <a:srgbClr val="887960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Ground Support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and Labs</a:t>
            </a:r>
          </a:p>
        </p:txBody>
      </p:sp>
      <p:sp>
        <p:nvSpPr>
          <p:cNvPr id="44" name="Rectangle 69"/>
          <p:cNvSpPr/>
          <p:nvPr/>
        </p:nvSpPr>
        <p:spPr>
          <a:xfrm>
            <a:off x="3339713" y="5312536"/>
            <a:ext cx="1816446" cy="6028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45720" tIns="45720" rIns="45720" bIns="45720" anchor="t" anchorCtr="1" compatLnSpc="1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Maintenance instruments</a:t>
            </a:r>
          </a:p>
          <a:p>
            <a:pPr marL="0" marR="0" lvl="1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Maintenance personnel</a:t>
            </a:r>
          </a:p>
        </p:txBody>
      </p:sp>
      <p:sp>
        <p:nvSpPr>
          <p:cNvPr id="45" name="Rectangle 72"/>
          <p:cNvSpPr/>
          <p:nvPr/>
        </p:nvSpPr>
        <p:spPr>
          <a:xfrm>
            <a:off x="5261938" y="5310433"/>
            <a:ext cx="1238774" cy="6028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45720" tIns="45720" rIns="45720" bIns="45720" anchor="t" anchorCtr="1" compatLnSpc="1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Data Loaders</a:t>
            </a:r>
          </a:p>
          <a:p>
            <a:pPr marL="0" marR="0" lvl="1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Data Recorders</a:t>
            </a:r>
          </a:p>
        </p:txBody>
      </p:sp>
      <p:sp>
        <p:nvSpPr>
          <p:cNvPr id="46" name="Rectangle 74"/>
          <p:cNvSpPr/>
          <p:nvPr/>
        </p:nvSpPr>
        <p:spPr>
          <a:xfrm>
            <a:off x="6687507" y="5309162"/>
            <a:ext cx="2299523" cy="6028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45720" tIns="45720" rIns="45720" bIns="45720" anchor="t" anchorCtr="1" compatLnSpc="1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Ground Support Networks</a:t>
            </a:r>
          </a:p>
          <a:p>
            <a:pPr marL="0" marR="0" lvl="1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Maintenance &amp; Mission Planning</a:t>
            </a:r>
          </a:p>
        </p:txBody>
      </p:sp>
      <p:sp>
        <p:nvSpPr>
          <p:cNvPr id="57" name="Cloud"/>
          <p:cNvSpPr/>
          <p:nvPr/>
        </p:nvSpPr>
        <p:spPr>
          <a:xfrm>
            <a:off x="8077367" y="4592473"/>
            <a:ext cx="909663" cy="6096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949"/>
              <a:gd name="f8" fmla="val 7180"/>
              <a:gd name="f9" fmla="val 841"/>
              <a:gd name="f10" fmla="val 7336"/>
              <a:gd name="f11" fmla="val 8613"/>
              <a:gd name="f12" fmla="val 10137"/>
              <a:gd name="f13" fmla="+- 0 0 1"/>
              <a:gd name="f14" fmla="val 11192"/>
              <a:gd name="f15" fmla="val 409"/>
              <a:gd name="f16" fmla="val 12169"/>
              <a:gd name="f17" fmla="val 1074"/>
              <a:gd name="f18" fmla="val 12702"/>
              <a:gd name="f19" fmla="val 1063"/>
              <a:gd name="f20" fmla="val 12668"/>
              <a:gd name="f21" fmla="val 685"/>
              <a:gd name="f22" fmla="val 13217"/>
              <a:gd name="f23" fmla="val 475"/>
              <a:gd name="f24" fmla="val 13940"/>
              <a:gd name="f25" fmla="val 14690"/>
              <a:gd name="f26" fmla="val 16325"/>
              <a:gd name="f27" fmla="val 1451"/>
              <a:gd name="f28" fmla="val 17650"/>
              <a:gd name="f29" fmla="val 2655"/>
              <a:gd name="f30" fmla="val 2739"/>
              <a:gd name="f31" fmla="val 2824"/>
              <a:gd name="f32" fmla="val 17643"/>
              <a:gd name="f33" fmla="val 2909"/>
              <a:gd name="f34" fmla="val 17629"/>
              <a:gd name="f35" fmla="val 2897"/>
              <a:gd name="f36" fmla="val 17649"/>
              <a:gd name="f37" fmla="val 3585"/>
              <a:gd name="f38" fmla="val 19288"/>
              <a:gd name="f39" fmla="val 4863"/>
              <a:gd name="f40" fmla="val 20300"/>
              <a:gd name="f41" fmla="val 6247"/>
              <a:gd name="f42" fmla="val 6947"/>
              <a:gd name="f43" fmla="val 20299"/>
              <a:gd name="f44" fmla="val 7635"/>
              <a:gd name="f45" fmla="val 20039"/>
              <a:gd name="f46" fmla="val 8235"/>
              <a:gd name="f47" fmla="val 19546"/>
              <a:gd name="f48" fmla="val 8229"/>
              <a:gd name="f49" fmla="val 19550"/>
              <a:gd name="f50" fmla="val 8855"/>
              <a:gd name="f51" fmla="val 20829"/>
              <a:gd name="f52" fmla="val 9908"/>
              <a:gd name="f53" fmla="val 21597"/>
              <a:gd name="f54" fmla="val 11036"/>
              <a:gd name="f55" fmla="val 12523"/>
              <a:gd name="f56" fmla="val 21596"/>
              <a:gd name="f57" fmla="val 13836"/>
              <a:gd name="f58" fmla="val 20267"/>
              <a:gd name="f59" fmla="val 14267"/>
              <a:gd name="f60" fmla="val 18324"/>
              <a:gd name="f61" fmla="val 14270"/>
              <a:gd name="f62" fmla="val 18350"/>
              <a:gd name="f63" fmla="val 14730"/>
              <a:gd name="f64" fmla="val 18740"/>
              <a:gd name="f65" fmla="val 15260"/>
              <a:gd name="f66" fmla="val 18947"/>
              <a:gd name="f67" fmla="val 15802"/>
              <a:gd name="f68" fmla="val 17390"/>
              <a:gd name="f69" fmla="val 18946"/>
              <a:gd name="f70" fmla="val 18682"/>
              <a:gd name="f71" fmla="val 17205"/>
              <a:gd name="f72" fmla="val 18694"/>
              <a:gd name="f73" fmla="val 15045"/>
              <a:gd name="f74" fmla="val 18689"/>
              <a:gd name="f75" fmla="val 15035"/>
              <a:gd name="f76" fmla="val 20357"/>
              <a:gd name="f77" fmla="val 14710"/>
              <a:gd name="f78" fmla="val 12765"/>
              <a:gd name="f79" fmla="val 10472"/>
              <a:gd name="f80" fmla="val 9456"/>
              <a:gd name="f81" fmla="val 21350"/>
              <a:gd name="f82" fmla="val 8469"/>
              <a:gd name="f83" fmla="val 20896"/>
              <a:gd name="f84" fmla="val 7663"/>
              <a:gd name="f85" fmla="val 20889"/>
              <a:gd name="f86" fmla="val 7661"/>
              <a:gd name="f87" fmla="val 21031"/>
              <a:gd name="f88" fmla="val 7208"/>
              <a:gd name="f89" fmla="val 21105"/>
              <a:gd name="f90" fmla="val 6721"/>
              <a:gd name="f91" fmla="val 6228"/>
              <a:gd name="f92" fmla="val 4588"/>
              <a:gd name="f93" fmla="val 3150"/>
              <a:gd name="f94" fmla="val 19139"/>
              <a:gd name="f95" fmla="val 2719"/>
              <a:gd name="f96" fmla="val 19148"/>
              <a:gd name="f97" fmla="val 2712"/>
              <a:gd name="f98" fmla="val 18940"/>
              <a:gd name="f99" fmla="val 1142"/>
              <a:gd name="f100" fmla="val 17933"/>
              <a:gd name="f101" fmla="val 16758"/>
              <a:gd name="f102" fmla="val 16044"/>
              <a:gd name="f103" fmla="val 15367"/>
              <a:gd name="f104" fmla="val 426"/>
              <a:gd name="f105" fmla="val 14905"/>
              <a:gd name="f106" fmla="val 1165"/>
              <a:gd name="f107" fmla="val 14909"/>
              <a:gd name="f108" fmla="val 1170"/>
              <a:gd name="f109" fmla="val 14497"/>
              <a:gd name="f110" fmla="val 432"/>
              <a:gd name="f111" fmla="val 13855"/>
              <a:gd name="f112" fmla="val 13174"/>
              <a:gd name="f113" fmla="val 12347"/>
              <a:gd name="f114" fmla="val 11590"/>
              <a:gd name="f115" fmla="val 637"/>
              <a:gd name="f116" fmla="val 11221"/>
              <a:gd name="f117" fmla="val 1645"/>
              <a:gd name="f118" fmla="val 11229"/>
              <a:gd name="f119" fmla="val 1694"/>
              <a:gd name="f120" fmla="val 10730"/>
              <a:gd name="f121" fmla="val 1024"/>
              <a:gd name="f122" fmla="val 10058"/>
              <a:gd name="f123" fmla="val 650"/>
              <a:gd name="f124" fmla="val 9358"/>
              <a:gd name="f125" fmla="val 8372"/>
              <a:gd name="f126" fmla="val 649"/>
              <a:gd name="f127" fmla="val 7466"/>
              <a:gd name="f128" fmla="val 1391"/>
              <a:gd name="f129" fmla="val 7003"/>
              <a:gd name="f130" fmla="val 2578"/>
              <a:gd name="f131" fmla="val 6995"/>
              <a:gd name="f132" fmla="val 2602"/>
              <a:gd name="f133" fmla="val 6477"/>
              <a:gd name="f134" fmla="val 2189"/>
              <a:gd name="f135" fmla="val 5888"/>
              <a:gd name="f136" fmla="val 1972"/>
              <a:gd name="f137" fmla="val 5288"/>
              <a:gd name="f138" fmla="val 3423"/>
              <a:gd name="f139" fmla="val 1912"/>
              <a:gd name="f140" fmla="val 4029"/>
              <a:gd name="f141" fmla="val 6567"/>
              <a:gd name="f142" fmla="val 1911"/>
              <a:gd name="f143" fmla="val 6774"/>
              <a:gd name="f144" fmla="val 1922"/>
              <a:gd name="f145" fmla="val 6981"/>
              <a:gd name="f146" fmla="val 1942"/>
              <a:gd name="f147" fmla="val 7186"/>
              <a:gd name="f148" fmla="val 1407"/>
              <a:gd name="f149" fmla="val 12969"/>
              <a:gd name="f150" fmla="val 1786"/>
              <a:gd name="f151" fmla="val 13110"/>
              <a:gd name="f152" fmla="val 2172"/>
              <a:gd name="f153" fmla="val 2228"/>
              <a:gd name="f154" fmla="val 13109"/>
              <a:gd name="f155" fmla="val 2285"/>
              <a:gd name="f156" fmla="val 13107"/>
              <a:gd name="f157" fmla="val 2341"/>
              <a:gd name="f158" fmla="val 13101"/>
              <a:gd name="f159" fmla="val 3099"/>
              <a:gd name="f160" fmla="val 17599"/>
              <a:gd name="f161" fmla="val 3285"/>
              <a:gd name="f162" fmla="val 17535"/>
              <a:gd name="f163" fmla="val 3463"/>
              <a:gd name="f164" fmla="val 17439"/>
              <a:gd name="f165" fmla="val 7895"/>
              <a:gd name="f166" fmla="val 18680"/>
              <a:gd name="f167" fmla="val 7983"/>
              <a:gd name="f168" fmla="val 18985"/>
              <a:gd name="f169" fmla="val 8095"/>
              <a:gd name="f170" fmla="val 19277"/>
              <a:gd name="f171" fmla="val 14336"/>
              <a:gd name="f172" fmla="val 18013"/>
              <a:gd name="f173" fmla="val 14380"/>
              <a:gd name="f174" fmla="val 17693"/>
              <a:gd name="f175" fmla="val 14400"/>
              <a:gd name="f176" fmla="val 17370"/>
              <a:gd name="f177" fmla="val 15034"/>
              <a:gd name="f178" fmla="val 18695"/>
              <a:gd name="f179" fmla="val 15024"/>
              <a:gd name="f180" fmla="val 15013"/>
              <a:gd name="f181" fmla="val 13508"/>
              <a:gd name="f182" fmla="val 18063"/>
              <a:gd name="f183" fmla="val 12136"/>
              <a:gd name="f184" fmla="val 17069"/>
              <a:gd name="f185" fmla="val 11477"/>
              <a:gd name="f186" fmla="val 20165"/>
              <a:gd name="f187" fmla="val 8999"/>
              <a:gd name="f188" fmla="val 20479"/>
              <a:gd name="f189" fmla="val 8635"/>
              <a:gd name="f190" fmla="val 20726"/>
              <a:gd name="f191" fmla="val 8177"/>
              <a:gd name="f192" fmla="val 19186"/>
              <a:gd name="f193" fmla="val 3344"/>
              <a:gd name="f194" fmla="val 3328"/>
              <a:gd name="f195" fmla="val 19187"/>
              <a:gd name="f196" fmla="val 3313"/>
              <a:gd name="f197" fmla="val 3297"/>
              <a:gd name="f198" fmla="val 3101"/>
              <a:gd name="f199" fmla="val 19174"/>
              <a:gd name="f200" fmla="val 2905"/>
              <a:gd name="f201" fmla="val 14754"/>
              <a:gd name="f202" fmla="val 1408"/>
              <a:gd name="f203" fmla="val 14629"/>
              <a:gd name="f204" fmla="val 1679"/>
              <a:gd name="f205" fmla="val 14535"/>
              <a:gd name="f206" fmla="val 1971"/>
              <a:gd name="f207" fmla="val 11140"/>
              <a:gd name="f208" fmla="val 1866"/>
              <a:gd name="f209" fmla="val 11080"/>
              <a:gd name="f210" fmla="val 2099"/>
              <a:gd name="f211" fmla="val 11041"/>
              <a:gd name="f212" fmla="val 2340"/>
              <a:gd name="f213" fmla="val 7645"/>
              <a:gd name="f214" fmla="val 3276"/>
              <a:gd name="f215" fmla="val 7449"/>
              <a:gd name="f216" fmla="val 3016"/>
              <a:gd name="f217" fmla="val 7231"/>
              <a:gd name="f218" fmla="val 2790"/>
              <a:gd name="f219" fmla="val 1966"/>
              <a:gd name="f220" fmla="val 7426"/>
              <a:gd name="f221" fmla="val 2004"/>
              <a:gd name="f222" fmla="val 2056"/>
              <a:gd name="f223" fmla="+- 0 0 -90"/>
              <a:gd name="f224" fmla="*/ f3 1 21600"/>
              <a:gd name="f225" fmla="*/ f4 1 21600"/>
              <a:gd name="f226" fmla="+- f6 0 f5"/>
              <a:gd name="f227" fmla="*/ f223 f0 1"/>
              <a:gd name="f228" fmla="*/ f226 1 21600"/>
              <a:gd name="f229" fmla="*/ 67 f226 1"/>
              <a:gd name="f230" fmla="*/ 10800 f226 1"/>
              <a:gd name="f231" fmla="*/ 21577 f226 1"/>
              <a:gd name="f232" fmla="*/ 21582 f226 1"/>
              <a:gd name="f233" fmla="*/ 1235 f226 1"/>
              <a:gd name="f234" fmla="*/ 2977 f226 1"/>
              <a:gd name="f235" fmla="*/ 3262 f226 1"/>
              <a:gd name="f236" fmla="*/ 17087 f226 1"/>
              <a:gd name="f237" fmla="*/ 17337 f226 1"/>
              <a:gd name="f238" fmla="*/ f227 1 f2"/>
              <a:gd name="f239" fmla="*/ f229 1 21600"/>
              <a:gd name="f240" fmla="*/ f230 1 21600"/>
              <a:gd name="f241" fmla="*/ f231 1 21600"/>
              <a:gd name="f242" fmla="*/ f232 1 21600"/>
              <a:gd name="f243" fmla="*/ f233 1 21600"/>
              <a:gd name="f244" fmla="*/ f234 1 21600"/>
              <a:gd name="f245" fmla="*/ f235 1 21600"/>
              <a:gd name="f246" fmla="*/ f236 1 21600"/>
              <a:gd name="f247" fmla="*/ f237 1 21600"/>
              <a:gd name="f248" fmla="+- f238 0 f1"/>
              <a:gd name="f249" fmla="*/ f239 1 f228"/>
              <a:gd name="f250" fmla="*/ f240 1 f228"/>
              <a:gd name="f251" fmla="*/ f241 1 f228"/>
              <a:gd name="f252" fmla="*/ f242 1 f228"/>
              <a:gd name="f253" fmla="*/ f243 1 f228"/>
              <a:gd name="f254" fmla="*/ f244 1 f228"/>
              <a:gd name="f255" fmla="*/ f246 1 f228"/>
              <a:gd name="f256" fmla="*/ f245 1 f228"/>
              <a:gd name="f257" fmla="*/ f247 1 f228"/>
              <a:gd name="f258" fmla="*/ f254 f224 1"/>
              <a:gd name="f259" fmla="*/ f255 f224 1"/>
              <a:gd name="f260" fmla="*/ f257 f225 1"/>
              <a:gd name="f261" fmla="*/ f256 f225 1"/>
              <a:gd name="f262" fmla="*/ f249 f224 1"/>
              <a:gd name="f263" fmla="*/ f250 f225 1"/>
              <a:gd name="f264" fmla="*/ f250 f224 1"/>
              <a:gd name="f265" fmla="*/ f251 f225 1"/>
              <a:gd name="f266" fmla="*/ f252 f224 1"/>
              <a:gd name="f267" fmla="*/ f253 f2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8">
                <a:pos x="f262" y="f263"/>
              </a:cxn>
              <a:cxn ang="f248">
                <a:pos x="f264" y="f265"/>
              </a:cxn>
              <a:cxn ang="f248">
                <a:pos x="f266" y="f263"/>
              </a:cxn>
              <a:cxn ang="f248">
                <a:pos x="f264" y="f267"/>
              </a:cxn>
            </a:cxnLst>
            <a:rect l="f258" t="f261" r="f259" b="f260"/>
            <a:pathLst>
              <a:path w="21600" h="21600">
                <a:moveTo>
                  <a:pt x="f7" y="f8"/>
                </a:moveTo>
                <a:cubicBezTo>
                  <a:pt x="f9" y="f10"/>
                  <a:pt x="f5" y="f11"/>
                  <a:pt x="f5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3" y="f25"/>
                </a:cubicBezTo>
                <a:cubicBezTo>
                  <a:pt x="f23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41" y="f40"/>
                </a:cubicBez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cubicBezTo>
                  <a:pt x="f50" y="f51"/>
                  <a:pt x="f52" y="f53"/>
                  <a:pt x="f54" y="f53"/>
                </a:cubicBezTo>
                <a:cubicBezTo>
                  <a:pt x="f55" y="f56"/>
                  <a:pt x="f57" y="f58"/>
                  <a:pt x="f59" y="f60"/>
                </a:cubicBezTo>
                <a:lnTo>
                  <a:pt x="f61" y="f62"/>
                </a:lnTo>
                <a:cubicBezTo>
                  <a:pt x="f63" y="f64"/>
                  <a:pt x="f65" y="f66"/>
                  <a:pt x="f67" y="f66"/>
                </a:cubicBezTo>
                <a:cubicBezTo>
                  <a:pt x="f68" y="f69"/>
                  <a:pt x="f70" y="f71"/>
                  <a:pt x="f72" y="f73"/>
                </a:cubicBezTo>
                <a:lnTo>
                  <a:pt x="f74" y="f75"/>
                </a:lnTo>
                <a:cubicBezTo>
                  <a:pt x="f76" y="f77"/>
                  <a:pt x="f53" y="f78"/>
                  <a:pt x="f53" y="f79"/>
                </a:cubicBezTo>
                <a:cubicBezTo>
                  <a:pt x="f53" y="f80"/>
                  <a:pt x="f81" y="f82"/>
                  <a:pt x="f83" y="f84"/>
                </a:cubicBezTo>
                <a:lnTo>
                  <a:pt x="f85" y="f86"/>
                </a:lnTo>
                <a:cubicBezTo>
                  <a:pt x="f87" y="f88"/>
                  <a:pt x="f89" y="f90"/>
                  <a:pt x="f89" y="f91"/>
                </a:cubicBezTo>
                <a:cubicBezTo>
                  <a:pt x="f89" y="f92"/>
                  <a:pt x="f43" y="f93"/>
                  <a:pt x="f94" y="f95"/>
                </a:cubicBezTo>
                <a:lnTo>
                  <a:pt x="f96" y="f97"/>
                </a:lnTo>
                <a:cubicBezTo>
                  <a:pt x="f98" y="f99"/>
                  <a:pt x="f100" y="f5"/>
                  <a:pt x="f101" y="f5"/>
                </a:cubicBezTo>
                <a:cubicBezTo>
                  <a:pt x="f102" y="f13"/>
                  <a:pt x="f103" y="f104"/>
                  <a:pt x="f105" y="f106"/>
                </a:cubicBezTo>
                <a:lnTo>
                  <a:pt x="f107" y="f108"/>
                </a:lnTo>
                <a:cubicBezTo>
                  <a:pt x="f109" y="f110"/>
                  <a:pt x="f111" y="f5"/>
                  <a:pt x="f112" y="f5"/>
                </a:cubicBezTo>
                <a:cubicBezTo>
                  <a:pt x="f113" y="f13"/>
                  <a:pt x="f114" y="f115"/>
                  <a:pt x="f116" y="f117"/>
                </a:cubicBezTo>
                <a:lnTo>
                  <a:pt x="f118" y="f119"/>
                </a:lnTo>
                <a:cubicBezTo>
                  <a:pt x="f120" y="f121"/>
                  <a:pt x="f122" y="f123"/>
                  <a:pt x="f124" y="f123"/>
                </a:cubicBezTo>
                <a:cubicBezTo>
                  <a:pt x="f125" y="f126"/>
                  <a:pt x="f127" y="f128"/>
                  <a:pt x="f129" y="f130"/>
                </a:cubicBezTo>
                <a:lnTo>
                  <a:pt x="f131" y="f132"/>
                </a:lnTo>
                <a:cubicBezTo>
                  <a:pt x="f133" y="f134"/>
                  <a:pt x="f135" y="f136"/>
                  <a:pt x="f137" y="f136"/>
                </a:cubicBezTo>
                <a:cubicBezTo>
                  <a:pt x="f138" y="f136"/>
                  <a:pt x="f139" y="f140"/>
                  <a:pt x="f139" y="f141"/>
                </a:cubicBezTo>
                <a:cubicBezTo>
                  <a:pt x="f142" y="f143"/>
                  <a:pt x="f144" y="f145"/>
                  <a:pt x="f146" y="f147"/>
                </a:cubicBezTo>
                <a:close/>
              </a:path>
              <a:path w="21600" h="21600" fill="none">
                <a:moveTo>
                  <a:pt x="f17" y="f18"/>
                </a:moveTo>
                <a:cubicBezTo>
                  <a:pt x="f148" y="f149"/>
                  <a:pt x="f150" y="f151"/>
                  <a:pt x="f152" y="f151"/>
                </a:cubicBezTo>
                <a:cubicBezTo>
                  <a:pt x="f153" y="f154"/>
                  <a:pt x="f155" y="f156"/>
                  <a:pt x="f157" y="f158"/>
                </a:cubicBezTo>
              </a:path>
              <a:path w="21600" h="21600" fill="none">
                <a:moveTo>
                  <a:pt x="f33" y="f34"/>
                </a:moveTo>
                <a:cubicBezTo>
                  <a:pt x="f159" y="f160"/>
                  <a:pt x="f161" y="f162"/>
                  <a:pt x="f163" y="f164"/>
                </a:cubicBezTo>
              </a:path>
              <a:path w="21600" h="21600" fill="none">
                <a:moveTo>
                  <a:pt x="f165" y="f166"/>
                </a:moveTo>
                <a:cubicBezTo>
                  <a:pt x="f167" y="f168"/>
                  <a:pt x="f169" y="f170"/>
                  <a:pt x="f48" y="f49"/>
                </a:cubicBezTo>
              </a:path>
              <a:path w="21600" h="21600" fill="none">
                <a:moveTo>
                  <a:pt x="f59" y="f60"/>
                </a:moveTo>
                <a:cubicBezTo>
                  <a:pt x="f171" y="f172"/>
                  <a:pt x="f173" y="f174"/>
                  <a:pt x="f175" y="f176"/>
                </a:cubicBezTo>
              </a:path>
              <a:path w="21600" h="21600" fill="none">
                <a:moveTo>
                  <a:pt x="f72" y="f73"/>
                </a:moveTo>
                <a:cubicBezTo>
                  <a:pt x="f72" y="f177"/>
                  <a:pt x="f178" y="f179"/>
                  <a:pt x="f178" y="f180"/>
                </a:cubicBezTo>
                <a:cubicBezTo>
                  <a:pt x="f178" y="f181"/>
                  <a:pt x="f182" y="f183"/>
                  <a:pt x="f184" y="f185"/>
                </a:cubicBezTo>
              </a:path>
              <a:path w="21600" h="21600" fill="none">
                <a:moveTo>
                  <a:pt x="f186" y="f187"/>
                </a:moveTo>
                <a:cubicBezTo>
                  <a:pt x="f188" y="f189"/>
                  <a:pt x="f190" y="f191"/>
                  <a:pt x="f85" y="f86"/>
                </a:cubicBezTo>
              </a:path>
              <a:path w="21600" h="21600" fill="none">
                <a:moveTo>
                  <a:pt x="f192" y="f193"/>
                </a:moveTo>
                <a:cubicBezTo>
                  <a:pt x="f192" y="f194"/>
                  <a:pt x="f195" y="f196"/>
                  <a:pt x="f195" y="f197"/>
                </a:cubicBezTo>
                <a:cubicBezTo>
                  <a:pt x="f195" y="f198"/>
                  <a:pt x="f199" y="f200"/>
                  <a:pt x="f96" y="f97"/>
                </a:cubicBezTo>
              </a:path>
              <a:path w="21600" h="21600" fill="none">
                <a:moveTo>
                  <a:pt x="f105" y="f106"/>
                </a:moveTo>
                <a:cubicBezTo>
                  <a:pt x="f201" y="f202"/>
                  <a:pt x="f203" y="f204"/>
                  <a:pt x="f205" y="f206"/>
                </a:cubicBezTo>
              </a:path>
              <a:path w="21600" h="21600" fill="none">
                <a:moveTo>
                  <a:pt x="f116" y="f117"/>
                </a:moveTo>
                <a:cubicBezTo>
                  <a:pt x="f207" y="f208"/>
                  <a:pt x="f209" y="f210"/>
                  <a:pt x="f211" y="f212"/>
                </a:cubicBezTo>
              </a:path>
              <a:path w="21600" h="21600" fill="none">
                <a:moveTo>
                  <a:pt x="f213" y="f214"/>
                </a:moveTo>
                <a:cubicBezTo>
                  <a:pt x="f215" y="f216"/>
                  <a:pt x="f217" y="f218"/>
                  <a:pt x="f131" y="f132"/>
                </a:cubicBezTo>
              </a:path>
              <a:path w="21600" h="21600" fill="none">
                <a:moveTo>
                  <a:pt x="f146" y="f147"/>
                </a:moveTo>
                <a:cubicBezTo>
                  <a:pt x="f219" y="f220"/>
                  <a:pt x="f221" y="f84"/>
                  <a:pt x="f222" y="f165"/>
                </a:cubicBezTo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5"/>
          <p:cNvSpPr/>
          <p:nvPr/>
        </p:nvSpPr>
        <p:spPr>
          <a:xfrm>
            <a:off x="5603231" y="400687"/>
            <a:ext cx="1752603" cy="609603"/>
          </a:xfrm>
          <a:prstGeom prst="rect">
            <a:avLst/>
          </a:prstGeom>
          <a:solidFill>
            <a:srgbClr val="87853D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Sensing and Communications</a:t>
            </a:r>
          </a:p>
        </p:txBody>
      </p:sp>
      <p:sp>
        <p:nvSpPr>
          <p:cNvPr id="37" name="Rectangle 145"/>
          <p:cNvSpPr/>
          <p:nvPr/>
        </p:nvSpPr>
        <p:spPr>
          <a:xfrm>
            <a:off x="8340245" y="1171139"/>
            <a:ext cx="1477398" cy="6055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45720" tIns="45720" rIns="45720" bIns="45720" anchor="t" anchorCtr="0" compatLnSpc="1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Targeting Systems</a:t>
            </a:r>
          </a:p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Stores Management</a:t>
            </a:r>
          </a:p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Smart Weapons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/>
              <a:ea typeface="+mn-ea"/>
              <a:cs typeface="+mn-cs"/>
            </a:endParaRPr>
          </a:p>
        </p:txBody>
      </p:sp>
      <p:sp>
        <p:nvSpPr>
          <p:cNvPr id="63" name="Freeform 78"/>
          <p:cNvSpPr/>
          <p:nvPr/>
        </p:nvSpPr>
        <p:spPr>
          <a:xfrm>
            <a:off x="1330033" y="1981568"/>
            <a:ext cx="8604504" cy="25145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604504"/>
              <a:gd name="f7" fmla="val 2514518"/>
              <a:gd name="f8" fmla="val 2139016"/>
              <a:gd name="f9" fmla="val 45720"/>
              <a:gd name="f10" fmla="val 1961520"/>
              <a:gd name="f11" fmla="val 398590"/>
              <a:gd name="f12" fmla="val 1892527"/>
              <a:gd name="f13" fmla="val 557784"/>
              <a:gd name="f14" fmla="val 1754968"/>
              <a:gd name="f15" fmla="val 690244"/>
              <a:gd name="f16" fmla="val 1607866"/>
              <a:gd name="f17" fmla="val 797066"/>
              <a:gd name="f18" fmla="val 1435128"/>
              <a:gd name="f19" fmla="val 955163"/>
              <a:gd name="f20" fmla="val 1313663"/>
              <a:gd name="f21" fmla="val 1194929"/>
              <a:gd name="f22" fmla="val 1211968"/>
              <a:gd name="f23" fmla="val 1819257"/>
              <a:gd name="f24" fmla="val 1285461"/>
              <a:gd name="f25" fmla="val 2212848"/>
              <a:gd name="f26" fmla="val 1188040"/>
              <a:gd name="f27" fmla="val 2523744"/>
              <a:gd name="f28" fmla="val 1023448"/>
              <a:gd name="f29" fmla="val 3621024"/>
              <a:gd name="f30" fmla="val 694264"/>
              <a:gd name="f31" fmla="val 3666744"/>
              <a:gd name="f32" fmla="val 758272"/>
              <a:gd name="f33" fmla="val 4086114"/>
              <a:gd name="f34" fmla="val 966248"/>
              <a:gd name="f35" fmla="val 4531122"/>
              <a:gd name="f36" fmla="val 1084494"/>
              <a:gd name="f37" fmla="val 5001768"/>
              <a:gd name="f38" fmla="val 1168556"/>
              <a:gd name="f39" fmla="val 5308989"/>
              <a:gd name="f40" fmla="val 1239088"/>
              <a:gd name="f41" fmla="val 5560662"/>
              <a:gd name="f42" fmla="val 1279708"/>
              <a:gd name="f43" fmla="val 5961888"/>
              <a:gd name="f44" fmla="val 1316056"/>
              <a:gd name="f45" fmla="val 6262444"/>
              <a:gd name="f46" fmla="val 1315458"/>
              <a:gd name="f47" fmla="val 6503179"/>
              <a:gd name="f48" fmla="val 1306314"/>
              <a:gd name="f49" fmla="val 6786643"/>
              <a:gd name="f50" fmla="val 1297170"/>
              <a:gd name="f51" fmla="val 7064097"/>
              <a:gd name="f52" fmla="val 1258372"/>
              <a:gd name="f53" fmla="val 7239000"/>
              <a:gd name="f54" fmla="val 1198209"/>
              <a:gd name="f55" fmla="val 7452360"/>
              <a:gd name="f56" fmla="val 1142320"/>
              <a:gd name="f57" fmla="val 7538986"/>
              <a:gd name="f58" fmla="val 1122180"/>
              <a:gd name="f59" fmla="val 7531608"/>
              <a:gd name="f60" fmla="val 1136224"/>
              <a:gd name="f61" fmla="val 7571232"/>
              <a:gd name="f62" fmla="val 1133176"/>
              <a:gd name="f63" fmla="val 7723024"/>
              <a:gd name="f64" fmla="val 756629"/>
              <a:gd name="f65" fmla="val 7944921"/>
              <a:gd name="f66" fmla="+- 0 0 22253"/>
              <a:gd name="f67" fmla="val 8020513"/>
              <a:gd name="f68" fmla="val 488"/>
              <a:gd name="f69" fmla="val 8271973"/>
              <a:gd name="f70" fmla="val 15728"/>
              <a:gd name="f71" fmla="val 8207452"/>
              <a:gd name="f72" fmla="val 8151"/>
              <a:gd name="f73" fmla="val 90760"/>
              <a:gd name="f74" fmla="val 8586216"/>
              <a:gd name="f75" fmla="val 1700104"/>
              <a:gd name="f76" fmla="val 8530127"/>
              <a:gd name="f77" fmla="val 1742805"/>
              <a:gd name="f78" fmla="val 8482584"/>
              <a:gd name="f79" fmla="val 1729957"/>
              <a:gd name="f80" fmla="val 8383766"/>
              <a:gd name="f81" fmla="val 1751293"/>
              <a:gd name="f82" fmla="val 8047545"/>
              <a:gd name="f83" fmla="val 1766561"/>
              <a:gd name="f84" fmla="val 7933517"/>
              <a:gd name="f85" fmla="val 1747647"/>
              <a:gd name="f86" fmla="val 7708392"/>
              <a:gd name="f87" fmla="val 1745824"/>
              <a:gd name="f88" fmla="val 7654753"/>
              <a:gd name="f89" fmla="val 1644214"/>
              <a:gd name="f90" fmla="val 7622478"/>
              <a:gd name="f91" fmla="val 1628063"/>
              <a:gd name="f92" fmla="val 7547474"/>
              <a:gd name="f93" fmla="val 1440995"/>
              <a:gd name="f94" fmla="val 6990260"/>
              <a:gd name="f95" fmla="val 1798751"/>
              <a:gd name="f96" fmla="val 6685147"/>
              <a:gd name="f97" fmla="val 1942861"/>
              <a:gd name="f98" fmla="val 6153570"/>
              <a:gd name="f99" fmla="val 2215159"/>
              <a:gd name="f100" fmla="val 5872015"/>
              <a:gd name="f101" fmla="val 2333689"/>
              <a:gd name="f102" fmla="val 5671644"/>
              <a:gd name="f103" fmla="val 2405217"/>
              <a:gd name="f104" fmla="val 5415726"/>
              <a:gd name="f105" fmla="val 2489564"/>
              <a:gd name="f106" fmla="val 883892"/>
              <a:gd name="f107" fmla="val 670930"/>
              <a:gd name="f108" fmla="val 2479595"/>
              <a:gd name="f109" fmla="val 517791"/>
              <a:gd name="f110" fmla="val 2444670"/>
              <a:gd name="f111" fmla="val 283464"/>
              <a:gd name="f112" fmla="val 2358472"/>
              <a:gd name="f113" fmla="val 132588"/>
              <a:gd name="f114" fmla="val 2294464"/>
              <a:gd name="f115" fmla="val 61104"/>
              <a:gd name="f116" fmla="val 2248145"/>
              <a:gd name="f117" fmla="+- 0 0 -90"/>
              <a:gd name="f118" fmla="*/ f3 1 8604504"/>
              <a:gd name="f119" fmla="*/ f4 1 2514518"/>
              <a:gd name="f120" fmla="+- f7 0 f5"/>
              <a:gd name="f121" fmla="+- f6 0 f5"/>
              <a:gd name="f122" fmla="*/ f117 f0 1"/>
              <a:gd name="f123" fmla="*/ f121 1 8604504"/>
              <a:gd name="f124" fmla="*/ f120 1 2514518"/>
              <a:gd name="f125" fmla="*/ 0 f121 1"/>
              <a:gd name="f126" fmla="*/ 557784 f121 1"/>
              <a:gd name="f127" fmla="*/ 2212848 f121 1"/>
              <a:gd name="f128" fmla="*/ 2523744 f121 1"/>
              <a:gd name="f129" fmla="*/ 3621024 f121 1"/>
              <a:gd name="f130" fmla="*/ 3666744 f121 1"/>
              <a:gd name="f131" fmla="*/ 5001768 f121 1"/>
              <a:gd name="f132" fmla="*/ 5961888 f121 1"/>
              <a:gd name="f133" fmla="*/ 7452360 f121 1"/>
              <a:gd name="f134" fmla="*/ 7571232 f121 1"/>
              <a:gd name="f135" fmla="*/ 8604504 f121 1"/>
              <a:gd name="f136" fmla="*/ 8586216 f121 1"/>
              <a:gd name="f137" fmla="*/ 7708392 f121 1"/>
              <a:gd name="f138" fmla="*/ 283464 f121 1"/>
              <a:gd name="f139" fmla="*/ 955163 f121 1"/>
              <a:gd name="f140" fmla="*/ 6786643 f121 1"/>
              <a:gd name="f141" fmla="*/ 8383766 f121 1"/>
              <a:gd name="f142" fmla="*/ 7547474 f121 1"/>
              <a:gd name="f143" fmla="*/ 6153570 f121 1"/>
              <a:gd name="f144" fmla="*/ 5415726 f121 1"/>
              <a:gd name="f145" fmla="*/ 883892 f121 1"/>
              <a:gd name="f146" fmla="*/ 2139016 f120 1"/>
              <a:gd name="f147" fmla="*/ 1754968 f120 1"/>
              <a:gd name="f148" fmla="*/ 1313663 f120 1"/>
              <a:gd name="f149" fmla="*/ 1188040 f120 1"/>
              <a:gd name="f150" fmla="*/ 1023448 f120 1"/>
              <a:gd name="f151" fmla="*/ 694264 f120 1"/>
              <a:gd name="f152" fmla="*/ 758272 f120 1"/>
              <a:gd name="f153" fmla="*/ 1168556 f120 1"/>
              <a:gd name="f154" fmla="*/ 1316056 f120 1"/>
              <a:gd name="f155" fmla="*/ 1297170 f120 1"/>
              <a:gd name="f156" fmla="*/ 1142320 f120 1"/>
              <a:gd name="f157" fmla="*/ 1133176 f120 1"/>
              <a:gd name="f158" fmla="*/ 8020513 f121 1"/>
              <a:gd name="f159" fmla="*/ 488 f120 1"/>
              <a:gd name="f160" fmla="*/ 90760 f120 1"/>
              <a:gd name="f161" fmla="*/ 1700104 f120 1"/>
              <a:gd name="f162" fmla="*/ 1751293 f120 1"/>
              <a:gd name="f163" fmla="*/ 1745824 f120 1"/>
              <a:gd name="f164" fmla="*/ 1440995 f120 1"/>
              <a:gd name="f165" fmla="*/ 2215159 f120 1"/>
              <a:gd name="f166" fmla="*/ 2489564 f120 1"/>
              <a:gd name="f167" fmla="*/ 2514518 f120 1"/>
              <a:gd name="f168" fmla="*/ 2358472 f120 1"/>
              <a:gd name="f169" fmla="*/ f122 1 f2"/>
              <a:gd name="f170" fmla="*/ f125 1 8604504"/>
              <a:gd name="f171" fmla="*/ f126 1 8604504"/>
              <a:gd name="f172" fmla="*/ f127 1 8604504"/>
              <a:gd name="f173" fmla="*/ f128 1 8604504"/>
              <a:gd name="f174" fmla="*/ f129 1 8604504"/>
              <a:gd name="f175" fmla="*/ f130 1 8604504"/>
              <a:gd name="f176" fmla="*/ f131 1 8604504"/>
              <a:gd name="f177" fmla="*/ f132 1 8604504"/>
              <a:gd name="f178" fmla="*/ f133 1 8604504"/>
              <a:gd name="f179" fmla="*/ f134 1 8604504"/>
              <a:gd name="f180" fmla="*/ f135 1 8604504"/>
              <a:gd name="f181" fmla="*/ f136 1 8604504"/>
              <a:gd name="f182" fmla="*/ f137 1 8604504"/>
              <a:gd name="f183" fmla="*/ f138 1 8604504"/>
              <a:gd name="f184" fmla="*/ f139 1 8604504"/>
              <a:gd name="f185" fmla="*/ f140 1 8604504"/>
              <a:gd name="f186" fmla="*/ f141 1 8604504"/>
              <a:gd name="f187" fmla="*/ f142 1 8604504"/>
              <a:gd name="f188" fmla="*/ f143 1 8604504"/>
              <a:gd name="f189" fmla="*/ f144 1 8604504"/>
              <a:gd name="f190" fmla="*/ f145 1 8604504"/>
              <a:gd name="f191" fmla="*/ f146 1 2514518"/>
              <a:gd name="f192" fmla="*/ f147 1 2514518"/>
              <a:gd name="f193" fmla="*/ f148 1 2514518"/>
              <a:gd name="f194" fmla="*/ f149 1 2514518"/>
              <a:gd name="f195" fmla="*/ f150 1 2514518"/>
              <a:gd name="f196" fmla="*/ f151 1 2514518"/>
              <a:gd name="f197" fmla="*/ f152 1 2514518"/>
              <a:gd name="f198" fmla="*/ f153 1 2514518"/>
              <a:gd name="f199" fmla="*/ f154 1 2514518"/>
              <a:gd name="f200" fmla="*/ f155 1 2514518"/>
              <a:gd name="f201" fmla="*/ f156 1 2514518"/>
              <a:gd name="f202" fmla="*/ f157 1 2514518"/>
              <a:gd name="f203" fmla="*/ f158 1 8604504"/>
              <a:gd name="f204" fmla="*/ f159 1 2514518"/>
              <a:gd name="f205" fmla="*/ f160 1 2514518"/>
              <a:gd name="f206" fmla="*/ f161 1 2514518"/>
              <a:gd name="f207" fmla="*/ f162 1 2514518"/>
              <a:gd name="f208" fmla="*/ f163 1 2514518"/>
              <a:gd name="f209" fmla="*/ f164 1 2514518"/>
              <a:gd name="f210" fmla="*/ f165 1 2514518"/>
              <a:gd name="f211" fmla="*/ f166 1 2514518"/>
              <a:gd name="f212" fmla="*/ f167 1 2514518"/>
              <a:gd name="f213" fmla="*/ f168 1 2514518"/>
              <a:gd name="f214" fmla="*/ f5 1 f123"/>
              <a:gd name="f215" fmla="*/ f6 1 f123"/>
              <a:gd name="f216" fmla="*/ f5 1 f124"/>
              <a:gd name="f217" fmla="*/ f7 1 f124"/>
              <a:gd name="f218" fmla="+- f169 0 f1"/>
              <a:gd name="f219" fmla="*/ f170 1 f123"/>
              <a:gd name="f220" fmla="*/ f191 1 f124"/>
              <a:gd name="f221" fmla="*/ f171 1 f123"/>
              <a:gd name="f222" fmla="*/ f192 1 f124"/>
              <a:gd name="f223" fmla="*/ f184 1 f123"/>
              <a:gd name="f224" fmla="*/ f193 1 f124"/>
              <a:gd name="f225" fmla="*/ f172 1 f123"/>
              <a:gd name="f226" fmla="*/ f194 1 f124"/>
              <a:gd name="f227" fmla="*/ f173 1 f123"/>
              <a:gd name="f228" fmla="*/ f195 1 f124"/>
              <a:gd name="f229" fmla="*/ f174 1 f123"/>
              <a:gd name="f230" fmla="*/ f196 1 f124"/>
              <a:gd name="f231" fmla="*/ f175 1 f123"/>
              <a:gd name="f232" fmla="*/ f197 1 f124"/>
              <a:gd name="f233" fmla="*/ f176 1 f123"/>
              <a:gd name="f234" fmla="*/ f198 1 f124"/>
              <a:gd name="f235" fmla="*/ f177 1 f123"/>
              <a:gd name="f236" fmla="*/ f199 1 f124"/>
              <a:gd name="f237" fmla="*/ f185 1 f123"/>
              <a:gd name="f238" fmla="*/ f200 1 f124"/>
              <a:gd name="f239" fmla="*/ f178 1 f123"/>
              <a:gd name="f240" fmla="*/ f201 1 f124"/>
              <a:gd name="f241" fmla="*/ f179 1 f123"/>
              <a:gd name="f242" fmla="*/ f202 1 f124"/>
              <a:gd name="f243" fmla="*/ f203 1 f123"/>
              <a:gd name="f244" fmla="*/ f204 1 f124"/>
              <a:gd name="f245" fmla="*/ f180 1 f123"/>
              <a:gd name="f246" fmla="*/ f205 1 f124"/>
              <a:gd name="f247" fmla="*/ f181 1 f123"/>
              <a:gd name="f248" fmla="*/ f206 1 f124"/>
              <a:gd name="f249" fmla="*/ f186 1 f123"/>
              <a:gd name="f250" fmla="*/ f207 1 f124"/>
              <a:gd name="f251" fmla="*/ f182 1 f123"/>
              <a:gd name="f252" fmla="*/ f208 1 f124"/>
              <a:gd name="f253" fmla="*/ f187 1 f123"/>
              <a:gd name="f254" fmla="*/ f209 1 f124"/>
              <a:gd name="f255" fmla="*/ f188 1 f123"/>
              <a:gd name="f256" fmla="*/ f210 1 f124"/>
              <a:gd name="f257" fmla="*/ f189 1 f123"/>
              <a:gd name="f258" fmla="*/ f211 1 f124"/>
              <a:gd name="f259" fmla="*/ f190 1 f123"/>
              <a:gd name="f260" fmla="*/ f212 1 f124"/>
              <a:gd name="f261" fmla="*/ f183 1 f123"/>
              <a:gd name="f262" fmla="*/ f213 1 f124"/>
              <a:gd name="f263" fmla="*/ f214 f118 1"/>
              <a:gd name="f264" fmla="*/ f215 f118 1"/>
              <a:gd name="f265" fmla="*/ f217 f119 1"/>
              <a:gd name="f266" fmla="*/ f216 f119 1"/>
              <a:gd name="f267" fmla="*/ f219 f118 1"/>
              <a:gd name="f268" fmla="*/ f220 f119 1"/>
              <a:gd name="f269" fmla="*/ f221 f118 1"/>
              <a:gd name="f270" fmla="*/ f222 f119 1"/>
              <a:gd name="f271" fmla="*/ f223 f118 1"/>
              <a:gd name="f272" fmla="*/ f224 f119 1"/>
              <a:gd name="f273" fmla="*/ f225 f118 1"/>
              <a:gd name="f274" fmla="*/ f226 f119 1"/>
              <a:gd name="f275" fmla="*/ f227 f118 1"/>
              <a:gd name="f276" fmla="*/ f228 f119 1"/>
              <a:gd name="f277" fmla="*/ f229 f118 1"/>
              <a:gd name="f278" fmla="*/ f230 f119 1"/>
              <a:gd name="f279" fmla="*/ f231 f118 1"/>
              <a:gd name="f280" fmla="*/ f232 f119 1"/>
              <a:gd name="f281" fmla="*/ f233 f118 1"/>
              <a:gd name="f282" fmla="*/ f234 f119 1"/>
              <a:gd name="f283" fmla="*/ f235 f118 1"/>
              <a:gd name="f284" fmla="*/ f236 f119 1"/>
              <a:gd name="f285" fmla="*/ f237 f118 1"/>
              <a:gd name="f286" fmla="*/ f238 f119 1"/>
              <a:gd name="f287" fmla="*/ f239 f118 1"/>
              <a:gd name="f288" fmla="*/ f240 f119 1"/>
              <a:gd name="f289" fmla="*/ f241 f118 1"/>
              <a:gd name="f290" fmla="*/ f242 f119 1"/>
              <a:gd name="f291" fmla="*/ f243 f118 1"/>
              <a:gd name="f292" fmla="*/ f244 f119 1"/>
              <a:gd name="f293" fmla="*/ f245 f118 1"/>
              <a:gd name="f294" fmla="*/ f246 f119 1"/>
              <a:gd name="f295" fmla="*/ f247 f118 1"/>
              <a:gd name="f296" fmla="*/ f248 f119 1"/>
              <a:gd name="f297" fmla="*/ f249 f118 1"/>
              <a:gd name="f298" fmla="*/ f250 f119 1"/>
              <a:gd name="f299" fmla="*/ f251 f118 1"/>
              <a:gd name="f300" fmla="*/ f252 f119 1"/>
              <a:gd name="f301" fmla="*/ f253 f118 1"/>
              <a:gd name="f302" fmla="*/ f254 f119 1"/>
              <a:gd name="f303" fmla="*/ f255 f118 1"/>
              <a:gd name="f304" fmla="*/ f256 f119 1"/>
              <a:gd name="f305" fmla="*/ f257 f118 1"/>
              <a:gd name="f306" fmla="*/ f258 f119 1"/>
              <a:gd name="f307" fmla="*/ f259 f118 1"/>
              <a:gd name="f308" fmla="*/ f260 f119 1"/>
              <a:gd name="f309" fmla="*/ f261 f118 1"/>
              <a:gd name="f310" fmla="*/ f262 f1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18">
                <a:pos x="f267" y="f268"/>
              </a:cxn>
              <a:cxn ang="f218">
                <a:pos x="f269" y="f270"/>
              </a:cxn>
              <a:cxn ang="f218">
                <a:pos x="f271" y="f272"/>
              </a:cxn>
              <a:cxn ang="f218">
                <a:pos x="f273" y="f274"/>
              </a:cxn>
              <a:cxn ang="f218">
                <a:pos x="f275" y="f276"/>
              </a:cxn>
              <a:cxn ang="f218">
                <a:pos x="f277" y="f278"/>
              </a:cxn>
              <a:cxn ang="f218">
                <a:pos x="f279" y="f280"/>
              </a:cxn>
              <a:cxn ang="f218">
                <a:pos x="f281" y="f282"/>
              </a:cxn>
              <a:cxn ang="f218">
                <a:pos x="f283" y="f284"/>
              </a:cxn>
              <a:cxn ang="f218">
                <a:pos x="f285" y="f286"/>
              </a:cxn>
              <a:cxn ang="f218">
                <a:pos x="f287" y="f288"/>
              </a:cxn>
              <a:cxn ang="f218">
                <a:pos x="f289" y="f290"/>
              </a:cxn>
              <a:cxn ang="f218">
                <a:pos x="f291" y="f292"/>
              </a:cxn>
              <a:cxn ang="f218">
                <a:pos x="f293" y="f294"/>
              </a:cxn>
              <a:cxn ang="f218">
                <a:pos x="f295" y="f296"/>
              </a:cxn>
              <a:cxn ang="f218">
                <a:pos x="f297" y="f298"/>
              </a:cxn>
              <a:cxn ang="f218">
                <a:pos x="f299" y="f300"/>
              </a:cxn>
              <a:cxn ang="f218">
                <a:pos x="f301" y="f302"/>
              </a:cxn>
              <a:cxn ang="f218">
                <a:pos x="f303" y="f304"/>
              </a:cxn>
              <a:cxn ang="f218">
                <a:pos x="f305" y="f306"/>
              </a:cxn>
              <a:cxn ang="f218">
                <a:pos x="f307" y="f308"/>
              </a:cxn>
              <a:cxn ang="f218">
                <a:pos x="f309" y="f310"/>
              </a:cxn>
              <a:cxn ang="f218">
                <a:pos x="f267" y="f268"/>
              </a:cxn>
            </a:cxnLst>
            <a:rect l="f263" t="f266" r="f264" b="f265"/>
            <a:pathLst>
              <a:path w="8604504" h="2514518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6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lnTo>
                  <a:pt x="f106" y="f7"/>
                </a:lnTo>
                <a:cubicBezTo>
                  <a:pt x="f107" y="f108"/>
                  <a:pt x="f109" y="f110"/>
                  <a:pt x="f111" y="f112"/>
                </a:cubicBezTo>
                <a:cubicBezTo>
                  <a:pt x="f113" y="f114"/>
                  <a:pt x="f115" y="f116"/>
                  <a:pt x="f5" y="f8"/>
                </a:cubicBezTo>
                <a:close/>
              </a:path>
            </a:pathLst>
          </a:custGeom>
          <a:noFill/>
          <a:ln w="28575" cap="flat">
            <a:solidFill>
              <a:srgbClr val="A6A6A6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6"/>
          <a:srcRect l="308"/>
          <a:stretch>
            <a:fillRect/>
          </a:stretch>
        </p:blipFill>
        <p:spPr>
          <a:xfrm>
            <a:off x="2208255" y="4438836"/>
            <a:ext cx="1286908" cy="2673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rapezoid 7"/>
          <p:cNvSpPr/>
          <p:nvPr/>
        </p:nvSpPr>
        <p:spPr>
          <a:xfrm>
            <a:off x="2520532" y="4400056"/>
            <a:ext cx="86" cy="3305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25000"/>
              <a:gd name="f8" fmla="+- 0 0 -270"/>
              <a:gd name="f9" fmla="+- 0 0 -9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*/ f32 1 3"/>
              <a:gd name="f38" fmla="*/ f33 1 4"/>
              <a:gd name="f39" fmla="min f33 f32"/>
              <a:gd name="f40" fmla="*/ 50000 f33 1"/>
              <a:gd name="f41" fmla="+- f6 f36 0"/>
              <a:gd name="f42" fmla="*/ f40 1 f39"/>
              <a:gd name="f43" fmla="*/ f39 f7 1"/>
              <a:gd name="f44" fmla="*/ f38 f7 1"/>
              <a:gd name="f45" fmla="*/ f37 f7 1"/>
              <a:gd name="f46" fmla="*/ f43 1 200000"/>
              <a:gd name="f47" fmla="*/ f43 1 100000"/>
              <a:gd name="f48" fmla="*/ f44 1 f42"/>
              <a:gd name="f49" fmla="*/ f45 1 f42"/>
              <a:gd name="f50" fmla="*/ f41 f26 1"/>
              <a:gd name="f51" fmla="+- f29 0 f47"/>
              <a:gd name="f52" fmla="+- f29 0 f46"/>
              <a:gd name="f53" fmla="+- f29 0 f48"/>
              <a:gd name="f54" fmla="*/ f48 f26 1"/>
              <a:gd name="f55" fmla="*/ f49 f26 1"/>
              <a:gd name="f56" fmla="*/ f47 f26 1"/>
              <a:gd name="f57" fmla="*/ f46 f26 1"/>
              <a:gd name="f58" fmla="*/ f53 f26 1"/>
              <a:gd name="f59" fmla="*/ f51 f26 1"/>
              <a:gd name="f60" fmla="*/ f52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7" y="f50"/>
              </a:cxn>
              <a:cxn ang="f25">
                <a:pos x="f60" y="f50"/>
              </a:cxn>
            </a:cxnLst>
            <a:rect l="f54" t="f55" r="f58" b="f34"/>
            <a:pathLst>
              <a:path>
                <a:moveTo>
                  <a:pt x="f31" y="f34"/>
                </a:moveTo>
                <a:lnTo>
                  <a:pt x="f56" y="f31"/>
                </a:lnTo>
                <a:lnTo>
                  <a:pt x="f59" y="f31"/>
                </a:lnTo>
                <a:lnTo>
                  <a:pt x="f35" y="f34"/>
                </a:lnTo>
                <a:close/>
              </a:path>
            </a:pathLst>
          </a:custGeom>
          <a:solidFill>
            <a:srgbClr val="A6A6A6"/>
          </a:solidFill>
          <a:ln w="9528" cap="flat">
            <a:solidFill>
              <a:srgbClr val="FFFFFF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76"/>
          <p:cNvGrpSpPr/>
          <p:nvPr/>
        </p:nvGrpSpPr>
        <p:grpSpPr>
          <a:xfrm>
            <a:off x="1571907" y="488880"/>
            <a:ext cx="2691675" cy="1209184"/>
            <a:chOff x="303498" y="1124382"/>
            <a:chExt cx="2691675" cy="1209184"/>
          </a:xfrm>
        </p:grpSpPr>
        <p:sp>
          <p:nvSpPr>
            <p:cNvPr id="5" name="Freeform 77"/>
            <p:cNvSpPr/>
            <p:nvPr/>
          </p:nvSpPr>
          <p:spPr>
            <a:xfrm>
              <a:off x="1067525" y="1124382"/>
              <a:ext cx="65" cy="2769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857240"/>
                <a:gd name="f7" fmla="val 756920"/>
                <a:gd name="f8" fmla="val 2575560"/>
                <a:gd name="f9" fmla="val 2733040"/>
                <a:gd name="f10" fmla="val 67733"/>
                <a:gd name="f11" fmla="val 2738120"/>
                <a:gd name="f12" fmla="val 176107"/>
                <a:gd name="f13" fmla="val 2819400"/>
                <a:gd name="f14" fmla="val 340360"/>
                <a:gd name="f15" fmla="val 325120"/>
                <a:gd name="f16" fmla="val 350520"/>
                <a:gd name="f17" fmla="val 4023360"/>
                <a:gd name="f18" fmla="val 508000"/>
                <a:gd name="f19" fmla="val 3654213"/>
                <a:gd name="f20" fmla="val 570653"/>
                <a:gd name="f21" fmla="val 3498427"/>
                <a:gd name="f22" fmla="val 597747"/>
                <a:gd name="f23" fmla="val 3022600"/>
                <a:gd name="f24" fmla="val 2870200"/>
                <a:gd name="f25" fmla="val 614680"/>
                <a:gd name="f26" fmla="val 690880"/>
                <a:gd name="f27" fmla="val 2270760"/>
                <a:gd name="f28" fmla="val 701040"/>
                <a:gd name="f29" fmla="val 1745827"/>
                <a:gd name="f30" fmla="val 594360"/>
                <a:gd name="f31" fmla="val 1632373"/>
                <a:gd name="f32" fmla="val 584200"/>
                <a:gd name="f33" fmla="val 1244600"/>
                <a:gd name="f34" fmla="val 533400"/>
                <a:gd name="f35" fmla="val 40640"/>
                <a:gd name="f36" fmla="val 421640"/>
                <a:gd name="f37" fmla="val 1940560"/>
                <a:gd name="f38" fmla="val 355600"/>
                <a:gd name="f39" fmla="val 1991360"/>
                <a:gd name="f40" fmla="val 314960"/>
                <a:gd name="f41" fmla="val 2336800"/>
                <a:gd name="f42" fmla="val 2411307"/>
                <a:gd name="f43" fmla="val 160867"/>
                <a:gd name="f44" fmla="val 2394373"/>
                <a:gd name="f45" fmla="val 72813"/>
                <a:gd name="f46" fmla="+- 0 0 -90"/>
                <a:gd name="f47" fmla="*/ f3 1 5857240"/>
                <a:gd name="f48" fmla="*/ f4 1 756920"/>
                <a:gd name="f49" fmla="+- f7 0 f5"/>
                <a:gd name="f50" fmla="+- f6 0 f5"/>
                <a:gd name="f51" fmla="*/ f46 f0 1"/>
                <a:gd name="f52" fmla="*/ f50 1 5857240"/>
                <a:gd name="f53" fmla="*/ f49 1 756920"/>
                <a:gd name="f54" fmla="*/ 2575560 f50 1"/>
                <a:gd name="f55" fmla="*/ 0 f49 1"/>
                <a:gd name="f56" fmla="*/ 2819400 f50 1"/>
                <a:gd name="f57" fmla="*/ 340360 f49 1"/>
                <a:gd name="f58" fmla="*/ 5857240 f50 1"/>
                <a:gd name="f59" fmla="*/ 325120 f49 1"/>
                <a:gd name="f60" fmla="*/ 350520 f49 1"/>
                <a:gd name="f61" fmla="*/ 4023360 f50 1"/>
                <a:gd name="f62" fmla="*/ 508000 f49 1"/>
                <a:gd name="f63" fmla="*/ 3022600 f50 1"/>
                <a:gd name="f64" fmla="*/ 756920 f49 1"/>
                <a:gd name="f65" fmla="*/ 2870200 f50 1"/>
                <a:gd name="f66" fmla="*/ 614680 f49 1"/>
                <a:gd name="f67" fmla="*/ 690880 f49 1"/>
                <a:gd name="f68" fmla="*/ 2270760 f50 1"/>
                <a:gd name="f69" fmla="*/ 701040 f49 1"/>
                <a:gd name="f70" fmla="*/ 40640 f50 1"/>
                <a:gd name="f71" fmla="*/ 421640 f49 1"/>
                <a:gd name="f72" fmla="*/ 0 f50 1"/>
                <a:gd name="f73" fmla="*/ 1940560 f50 1"/>
                <a:gd name="f74" fmla="*/ 355600 f49 1"/>
                <a:gd name="f75" fmla="*/ 1991360 f50 1"/>
                <a:gd name="f76" fmla="*/ 314960 f49 1"/>
                <a:gd name="f77" fmla="*/ 2336800 f50 1"/>
                <a:gd name="f78" fmla="*/ 1244600 f50 1"/>
                <a:gd name="f79" fmla="*/ 533400 f49 1"/>
                <a:gd name="f80" fmla="*/ f51 1 f2"/>
                <a:gd name="f81" fmla="*/ f54 1 5857240"/>
                <a:gd name="f82" fmla="*/ f55 1 756920"/>
                <a:gd name="f83" fmla="*/ f56 1 5857240"/>
                <a:gd name="f84" fmla="*/ f57 1 756920"/>
                <a:gd name="f85" fmla="*/ f58 1 5857240"/>
                <a:gd name="f86" fmla="*/ f59 1 756920"/>
                <a:gd name="f87" fmla="*/ f60 1 756920"/>
                <a:gd name="f88" fmla="*/ f61 1 5857240"/>
                <a:gd name="f89" fmla="*/ f62 1 756920"/>
                <a:gd name="f90" fmla="*/ f63 1 5857240"/>
                <a:gd name="f91" fmla="*/ f64 1 756920"/>
                <a:gd name="f92" fmla="*/ f65 1 5857240"/>
                <a:gd name="f93" fmla="*/ f66 1 756920"/>
                <a:gd name="f94" fmla="*/ f67 1 756920"/>
                <a:gd name="f95" fmla="*/ f68 1 5857240"/>
                <a:gd name="f96" fmla="*/ f69 1 756920"/>
                <a:gd name="f97" fmla="*/ f70 1 5857240"/>
                <a:gd name="f98" fmla="*/ f71 1 756920"/>
                <a:gd name="f99" fmla="*/ f72 1 5857240"/>
                <a:gd name="f100" fmla="*/ f73 1 5857240"/>
                <a:gd name="f101" fmla="*/ f74 1 756920"/>
                <a:gd name="f102" fmla="*/ f75 1 5857240"/>
                <a:gd name="f103" fmla="*/ f76 1 756920"/>
                <a:gd name="f104" fmla="*/ f77 1 5857240"/>
                <a:gd name="f105" fmla="*/ f78 1 5857240"/>
                <a:gd name="f106" fmla="*/ f79 1 756920"/>
                <a:gd name="f107" fmla="*/ f5 1 f52"/>
                <a:gd name="f108" fmla="*/ f6 1 f52"/>
                <a:gd name="f109" fmla="*/ f5 1 f53"/>
                <a:gd name="f110" fmla="*/ f7 1 f53"/>
                <a:gd name="f111" fmla="+- f80 0 f1"/>
                <a:gd name="f112" fmla="*/ f81 1 f52"/>
                <a:gd name="f113" fmla="*/ f82 1 f53"/>
                <a:gd name="f114" fmla="*/ f83 1 f52"/>
                <a:gd name="f115" fmla="*/ f84 1 f53"/>
                <a:gd name="f116" fmla="*/ f85 1 f52"/>
                <a:gd name="f117" fmla="*/ f86 1 f53"/>
                <a:gd name="f118" fmla="*/ f87 1 f53"/>
                <a:gd name="f119" fmla="*/ f88 1 f52"/>
                <a:gd name="f120" fmla="*/ f89 1 f53"/>
                <a:gd name="f121" fmla="*/ f90 1 f52"/>
                <a:gd name="f122" fmla="*/ f91 1 f53"/>
                <a:gd name="f123" fmla="*/ f92 1 f52"/>
                <a:gd name="f124" fmla="*/ f93 1 f53"/>
                <a:gd name="f125" fmla="*/ f94 1 f53"/>
                <a:gd name="f126" fmla="*/ f95 1 f52"/>
                <a:gd name="f127" fmla="*/ f96 1 f53"/>
                <a:gd name="f128" fmla="*/ f105 1 f52"/>
                <a:gd name="f129" fmla="*/ f106 1 f53"/>
                <a:gd name="f130" fmla="*/ f97 1 f52"/>
                <a:gd name="f131" fmla="*/ f98 1 f53"/>
                <a:gd name="f132" fmla="*/ f99 1 f52"/>
                <a:gd name="f133" fmla="*/ f100 1 f52"/>
                <a:gd name="f134" fmla="*/ f101 1 f53"/>
                <a:gd name="f135" fmla="*/ f102 1 f52"/>
                <a:gd name="f136" fmla="*/ f103 1 f53"/>
                <a:gd name="f137" fmla="*/ f104 1 f52"/>
                <a:gd name="f138" fmla="*/ f107 f47 1"/>
                <a:gd name="f139" fmla="*/ f108 f47 1"/>
                <a:gd name="f140" fmla="*/ f110 f48 1"/>
                <a:gd name="f141" fmla="*/ f109 f48 1"/>
                <a:gd name="f142" fmla="*/ f112 f47 1"/>
                <a:gd name="f143" fmla="*/ f113 f48 1"/>
                <a:gd name="f144" fmla="*/ f114 f47 1"/>
                <a:gd name="f145" fmla="*/ f115 f48 1"/>
                <a:gd name="f146" fmla="*/ f116 f47 1"/>
                <a:gd name="f147" fmla="*/ f117 f48 1"/>
                <a:gd name="f148" fmla="*/ f118 f48 1"/>
                <a:gd name="f149" fmla="*/ f119 f47 1"/>
                <a:gd name="f150" fmla="*/ f120 f48 1"/>
                <a:gd name="f151" fmla="*/ f121 f47 1"/>
                <a:gd name="f152" fmla="*/ f122 f48 1"/>
                <a:gd name="f153" fmla="*/ f123 f47 1"/>
                <a:gd name="f154" fmla="*/ f124 f48 1"/>
                <a:gd name="f155" fmla="*/ f125 f48 1"/>
                <a:gd name="f156" fmla="*/ f126 f47 1"/>
                <a:gd name="f157" fmla="*/ f127 f48 1"/>
                <a:gd name="f158" fmla="*/ f128 f47 1"/>
                <a:gd name="f159" fmla="*/ f129 f48 1"/>
                <a:gd name="f160" fmla="*/ f130 f47 1"/>
                <a:gd name="f161" fmla="*/ f131 f48 1"/>
                <a:gd name="f162" fmla="*/ f132 f47 1"/>
                <a:gd name="f163" fmla="*/ f133 f47 1"/>
                <a:gd name="f164" fmla="*/ f134 f48 1"/>
                <a:gd name="f165" fmla="*/ f135 f47 1"/>
                <a:gd name="f166" fmla="*/ f136 f48 1"/>
                <a:gd name="f167" fmla="*/ f13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1">
                  <a:pos x="f142" y="f143"/>
                </a:cxn>
                <a:cxn ang="f111">
                  <a:pos x="f144" y="f145"/>
                </a:cxn>
                <a:cxn ang="f111">
                  <a:pos x="f146" y="f147"/>
                </a:cxn>
                <a:cxn ang="f111">
                  <a:pos x="f146" y="f148"/>
                </a:cxn>
                <a:cxn ang="f111">
                  <a:pos x="f149" y="f150"/>
                </a:cxn>
                <a:cxn ang="f111">
                  <a:pos x="f151" y="f152"/>
                </a:cxn>
                <a:cxn ang="f111">
                  <a:pos x="f153" y="f154"/>
                </a:cxn>
                <a:cxn ang="f111">
                  <a:pos x="f153" y="f155"/>
                </a:cxn>
                <a:cxn ang="f111">
                  <a:pos x="f156" y="f157"/>
                </a:cxn>
                <a:cxn ang="f111">
                  <a:pos x="f158" y="f159"/>
                </a:cxn>
                <a:cxn ang="f111">
                  <a:pos x="f160" y="f161"/>
                </a:cxn>
                <a:cxn ang="f111">
                  <a:pos x="f162" y="f148"/>
                </a:cxn>
                <a:cxn ang="f111">
                  <a:pos x="f163" y="f164"/>
                </a:cxn>
                <a:cxn ang="f111">
                  <a:pos x="f165" y="f166"/>
                </a:cxn>
                <a:cxn ang="f111">
                  <a:pos x="f167" y="f147"/>
                </a:cxn>
                <a:cxn ang="f111">
                  <a:pos x="f142" y="f143"/>
                </a:cxn>
              </a:cxnLst>
              <a:rect l="f138" t="f141" r="f139" b="f140"/>
              <a:pathLst>
                <a:path w="5857240" h="756920">
                  <a:moveTo>
                    <a:pt x="f8" y="f5"/>
                  </a:moveTo>
                  <a:cubicBezTo>
                    <a:pt x="f9" y="f10"/>
                    <a:pt x="f11" y="f12"/>
                    <a:pt x="f13" y="f14"/>
                  </a:cubicBezTo>
                  <a:lnTo>
                    <a:pt x="f6" y="f15"/>
                  </a:lnTo>
                  <a:lnTo>
                    <a:pt x="f6" y="f16"/>
                  </a:lnTo>
                  <a:lnTo>
                    <a:pt x="f17" y="f18"/>
                  </a:lnTo>
                  <a:cubicBezTo>
                    <a:pt x="f19" y="f20"/>
                    <a:pt x="f21" y="f22"/>
                    <a:pt x="f23" y="f7"/>
                  </a:cubicBezTo>
                  <a:lnTo>
                    <a:pt x="f24" y="f25"/>
                  </a:lnTo>
                  <a:lnTo>
                    <a:pt x="f24" y="f26"/>
                  </a:lnTo>
                  <a:lnTo>
                    <a:pt x="f27" y="f28"/>
                  </a:ln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lnTo>
                    <a:pt x="f5" y="f1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15"/>
                  </a:lnTo>
                  <a:cubicBezTo>
                    <a:pt x="f42" y="f43"/>
                    <a:pt x="f44" y="f45"/>
                    <a:pt x="f8" y="f5"/>
                  </a:cubicBezTo>
                  <a:close/>
                </a:path>
              </a:pathLst>
            </a:custGeom>
            <a:solidFill>
              <a:srgbClr val="A6A6A6"/>
            </a:solidFill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230191" marR="0" lvl="0" indent="-230191" algn="l" defTabSz="914400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78"/>
            <p:cNvSpPr/>
            <p:nvPr/>
          </p:nvSpPr>
          <p:spPr>
            <a:xfrm>
              <a:off x="303498" y="2056567"/>
              <a:ext cx="65" cy="2769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04504"/>
                <a:gd name="f7" fmla="val 2514518"/>
                <a:gd name="f8" fmla="val 2139016"/>
                <a:gd name="f9" fmla="val 45720"/>
                <a:gd name="f10" fmla="val 1961520"/>
                <a:gd name="f11" fmla="val 398590"/>
                <a:gd name="f12" fmla="val 1892527"/>
                <a:gd name="f13" fmla="val 557784"/>
                <a:gd name="f14" fmla="val 1754968"/>
                <a:gd name="f15" fmla="val 690244"/>
                <a:gd name="f16" fmla="val 1607866"/>
                <a:gd name="f17" fmla="val 797066"/>
                <a:gd name="f18" fmla="val 1435128"/>
                <a:gd name="f19" fmla="val 955163"/>
                <a:gd name="f20" fmla="val 1313663"/>
                <a:gd name="f21" fmla="val 1194929"/>
                <a:gd name="f22" fmla="val 1211968"/>
                <a:gd name="f23" fmla="val 1819257"/>
                <a:gd name="f24" fmla="val 1285461"/>
                <a:gd name="f25" fmla="val 2212848"/>
                <a:gd name="f26" fmla="val 1188040"/>
                <a:gd name="f27" fmla="val 2523744"/>
                <a:gd name="f28" fmla="val 1023448"/>
                <a:gd name="f29" fmla="val 3621024"/>
                <a:gd name="f30" fmla="val 694264"/>
                <a:gd name="f31" fmla="val 3666744"/>
                <a:gd name="f32" fmla="val 758272"/>
                <a:gd name="f33" fmla="val 4086114"/>
                <a:gd name="f34" fmla="val 966248"/>
                <a:gd name="f35" fmla="val 4531122"/>
                <a:gd name="f36" fmla="val 1084494"/>
                <a:gd name="f37" fmla="val 5001768"/>
                <a:gd name="f38" fmla="val 1168556"/>
                <a:gd name="f39" fmla="val 5308989"/>
                <a:gd name="f40" fmla="val 1239088"/>
                <a:gd name="f41" fmla="val 5560662"/>
                <a:gd name="f42" fmla="val 1279708"/>
                <a:gd name="f43" fmla="val 5961888"/>
                <a:gd name="f44" fmla="val 1316056"/>
                <a:gd name="f45" fmla="val 6262444"/>
                <a:gd name="f46" fmla="val 1315458"/>
                <a:gd name="f47" fmla="val 6503179"/>
                <a:gd name="f48" fmla="val 1306314"/>
                <a:gd name="f49" fmla="val 6786643"/>
                <a:gd name="f50" fmla="val 1297170"/>
                <a:gd name="f51" fmla="val 7064097"/>
                <a:gd name="f52" fmla="val 1258372"/>
                <a:gd name="f53" fmla="val 7239000"/>
                <a:gd name="f54" fmla="val 1198209"/>
                <a:gd name="f55" fmla="val 7452360"/>
                <a:gd name="f56" fmla="val 1142320"/>
                <a:gd name="f57" fmla="val 7538986"/>
                <a:gd name="f58" fmla="val 1122180"/>
                <a:gd name="f59" fmla="val 7531608"/>
                <a:gd name="f60" fmla="val 1136224"/>
                <a:gd name="f61" fmla="val 7571232"/>
                <a:gd name="f62" fmla="val 1133176"/>
                <a:gd name="f63" fmla="val 7723024"/>
                <a:gd name="f64" fmla="val 756629"/>
                <a:gd name="f65" fmla="val 7944921"/>
                <a:gd name="f66" fmla="+- 0 0 22253"/>
                <a:gd name="f67" fmla="val 8020513"/>
                <a:gd name="f68" fmla="val 488"/>
                <a:gd name="f69" fmla="val 8271973"/>
                <a:gd name="f70" fmla="val 15728"/>
                <a:gd name="f71" fmla="val 8207452"/>
                <a:gd name="f72" fmla="val 8151"/>
                <a:gd name="f73" fmla="val 90760"/>
                <a:gd name="f74" fmla="val 8586216"/>
                <a:gd name="f75" fmla="val 1700104"/>
                <a:gd name="f76" fmla="val 8530127"/>
                <a:gd name="f77" fmla="val 1742805"/>
                <a:gd name="f78" fmla="val 8482584"/>
                <a:gd name="f79" fmla="val 1729957"/>
                <a:gd name="f80" fmla="val 8383766"/>
                <a:gd name="f81" fmla="val 1751293"/>
                <a:gd name="f82" fmla="val 8047545"/>
                <a:gd name="f83" fmla="val 1766561"/>
                <a:gd name="f84" fmla="val 7933517"/>
                <a:gd name="f85" fmla="val 1747647"/>
                <a:gd name="f86" fmla="val 7708392"/>
                <a:gd name="f87" fmla="val 1745824"/>
                <a:gd name="f88" fmla="val 7654753"/>
                <a:gd name="f89" fmla="val 1644214"/>
                <a:gd name="f90" fmla="val 7622478"/>
                <a:gd name="f91" fmla="val 1628063"/>
                <a:gd name="f92" fmla="val 7547474"/>
                <a:gd name="f93" fmla="val 1440995"/>
                <a:gd name="f94" fmla="val 6990260"/>
                <a:gd name="f95" fmla="val 1798751"/>
                <a:gd name="f96" fmla="val 6685147"/>
                <a:gd name="f97" fmla="val 1942861"/>
                <a:gd name="f98" fmla="val 6153570"/>
                <a:gd name="f99" fmla="val 2215159"/>
                <a:gd name="f100" fmla="val 5872015"/>
                <a:gd name="f101" fmla="val 2333689"/>
                <a:gd name="f102" fmla="val 5671644"/>
                <a:gd name="f103" fmla="val 2405217"/>
                <a:gd name="f104" fmla="val 5415726"/>
                <a:gd name="f105" fmla="val 2489564"/>
                <a:gd name="f106" fmla="val 883892"/>
                <a:gd name="f107" fmla="val 670930"/>
                <a:gd name="f108" fmla="val 2479595"/>
                <a:gd name="f109" fmla="val 517791"/>
                <a:gd name="f110" fmla="val 2444670"/>
                <a:gd name="f111" fmla="val 283464"/>
                <a:gd name="f112" fmla="val 2358472"/>
                <a:gd name="f113" fmla="val 132588"/>
                <a:gd name="f114" fmla="val 2294464"/>
                <a:gd name="f115" fmla="val 61104"/>
                <a:gd name="f116" fmla="val 2248145"/>
                <a:gd name="f117" fmla="+- 0 0 -90"/>
                <a:gd name="f118" fmla="*/ f3 1 8604504"/>
                <a:gd name="f119" fmla="*/ f4 1 2514518"/>
                <a:gd name="f120" fmla="+- f7 0 f5"/>
                <a:gd name="f121" fmla="+- f6 0 f5"/>
                <a:gd name="f122" fmla="*/ f117 f0 1"/>
                <a:gd name="f123" fmla="*/ f121 1 8604504"/>
                <a:gd name="f124" fmla="*/ f120 1 2514518"/>
                <a:gd name="f125" fmla="*/ 0 f121 1"/>
                <a:gd name="f126" fmla="*/ 557784 f121 1"/>
                <a:gd name="f127" fmla="*/ 2212848 f121 1"/>
                <a:gd name="f128" fmla="*/ 2523744 f121 1"/>
                <a:gd name="f129" fmla="*/ 3621024 f121 1"/>
                <a:gd name="f130" fmla="*/ 3666744 f121 1"/>
                <a:gd name="f131" fmla="*/ 5001768 f121 1"/>
                <a:gd name="f132" fmla="*/ 5961888 f121 1"/>
                <a:gd name="f133" fmla="*/ 7452360 f121 1"/>
                <a:gd name="f134" fmla="*/ 7571232 f121 1"/>
                <a:gd name="f135" fmla="*/ 8604504 f121 1"/>
                <a:gd name="f136" fmla="*/ 8586216 f121 1"/>
                <a:gd name="f137" fmla="*/ 7708392 f121 1"/>
                <a:gd name="f138" fmla="*/ 283464 f121 1"/>
                <a:gd name="f139" fmla="*/ 955163 f121 1"/>
                <a:gd name="f140" fmla="*/ 6786643 f121 1"/>
                <a:gd name="f141" fmla="*/ 8383766 f121 1"/>
                <a:gd name="f142" fmla="*/ 7547474 f121 1"/>
                <a:gd name="f143" fmla="*/ 6153570 f121 1"/>
                <a:gd name="f144" fmla="*/ 5415726 f121 1"/>
                <a:gd name="f145" fmla="*/ 883892 f121 1"/>
                <a:gd name="f146" fmla="*/ 2139016 f120 1"/>
                <a:gd name="f147" fmla="*/ 1754968 f120 1"/>
                <a:gd name="f148" fmla="*/ 1313663 f120 1"/>
                <a:gd name="f149" fmla="*/ 1188040 f120 1"/>
                <a:gd name="f150" fmla="*/ 1023448 f120 1"/>
                <a:gd name="f151" fmla="*/ 694264 f120 1"/>
                <a:gd name="f152" fmla="*/ 758272 f120 1"/>
                <a:gd name="f153" fmla="*/ 1168556 f120 1"/>
                <a:gd name="f154" fmla="*/ 1316056 f120 1"/>
                <a:gd name="f155" fmla="*/ 1297170 f120 1"/>
                <a:gd name="f156" fmla="*/ 1142320 f120 1"/>
                <a:gd name="f157" fmla="*/ 1133176 f120 1"/>
                <a:gd name="f158" fmla="*/ 8020513 f121 1"/>
                <a:gd name="f159" fmla="*/ 488 f120 1"/>
                <a:gd name="f160" fmla="*/ 90760 f120 1"/>
                <a:gd name="f161" fmla="*/ 1700104 f120 1"/>
                <a:gd name="f162" fmla="*/ 1751293 f120 1"/>
                <a:gd name="f163" fmla="*/ 1745824 f120 1"/>
                <a:gd name="f164" fmla="*/ 1440995 f120 1"/>
                <a:gd name="f165" fmla="*/ 2215159 f120 1"/>
                <a:gd name="f166" fmla="*/ 2489564 f120 1"/>
                <a:gd name="f167" fmla="*/ 2514518 f120 1"/>
                <a:gd name="f168" fmla="*/ 2358472 f120 1"/>
                <a:gd name="f169" fmla="*/ f122 1 f2"/>
                <a:gd name="f170" fmla="*/ f125 1 8604504"/>
                <a:gd name="f171" fmla="*/ f126 1 8604504"/>
                <a:gd name="f172" fmla="*/ f127 1 8604504"/>
                <a:gd name="f173" fmla="*/ f128 1 8604504"/>
                <a:gd name="f174" fmla="*/ f129 1 8604504"/>
                <a:gd name="f175" fmla="*/ f130 1 8604504"/>
                <a:gd name="f176" fmla="*/ f131 1 8604504"/>
                <a:gd name="f177" fmla="*/ f132 1 8604504"/>
                <a:gd name="f178" fmla="*/ f133 1 8604504"/>
                <a:gd name="f179" fmla="*/ f134 1 8604504"/>
                <a:gd name="f180" fmla="*/ f135 1 8604504"/>
                <a:gd name="f181" fmla="*/ f136 1 8604504"/>
                <a:gd name="f182" fmla="*/ f137 1 8604504"/>
                <a:gd name="f183" fmla="*/ f138 1 8604504"/>
                <a:gd name="f184" fmla="*/ f139 1 8604504"/>
                <a:gd name="f185" fmla="*/ f140 1 8604504"/>
                <a:gd name="f186" fmla="*/ f141 1 8604504"/>
                <a:gd name="f187" fmla="*/ f142 1 8604504"/>
                <a:gd name="f188" fmla="*/ f143 1 8604504"/>
                <a:gd name="f189" fmla="*/ f144 1 8604504"/>
                <a:gd name="f190" fmla="*/ f145 1 8604504"/>
                <a:gd name="f191" fmla="*/ f146 1 2514518"/>
                <a:gd name="f192" fmla="*/ f147 1 2514518"/>
                <a:gd name="f193" fmla="*/ f148 1 2514518"/>
                <a:gd name="f194" fmla="*/ f149 1 2514518"/>
                <a:gd name="f195" fmla="*/ f150 1 2514518"/>
                <a:gd name="f196" fmla="*/ f151 1 2514518"/>
                <a:gd name="f197" fmla="*/ f152 1 2514518"/>
                <a:gd name="f198" fmla="*/ f153 1 2514518"/>
                <a:gd name="f199" fmla="*/ f154 1 2514518"/>
                <a:gd name="f200" fmla="*/ f155 1 2514518"/>
                <a:gd name="f201" fmla="*/ f156 1 2514518"/>
                <a:gd name="f202" fmla="*/ f157 1 2514518"/>
                <a:gd name="f203" fmla="*/ f158 1 8604504"/>
                <a:gd name="f204" fmla="*/ f159 1 2514518"/>
                <a:gd name="f205" fmla="*/ f160 1 2514518"/>
                <a:gd name="f206" fmla="*/ f161 1 2514518"/>
                <a:gd name="f207" fmla="*/ f162 1 2514518"/>
                <a:gd name="f208" fmla="*/ f163 1 2514518"/>
                <a:gd name="f209" fmla="*/ f164 1 2514518"/>
                <a:gd name="f210" fmla="*/ f165 1 2514518"/>
                <a:gd name="f211" fmla="*/ f166 1 2514518"/>
                <a:gd name="f212" fmla="*/ f167 1 2514518"/>
                <a:gd name="f213" fmla="*/ f168 1 2514518"/>
                <a:gd name="f214" fmla="*/ f5 1 f123"/>
                <a:gd name="f215" fmla="*/ f6 1 f123"/>
                <a:gd name="f216" fmla="*/ f5 1 f124"/>
                <a:gd name="f217" fmla="*/ f7 1 f124"/>
                <a:gd name="f218" fmla="+- f169 0 f1"/>
                <a:gd name="f219" fmla="*/ f170 1 f123"/>
                <a:gd name="f220" fmla="*/ f191 1 f124"/>
                <a:gd name="f221" fmla="*/ f171 1 f123"/>
                <a:gd name="f222" fmla="*/ f192 1 f124"/>
                <a:gd name="f223" fmla="*/ f184 1 f123"/>
                <a:gd name="f224" fmla="*/ f193 1 f124"/>
                <a:gd name="f225" fmla="*/ f172 1 f123"/>
                <a:gd name="f226" fmla="*/ f194 1 f124"/>
                <a:gd name="f227" fmla="*/ f173 1 f123"/>
                <a:gd name="f228" fmla="*/ f195 1 f124"/>
                <a:gd name="f229" fmla="*/ f174 1 f123"/>
                <a:gd name="f230" fmla="*/ f196 1 f124"/>
                <a:gd name="f231" fmla="*/ f175 1 f123"/>
                <a:gd name="f232" fmla="*/ f197 1 f124"/>
                <a:gd name="f233" fmla="*/ f176 1 f123"/>
                <a:gd name="f234" fmla="*/ f198 1 f124"/>
                <a:gd name="f235" fmla="*/ f177 1 f123"/>
                <a:gd name="f236" fmla="*/ f199 1 f124"/>
                <a:gd name="f237" fmla="*/ f185 1 f123"/>
                <a:gd name="f238" fmla="*/ f200 1 f124"/>
                <a:gd name="f239" fmla="*/ f178 1 f123"/>
                <a:gd name="f240" fmla="*/ f201 1 f124"/>
                <a:gd name="f241" fmla="*/ f179 1 f123"/>
                <a:gd name="f242" fmla="*/ f202 1 f124"/>
                <a:gd name="f243" fmla="*/ f203 1 f123"/>
                <a:gd name="f244" fmla="*/ f204 1 f124"/>
                <a:gd name="f245" fmla="*/ f180 1 f123"/>
                <a:gd name="f246" fmla="*/ f205 1 f124"/>
                <a:gd name="f247" fmla="*/ f181 1 f123"/>
                <a:gd name="f248" fmla="*/ f206 1 f124"/>
                <a:gd name="f249" fmla="*/ f186 1 f123"/>
                <a:gd name="f250" fmla="*/ f207 1 f124"/>
                <a:gd name="f251" fmla="*/ f182 1 f123"/>
                <a:gd name="f252" fmla="*/ f208 1 f124"/>
                <a:gd name="f253" fmla="*/ f187 1 f123"/>
                <a:gd name="f254" fmla="*/ f209 1 f124"/>
                <a:gd name="f255" fmla="*/ f188 1 f123"/>
                <a:gd name="f256" fmla="*/ f210 1 f124"/>
                <a:gd name="f257" fmla="*/ f189 1 f123"/>
                <a:gd name="f258" fmla="*/ f211 1 f124"/>
                <a:gd name="f259" fmla="*/ f190 1 f123"/>
                <a:gd name="f260" fmla="*/ f212 1 f124"/>
                <a:gd name="f261" fmla="*/ f183 1 f123"/>
                <a:gd name="f262" fmla="*/ f213 1 f124"/>
                <a:gd name="f263" fmla="*/ f214 f118 1"/>
                <a:gd name="f264" fmla="*/ f215 f118 1"/>
                <a:gd name="f265" fmla="*/ f217 f119 1"/>
                <a:gd name="f266" fmla="*/ f216 f119 1"/>
                <a:gd name="f267" fmla="*/ f219 f118 1"/>
                <a:gd name="f268" fmla="*/ f220 f119 1"/>
                <a:gd name="f269" fmla="*/ f221 f118 1"/>
                <a:gd name="f270" fmla="*/ f222 f119 1"/>
                <a:gd name="f271" fmla="*/ f223 f118 1"/>
                <a:gd name="f272" fmla="*/ f224 f119 1"/>
                <a:gd name="f273" fmla="*/ f225 f118 1"/>
                <a:gd name="f274" fmla="*/ f226 f119 1"/>
                <a:gd name="f275" fmla="*/ f227 f118 1"/>
                <a:gd name="f276" fmla="*/ f228 f119 1"/>
                <a:gd name="f277" fmla="*/ f229 f118 1"/>
                <a:gd name="f278" fmla="*/ f230 f119 1"/>
                <a:gd name="f279" fmla="*/ f231 f118 1"/>
                <a:gd name="f280" fmla="*/ f232 f119 1"/>
                <a:gd name="f281" fmla="*/ f233 f118 1"/>
                <a:gd name="f282" fmla="*/ f234 f119 1"/>
                <a:gd name="f283" fmla="*/ f235 f118 1"/>
                <a:gd name="f284" fmla="*/ f236 f119 1"/>
                <a:gd name="f285" fmla="*/ f237 f118 1"/>
                <a:gd name="f286" fmla="*/ f238 f119 1"/>
                <a:gd name="f287" fmla="*/ f239 f118 1"/>
                <a:gd name="f288" fmla="*/ f240 f119 1"/>
                <a:gd name="f289" fmla="*/ f241 f118 1"/>
                <a:gd name="f290" fmla="*/ f242 f119 1"/>
                <a:gd name="f291" fmla="*/ f243 f118 1"/>
                <a:gd name="f292" fmla="*/ f244 f119 1"/>
                <a:gd name="f293" fmla="*/ f245 f118 1"/>
                <a:gd name="f294" fmla="*/ f246 f119 1"/>
                <a:gd name="f295" fmla="*/ f247 f118 1"/>
                <a:gd name="f296" fmla="*/ f248 f119 1"/>
                <a:gd name="f297" fmla="*/ f249 f118 1"/>
                <a:gd name="f298" fmla="*/ f250 f119 1"/>
                <a:gd name="f299" fmla="*/ f251 f118 1"/>
                <a:gd name="f300" fmla="*/ f252 f119 1"/>
                <a:gd name="f301" fmla="*/ f253 f118 1"/>
                <a:gd name="f302" fmla="*/ f254 f119 1"/>
                <a:gd name="f303" fmla="*/ f255 f118 1"/>
                <a:gd name="f304" fmla="*/ f256 f119 1"/>
                <a:gd name="f305" fmla="*/ f257 f118 1"/>
                <a:gd name="f306" fmla="*/ f258 f119 1"/>
                <a:gd name="f307" fmla="*/ f259 f118 1"/>
                <a:gd name="f308" fmla="*/ f260 f119 1"/>
                <a:gd name="f309" fmla="*/ f261 f118 1"/>
                <a:gd name="f310" fmla="*/ f262 f1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8">
                  <a:pos x="f267" y="f268"/>
                </a:cxn>
                <a:cxn ang="f218">
                  <a:pos x="f269" y="f270"/>
                </a:cxn>
                <a:cxn ang="f218">
                  <a:pos x="f271" y="f272"/>
                </a:cxn>
                <a:cxn ang="f218">
                  <a:pos x="f273" y="f274"/>
                </a:cxn>
                <a:cxn ang="f218">
                  <a:pos x="f275" y="f276"/>
                </a:cxn>
                <a:cxn ang="f218">
                  <a:pos x="f277" y="f278"/>
                </a:cxn>
                <a:cxn ang="f218">
                  <a:pos x="f279" y="f280"/>
                </a:cxn>
                <a:cxn ang="f218">
                  <a:pos x="f281" y="f282"/>
                </a:cxn>
                <a:cxn ang="f218">
                  <a:pos x="f283" y="f284"/>
                </a:cxn>
                <a:cxn ang="f218">
                  <a:pos x="f285" y="f286"/>
                </a:cxn>
                <a:cxn ang="f218">
                  <a:pos x="f287" y="f288"/>
                </a:cxn>
                <a:cxn ang="f218">
                  <a:pos x="f289" y="f290"/>
                </a:cxn>
                <a:cxn ang="f218">
                  <a:pos x="f291" y="f292"/>
                </a:cxn>
                <a:cxn ang="f218">
                  <a:pos x="f293" y="f294"/>
                </a:cxn>
                <a:cxn ang="f218">
                  <a:pos x="f295" y="f296"/>
                </a:cxn>
                <a:cxn ang="f218">
                  <a:pos x="f297" y="f298"/>
                </a:cxn>
                <a:cxn ang="f218">
                  <a:pos x="f299" y="f300"/>
                </a:cxn>
                <a:cxn ang="f218">
                  <a:pos x="f301" y="f302"/>
                </a:cxn>
                <a:cxn ang="f218">
                  <a:pos x="f303" y="f304"/>
                </a:cxn>
                <a:cxn ang="f218">
                  <a:pos x="f305" y="f306"/>
                </a:cxn>
                <a:cxn ang="f218">
                  <a:pos x="f307" y="f308"/>
                </a:cxn>
                <a:cxn ang="f218">
                  <a:pos x="f309" y="f310"/>
                </a:cxn>
                <a:cxn ang="f218">
                  <a:pos x="f267" y="f268"/>
                </a:cxn>
              </a:cxnLst>
              <a:rect l="f263" t="f266" r="f264" b="f265"/>
              <a:pathLst>
                <a:path w="8604504" h="2514518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6" y="f73"/>
                  </a:cubicBezTo>
                  <a:lnTo>
                    <a:pt x="f74" y="f75"/>
                  </a:ln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cubicBezTo>
                    <a:pt x="f88" y="f89"/>
                    <a:pt x="f90" y="f91"/>
                    <a:pt x="f92" y="f93"/>
                  </a:cubicBez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5"/>
                  </a:cubicBezTo>
                  <a:lnTo>
                    <a:pt x="f106" y="f7"/>
                  </a:lnTo>
                  <a:cubicBezTo>
                    <a:pt x="f107" y="f108"/>
                    <a:pt x="f109" y="f110"/>
                    <a:pt x="f111" y="f112"/>
                  </a:cubicBezTo>
                  <a:cubicBezTo>
                    <a:pt x="f113" y="f114"/>
                    <a:pt x="f115" y="f116"/>
                    <a:pt x="f5" y="f8"/>
                  </a:cubicBezTo>
                  <a:close/>
                </a:path>
              </a:pathLst>
            </a:custGeom>
            <a:noFill/>
            <a:ln w="28575" cap="flat">
              <a:solidFill>
                <a:srgbClr val="A6A6A6"/>
              </a:solidFill>
              <a:prstDash val="solid"/>
              <a:round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230191" marR="0" lvl="0" indent="-230191" algn="l" defTabSz="914400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79"/>
            <p:cNvSpPr/>
            <p:nvPr/>
          </p:nvSpPr>
          <p:spPr>
            <a:xfrm>
              <a:off x="2995108" y="1813063"/>
              <a:ext cx="65" cy="2769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1069"/>
                <a:gd name="f7" fmla="val 2275840"/>
                <a:gd name="f8" fmla="val 94262"/>
                <a:gd name="f9" fmla="val 79022"/>
                <a:gd name="f10" fmla="val 1767840"/>
                <a:gd name="f11" fmla="+- 0 0 9031"/>
                <a:gd name="f12" fmla="val 1187027"/>
                <a:gd name="f13" fmla="+- 0 0 10725"/>
                <a:gd name="f14" fmla="val 799253"/>
                <a:gd name="f15" fmla="val 12982"/>
                <a:gd name="f16" fmla="val 269240"/>
                <a:gd name="f17" fmla="val 353342"/>
                <a:gd name="f18" fmla="val 248920"/>
                <a:gd name="f19" fmla="val 373662"/>
                <a:gd name="f20" fmla="val 10160"/>
                <a:gd name="f21" fmla="val 927382"/>
                <a:gd name="f22" fmla="val 951089"/>
                <a:gd name="f23" fmla="val 259080"/>
                <a:gd name="f24" fmla="val 939235"/>
                <a:gd name="f25" fmla="val 314960"/>
                <a:gd name="f26" fmla="val 807720"/>
                <a:gd name="f27" fmla="val 895209"/>
                <a:gd name="f28" fmla="val 1203960"/>
                <a:gd name="f29" fmla="val 873195"/>
                <a:gd name="f30" fmla="val 1244600"/>
                <a:gd name="f31" fmla="val 830862"/>
                <a:gd name="f32" fmla="val 1539240"/>
                <a:gd name="f33" fmla="val 768209"/>
                <a:gd name="f34" fmla="val 1708573"/>
                <a:gd name="f35" fmla="val 746195"/>
                <a:gd name="f36" fmla="val 1766147"/>
                <a:gd name="f37" fmla="val 703862"/>
                <a:gd name="f38" fmla="val 1879600"/>
                <a:gd name="f39" fmla="val 632742"/>
                <a:gd name="f40" fmla="val 2270760"/>
                <a:gd name="f41" fmla="+- 0 0 -90"/>
                <a:gd name="f42" fmla="*/ f3 1 941069"/>
                <a:gd name="f43" fmla="*/ f4 1 2275840"/>
                <a:gd name="f44" fmla="+- f7 0 f5"/>
                <a:gd name="f45" fmla="+- f6 0 f5"/>
                <a:gd name="f46" fmla="*/ f41 f0 1"/>
                <a:gd name="f47" fmla="*/ f45 1 941069"/>
                <a:gd name="f48" fmla="*/ f44 1 2275840"/>
                <a:gd name="f49" fmla="*/ 2275840 f44 1"/>
                <a:gd name="f50" fmla="*/ 1767840 f44 1"/>
                <a:gd name="f51" fmla="*/ 269240 f44 1"/>
                <a:gd name="f52" fmla="*/ 248920 f44 1"/>
                <a:gd name="f53" fmla="*/ 10160 f44 1"/>
                <a:gd name="f54" fmla="*/ 0 f44 1"/>
                <a:gd name="f55" fmla="*/ 807720 f44 1"/>
                <a:gd name="f56" fmla="*/ 1539240 f44 1"/>
                <a:gd name="f57" fmla="*/ 1879600 f44 1"/>
                <a:gd name="f58" fmla="*/ 2270760 f44 1"/>
                <a:gd name="f59" fmla="*/ 94262 f45 1"/>
                <a:gd name="f60" fmla="*/ 79022 f45 1"/>
                <a:gd name="f61" fmla="*/ 12982 f45 1"/>
                <a:gd name="f62" fmla="*/ 353342 f45 1"/>
                <a:gd name="f63" fmla="*/ 373662 f45 1"/>
                <a:gd name="f64" fmla="*/ 927382 f45 1"/>
                <a:gd name="f65" fmla="*/ 830862 f45 1"/>
                <a:gd name="f66" fmla="*/ 703862 f45 1"/>
                <a:gd name="f67" fmla="*/ 632742 f45 1"/>
                <a:gd name="f68" fmla="*/ f46 1 f2"/>
                <a:gd name="f69" fmla="*/ f49 1 2275840"/>
                <a:gd name="f70" fmla="*/ f50 1 2275840"/>
                <a:gd name="f71" fmla="*/ f51 1 2275840"/>
                <a:gd name="f72" fmla="*/ f52 1 2275840"/>
                <a:gd name="f73" fmla="*/ f53 1 2275840"/>
                <a:gd name="f74" fmla="*/ f54 1 2275840"/>
                <a:gd name="f75" fmla="*/ f55 1 2275840"/>
                <a:gd name="f76" fmla="*/ f56 1 2275840"/>
                <a:gd name="f77" fmla="*/ f57 1 2275840"/>
                <a:gd name="f78" fmla="*/ f58 1 2275840"/>
                <a:gd name="f79" fmla="*/ f59 1 941069"/>
                <a:gd name="f80" fmla="*/ f60 1 941069"/>
                <a:gd name="f81" fmla="*/ f61 1 941069"/>
                <a:gd name="f82" fmla="*/ f62 1 941069"/>
                <a:gd name="f83" fmla="*/ f63 1 941069"/>
                <a:gd name="f84" fmla="*/ f64 1 941069"/>
                <a:gd name="f85" fmla="*/ f65 1 941069"/>
                <a:gd name="f86" fmla="*/ f66 1 941069"/>
                <a:gd name="f87" fmla="*/ f67 1 941069"/>
                <a:gd name="f88" fmla="*/ f5 1 f47"/>
                <a:gd name="f89" fmla="*/ f6 1 f47"/>
                <a:gd name="f90" fmla="*/ f5 1 f48"/>
                <a:gd name="f91" fmla="*/ f7 1 f48"/>
                <a:gd name="f92" fmla="+- f68 0 f1"/>
                <a:gd name="f93" fmla="*/ f79 1 f47"/>
                <a:gd name="f94" fmla="*/ f69 1 f48"/>
                <a:gd name="f95" fmla="*/ f80 1 f47"/>
                <a:gd name="f96" fmla="*/ f70 1 f48"/>
                <a:gd name="f97" fmla="*/ f81 1 f47"/>
                <a:gd name="f98" fmla="*/ f71 1 f48"/>
                <a:gd name="f99" fmla="*/ f82 1 f47"/>
                <a:gd name="f100" fmla="*/ f72 1 f48"/>
                <a:gd name="f101" fmla="*/ f83 1 f47"/>
                <a:gd name="f102" fmla="*/ f73 1 f48"/>
                <a:gd name="f103" fmla="*/ f84 1 f47"/>
                <a:gd name="f104" fmla="*/ f74 1 f48"/>
                <a:gd name="f105" fmla="*/ f75 1 f48"/>
                <a:gd name="f106" fmla="*/ f85 1 f47"/>
                <a:gd name="f107" fmla="*/ f76 1 f48"/>
                <a:gd name="f108" fmla="*/ f86 1 f47"/>
                <a:gd name="f109" fmla="*/ f77 1 f48"/>
                <a:gd name="f110" fmla="*/ f87 1 f47"/>
                <a:gd name="f111" fmla="*/ f78 1 f48"/>
                <a:gd name="f112" fmla="*/ f88 f42 1"/>
                <a:gd name="f113" fmla="*/ f89 f42 1"/>
                <a:gd name="f114" fmla="*/ f91 f43 1"/>
                <a:gd name="f115" fmla="*/ f90 f43 1"/>
                <a:gd name="f116" fmla="*/ f93 f42 1"/>
                <a:gd name="f117" fmla="*/ f94 f43 1"/>
                <a:gd name="f118" fmla="*/ f95 f42 1"/>
                <a:gd name="f119" fmla="*/ f96 f43 1"/>
                <a:gd name="f120" fmla="*/ f97 f42 1"/>
                <a:gd name="f121" fmla="*/ f98 f43 1"/>
                <a:gd name="f122" fmla="*/ f99 f42 1"/>
                <a:gd name="f123" fmla="*/ f100 f43 1"/>
                <a:gd name="f124" fmla="*/ f101 f42 1"/>
                <a:gd name="f125" fmla="*/ f102 f43 1"/>
                <a:gd name="f126" fmla="*/ f103 f42 1"/>
                <a:gd name="f127" fmla="*/ f104 f43 1"/>
                <a:gd name="f128" fmla="*/ f105 f43 1"/>
                <a:gd name="f129" fmla="*/ f106 f42 1"/>
                <a:gd name="f130" fmla="*/ f107 f43 1"/>
                <a:gd name="f131" fmla="*/ f108 f42 1"/>
                <a:gd name="f132" fmla="*/ f109 f43 1"/>
                <a:gd name="f133" fmla="*/ f110 f42 1"/>
                <a:gd name="f134" fmla="*/ f111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16" y="f117"/>
                </a:cxn>
                <a:cxn ang="f92">
                  <a:pos x="f118" y="f119"/>
                </a:cxn>
                <a:cxn ang="f92">
                  <a:pos x="f120" y="f121"/>
                </a:cxn>
                <a:cxn ang="f92">
                  <a:pos x="f122" y="f123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6" y="f128"/>
                </a:cxn>
                <a:cxn ang="f92">
                  <a:pos x="f129" y="f130"/>
                </a:cxn>
                <a:cxn ang="f92">
                  <a:pos x="f131" y="f132"/>
                </a:cxn>
                <a:cxn ang="f92">
                  <a:pos x="f133" y="f134"/>
                </a:cxn>
                <a:cxn ang="f92">
                  <a:pos x="f116" y="f117"/>
                </a:cxn>
              </a:cxnLst>
              <a:rect l="f112" t="f115" r="f113" b="f114"/>
              <a:pathLst>
                <a:path w="941069" h="2275840">
                  <a:moveTo>
                    <a:pt x="f8" y="f7"/>
                  </a:moveTo>
                  <a:lnTo>
                    <a:pt x="f9" y="f10"/>
                  </a:ln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9" y="f20"/>
                  </a:lnTo>
                  <a:lnTo>
                    <a:pt x="f21" y="f5"/>
                  </a:lnTo>
                  <a:cubicBezTo>
                    <a:pt x="f22" y="f23"/>
                    <a:pt x="f24" y="f25"/>
                    <a:pt x="f21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lnTo>
                    <a:pt x="f39" y="f40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A6A6A6"/>
              </a:solidFill>
              <a:prstDash val="solid"/>
              <a:round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230191" marR="0" lvl="0" indent="-230191" algn="l" defTabSz="914400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" name="Picture 13" descr="communications,satellites,science,space exploration,technology,telecommunications"/>
          <p:cNvPicPr>
            <a:picLocks noChangeAspect="1"/>
          </p:cNvPicPr>
          <p:nvPr/>
        </p:nvPicPr>
        <p:blipFill>
          <a:blip r:embed="rId7">
            <a:grayscl/>
          </a:blip>
          <a:srcRect/>
          <a:stretch>
            <a:fillRect/>
          </a:stretch>
        </p:blipFill>
        <p:spPr>
          <a:xfrm rot="5750250">
            <a:off x="10804351" y="675097"/>
            <a:ext cx="824679" cy="82467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Straight Connector 2078"/>
          <p:cNvCxnSpPr/>
          <p:nvPr/>
        </p:nvCxnSpPr>
        <p:spPr>
          <a:xfrm>
            <a:off x="7774867" y="5099249"/>
            <a:ext cx="352529" cy="0"/>
          </a:xfrm>
          <a:prstGeom prst="straightConnector1">
            <a:avLst/>
          </a:prstGeom>
          <a:noFill/>
          <a:ln w="19046" cap="flat">
            <a:solidFill>
              <a:srgbClr val="887960"/>
            </a:solidFill>
            <a:prstDash val="solid"/>
            <a:round/>
          </a:ln>
        </p:spPr>
      </p:cxnSp>
      <p:sp>
        <p:nvSpPr>
          <p:cNvPr id="10" name="Oval 107"/>
          <p:cNvSpPr/>
          <p:nvPr/>
        </p:nvSpPr>
        <p:spPr>
          <a:xfrm>
            <a:off x="5826884" y="4201073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13"/>
          <p:cNvSpPr/>
          <p:nvPr/>
        </p:nvSpPr>
        <p:spPr>
          <a:xfrm>
            <a:off x="4546724" y="4201073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5"/>
          <p:cNvSpPr/>
          <p:nvPr/>
        </p:nvSpPr>
        <p:spPr>
          <a:xfrm>
            <a:off x="2669149" y="4409355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1"/>
          <p:cNvCxnSpPr/>
          <p:nvPr/>
        </p:nvCxnSpPr>
        <p:spPr>
          <a:xfrm>
            <a:off x="3033840" y="3794979"/>
            <a:ext cx="1282564" cy="0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cxnSp>
        <p:nvCxnSpPr>
          <p:cNvPr id="14" name="Straight Connector 45"/>
          <p:cNvCxnSpPr/>
          <p:nvPr/>
        </p:nvCxnSpPr>
        <p:spPr>
          <a:xfrm>
            <a:off x="2848163" y="4246793"/>
            <a:ext cx="4287649" cy="0"/>
          </a:xfrm>
          <a:prstGeom prst="straightConnector1">
            <a:avLst/>
          </a:prstGeom>
          <a:noFill/>
          <a:ln w="19046" cap="flat">
            <a:solidFill>
              <a:srgbClr val="002060"/>
            </a:solidFill>
            <a:prstDash val="solid"/>
            <a:miter/>
          </a:ln>
        </p:spPr>
      </p:cxnSp>
      <p:cxnSp>
        <p:nvCxnSpPr>
          <p:cNvPr id="15" name="Straight Connector 85"/>
          <p:cNvCxnSpPr/>
          <p:nvPr/>
        </p:nvCxnSpPr>
        <p:spPr>
          <a:xfrm>
            <a:off x="4980871" y="3794979"/>
            <a:ext cx="2747590" cy="0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sp>
        <p:nvSpPr>
          <p:cNvPr id="16" name="Oval 86"/>
          <p:cNvSpPr/>
          <p:nvPr/>
        </p:nvSpPr>
        <p:spPr>
          <a:xfrm>
            <a:off x="7728461" y="3703539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87"/>
          <p:cNvSpPr/>
          <p:nvPr/>
        </p:nvSpPr>
        <p:spPr>
          <a:xfrm>
            <a:off x="2944804" y="3703539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88"/>
          <p:cNvSpPr/>
          <p:nvPr/>
        </p:nvSpPr>
        <p:spPr>
          <a:xfrm>
            <a:off x="3766055" y="3703539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Connector 51"/>
          <p:cNvCxnSpPr/>
          <p:nvPr/>
        </p:nvCxnSpPr>
        <p:spPr>
          <a:xfrm>
            <a:off x="2089658" y="4005867"/>
            <a:ext cx="5758744" cy="0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21" name="Oval 36"/>
          <p:cNvSpPr/>
          <p:nvPr/>
        </p:nvSpPr>
        <p:spPr>
          <a:xfrm>
            <a:off x="1990418" y="3906005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39"/>
          <p:cNvSpPr/>
          <p:nvPr/>
        </p:nvSpPr>
        <p:spPr>
          <a:xfrm>
            <a:off x="9502323" y="2841561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40"/>
          <p:cNvSpPr/>
          <p:nvPr/>
        </p:nvSpPr>
        <p:spPr>
          <a:xfrm>
            <a:off x="9293584" y="3347883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4" name="Straight Connector 58"/>
          <p:cNvCxnSpPr/>
          <p:nvPr/>
        </p:nvCxnSpPr>
        <p:spPr>
          <a:xfrm flipH="1">
            <a:off x="7848403" y="2943188"/>
            <a:ext cx="1739747" cy="1061618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cxnSp>
        <p:nvCxnSpPr>
          <p:cNvPr id="25" name="Straight Connector 61"/>
          <p:cNvCxnSpPr/>
          <p:nvPr/>
        </p:nvCxnSpPr>
        <p:spPr>
          <a:xfrm>
            <a:off x="9178251" y="3197546"/>
            <a:ext cx="238896" cy="280090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26" name="Freeform 73"/>
          <p:cNvSpPr/>
          <p:nvPr/>
        </p:nvSpPr>
        <p:spPr>
          <a:xfrm rot="16199987" flipV="1">
            <a:off x="8699440" y="923274"/>
            <a:ext cx="1772767" cy="279431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51221"/>
              <a:gd name="f7" fmla="val 2001795"/>
              <a:gd name="f8" fmla="val 691978"/>
              <a:gd name="f9" fmla="val 988541"/>
              <a:gd name="f10" fmla="val 778475"/>
              <a:gd name="f11" fmla="val 1223319"/>
              <a:gd name="f12" fmla="val 1519881"/>
              <a:gd name="f13" fmla="val 321276"/>
              <a:gd name="f14" fmla="val 1569308"/>
              <a:gd name="f15" fmla="val 568411"/>
              <a:gd name="f16" fmla="val 1532238"/>
              <a:gd name="f17" fmla="val 914400"/>
              <a:gd name="f18" fmla="val 1470454"/>
              <a:gd name="f19" fmla="val 654909"/>
              <a:gd name="f20" fmla="val 1569309"/>
              <a:gd name="f21" fmla="val 642551"/>
              <a:gd name="f22" fmla="val 1285103"/>
              <a:gd name="f23" fmla="+- 0 0 -90"/>
              <a:gd name="f24" fmla="*/ f3 1 2051221"/>
              <a:gd name="f25" fmla="*/ f4 1 2001795"/>
              <a:gd name="f26" fmla="+- f7 0 f5"/>
              <a:gd name="f27" fmla="+- f6 0 f5"/>
              <a:gd name="f28" fmla="*/ f23 f0 1"/>
              <a:gd name="f29" fmla="*/ f27 1 2051221"/>
              <a:gd name="f30" fmla="*/ f26 1 2001795"/>
              <a:gd name="f31" fmla="*/ 0 f27 1"/>
              <a:gd name="f32" fmla="*/ 2001795 f26 1"/>
              <a:gd name="f33" fmla="*/ 691978 f27 1"/>
              <a:gd name="f34" fmla="*/ 988541 f26 1"/>
              <a:gd name="f35" fmla="*/ 778475 f27 1"/>
              <a:gd name="f36" fmla="*/ 1223319 f26 1"/>
              <a:gd name="f37" fmla="*/ 1519881 f27 1"/>
              <a:gd name="f38" fmla="*/ 321276 f26 1"/>
              <a:gd name="f39" fmla="*/ 1569308 f27 1"/>
              <a:gd name="f40" fmla="*/ 568411 f26 1"/>
              <a:gd name="f41" fmla="*/ 2051221 f27 1"/>
              <a:gd name="f42" fmla="*/ 0 f26 1"/>
              <a:gd name="f43" fmla="*/ 1532238 f27 1"/>
              <a:gd name="f44" fmla="*/ 914400 f26 1"/>
              <a:gd name="f45" fmla="*/ 1470454 f27 1"/>
              <a:gd name="f46" fmla="*/ 654909 f26 1"/>
              <a:gd name="f47" fmla="*/ 1569309 f26 1"/>
              <a:gd name="f48" fmla="*/ 642551 f27 1"/>
              <a:gd name="f49" fmla="*/ 1285103 f26 1"/>
              <a:gd name="f50" fmla="*/ f28 1 f2"/>
              <a:gd name="f51" fmla="*/ f31 1 2051221"/>
              <a:gd name="f52" fmla="*/ f32 1 2001795"/>
              <a:gd name="f53" fmla="*/ f33 1 2051221"/>
              <a:gd name="f54" fmla="*/ f34 1 2001795"/>
              <a:gd name="f55" fmla="*/ f35 1 2051221"/>
              <a:gd name="f56" fmla="*/ f36 1 2001795"/>
              <a:gd name="f57" fmla="*/ f37 1 2051221"/>
              <a:gd name="f58" fmla="*/ f38 1 2001795"/>
              <a:gd name="f59" fmla="*/ f39 1 2051221"/>
              <a:gd name="f60" fmla="*/ f40 1 2001795"/>
              <a:gd name="f61" fmla="*/ f41 1 2051221"/>
              <a:gd name="f62" fmla="*/ f42 1 2001795"/>
              <a:gd name="f63" fmla="*/ f43 1 2051221"/>
              <a:gd name="f64" fmla="*/ f44 1 2001795"/>
              <a:gd name="f65" fmla="*/ f45 1 2051221"/>
              <a:gd name="f66" fmla="*/ f46 1 2001795"/>
              <a:gd name="f67" fmla="*/ f47 1 2001795"/>
              <a:gd name="f68" fmla="*/ f48 1 2051221"/>
              <a:gd name="f69" fmla="*/ f49 1 2001795"/>
              <a:gd name="f70" fmla="*/ f5 1 f29"/>
              <a:gd name="f71" fmla="*/ f6 1 f29"/>
              <a:gd name="f72" fmla="*/ f5 1 f30"/>
              <a:gd name="f73" fmla="*/ f7 1 f30"/>
              <a:gd name="f74" fmla="+- f50 0 f1"/>
              <a:gd name="f75" fmla="*/ f51 1 f29"/>
              <a:gd name="f76" fmla="*/ f52 1 f30"/>
              <a:gd name="f77" fmla="*/ f53 1 f29"/>
              <a:gd name="f78" fmla="*/ f54 1 f30"/>
              <a:gd name="f79" fmla="*/ f55 1 f29"/>
              <a:gd name="f80" fmla="*/ f56 1 f30"/>
              <a:gd name="f81" fmla="*/ f57 1 f29"/>
              <a:gd name="f82" fmla="*/ f58 1 f30"/>
              <a:gd name="f83" fmla="*/ f59 1 f29"/>
              <a:gd name="f84" fmla="*/ f60 1 f30"/>
              <a:gd name="f85" fmla="*/ f61 1 f29"/>
              <a:gd name="f86" fmla="*/ f62 1 f30"/>
              <a:gd name="f87" fmla="*/ f63 1 f29"/>
              <a:gd name="f88" fmla="*/ f64 1 f30"/>
              <a:gd name="f89" fmla="*/ f65 1 f29"/>
              <a:gd name="f90" fmla="*/ f66 1 f30"/>
              <a:gd name="f91" fmla="*/ f67 1 f30"/>
              <a:gd name="f92" fmla="*/ f68 1 f29"/>
              <a:gd name="f93" fmla="*/ f69 1 f30"/>
              <a:gd name="f94" fmla="*/ f70 f24 1"/>
              <a:gd name="f95" fmla="*/ f71 f24 1"/>
              <a:gd name="f96" fmla="*/ f73 f25 1"/>
              <a:gd name="f97" fmla="*/ f72 f25 1"/>
              <a:gd name="f98" fmla="*/ f75 f24 1"/>
              <a:gd name="f99" fmla="*/ f76 f25 1"/>
              <a:gd name="f100" fmla="*/ f77 f24 1"/>
              <a:gd name="f101" fmla="*/ f78 f25 1"/>
              <a:gd name="f102" fmla="*/ f79 f24 1"/>
              <a:gd name="f103" fmla="*/ f80 f25 1"/>
              <a:gd name="f104" fmla="*/ f81 f24 1"/>
              <a:gd name="f105" fmla="*/ f82 f25 1"/>
              <a:gd name="f106" fmla="*/ f83 f24 1"/>
              <a:gd name="f107" fmla="*/ f84 f25 1"/>
              <a:gd name="f108" fmla="*/ f85 f24 1"/>
              <a:gd name="f109" fmla="*/ f86 f25 1"/>
              <a:gd name="f110" fmla="*/ f87 f24 1"/>
              <a:gd name="f111" fmla="*/ f88 f25 1"/>
              <a:gd name="f112" fmla="*/ f89 f24 1"/>
              <a:gd name="f113" fmla="*/ f90 f25 1"/>
              <a:gd name="f114" fmla="*/ f91 f25 1"/>
              <a:gd name="f115" fmla="*/ f92 f24 1"/>
              <a:gd name="f116" fmla="*/ f9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98" y="f99"/>
              </a:cxn>
              <a:cxn ang="f74">
                <a:pos x="f100" y="f101"/>
              </a:cxn>
              <a:cxn ang="f74">
                <a:pos x="f102" y="f103"/>
              </a:cxn>
              <a:cxn ang="f74">
                <a:pos x="f104" y="f105"/>
              </a:cxn>
              <a:cxn ang="f74">
                <a:pos x="f106" y="f107"/>
              </a:cxn>
              <a:cxn ang="f74">
                <a:pos x="f108" y="f109"/>
              </a:cxn>
              <a:cxn ang="f74">
                <a:pos x="f110" y="f111"/>
              </a:cxn>
              <a:cxn ang="f74">
                <a:pos x="f112" y="f113"/>
              </a:cxn>
              <a:cxn ang="f74">
                <a:pos x="f100" y="f114"/>
              </a:cxn>
              <a:cxn ang="f74">
                <a:pos x="f115" y="f116"/>
              </a:cxn>
              <a:cxn ang="f74">
                <a:pos x="f98" y="f99"/>
              </a:cxn>
            </a:cxnLst>
            <a:rect l="f94" t="f97" r="f95" b="f96"/>
            <a:pathLst>
              <a:path w="2051221" h="2001795">
                <a:moveTo>
                  <a:pt x="f5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6" y="f5"/>
                </a:lnTo>
                <a:lnTo>
                  <a:pt x="f16" y="f17"/>
                </a:lnTo>
                <a:lnTo>
                  <a:pt x="f18" y="f19"/>
                </a:lnTo>
                <a:lnTo>
                  <a:pt x="f8" y="f20"/>
                </a:lnTo>
                <a:lnTo>
                  <a:pt x="f21" y="f22"/>
                </a:lnTo>
                <a:lnTo>
                  <a:pt x="f5" y="f7"/>
                </a:lnTo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112"/>
          <p:cNvSpPr/>
          <p:nvPr/>
        </p:nvSpPr>
        <p:spPr>
          <a:xfrm>
            <a:off x="8058102" y="3201158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Straight Connector 118"/>
          <p:cNvCxnSpPr>
            <a:stCxn id="16" idx="7"/>
            <a:endCxn id="28" idx="5"/>
          </p:cNvCxnSpPr>
          <p:nvPr/>
        </p:nvCxnSpPr>
        <p:spPr>
          <a:xfrm flipV="1">
            <a:off x="7884560" y="3357257"/>
            <a:ext cx="200325" cy="373065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sp>
        <p:nvSpPr>
          <p:cNvPr id="38" name="Oval 101"/>
          <p:cNvSpPr/>
          <p:nvPr/>
        </p:nvSpPr>
        <p:spPr>
          <a:xfrm>
            <a:off x="7107044" y="4201073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7"/>
          <p:cNvSpPr/>
          <p:nvPr/>
        </p:nvSpPr>
        <p:spPr>
          <a:xfrm>
            <a:off x="4602255" y="2601879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0" name="Straight Connector 70"/>
          <p:cNvCxnSpPr/>
          <p:nvPr/>
        </p:nvCxnSpPr>
        <p:spPr>
          <a:xfrm flipH="1">
            <a:off x="4610669" y="2711515"/>
            <a:ext cx="83027" cy="1294654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41" name="Oval 122"/>
          <p:cNvSpPr/>
          <p:nvPr/>
        </p:nvSpPr>
        <p:spPr>
          <a:xfrm>
            <a:off x="2589387" y="4523601"/>
            <a:ext cx="104671" cy="1046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2" name="Straight Connector 123"/>
          <p:cNvCxnSpPr>
            <a:stCxn id="41" idx="7"/>
          </p:cNvCxnSpPr>
          <p:nvPr/>
        </p:nvCxnSpPr>
        <p:spPr>
          <a:xfrm flipV="1">
            <a:off x="2678724" y="4246793"/>
            <a:ext cx="169439" cy="292142"/>
          </a:xfrm>
          <a:prstGeom prst="straightConnector1">
            <a:avLst/>
          </a:prstGeom>
          <a:noFill/>
          <a:ln w="19046" cap="flat">
            <a:solidFill>
              <a:srgbClr val="002060"/>
            </a:solidFill>
            <a:prstDash val="solid"/>
            <a:miter/>
          </a:ln>
        </p:spPr>
      </p:cxnSp>
      <p:sp>
        <p:nvSpPr>
          <p:cNvPr id="47" name="Oval 80"/>
          <p:cNvSpPr/>
          <p:nvPr/>
        </p:nvSpPr>
        <p:spPr>
          <a:xfrm>
            <a:off x="3616084" y="3079305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8" name="Straight Connector 81"/>
          <p:cNvCxnSpPr/>
          <p:nvPr/>
        </p:nvCxnSpPr>
        <p:spPr>
          <a:xfrm>
            <a:off x="3699029" y="3153107"/>
            <a:ext cx="158466" cy="669305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sp>
        <p:nvSpPr>
          <p:cNvPr id="49" name="Oval 82"/>
          <p:cNvSpPr/>
          <p:nvPr/>
        </p:nvSpPr>
        <p:spPr>
          <a:xfrm>
            <a:off x="4795358" y="3113239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0" name="Straight Connector 83"/>
          <p:cNvCxnSpPr/>
          <p:nvPr/>
        </p:nvCxnSpPr>
        <p:spPr>
          <a:xfrm>
            <a:off x="4680034" y="2962893"/>
            <a:ext cx="238896" cy="280090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cxnSp>
        <p:nvCxnSpPr>
          <p:cNvPr id="51" name="Straight Connector 84"/>
          <p:cNvCxnSpPr/>
          <p:nvPr/>
        </p:nvCxnSpPr>
        <p:spPr>
          <a:xfrm flipH="1">
            <a:off x="2062986" y="3794640"/>
            <a:ext cx="970791" cy="576840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sp>
        <p:nvSpPr>
          <p:cNvPr id="52" name="Oval 89"/>
          <p:cNvSpPr/>
          <p:nvPr/>
        </p:nvSpPr>
        <p:spPr>
          <a:xfrm>
            <a:off x="1961578" y="4288462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3" name="Straight Connector 90"/>
          <p:cNvCxnSpPr/>
          <p:nvPr/>
        </p:nvCxnSpPr>
        <p:spPr>
          <a:xfrm flipH="1">
            <a:off x="3958463" y="4008372"/>
            <a:ext cx="205008" cy="339974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54" name="Oval 91"/>
          <p:cNvSpPr/>
          <p:nvPr/>
        </p:nvSpPr>
        <p:spPr>
          <a:xfrm>
            <a:off x="3856169" y="4297597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5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9438" y="4178359"/>
            <a:ext cx="1551398" cy="7696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6" name="Freeform 68"/>
          <p:cNvSpPr/>
          <p:nvPr/>
        </p:nvSpPr>
        <p:spPr>
          <a:xfrm rot="20955663" flipV="1">
            <a:off x="8006260" y="3698297"/>
            <a:ext cx="1879965" cy="9815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51221"/>
              <a:gd name="f7" fmla="val 2001795"/>
              <a:gd name="f8" fmla="val 691978"/>
              <a:gd name="f9" fmla="val 988541"/>
              <a:gd name="f10" fmla="val 778475"/>
              <a:gd name="f11" fmla="val 1223319"/>
              <a:gd name="f12" fmla="val 1519881"/>
              <a:gd name="f13" fmla="val 321276"/>
              <a:gd name="f14" fmla="val 1569308"/>
              <a:gd name="f15" fmla="val 568411"/>
              <a:gd name="f16" fmla="val 1532238"/>
              <a:gd name="f17" fmla="val 914400"/>
              <a:gd name="f18" fmla="val 1470454"/>
              <a:gd name="f19" fmla="val 654909"/>
              <a:gd name="f20" fmla="val 1569309"/>
              <a:gd name="f21" fmla="val 642551"/>
              <a:gd name="f22" fmla="val 1285103"/>
              <a:gd name="f23" fmla="+- 0 0 -90"/>
              <a:gd name="f24" fmla="*/ f3 1 2051221"/>
              <a:gd name="f25" fmla="*/ f4 1 2001795"/>
              <a:gd name="f26" fmla="+- f7 0 f5"/>
              <a:gd name="f27" fmla="+- f6 0 f5"/>
              <a:gd name="f28" fmla="*/ f23 f0 1"/>
              <a:gd name="f29" fmla="*/ f27 1 2051221"/>
              <a:gd name="f30" fmla="*/ f26 1 2001795"/>
              <a:gd name="f31" fmla="*/ 0 f27 1"/>
              <a:gd name="f32" fmla="*/ 2001795 f26 1"/>
              <a:gd name="f33" fmla="*/ 691978 f27 1"/>
              <a:gd name="f34" fmla="*/ 988541 f26 1"/>
              <a:gd name="f35" fmla="*/ 778475 f27 1"/>
              <a:gd name="f36" fmla="*/ 1223319 f26 1"/>
              <a:gd name="f37" fmla="*/ 1519881 f27 1"/>
              <a:gd name="f38" fmla="*/ 321276 f26 1"/>
              <a:gd name="f39" fmla="*/ 1569308 f27 1"/>
              <a:gd name="f40" fmla="*/ 568411 f26 1"/>
              <a:gd name="f41" fmla="*/ 2051221 f27 1"/>
              <a:gd name="f42" fmla="*/ 0 f26 1"/>
              <a:gd name="f43" fmla="*/ 1532238 f27 1"/>
              <a:gd name="f44" fmla="*/ 914400 f26 1"/>
              <a:gd name="f45" fmla="*/ 1470454 f27 1"/>
              <a:gd name="f46" fmla="*/ 654909 f26 1"/>
              <a:gd name="f47" fmla="*/ 1569309 f26 1"/>
              <a:gd name="f48" fmla="*/ 642551 f27 1"/>
              <a:gd name="f49" fmla="*/ 1285103 f26 1"/>
              <a:gd name="f50" fmla="*/ f28 1 f2"/>
              <a:gd name="f51" fmla="*/ f31 1 2051221"/>
              <a:gd name="f52" fmla="*/ f32 1 2001795"/>
              <a:gd name="f53" fmla="*/ f33 1 2051221"/>
              <a:gd name="f54" fmla="*/ f34 1 2001795"/>
              <a:gd name="f55" fmla="*/ f35 1 2051221"/>
              <a:gd name="f56" fmla="*/ f36 1 2001795"/>
              <a:gd name="f57" fmla="*/ f37 1 2051221"/>
              <a:gd name="f58" fmla="*/ f38 1 2001795"/>
              <a:gd name="f59" fmla="*/ f39 1 2051221"/>
              <a:gd name="f60" fmla="*/ f40 1 2001795"/>
              <a:gd name="f61" fmla="*/ f41 1 2051221"/>
              <a:gd name="f62" fmla="*/ f42 1 2001795"/>
              <a:gd name="f63" fmla="*/ f43 1 2051221"/>
              <a:gd name="f64" fmla="*/ f44 1 2001795"/>
              <a:gd name="f65" fmla="*/ f45 1 2051221"/>
              <a:gd name="f66" fmla="*/ f46 1 2001795"/>
              <a:gd name="f67" fmla="*/ f47 1 2001795"/>
              <a:gd name="f68" fmla="*/ f48 1 2051221"/>
              <a:gd name="f69" fmla="*/ f49 1 2001795"/>
              <a:gd name="f70" fmla="*/ f5 1 f29"/>
              <a:gd name="f71" fmla="*/ f6 1 f29"/>
              <a:gd name="f72" fmla="*/ f5 1 f30"/>
              <a:gd name="f73" fmla="*/ f7 1 f30"/>
              <a:gd name="f74" fmla="+- f50 0 f1"/>
              <a:gd name="f75" fmla="*/ f51 1 f29"/>
              <a:gd name="f76" fmla="*/ f52 1 f30"/>
              <a:gd name="f77" fmla="*/ f53 1 f29"/>
              <a:gd name="f78" fmla="*/ f54 1 f30"/>
              <a:gd name="f79" fmla="*/ f55 1 f29"/>
              <a:gd name="f80" fmla="*/ f56 1 f30"/>
              <a:gd name="f81" fmla="*/ f57 1 f29"/>
              <a:gd name="f82" fmla="*/ f58 1 f30"/>
              <a:gd name="f83" fmla="*/ f59 1 f29"/>
              <a:gd name="f84" fmla="*/ f60 1 f30"/>
              <a:gd name="f85" fmla="*/ f61 1 f29"/>
              <a:gd name="f86" fmla="*/ f62 1 f30"/>
              <a:gd name="f87" fmla="*/ f63 1 f29"/>
              <a:gd name="f88" fmla="*/ f64 1 f30"/>
              <a:gd name="f89" fmla="*/ f65 1 f29"/>
              <a:gd name="f90" fmla="*/ f66 1 f30"/>
              <a:gd name="f91" fmla="*/ f67 1 f30"/>
              <a:gd name="f92" fmla="*/ f68 1 f29"/>
              <a:gd name="f93" fmla="*/ f69 1 f30"/>
              <a:gd name="f94" fmla="*/ f70 f24 1"/>
              <a:gd name="f95" fmla="*/ f71 f24 1"/>
              <a:gd name="f96" fmla="*/ f73 f25 1"/>
              <a:gd name="f97" fmla="*/ f72 f25 1"/>
              <a:gd name="f98" fmla="*/ f75 f24 1"/>
              <a:gd name="f99" fmla="*/ f76 f25 1"/>
              <a:gd name="f100" fmla="*/ f77 f24 1"/>
              <a:gd name="f101" fmla="*/ f78 f25 1"/>
              <a:gd name="f102" fmla="*/ f79 f24 1"/>
              <a:gd name="f103" fmla="*/ f80 f25 1"/>
              <a:gd name="f104" fmla="*/ f81 f24 1"/>
              <a:gd name="f105" fmla="*/ f82 f25 1"/>
              <a:gd name="f106" fmla="*/ f83 f24 1"/>
              <a:gd name="f107" fmla="*/ f84 f25 1"/>
              <a:gd name="f108" fmla="*/ f85 f24 1"/>
              <a:gd name="f109" fmla="*/ f86 f25 1"/>
              <a:gd name="f110" fmla="*/ f87 f24 1"/>
              <a:gd name="f111" fmla="*/ f88 f25 1"/>
              <a:gd name="f112" fmla="*/ f89 f24 1"/>
              <a:gd name="f113" fmla="*/ f90 f25 1"/>
              <a:gd name="f114" fmla="*/ f91 f25 1"/>
              <a:gd name="f115" fmla="*/ f92 f24 1"/>
              <a:gd name="f116" fmla="*/ f9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98" y="f99"/>
              </a:cxn>
              <a:cxn ang="f74">
                <a:pos x="f100" y="f101"/>
              </a:cxn>
              <a:cxn ang="f74">
                <a:pos x="f102" y="f103"/>
              </a:cxn>
              <a:cxn ang="f74">
                <a:pos x="f104" y="f105"/>
              </a:cxn>
              <a:cxn ang="f74">
                <a:pos x="f106" y="f107"/>
              </a:cxn>
              <a:cxn ang="f74">
                <a:pos x="f108" y="f109"/>
              </a:cxn>
              <a:cxn ang="f74">
                <a:pos x="f110" y="f111"/>
              </a:cxn>
              <a:cxn ang="f74">
                <a:pos x="f112" y="f113"/>
              </a:cxn>
              <a:cxn ang="f74">
                <a:pos x="f100" y="f114"/>
              </a:cxn>
              <a:cxn ang="f74">
                <a:pos x="f115" y="f116"/>
              </a:cxn>
              <a:cxn ang="f74">
                <a:pos x="f98" y="f99"/>
              </a:cxn>
            </a:cxnLst>
            <a:rect l="f94" t="f97" r="f95" b="f96"/>
            <a:pathLst>
              <a:path w="2051221" h="2001795">
                <a:moveTo>
                  <a:pt x="f5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6" y="f5"/>
                </a:lnTo>
                <a:lnTo>
                  <a:pt x="f16" y="f17"/>
                </a:lnTo>
                <a:lnTo>
                  <a:pt x="f18" y="f19"/>
                </a:lnTo>
                <a:lnTo>
                  <a:pt x="f8" y="f20"/>
                </a:lnTo>
                <a:lnTo>
                  <a:pt x="f21" y="f22"/>
                </a:lnTo>
                <a:lnTo>
                  <a:pt x="f5" y="f7"/>
                </a:lnTo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8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755" y="3530763"/>
            <a:ext cx="379192" cy="37919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9" name="Straight Connector 60"/>
          <p:cNvCxnSpPr/>
          <p:nvPr/>
        </p:nvCxnSpPr>
        <p:spPr>
          <a:xfrm flipH="1" flipV="1">
            <a:off x="2671024" y="4043769"/>
            <a:ext cx="176132" cy="198040"/>
          </a:xfrm>
          <a:prstGeom prst="straightConnector1">
            <a:avLst/>
          </a:prstGeom>
          <a:noFill/>
          <a:ln w="19046" cap="flat">
            <a:solidFill>
              <a:srgbClr val="002060"/>
            </a:solidFill>
            <a:prstDash val="solid"/>
            <a:miter/>
          </a:ln>
        </p:spPr>
      </p:cxnSp>
      <p:sp>
        <p:nvSpPr>
          <p:cNvPr id="60" name="Oval 5"/>
          <p:cNvSpPr/>
          <p:nvPr/>
        </p:nvSpPr>
        <p:spPr>
          <a:xfrm>
            <a:off x="2581184" y="3931015"/>
            <a:ext cx="90" cy="38951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/>
          </a:solidFill>
          <a:ln w="9528" cap="flat">
            <a:solidFill>
              <a:srgbClr val="FFFFFF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Freeform 77"/>
          <p:cNvSpPr/>
          <p:nvPr/>
        </p:nvSpPr>
        <p:spPr>
          <a:xfrm>
            <a:off x="2383738" y="1269498"/>
            <a:ext cx="5857244" cy="7569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857240"/>
              <a:gd name="f7" fmla="val 756920"/>
              <a:gd name="f8" fmla="val 2575560"/>
              <a:gd name="f9" fmla="val 2733040"/>
              <a:gd name="f10" fmla="val 67733"/>
              <a:gd name="f11" fmla="val 2738120"/>
              <a:gd name="f12" fmla="val 176107"/>
              <a:gd name="f13" fmla="val 2819400"/>
              <a:gd name="f14" fmla="val 340360"/>
              <a:gd name="f15" fmla="val 325120"/>
              <a:gd name="f16" fmla="val 350520"/>
              <a:gd name="f17" fmla="val 4023360"/>
              <a:gd name="f18" fmla="val 508000"/>
              <a:gd name="f19" fmla="val 3654213"/>
              <a:gd name="f20" fmla="val 570653"/>
              <a:gd name="f21" fmla="val 3498427"/>
              <a:gd name="f22" fmla="val 597747"/>
              <a:gd name="f23" fmla="val 3022600"/>
              <a:gd name="f24" fmla="val 2870200"/>
              <a:gd name="f25" fmla="val 614680"/>
              <a:gd name="f26" fmla="val 690880"/>
              <a:gd name="f27" fmla="val 2270760"/>
              <a:gd name="f28" fmla="val 701040"/>
              <a:gd name="f29" fmla="val 1745827"/>
              <a:gd name="f30" fmla="val 594360"/>
              <a:gd name="f31" fmla="val 1632373"/>
              <a:gd name="f32" fmla="val 584200"/>
              <a:gd name="f33" fmla="val 1244600"/>
              <a:gd name="f34" fmla="val 533400"/>
              <a:gd name="f35" fmla="val 40640"/>
              <a:gd name="f36" fmla="val 421640"/>
              <a:gd name="f37" fmla="val 1940560"/>
              <a:gd name="f38" fmla="val 355600"/>
              <a:gd name="f39" fmla="val 1991360"/>
              <a:gd name="f40" fmla="val 314960"/>
              <a:gd name="f41" fmla="val 2336800"/>
              <a:gd name="f42" fmla="val 2411307"/>
              <a:gd name="f43" fmla="val 160867"/>
              <a:gd name="f44" fmla="val 2394373"/>
              <a:gd name="f45" fmla="val 72813"/>
              <a:gd name="f46" fmla="+- 0 0 -90"/>
              <a:gd name="f47" fmla="*/ f3 1 5857240"/>
              <a:gd name="f48" fmla="*/ f4 1 756920"/>
              <a:gd name="f49" fmla="+- f7 0 f5"/>
              <a:gd name="f50" fmla="+- f6 0 f5"/>
              <a:gd name="f51" fmla="*/ f46 f0 1"/>
              <a:gd name="f52" fmla="*/ f50 1 5857240"/>
              <a:gd name="f53" fmla="*/ f49 1 756920"/>
              <a:gd name="f54" fmla="*/ 2575560 f50 1"/>
              <a:gd name="f55" fmla="*/ 0 f49 1"/>
              <a:gd name="f56" fmla="*/ 2819400 f50 1"/>
              <a:gd name="f57" fmla="*/ 340360 f49 1"/>
              <a:gd name="f58" fmla="*/ 5857240 f50 1"/>
              <a:gd name="f59" fmla="*/ 325120 f49 1"/>
              <a:gd name="f60" fmla="*/ 350520 f49 1"/>
              <a:gd name="f61" fmla="*/ 4023360 f50 1"/>
              <a:gd name="f62" fmla="*/ 508000 f49 1"/>
              <a:gd name="f63" fmla="*/ 3022600 f50 1"/>
              <a:gd name="f64" fmla="*/ 756920 f49 1"/>
              <a:gd name="f65" fmla="*/ 2870200 f50 1"/>
              <a:gd name="f66" fmla="*/ 614680 f49 1"/>
              <a:gd name="f67" fmla="*/ 690880 f49 1"/>
              <a:gd name="f68" fmla="*/ 2270760 f50 1"/>
              <a:gd name="f69" fmla="*/ 701040 f49 1"/>
              <a:gd name="f70" fmla="*/ 40640 f50 1"/>
              <a:gd name="f71" fmla="*/ 421640 f49 1"/>
              <a:gd name="f72" fmla="*/ 0 f50 1"/>
              <a:gd name="f73" fmla="*/ 1940560 f50 1"/>
              <a:gd name="f74" fmla="*/ 355600 f49 1"/>
              <a:gd name="f75" fmla="*/ 1991360 f50 1"/>
              <a:gd name="f76" fmla="*/ 314960 f49 1"/>
              <a:gd name="f77" fmla="*/ 2336800 f50 1"/>
              <a:gd name="f78" fmla="*/ 1244600 f50 1"/>
              <a:gd name="f79" fmla="*/ 533400 f49 1"/>
              <a:gd name="f80" fmla="*/ f51 1 f2"/>
              <a:gd name="f81" fmla="*/ f54 1 5857240"/>
              <a:gd name="f82" fmla="*/ f55 1 756920"/>
              <a:gd name="f83" fmla="*/ f56 1 5857240"/>
              <a:gd name="f84" fmla="*/ f57 1 756920"/>
              <a:gd name="f85" fmla="*/ f58 1 5857240"/>
              <a:gd name="f86" fmla="*/ f59 1 756920"/>
              <a:gd name="f87" fmla="*/ f60 1 756920"/>
              <a:gd name="f88" fmla="*/ f61 1 5857240"/>
              <a:gd name="f89" fmla="*/ f62 1 756920"/>
              <a:gd name="f90" fmla="*/ f63 1 5857240"/>
              <a:gd name="f91" fmla="*/ f64 1 756920"/>
              <a:gd name="f92" fmla="*/ f65 1 5857240"/>
              <a:gd name="f93" fmla="*/ f66 1 756920"/>
              <a:gd name="f94" fmla="*/ f67 1 756920"/>
              <a:gd name="f95" fmla="*/ f68 1 5857240"/>
              <a:gd name="f96" fmla="*/ f69 1 756920"/>
              <a:gd name="f97" fmla="*/ f70 1 5857240"/>
              <a:gd name="f98" fmla="*/ f71 1 756920"/>
              <a:gd name="f99" fmla="*/ f72 1 5857240"/>
              <a:gd name="f100" fmla="*/ f73 1 5857240"/>
              <a:gd name="f101" fmla="*/ f74 1 756920"/>
              <a:gd name="f102" fmla="*/ f75 1 5857240"/>
              <a:gd name="f103" fmla="*/ f76 1 756920"/>
              <a:gd name="f104" fmla="*/ f77 1 5857240"/>
              <a:gd name="f105" fmla="*/ f78 1 5857240"/>
              <a:gd name="f106" fmla="*/ f79 1 756920"/>
              <a:gd name="f107" fmla="*/ f5 1 f52"/>
              <a:gd name="f108" fmla="*/ f6 1 f52"/>
              <a:gd name="f109" fmla="*/ f5 1 f53"/>
              <a:gd name="f110" fmla="*/ f7 1 f53"/>
              <a:gd name="f111" fmla="+- f80 0 f1"/>
              <a:gd name="f112" fmla="*/ f81 1 f52"/>
              <a:gd name="f113" fmla="*/ f82 1 f53"/>
              <a:gd name="f114" fmla="*/ f83 1 f52"/>
              <a:gd name="f115" fmla="*/ f84 1 f53"/>
              <a:gd name="f116" fmla="*/ f85 1 f52"/>
              <a:gd name="f117" fmla="*/ f86 1 f53"/>
              <a:gd name="f118" fmla="*/ f87 1 f53"/>
              <a:gd name="f119" fmla="*/ f88 1 f52"/>
              <a:gd name="f120" fmla="*/ f89 1 f53"/>
              <a:gd name="f121" fmla="*/ f90 1 f52"/>
              <a:gd name="f122" fmla="*/ f91 1 f53"/>
              <a:gd name="f123" fmla="*/ f92 1 f52"/>
              <a:gd name="f124" fmla="*/ f93 1 f53"/>
              <a:gd name="f125" fmla="*/ f94 1 f53"/>
              <a:gd name="f126" fmla="*/ f95 1 f52"/>
              <a:gd name="f127" fmla="*/ f96 1 f53"/>
              <a:gd name="f128" fmla="*/ f105 1 f52"/>
              <a:gd name="f129" fmla="*/ f106 1 f53"/>
              <a:gd name="f130" fmla="*/ f97 1 f52"/>
              <a:gd name="f131" fmla="*/ f98 1 f53"/>
              <a:gd name="f132" fmla="*/ f99 1 f52"/>
              <a:gd name="f133" fmla="*/ f100 1 f52"/>
              <a:gd name="f134" fmla="*/ f101 1 f53"/>
              <a:gd name="f135" fmla="*/ f102 1 f52"/>
              <a:gd name="f136" fmla="*/ f103 1 f53"/>
              <a:gd name="f137" fmla="*/ f104 1 f52"/>
              <a:gd name="f138" fmla="*/ f107 f47 1"/>
              <a:gd name="f139" fmla="*/ f108 f47 1"/>
              <a:gd name="f140" fmla="*/ f110 f48 1"/>
              <a:gd name="f141" fmla="*/ f109 f48 1"/>
              <a:gd name="f142" fmla="*/ f112 f47 1"/>
              <a:gd name="f143" fmla="*/ f113 f48 1"/>
              <a:gd name="f144" fmla="*/ f114 f47 1"/>
              <a:gd name="f145" fmla="*/ f115 f48 1"/>
              <a:gd name="f146" fmla="*/ f116 f47 1"/>
              <a:gd name="f147" fmla="*/ f117 f48 1"/>
              <a:gd name="f148" fmla="*/ f118 f48 1"/>
              <a:gd name="f149" fmla="*/ f119 f47 1"/>
              <a:gd name="f150" fmla="*/ f120 f48 1"/>
              <a:gd name="f151" fmla="*/ f121 f47 1"/>
              <a:gd name="f152" fmla="*/ f122 f48 1"/>
              <a:gd name="f153" fmla="*/ f123 f47 1"/>
              <a:gd name="f154" fmla="*/ f124 f48 1"/>
              <a:gd name="f155" fmla="*/ f125 f48 1"/>
              <a:gd name="f156" fmla="*/ f126 f47 1"/>
              <a:gd name="f157" fmla="*/ f127 f48 1"/>
              <a:gd name="f158" fmla="*/ f128 f47 1"/>
              <a:gd name="f159" fmla="*/ f129 f48 1"/>
              <a:gd name="f160" fmla="*/ f130 f47 1"/>
              <a:gd name="f161" fmla="*/ f131 f48 1"/>
              <a:gd name="f162" fmla="*/ f132 f47 1"/>
              <a:gd name="f163" fmla="*/ f133 f47 1"/>
              <a:gd name="f164" fmla="*/ f134 f48 1"/>
              <a:gd name="f165" fmla="*/ f135 f47 1"/>
              <a:gd name="f166" fmla="*/ f136 f48 1"/>
              <a:gd name="f167" fmla="*/ f137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1">
                <a:pos x="f142" y="f143"/>
              </a:cxn>
              <a:cxn ang="f111">
                <a:pos x="f144" y="f145"/>
              </a:cxn>
              <a:cxn ang="f111">
                <a:pos x="f146" y="f147"/>
              </a:cxn>
              <a:cxn ang="f111">
                <a:pos x="f146" y="f148"/>
              </a:cxn>
              <a:cxn ang="f111">
                <a:pos x="f149" y="f150"/>
              </a:cxn>
              <a:cxn ang="f111">
                <a:pos x="f151" y="f152"/>
              </a:cxn>
              <a:cxn ang="f111">
                <a:pos x="f153" y="f154"/>
              </a:cxn>
              <a:cxn ang="f111">
                <a:pos x="f153" y="f155"/>
              </a:cxn>
              <a:cxn ang="f111">
                <a:pos x="f156" y="f157"/>
              </a:cxn>
              <a:cxn ang="f111">
                <a:pos x="f158" y="f159"/>
              </a:cxn>
              <a:cxn ang="f111">
                <a:pos x="f160" y="f161"/>
              </a:cxn>
              <a:cxn ang="f111">
                <a:pos x="f162" y="f148"/>
              </a:cxn>
              <a:cxn ang="f111">
                <a:pos x="f163" y="f164"/>
              </a:cxn>
              <a:cxn ang="f111">
                <a:pos x="f165" y="f166"/>
              </a:cxn>
              <a:cxn ang="f111">
                <a:pos x="f167" y="f147"/>
              </a:cxn>
              <a:cxn ang="f111">
                <a:pos x="f142" y="f143"/>
              </a:cxn>
            </a:cxnLst>
            <a:rect l="f138" t="f141" r="f139" b="f140"/>
            <a:pathLst>
              <a:path w="5857240" h="756920">
                <a:moveTo>
                  <a:pt x="f8" y="f5"/>
                </a:moveTo>
                <a:cubicBezTo>
                  <a:pt x="f9" y="f10"/>
                  <a:pt x="f11" y="f12"/>
                  <a:pt x="f13" y="f14"/>
                </a:cubicBezTo>
                <a:lnTo>
                  <a:pt x="f6" y="f15"/>
                </a:lnTo>
                <a:lnTo>
                  <a:pt x="f6" y="f16"/>
                </a:lnTo>
                <a:lnTo>
                  <a:pt x="f17" y="f18"/>
                </a:lnTo>
                <a:cubicBezTo>
                  <a:pt x="f19" y="f20"/>
                  <a:pt x="f21" y="f22"/>
                  <a:pt x="f23" y="f7"/>
                </a:cubicBezTo>
                <a:lnTo>
                  <a:pt x="f24" y="f25"/>
                </a:lnTo>
                <a:lnTo>
                  <a:pt x="f24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5" y="f16"/>
                </a:lnTo>
                <a:lnTo>
                  <a:pt x="f37" y="f38"/>
                </a:lnTo>
                <a:lnTo>
                  <a:pt x="f39" y="f40"/>
                </a:lnTo>
                <a:lnTo>
                  <a:pt x="f41" y="f15"/>
                </a:lnTo>
                <a:cubicBezTo>
                  <a:pt x="f42" y="f43"/>
                  <a:pt x="f44" y="f45"/>
                  <a:pt x="f8" y="f5"/>
                </a:cubicBezTo>
                <a:close/>
              </a:path>
            </a:pathLst>
          </a:custGeom>
          <a:solidFill>
            <a:srgbClr val="A6A6A6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143"/>
          <p:cNvSpPr/>
          <p:nvPr/>
        </p:nvSpPr>
        <p:spPr>
          <a:xfrm>
            <a:off x="5603231" y="1021985"/>
            <a:ext cx="1274060" cy="53881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45720" tIns="45720" rIns="45720" bIns="45720" anchor="t" anchorCtr="0" compatLnSpc="1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Satellite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Comm’s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EO/IR pod</a:t>
            </a:r>
          </a:p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/>
              <a:ea typeface="+mn-ea"/>
              <a:cs typeface="+mn-cs"/>
            </a:endParaRPr>
          </a:p>
        </p:txBody>
      </p:sp>
      <p:sp>
        <p:nvSpPr>
          <p:cNvPr id="66" name="Slide Number Placeholder 1"/>
          <p:cNvSpPr txBox="1">
            <a:spLocks/>
          </p:cNvSpPr>
          <p:nvPr/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A649B-862E-1B40-A09B-97C3350CE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5"/>
          <p:cNvSpPr/>
          <p:nvPr/>
        </p:nvSpPr>
        <p:spPr>
          <a:xfrm>
            <a:off x="226694" y="1135465"/>
            <a:ext cx="1752603" cy="609603"/>
          </a:xfrm>
          <a:prstGeom prst="rect">
            <a:avLst/>
          </a:prstGeom>
          <a:solidFill>
            <a:srgbClr val="C00000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Aircraft Control</a:t>
            </a:r>
          </a:p>
        </p:txBody>
      </p:sp>
      <p:sp>
        <p:nvSpPr>
          <p:cNvPr id="35" name="Rectangle 139"/>
          <p:cNvSpPr/>
          <p:nvPr/>
        </p:nvSpPr>
        <p:spPr>
          <a:xfrm>
            <a:off x="246540" y="1768195"/>
            <a:ext cx="1816446" cy="113473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45720" tIns="45720" rIns="45720" bIns="45720" anchor="t" anchorCtr="0" compatLnSpc="1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Cockpit Displays</a:t>
            </a:r>
          </a:p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Flight &amp; embedded control</a:t>
            </a:r>
          </a:p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Flight-safety related</a:t>
            </a:r>
          </a:p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/>
                <a:ea typeface="+mn-ea"/>
                <a:cs typeface="+mn-cs"/>
              </a:rPr>
              <a:t>Navigation</a:t>
            </a:r>
          </a:p>
        </p:txBody>
      </p:sp>
    </p:spTree>
    <p:extLst>
      <p:ext uri="{BB962C8B-B14F-4D97-AF65-F5344CB8AC3E}">
        <p14:creationId xmlns:p14="http://schemas.microsoft.com/office/powerpoint/2010/main" val="180412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77"/>
          <p:cNvSpPr/>
          <p:nvPr/>
        </p:nvSpPr>
        <p:spPr>
          <a:xfrm>
            <a:off x="2667000" y="1262536"/>
            <a:ext cx="5885847" cy="7569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857240"/>
              <a:gd name="f7" fmla="val 756920"/>
              <a:gd name="f8" fmla="val 2575560"/>
              <a:gd name="f9" fmla="val 2733040"/>
              <a:gd name="f10" fmla="val 67733"/>
              <a:gd name="f11" fmla="val 2738120"/>
              <a:gd name="f12" fmla="val 176107"/>
              <a:gd name="f13" fmla="val 2819400"/>
              <a:gd name="f14" fmla="val 340360"/>
              <a:gd name="f15" fmla="val 325120"/>
              <a:gd name="f16" fmla="val 350520"/>
              <a:gd name="f17" fmla="val 4023360"/>
              <a:gd name="f18" fmla="val 508000"/>
              <a:gd name="f19" fmla="val 3654213"/>
              <a:gd name="f20" fmla="val 570653"/>
              <a:gd name="f21" fmla="val 3498427"/>
              <a:gd name="f22" fmla="val 597747"/>
              <a:gd name="f23" fmla="val 3022600"/>
              <a:gd name="f24" fmla="val 2870200"/>
              <a:gd name="f25" fmla="val 614680"/>
              <a:gd name="f26" fmla="val 690880"/>
              <a:gd name="f27" fmla="val 2270760"/>
              <a:gd name="f28" fmla="val 701040"/>
              <a:gd name="f29" fmla="val 1745827"/>
              <a:gd name="f30" fmla="val 594360"/>
              <a:gd name="f31" fmla="val 1632373"/>
              <a:gd name="f32" fmla="val 584200"/>
              <a:gd name="f33" fmla="val 1244600"/>
              <a:gd name="f34" fmla="val 533400"/>
              <a:gd name="f35" fmla="val 40640"/>
              <a:gd name="f36" fmla="val 421640"/>
              <a:gd name="f37" fmla="val 1940560"/>
              <a:gd name="f38" fmla="val 355600"/>
              <a:gd name="f39" fmla="val 1991360"/>
              <a:gd name="f40" fmla="val 314960"/>
              <a:gd name="f41" fmla="val 2336800"/>
              <a:gd name="f42" fmla="val 2411307"/>
              <a:gd name="f43" fmla="val 160867"/>
              <a:gd name="f44" fmla="val 2394373"/>
              <a:gd name="f45" fmla="val 72813"/>
              <a:gd name="f46" fmla="+- 0 0 -90"/>
              <a:gd name="f47" fmla="*/ f3 1 5857240"/>
              <a:gd name="f48" fmla="*/ f4 1 756920"/>
              <a:gd name="f49" fmla="+- f7 0 f5"/>
              <a:gd name="f50" fmla="+- f6 0 f5"/>
              <a:gd name="f51" fmla="*/ f46 f0 1"/>
              <a:gd name="f52" fmla="*/ f50 1 5857240"/>
              <a:gd name="f53" fmla="*/ f49 1 756920"/>
              <a:gd name="f54" fmla="*/ 2575560 f50 1"/>
              <a:gd name="f55" fmla="*/ 0 f49 1"/>
              <a:gd name="f56" fmla="*/ 2819400 f50 1"/>
              <a:gd name="f57" fmla="*/ 340360 f49 1"/>
              <a:gd name="f58" fmla="*/ 5857240 f50 1"/>
              <a:gd name="f59" fmla="*/ 325120 f49 1"/>
              <a:gd name="f60" fmla="*/ 350520 f49 1"/>
              <a:gd name="f61" fmla="*/ 4023360 f50 1"/>
              <a:gd name="f62" fmla="*/ 508000 f49 1"/>
              <a:gd name="f63" fmla="*/ 3022600 f50 1"/>
              <a:gd name="f64" fmla="*/ 756920 f49 1"/>
              <a:gd name="f65" fmla="*/ 2870200 f50 1"/>
              <a:gd name="f66" fmla="*/ 614680 f49 1"/>
              <a:gd name="f67" fmla="*/ 690880 f49 1"/>
              <a:gd name="f68" fmla="*/ 2270760 f50 1"/>
              <a:gd name="f69" fmla="*/ 701040 f49 1"/>
              <a:gd name="f70" fmla="*/ 40640 f50 1"/>
              <a:gd name="f71" fmla="*/ 421640 f49 1"/>
              <a:gd name="f72" fmla="*/ 0 f50 1"/>
              <a:gd name="f73" fmla="*/ 1940560 f50 1"/>
              <a:gd name="f74" fmla="*/ 355600 f49 1"/>
              <a:gd name="f75" fmla="*/ 1991360 f50 1"/>
              <a:gd name="f76" fmla="*/ 314960 f49 1"/>
              <a:gd name="f77" fmla="*/ 2336800 f50 1"/>
              <a:gd name="f78" fmla="*/ 1244600 f50 1"/>
              <a:gd name="f79" fmla="*/ 533400 f49 1"/>
              <a:gd name="f80" fmla="*/ f51 1 f2"/>
              <a:gd name="f81" fmla="*/ f54 1 5857240"/>
              <a:gd name="f82" fmla="*/ f55 1 756920"/>
              <a:gd name="f83" fmla="*/ f56 1 5857240"/>
              <a:gd name="f84" fmla="*/ f57 1 756920"/>
              <a:gd name="f85" fmla="*/ f58 1 5857240"/>
              <a:gd name="f86" fmla="*/ f59 1 756920"/>
              <a:gd name="f87" fmla="*/ f60 1 756920"/>
              <a:gd name="f88" fmla="*/ f61 1 5857240"/>
              <a:gd name="f89" fmla="*/ f62 1 756920"/>
              <a:gd name="f90" fmla="*/ f63 1 5857240"/>
              <a:gd name="f91" fmla="*/ f64 1 756920"/>
              <a:gd name="f92" fmla="*/ f65 1 5857240"/>
              <a:gd name="f93" fmla="*/ f66 1 756920"/>
              <a:gd name="f94" fmla="*/ f67 1 756920"/>
              <a:gd name="f95" fmla="*/ f68 1 5857240"/>
              <a:gd name="f96" fmla="*/ f69 1 756920"/>
              <a:gd name="f97" fmla="*/ f70 1 5857240"/>
              <a:gd name="f98" fmla="*/ f71 1 756920"/>
              <a:gd name="f99" fmla="*/ f72 1 5857240"/>
              <a:gd name="f100" fmla="*/ f73 1 5857240"/>
              <a:gd name="f101" fmla="*/ f74 1 756920"/>
              <a:gd name="f102" fmla="*/ f75 1 5857240"/>
              <a:gd name="f103" fmla="*/ f76 1 756920"/>
              <a:gd name="f104" fmla="*/ f77 1 5857240"/>
              <a:gd name="f105" fmla="*/ f78 1 5857240"/>
              <a:gd name="f106" fmla="*/ f79 1 756920"/>
              <a:gd name="f107" fmla="*/ f5 1 f52"/>
              <a:gd name="f108" fmla="*/ f6 1 f52"/>
              <a:gd name="f109" fmla="*/ f5 1 f53"/>
              <a:gd name="f110" fmla="*/ f7 1 f53"/>
              <a:gd name="f111" fmla="+- f80 0 f1"/>
              <a:gd name="f112" fmla="*/ f81 1 f52"/>
              <a:gd name="f113" fmla="*/ f82 1 f53"/>
              <a:gd name="f114" fmla="*/ f83 1 f52"/>
              <a:gd name="f115" fmla="*/ f84 1 f53"/>
              <a:gd name="f116" fmla="*/ f85 1 f52"/>
              <a:gd name="f117" fmla="*/ f86 1 f53"/>
              <a:gd name="f118" fmla="*/ f87 1 f53"/>
              <a:gd name="f119" fmla="*/ f88 1 f52"/>
              <a:gd name="f120" fmla="*/ f89 1 f53"/>
              <a:gd name="f121" fmla="*/ f90 1 f52"/>
              <a:gd name="f122" fmla="*/ f91 1 f53"/>
              <a:gd name="f123" fmla="*/ f92 1 f52"/>
              <a:gd name="f124" fmla="*/ f93 1 f53"/>
              <a:gd name="f125" fmla="*/ f94 1 f53"/>
              <a:gd name="f126" fmla="*/ f95 1 f52"/>
              <a:gd name="f127" fmla="*/ f96 1 f53"/>
              <a:gd name="f128" fmla="*/ f105 1 f52"/>
              <a:gd name="f129" fmla="*/ f106 1 f53"/>
              <a:gd name="f130" fmla="*/ f97 1 f52"/>
              <a:gd name="f131" fmla="*/ f98 1 f53"/>
              <a:gd name="f132" fmla="*/ f99 1 f52"/>
              <a:gd name="f133" fmla="*/ f100 1 f52"/>
              <a:gd name="f134" fmla="*/ f101 1 f53"/>
              <a:gd name="f135" fmla="*/ f102 1 f52"/>
              <a:gd name="f136" fmla="*/ f103 1 f53"/>
              <a:gd name="f137" fmla="*/ f104 1 f52"/>
              <a:gd name="f138" fmla="*/ f107 f47 1"/>
              <a:gd name="f139" fmla="*/ f108 f47 1"/>
              <a:gd name="f140" fmla="*/ f110 f48 1"/>
              <a:gd name="f141" fmla="*/ f109 f48 1"/>
              <a:gd name="f142" fmla="*/ f112 f47 1"/>
              <a:gd name="f143" fmla="*/ f113 f48 1"/>
              <a:gd name="f144" fmla="*/ f114 f47 1"/>
              <a:gd name="f145" fmla="*/ f115 f48 1"/>
              <a:gd name="f146" fmla="*/ f116 f47 1"/>
              <a:gd name="f147" fmla="*/ f117 f48 1"/>
              <a:gd name="f148" fmla="*/ f118 f48 1"/>
              <a:gd name="f149" fmla="*/ f119 f47 1"/>
              <a:gd name="f150" fmla="*/ f120 f48 1"/>
              <a:gd name="f151" fmla="*/ f121 f47 1"/>
              <a:gd name="f152" fmla="*/ f122 f48 1"/>
              <a:gd name="f153" fmla="*/ f123 f47 1"/>
              <a:gd name="f154" fmla="*/ f124 f48 1"/>
              <a:gd name="f155" fmla="*/ f125 f48 1"/>
              <a:gd name="f156" fmla="*/ f126 f47 1"/>
              <a:gd name="f157" fmla="*/ f127 f48 1"/>
              <a:gd name="f158" fmla="*/ f128 f47 1"/>
              <a:gd name="f159" fmla="*/ f129 f48 1"/>
              <a:gd name="f160" fmla="*/ f130 f47 1"/>
              <a:gd name="f161" fmla="*/ f131 f48 1"/>
              <a:gd name="f162" fmla="*/ f132 f47 1"/>
              <a:gd name="f163" fmla="*/ f133 f47 1"/>
              <a:gd name="f164" fmla="*/ f134 f48 1"/>
              <a:gd name="f165" fmla="*/ f135 f47 1"/>
              <a:gd name="f166" fmla="*/ f136 f48 1"/>
              <a:gd name="f167" fmla="*/ f137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1">
                <a:pos x="f142" y="f143"/>
              </a:cxn>
              <a:cxn ang="f111">
                <a:pos x="f144" y="f145"/>
              </a:cxn>
              <a:cxn ang="f111">
                <a:pos x="f146" y="f147"/>
              </a:cxn>
              <a:cxn ang="f111">
                <a:pos x="f146" y="f148"/>
              </a:cxn>
              <a:cxn ang="f111">
                <a:pos x="f149" y="f150"/>
              </a:cxn>
              <a:cxn ang="f111">
                <a:pos x="f151" y="f152"/>
              </a:cxn>
              <a:cxn ang="f111">
                <a:pos x="f153" y="f154"/>
              </a:cxn>
              <a:cxn ang="f111">
                <a:pos x="f153" y="f155"/>
              </a:cxn>
              <a:cxn ang="f111">
                <a:pos x="f156" y="f157"/>
              </a:cxn>
              <a:cxn ang="f111">
                <a:pos x="f158" y="f159"/>
              </a:cxn>
              <a:cxn ang="f111">
                <a:pos x="f160" y="f161"/>
              </a:cxn>
              <a:cxn ang="f111">
                <a:pos x="f162" y="f148"/>
              </a:cxn>
              <a:cxn ang="f111">
                <a:pos x="f163" y="f164"/>
              </a:cxn>
              <a:cxn ang="f111">
                <a:pos x="f165" y="f166"/>
              </a:cxn>
              <a:cxn ang="f111">
                <a:pos x="f167" y="f147"/>
              </a:cxn>
              <a:cxn ang="f111">
                <a:pos x="f142" y="f143"/>
              </a:cxn>
            </a:cxnLst>
            <a:rect l="f138" t="f141" r="f139" b="f140"/>
            <a:pathLst>
              <a:path w="5857240" h="756920">
                <a:moveTo>
                  <a:pt x="f8" y="f5"/>
                </a:moveTo>
                <a:cubicBezTo>
                  <a:pt x="f9" y="f10"/>
                  <a:pt x="f11" y="f12"/>
                  <a:pt x="f13" y="f14"/>
                </a:cubicBezTo>
                <a:lnTo>
                  <a:pt x="f6" y="f15"/>
                </a:lnTo>
                <a:lnTo>
                  <a:pt x="f6" y="f16"/>
                </a:lnTo>
                <a:lnTo>
                  <a:pt x="f17" y="f18"/>
                </a:lnTo>
                <a:cubicBezTo>
                  <a:pt x="f19" y="f20"/>
                  <a:pt x="f21" y="f22"/>
                  <a:pt x="f23" y="f7"/>
                </a:cubicBezTo>
                <a:lnTo>
                  <a:pt x="f24" y="f25"/>
                </a:lnTo>
                <a:lnTo>
                  <a:pt x="f24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5" y="f16"/>
                </a:lnTo>
                <a:lnTo>
                  <a:pt x="f37" y="f38"/>
                </a:lnTo>
                <a:lnTo>
                  <a:pt x="f39" y="f40"/>
                </a:lnTo>
                <a:lnTo>
                  <a:pt x="f41" y="f15"/>
                </a:lnTo>
                <a:cubicBezTo>
                  <a:pt x="f42" y="f43"/>
                  <a:pt x="f44" y="f45"/>
                  <a:pt x="f8" y="f5"/>
                </a:cubicBezTo>
                <a:close/>
              </a:path>
            </a:pathLst>
          </a:custGeom>
          <a:solidFill>
            <a:srgbClr val="A6A6A6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Freeform 78"/>
          <p:cNvSpPr/>
          <p:nvPr/>
        </p:nvSpPr>
        <p:spPr>
          <a:xfrm>
            <a:off x="1645341" y="2194021"/>
            <a:ext cx="8604504" cy="25145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604504"/>
              <a:gd name="f7" fmla="val 2514518"/>
              <a:gd name="f8" fmla="val 2139016"/>
              <a:gd name="f9" fmla="val 45720"/>
              <a:gd name="f10" fmla="val 1961520"/>
              <a:gd name="f11" fmla="val 398590"/>
              <a:gd name="f12" fmla="val 1892527"/>
              <a:gd name="f13" fmla="val 557784"/>
              <a:gd name="f14" fmla="val 1754968"/>
              <a:gd name="f15" fmla="val 690244"/>
              <a:gd name="f16" fmla="val 1607866"/>
              <a:gd name="f17" fmla="val 797066"/>
              <a:gd name="f18" fmla="val 1435128"/>
              <a:gd name="f19" fmla="val 955163"/>
              <a:gd name="f20" fmla="val 1313663"/>
              <a:gd name="f21" fmla="val 1194929"/>
              <a:gd name="f22" fmla="val 1211968"/>
              <a:gd name="f23" fmla="val 1819257"/>
              <a:gd name="f24" fmla="val 1285461"/>
              <a:gd name="f25" fmla="val 2212848"/>
              <a:gd name="f26" fmla="val 1188040"/>
              <a:gd name="f27" fmla="val 2523744"/>
              <a:gd name="f28" fmla="val 1023448"/>
              <a:gd name="f29" fmla="val 3621024"/>
              <a:gd name="f30" fmla="val 694264"/>
              <a:gd name="f31" fmla="val 3666744"/>
              <a:gd name="f32" fmla="val 758272"/>
              <a:gd name="f33" fmla="val 4086114"/>
              <a:gd name="f34" fmla="val 966248"/>
              <a:gd name="f35" fmla="val 4531122"/>
              <a:gd name="f36" fmla="val 1084494"/>
              <a:gd name="f37" fmla="val 5001768"/>
              <a:gd name="f38" fmla="val 1168556"/>
              <a:gd name="f39" fmla="val 5308989"/>
              <a:gd name="f40" fmla="val 1239088"/>
              <a:gd name="f41" fmla="val 5560662"/>
              <a:gd name="f42" fmla="val 1279708"/>
              <a:gd name="f43" fmla="val 5961888"/>
              <a:gd name="f44" fmla="val 1316056"/>
              <a:gd name="f45" fmla="val 6262444"/>
              <a:gd name="f46" fmla="val 1315458"/>
              <a:gd name="f47" fmla="val 6503179"/>
              <a:gd name="f48" fmla="val 1306314"/>
              <a:gd name="f49" fmla="val 6786643"/>
              <a:gd name="f50" fmla="val 1297170"/>
              <a:gd name="f51" fmla="val 7064097"/>
              <a:gd name="f52" fmla="val 1258372"/>
              <a:gd name="f53" fmla="val 7239000"/>
              <a:gd name="f54" fmla="val 1198209"/>
              <a:gd name="f55" fmla="val 7452360"/>
              <a:gd name="f56" fmla="val 1142320"/>
              <a:gd name="f57" fmla="val 7538986"/>
              <a:gd name="f58" fmla="val 1122180"/>
              <a:gd name="f59" fmla="val 7531608"/>
              <a:gd name="f60" fmla="val 1136224"/>
              <a:gd name="f61" fmla="val 7571232"/>
              <a:gd name="f62" fmla="val 1133176"/>
              <a:gd name="f63" fmla="val 7723024"/>
              <a:gd name="f64" fmla="val 756629"/>
              <a:gd name="f65" fmla="val 7944921"/>
              <a:gd name="f66" fmla="+- 0 0 22253"/>
              <a:gd name="f67" fmla="val 8020513"/>
              <a:gd name="f68" fmla="val 488"/>
              <a:gd name="f69" fmla="val 8271973"/>
              <a:gd name="f70" fmla="val 15728"/>
              <a:gd name="f71" fmla="val 8207452"/>
              <a:gd name="f72" fmla="val 8151"/>
              <a:gd name="f73" fmla="val 90760"/>
              <a:gd name="f74" fmla="val 8586216"/>
              <a:gd name="f75" fmla="val 1700104"/>
              <a:gd name="f76" fmla="val 8530127"/>
              <a:gd name="f77" fmla="val 1742805"/>
              <a:gd name="f78" fmla="val 8482584"/>
              <a:gd name="f79" fmla="val 1729957"/>
              <a:gd name="f80" fmla="val 8383766"/>
              <a:gd name="f81" fmla="val 1751293"/>
              <a:gd name="f82" fmla="val 8047545"/>
              <a:gd name="f83" fmla="val 1766561"/>
              <a:gd name="f84" fmla="val 7933517"/>
              <a:gd name="f85" fmla="val 1747647"/>
              <a:gd name="f86" fmla="val 7708392"/>
              <a:gd name="f87" fmla="val 1745824"/>
              <a:gd name="f88" fmla="val 7654753"/>
              <a:gd name="f89" fmla="val 1644214"/>
              <a:gd name="f90" fmla="val 7622478"/>
              <a:gd name="f91" fmla="val 1628063"/>
              <a:gd name="f92" fmla="val 7547474"/>
              <a:gd name="f93" fmla="val 1440995"/>
              <a:gd name="f94" fmla="val 6990260"/>
              <a:gd name="f95" fmla="val 1798751"/>
              <a:gd name="f96" fmla="val 6685147"/>
              <a:gd name="f97" fmla="val 1942861"/>
              <a:gd name="f98" fmla="val 6153570"/>
              <a:gd name="f99" fmla="val 2215159"/>
              <a:gd name="f100" fmla="val 5872015"/>
              <a:gd name="f101" fmla="val 2333689"/>
              <a:gd name="f102" fmla="val 5671644"/>
              <a:gd name="f103" fmla="val 2405217"/>
              <a:gd name="f104" fmla="val 5415726"/>
              <a:gd name="f105" fmla="val 2489564"/>
              <a:gd name="f106" fmla="val 883892"/>
              <a:gd name="f107" fmla="val 670930"/>
              <a:gd name="f108" fmla="val 2479595"/>
              <a:gd name="f109" fmla="val 517791"/>
              <a:gd name="f110" fmla="val 2444670"/>
              <a:gd name="f111" fmla="val 283464"/>
              <a:gd name="f112" fmla="val 2358472"/>
              <a:gd name="f113" fmla="val 132588"/>
              <a:gd name="f114" fmla="val 2294464"/>
              <a:gd name="f115" fmla="val 61104"/>
              <a:gd name="f116" fmla="val 2248145"/>
              <a:gd name="f117" fmla="+- 0 0 -90"/>
              <a:gd name="f118" fmla="*/ f3 1 8604504"/>
              <a:gd name="f119" fmla="*/ f4 1 2514518"/>
              <a:gd name="f120" fmla="+- f7 0 f5"/>
              <a:gd name="f121" fmla="+- f6 0 f5"/>
              <a:gd name="f122" fmla="*/ f117 f0 1"/>
              <a:gd name="f123" fmla="*/ f121 1 8604504"/>
              <a:gd name="f124" fmla="*/ f120 1 2514518"/>
              <a:gd name="f125" fmla="*/ 0 f121 1"/>
              <a:gd name="f126" fmla="*/ 557784 f121 1"/>
              <a:gd name="f127" fmla="*/ 2212848 f121 1"/>
              <a:gd name="f128" fmla="*/ 2523744 f121 1"/>
              <a:gd name="f129" fmla="*/ 3621024 f121 1"/>
              <a:gd name="f130" fmla="*/ 3666744 f121 1"/>
              <a:gd name="f131" fmla="*/ 5001768 f121 1"/>
              <a:gd name="f132" fmla="*/ 5961888 f121 1"/>
              <a:gd name="f133" fmla="*/ 7452360 f121 1"/>
              <a:gd name="f134" fmla="*/ 7571232 f121 1"/>
              <a:gd name="f135" fmla="*/ 8604504 f121 1"/>
              <a:gd name="f136" fmla="*/ 8586216 f121 1"/>
              <a:gd name="f137" fmla="*/ 7708392 f121 1"/>
              <a:gd name="f138" fmla="*/ 283464 f121 1"/>
              <a:gd name="f139" fmla="*/ 955163 f121 1"/>
              <a:gd name="f140" fmla="*/ 6786643 f121 1"/>
              <a:gd name="f141" fmla="*/ 8383766 f121 1"/>
              <a:gd name="f142" fmla="*/ 7547474 f121 1"/>
              <a:gd name="f143" fmla="*/ 6153570 f121 1"/>
              <a:gd name="f144" fmla="*/ 5415726 f121 1"/>
              <a:gd name="f145" fmla="*/ 883892 f121 1"/>
              <a:gd name="f146" fmla="*/ 2139016 f120 1"/>
              <a:gd name="f147" fmla="*/ 1754968 f120 1"/>
              <a:gd name="f148" fmla="*/ 1313663 f120 1"/>
              <a:gd name="f149" fmla="*/ 1188040 f120 1"/>
              <a:gd name="f150" fmla="*/ 1023448 f120 1"/>
              <a:gd name="f151" fmla="*/ 694264 f120 1"/>
              <a:gd name="f152" fmla="*/ 758272 f120 1"/>
              <a:gd name="f153" fmla="*/ 1168556 f120 1"/>
              <a:gd name="f154" fmla="*/ 1316056 f120 1"/>
              <a:gd name="f155" fmla="*/ 1297170 f120 1"/>
              <a:gd name="f156" fmla="*/ 1142320 f120 1"/>
              <a:gd name="f157" fmla="*/ 1133176 f120 1"/>
              <a:gd name="f158" fmla="*/ 8020513 f121 1"/>
              <a:gd name="f159" fmla="*/ 488 f120 1"/>
              <a:gd name="f160" fmla="*/ 90760 f120 1"/>
              <a:gd name="f161" fmla="*/ 1700104 f120 1"/>
              <a:gd name="f162" fmla="*/ 1751293 f120 1"/>
              <a:gd name="f163" fmla="*/ 1745824 f120 1"/>
              <a:gd name="f164" fmla="*/ 1440995 f120 1"/>
              <a:gd name="f165" fmla="*/ 2215159 f120 1"/>
              <a:gd name="f166" fmla="*/ 2489564 f120 1"/>
              <a:gd name="f167" fmla="*/ 2514518 f120 1"/>
              <a:gd name="f168" fmla="*/ 2358472 f120 1"/>
              <a:gd name="f169" fmla="*/ f122 1 f2"/>
              <a:gd name="f170" fmla="*/ f125 1 8604504"/>
              <a:gd name="f171" fmla="*/ f126 1 8604504"/>
              <a:gd name="f172" fmla="*/ f127 1 8604504"/>
              <a:gd name="f173" fmla="*/ f128 1 8604504"/>
              <a:gd name="f174" fmla="*/ f129 1 8604504"/>
              <a:gd name="f175" fmla="*/ f130 1 8604504"/>
              <a:gd name="f176" fmla="*/ f131 1 8604504"/>
              <a:gd name="f177" fmla="*/ f132 1 8604504"/>
              <a:gd name="f178" fmla="*/ f133 1 8604504"/>
              <a:gd name="f179" fmla="*/ f134 1 8604504"/>
              <a:gd name="f180" fmla="*/ f135 1 8604504"/>
              <a:gd name="f181" fmla="*/ f136 1 8604504"/>
              <a:gd name="f182" fmla="*/ f137 1 8604504"/>
              <a:gd name="f183" fmla="*/ f138 1 8604504"/>
              <a:gd name="f184" fmla="*/ f139 1 8604504"/>
              <a:gd name="f185" fmla="*/ f140 1 8604504"/>
              <a:gd name="f186" fmla="*/ f141 1 8604504"/>
              <a:gd name="f187" fmla="*/ f142 1 8604504"/>
              <a:gd name="f188" fmla="*/ f143 1 8604504"/>
              <a:gd name="f189" fmla="*/ f144 1 8604504"/>
              <a:gd name="f190" fmla="*/ f145 1 8604504"/>
              <a:gd name="f191" fmla="*/ f146 1 2514518"/>
              <a:gd name="f192" fmla="*/ f147 1 2514518"/>
              <a:gd name="f193" fmla="*/ f148 1 2514518"/>
              <a:gd name="f194" fmla="*/ f149 1 2514518"/>
              <a:gd name="f195" fmla="*/ f150 1 2514518"/>
              <a:gd name="f196" fmla="*/ f151 1 2514518"/>
              <a:gd name="f197" fmla="*/ f152 1 2514518"/>
              <a:gd name="f198" fmla="*/ f153 1 2514518"/>
              <a:gd name="f199" fmla="*/ f154 1 2514518"/>
              <a:gd name="f200" fmla="*/ f155 1 2514518"/>
              <a:gd name="f201" fmla="*/ f156 1 2514518"/>
              <a:gd name="f202" fmla="*/ f157 1 2514518"/>
              <a:gd name="f203" fmla="*/ f158 1 8604504"/>
              <a:gd name="f204" fmla="*/ f159 1 2514518"/>
              <a:gd name="f205" fmla="*/ f160 1 2514518"/>
              <a:gd name="f206" fmla="*/ f161 1 2514518"/>
              <a:gd name="f207" fmla="*/ f162 1 2514518"/>
              <a:gd name="f208" fmla="*/ f163 1 2514518"/>
              <a:gd name="f209" fmla="*/ f164 1 2514518"/>
              <a:gd name="f210" fmla="*/ f165 1 2514518"/>
              <a:gd name="f211" fmla="*/ f166 1 2514518"/>
              <a:gd name="f212" fmla="*/ f167 1 2514518"/>
              <a:gd name="f213" fmla="*/ f168 1 2514518"/>
              <a:gd name="f214" fmla="*/ f5 1 f123"/>
              <a:gd name="f215" fmla="*/ f6 1 f123"/>
              <a:gd name="f216" fmla="*/ f5 1 f124"/>
              <a:gd name="f217" fmla="*/ f7 1 f124"/>
              <a:gd name="f218" fmla="+- f169 0 f1"/>
              <a:gd name="f219" fmla="*/ f170 1 f123"/>
              <a:gd name="f220" fmla="*/ f191 1 f124"/>
              <a:gd name="f221" fmla="*/ f171 1 f123"/>
              <a:gd name="f222" fmla="*/ f192 1 f124"/>
              <a:gd name="f223" fmla="*/ f184 1 f123"/>
              <a:gd name="f224" fmla="*/ f193 1 f124"/>
              <a:gd name="f225" fmla="*/ f172 1 f123"/>
              <a:gd name="f226" fmla="*/ f194 1 f124"/>
              <a:gd name="f227" fmla="*/ f173 1 f123"/>
              <a:gd name="f228" fmla="*/ f195 1 f124"/>
              <a:gd name="f229" fmla="*/ f174 1 f123"/>
              <a:gd name="f230" fmla="*/ f196 1 f124"/>
              <a:gd name="f231" fmla="*/ f175 1 f123"/>
              <a:gd name="f232" fmla="*/ f197 1 f124"/>
              <a:gd name="f233" fmla="*/ f176 1 f123"/>
              <a:gd name="f234" fmla="*/ f198 1 f124"/>
              <a:gd name="f235" fmla="*/ f177 1 f123"/>
              <a:gd name="f236" fmla="*/ f199 1 f124"/>
              <a:gd name="f237" fmla="*/ f185 1 f123"/>
              <a:gd name="f238" fmla="*/ f200 1 f124"/>
              <a:gd name="f239" fmla="*/ f178 1 f123"/>
              <a:gd name="f240" fmla="*/ f201 1 f124"/>
              <a:gd name="f241" fmla="*/ f179 1 f123"/>
              <a:gd name="f242" fmla="*/ f202 1 f124"/>
              <a:gd name="f243" fmla="*/ f203 1 f123"/>
              <a:gd name="f244" fmla="*/ f204 1 f124"/>
              <a:gd name="f245" fmla="*/ f180 1 f123"/>
              <a:gd name="f246" fmla="*/ f205 1 f124"/>
              <a:gd name="f247" fmla="*/ f181 1 f123"/>
              <a:gd name="f248" fmla="*/ f206 1 f124"/>
              <a:gd name="f249" fmla="*/ f186 1 f123"/>
              <a:gd name="f250" fmla="*/ f207 1 f124"/>
              <a:gd name="f251" fmla="*/ f182 1 f123"/>
              <a:gd name="f252" fmla="*/ f208 1 f124"/>
              <a:gd name="f253" fmla="*/ f187 1 f123"/>
              <a:gd name="f254" fmla="*/ f209 1 f124"/>
              <a:gd name="f255" fmla="*/ f188 1 f123"/>
              <a:gd name="f256" fmla="*/ f210 1 f124"/>
              <a:gd name="f257" fmla="*/ f189 1 f123"/>
              <a:gd name="f258" fmla="*/ f211 1 f124"/>
              <a:gd name="f259" fmla="*/ f190 1 f123"/>
              <a:gd name="f260" fmla="*/ f212 1 f124"/>
              <a:gd name="f261" fmla="*/ f183 1 f123"/>
              <a:gd name="f262" fmla="*/ f213 1 f124"/>
              <a:gd name="f263" fmla="*/ f214 f118 1"/>
              <a:gd name="f264" fmla="*/ f215 f118 1"/>
              <a:gd name="f265" fmla="*/ f217 f119 1"/>
              <a:gd name="f266" fmla="*/ f216 f119 1"/>
              <a:gd name="f267" fmla="*/ f219 f118 1"/>
              <a:gd name="f268" fmla="*/ f220 f119 1"/>
              <a:gd name="f269" fmla="*/ f221 f118 1"/>
              <a:gd name="f270" fmla="*/ f222 f119 1"/>
              <a:gd name="f271" fmla="*/ f223 f118 1"/>
              <a:gd name="f272" fmla="*/ f224 f119 1"/>
              <a:gd name="f273" fmla="*/ f225 f118 1"/>
              <a:gd name="f274" fmla="*/ f226 f119 1"/>
              <a:gd name="f275" fmla="*/ f227 f118 1"/>
              <a:gd name="f276" fmla="*/ f228 f119 1"/>
              <a:gd name="f277" fmla="*/ f229 f118 1"/>
              <a:gd name="f278" fmla="*/ f230 f119 1"/>
              <a:gd name="f279" fmla="*/ f231 f118 1"/>
              <a:gd name="f280" fmla="*/ f232 f119 1"/>
              <a:gd name="f281" fmla="*/ f233 f118 1"/>
              <a:gd name="f282" fmla="*/ f234 f119 1"/>
              <a:gd name="f283" fmla="*/ f235 f118 1"/>
              <a:gd name="f284" fmla="*/ f236 f119 1"/>
              <a:gd name="f285" fmla="*/ f237 f118 1"/>
              <a:gd name="f286" fmla="*/ f238 f119 1"/>
              <a:gd name="f287" fmla="*/ f239 f118 1"/>
              <a:gd name="f288" fmla="*/ f240 f119 1"/>
              <a:gd name="f289" fmla="*/ f241 f118 1"/>
              <a:gd name="f290" fmla="*/ f242 f119 1"/>
              <a:gd name="f291" fmla="*/ f243 f118 1"/>
              <a:gd name="f292" fmla="*/ f244 f119 1"/>
              <a:gd name="f293" fmla="*/ f245 f118 1"/>
              <a:gd name="f294" fmla="*/ f246 f119 1"/>
              <a:gd name="f295" fmla="*/ f247 f118 1"/>
              <a:gd name="f296" fmla="*/ f248 f119 1"/>
              <a:gd name="f297" fmla="*/ f249 f118 1"/>
              <a:gd name="f298" fmla="*/ f250 f119 1"/>
              <a:gd name="f299" fmla="*/ f251 f118 1"/>
              <a:gd name="f300" fmla="*/ f252 f119 1"/>
              <a:gd name="f301" fmla="*/ f253 f118 1"/>
              <a:gd name="f302" fmla="*/ f254 f119 1"/>
              <a:gd name="f303" fmla="*/ f255 f118 1"/>
              <a:gd name="f304" fmla="*/ f256 f119 1"/>
              <a:gd name="f305" fmla="*/ f257 f118 1"/>
              <a:gd name="f306" fmla="*/ f258 f119 1"/>
              <a:gd name="f307" fmla="*/ f259 f118 1"/>
              <a:gd name="f308" fmla="*/ f260 f119 1"/>
              <a:gd name="f309" fmla="*/ f261 f118 1"/>
              <a:gd name="f310" fmla="*/ f262 f1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18">
                <a:pos x="f267" y="f268"/>
              </a:cxn>
              <a:cxn ang="f218">
                <a:pos x="f269" y="f270"/>
              </a:cxn>
              <a:cxn ang="f218">
                <a:pos x="f271" y="f272"/>
              </a:cxn>
              <a:cxn ang="f218">
                <a:pos x="f273" y="f274"/>
              </a:cxn>
              <a:cxn ang="f218">
                <a:pos x="f275" y="f276"/>
              </a:cxn>
              <a:cxn ang="f218">
                <a:pos x="f277" y="f278"/>
              </a:cxn>
              <a:cxn ang="f218">
                <a:pos x="f279" y="f280"/>
              </a:cxn>
              <a:cxn ang="f218">
                <a:pos x="f281" y="f282"/>
              </a:cxn>
              <a:cxn ang="f218">
                <a:pos x="f283" y="f284"/>
              </a:cxn>
              <a:cxn ang="f218">
                <a:pos x="f285" y="f286"/>
              </a:cxn>
              <a:cxn ang="f218">
                <a:pos x="f287" y="f288"/>
              </a:cxn>
              <a:cxn ang="f218">
                <a:pos x="f289" y="f290"/>
              </a:cxn>
              <a:cxn ang="f218">
                <a:pos x="f291" y="f292"/>
              </a:cxn>
              <a:cxn ang="f218">
                <a:pos x="f293" y="f294"/>
              </a:cxn>
              <a:cxn ang="f218">
                <a:pos x="f295" y="f296"/>
              </a:cxn>
              <a:cxn ang="f218">
                <a:pos x="f297" y="f298"/>
              </a:cxn>
              <a:cxn ang="f218">
                <a:pos x="f299" y="f300"/>
              </a:cxn>
              <a:cxn ang="f218">
                <a:pos x="f301" y="f302"/>
              </a:cxn>
              <a:cxn ang="f218">
                <a:pos x="f303" y="f304"/>
              </a:cxn>
              <a:cxn ang="f218">
                <a:pos x="f305" y="f306"/>
              </a:cxn>
              <a:cxn ang="f218">
                <a:pos x="f307" y="f308"/>
              </a:cxn>
              <a:cxn ang="f218">
                <a:pos x="f309" y="f310"/>
              </a:cxn>
              <a:cxn ang="f218">
                <a:pos x="f267" y="f268"/>
              </a:cxn>
            </a:cxnLst>
            <a:rect l="f263" t="f266" r="f264" b="f265"/>
            <a:pathLst>
              <a:path w="8604504" h="2514518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6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lnTo>
                  <a:pt x="f106" y="f7"/>
                </a:lnTo>
                <a:cubicBezTo>
                  <a:pt x="f107" y="f108"/>
                  <a:pt x="f109" y="f110"/>
                  <a:pt x="f111" y="f112"/>
                </a:cubicBezTo>
                <a:cubicBezTo>
                  <a:pt x="f113" y="f114"/>
                  <a:pt x="f115" y="f116"/>
                  <a:pt x="f5" y="f8"/>
                </a:cubicBezTo>
                <a:close/>
              </a:path>
            </a:pathLst>
          </a:custGeom>
          <a:noFill/>
          <a:ln w="28575" cap="flat">
            <a:solidFill>
              <a:srgbClr val="A6A6A6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Freeform 79"/>
          <p:cNvSpPr/>
          <p:nvPr/>
        </p:nvSpPr>
        <p:spPr>
          <a:xfrm>
            <a:off x="4623186" y="1951217"/>
            <a:ext cx="941073" cy="227584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41069"/>
              <a:gd name="f7" fmla="val 2275840"/>
              <a:gd name="f8" fmla="val 94262"/>
              <a:gd name="f9" fmla="val 79022"/>
              <a:gd name="f10" fmla="val 1767840"/>
              <a:gd name="f11" fmla="+- 0 0 9031"/>
              <a:gd name="f12" fmla="val 1187027"/>
              <a:gd name="f13" fmla="+- 0 0 10725"/>
              <a:gd name="f14" fmla="val 799253"/>
              <a:gd name="f15" fmla="val 12982"/>
              <a:gd name="f16" fmla="val 269240"/>
              <a:gd name="f17" fmla="val 353342"/>
              <a:gd name="f18" fmla="val 248920"/>
              <a:gd name="f19" fmla="val 373662"/>
              <a:gd name="f20" fmla="val 10160"/>
              <a:gd name="f21" fmla="val 927382"/>
              <a:gd name="f22" fmla="val 951089"/>
              <a:gd name="f23" fmla="val 259080"/>
              <a:gd name="f24" fmla="val 939235"/>
              <a:gd name="f25" fmla="val 314960"/>
              <a:gd name="f26" fmla="val 807720"/>
              <a:gd name="f27" fmla="val 895209"/>
              <a:gd name="f28" fmla="val 1203960"/>
              <a:gd name="f29" fmla="val 873195"/>
              <a:gd name="f30" fmla="val 1244600"/>
              <a:gd name="f31" fmla="val 830862"/>
              <a:gd name="f32" fmla="val 1539240"/>
              <a:gd name="f33" fmla="val 768209"/>
              <a:gd name="f34" fmla="val 1708573"/>
              <a:gd name="f35" fmla="val 746195"/>
              <a:gd name="f36" fmla="val 1766147"/>
              <a:gd name="f37" fmla="val 703862"/>
              <a:gd name="f38" fmla="val 1879600"/>
              <a:gd name="f39" fmla="val 632742"/>
              <a:gd name="f40" fmla="val 2270760"/>
              <a:gd name="f41" fmla="+- 0 0 -90"/>
              <a:gd name="f42" fmla="*/ f3 1 941069"/>
              <a:gd name="f43" fmla="*/ f4 1 2275840"/>
              <a:gd name="f44" fmla="+- f7 0 f5"/>
              <a:gd name="f45" fmla="+- f6 0 f5"/>
              <a:gd name="f46" fmla="*/ f41 f0 1"/>
              <a:gd name="f47" fmla="*/ f45 1 941069"/>
              <a:gd name="f48" fmla="*/ f44 1 2275840"/>
              <a:gd name="f49" fmla="*/ 2275840 f44 1"/>
              <a:gd name="f50" fmla="*/ 1767840 f44 1"/>
              <a:gd name="f51" fmla="*/ 269240 f44 1"/>
              <a:gd name="f52" fmla="*/ 248920 f44 1"/>
              <a:gd name="f53" fmla="*/ 10160 f44 1"/>
              <a:gd name="f54" fmla="*/ 0 f44 1"/>
              <a:gd name="f55" fmla="*/ 807720 f44 1"/>
              <a:gd name="f56" fmla="*/ 1539240 f44 1"/>
              <a:gd name="f57" fmla="*/ 1879600 f44 1"/>
              <a:gd name="f58" fmla="*/ 2270760 f44 1"/>
              <a:gd name="f59" fmla="*/ 94262 f45 1"/>
              <a:gd name="f60" fmla="*/ 79022 f45 1"/>
              <a:gd name="f61" fmla="*/ 12982 f45 1"/>
              <a:gd name="f62" fmla="*/ 353342 f45 1"/>
              <a:gd name="f63" fmla="*/ 373662 f45 1"/>
              <a:gd name="f64" fmla="*/ 927382 f45 1"/>
              <a:gd name="f65" fmla="*/ 830862 f45 1"/>
              <a:gd name="f66" fmla="*/ 703862 f45 1"/>
              <a:gd name="f67" fmla="*/ 632742 f45 1"/>
              <a:gd name="f68" fmla="*/ f46 1 f2"/>
              <a:gd name="f69" fmla="*/ f49 1 2275840"/>
              <a:gd name="f70" fmla="*/ f50 1 2275840"/>
              <a:gd name="f71" fmla="*/ f51 1 2275840"/>
              <a:gd name="f72" fmla="*/ f52 1 2275840"/>
              <a:gd name="f73" fmla="*/ f53 1 2275840"/>
              <a:gd name="f74" fmla="*/ f54 1 2275840"/>
              <a:gd name="f75" fmla="*/ f55 1 2275840"/>
              <a:gd name="f76" fmla="*/ f56 1 2275840"/>
              <a:gd name="f77" fmla="*/ f57 1 2275840"/>
              <a:gd name="f78" fmla="*/ f58 1 2275840"/>
              <a:gd name="f79" fmla="*/ f59 1 941069"/>
              <a:gd name="f80" fmla="*/ f60 1 941069"/>
              <a:gd name="f81" fmla="*/ f61 1 941069"/>
              <a:gd name="f82" fmla="*/ f62 1 941069"/>
              <a:gd name="f83" fmla="*/ f63 1 941069"/>
              <a:gd name="f84" fmla="*/ f64 1 941069"/>
              <a:gd name="f85" fmla="*/ f65 1 941069"/>
              <a:gd name="f86" fmla="*/ f66 1 941069"/>
              <a:gd name="f87" fmla="*/ f67 1 941069"/>
              <a:gd name="f88" fmla="*/ f5 1 f47"/>
              <a:gd name="f89" fmla="*/ f6 1 f47"/>
              <a:gd name="f90" fmla="*/ f5 1 f48"/>
              <a:gd name="f91" fmla="*/ f7 1 f48"/>
              <a:gd name="f92" fmla="+- f68 0 f1"/>
              <a:gd name="f93" fmla="*/ f79 1 f47"/>
              <a:gd name="f94" fmla="*/ f69 1 f48"/>
              <a:gd name="f95" fmla="*/ f80 1 f47"/>
              <a:gd name="f96" fmla="*/ f70 1 f48"/>
              <a:gd name="f97" fmla="*/ f81 1 f47"/>
              <a:gd name="f98" fmla="*/ f71 1 f48"/>
              <a:gd name="f99" fmla="*/ f82 1 f47"/>
              <a:gd name="f100" fmla="*/ f72 1 f48"/>
              <a:gd name="f101" fmla="*/ f83 1 f47"/>
              <a:gd name="f102" fmla="*/ f73 1 f48"/>
              <a:gd name="f103" fmla="*/ f84 1 f47"/>
              <a:gd name="f104" fmla="*/ f74 1 f48"/>
              <a:gd name="f105" fmla="*/ f75 1 f48"/>
              <a:gd name="f106" fmla="*/ f85 1 f47"/>
              <a:gd name="f107" fmla="*/ f76 1 f48"/>
              <a:gd name="f108" fmla="*/ f86 1 f47"/>
              <a:gd name="f109" fmla="*/ f77 1 f48"/>
              <a:gd name="f110" fmla="*/ f87 1 f47"/>
              <a:gd name="f111" fmla="*/ f78 1 f48"/>
              <a:gd name="f112" fmla="*/ f88 f42 1"/>
              <a:gd name="f113" fmla="*/ f89 f42 1"/>
              <a:gd name="f114" fmla="*/ f91 f43 1"/>
              <a:gd name="f115" fmla="*/ f90 f43 1"/>
              <a:gd name="f116" fmla="*/ f93 f42 1"/>
              <a:gd name="f117" fmla="*/ f94 f43 1"/>
              <a:gd name="f118" fmla="*/ f95 f42 1"/>
              <a:gd name="f119" fmla="*/ f96 f43 1"/>
              <a:gd name="f120" fmla="*/ f97 f42 1"/>
              <a:gd name="f121" fmla="*/ f98 f43 1"/>
              <a:gd name="f122" fmla="*/ f99 f42 1"/>
              <a:gd name="f123" fmla="*/ f100 f43 1"/>
              <a:gd name="f124" fmla="*/ f101 f42 1"/>
              <a:gd name="f125" fmla="*/ f102 f43 1"/>
              <a:gd name="f126" fmla="*/ f103 f42 1"/>
              <a:gd name="f127" fmla="*/ f104 f43 1"/>
              <a:gd name="f128" fmla="*/ f105 f43 1"/>
              <a:gd name="f129" fmla="*/ f106 f42 1"/>
              <a:gd name="f130" fmla="*/ f107 f43 1"/>
              <a:gd name="f131" fmla="*/ f108 f42 1"/>
              <a:gd name="f132" fmla="*/ f109 f43 1"/>
              <a:gd name="f133" fmla="*/ f110 f42 1"/>
              <a:gd name="f134" fmla="*/ f111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2">
                <a:pos x="f116" y="f117"/>
              </a:cxn>
              <a:cxn ang="f92">
                <a:pos x="f118" y="f119"/>
              </a:cxn>
              <a:cxn ang="f92">
                <a:pos x="f120" y="f121"/>
              </a:cxn>
              <a:cxn ang="f92">
                <a:pos x="f122" y="f123"/>
              </a:cxn>
              <a:cxn ang="f92">
                <a:pos x="f124" y="f125"/>
              </a:cxn>
              <a:cxn ang="f92">
                <a:pos x="f126" y="f127"/>
              </a:cxn>
              <a:cxn ang="f92">
                <a:pos x="f126" y="f128"/>
              </a:cxn>
              <a:cxn ang="f92">
                <a:pos x="f129" y="f130"/>
              </a:cxn>
              <a:cxn ang="f92">
                <a:pos x="f131" y="f132"/>
              </a:cxn>
              <a:cxn ang="f92">
                <a:pos x="f133" y="f134"/>
              </a:cxn>
              <a:cxn ang="f92">
                <a:pos x="f116" y="f117"/>
              </a:cxn>
            </a:cxnLst>
            <a:rect l="f112" t="f115" r="f113" b="f114"/>
            <a:pathLst>
              <a:path w="941069" h="2275840">
                <a:moveTo>
                  <a:pt x="f8" y="f7"/>
                </a:moveTo>
                <a:lnTo>
                  <a:pt x="f9" y="f10"/>
                </a:ln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lnTo>
                  <a:pt x="f19" y="f20"/>
                </a:lnTo>
                <a:lnTo>
                  <a:pt x="f21" y="f5"/>
                </a:lnTo>
                <a:cubicBezTo>
                  <a:pt x="f22" y="f23"/>
                  <a:pt x="f24" y="f25"/>
                  <a:pt x="f21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40"/>
                </a:lnTo>
                <a:lnTo>
                  <a:pt x="f8" y="f7"/>
                </a:lnTo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A6A6A6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" name="Straight Connector 172"/>
          <p:cNvCxnSpPr>
            <a:endCxn id="51" idx="1"/>
          </p:cNvCxnSpPr>
          <p:nvPr/>
        </p:nvCxnSpPr>
        <p:spPr>
          <a:xfrm flipH="1">
            <a:off x="460088" y="3976478"/>
            <a:ext cx="2253772" cy="697120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sp>
        <p:nvSpPr>
          <p:cNvPr id="3" name="Freeform 143"/>
          <p:cNvSpPr/>
          <p:nvPr/>
        </p:nvSpPr>
        <p:spPr>
          <a:xfrm rot="16199987" flipV="1">
            <a:off x="8246847" y="2253653"/>
            <a:ext cx="1118686" cy="7238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51221"/>
              <a:gd name="f7" fmla="val 2001795"/>
              <a:gd name="f8" fmla="val 691978"/>
              <a:gd name="f9" fmla="val 988541"/>
              <a:gd name="f10" fmla="val 778475"/>
              <a:gd name="f11" fmla="val 1223319"/>
              <a:gd name="f12" fmla="val 1519881"/>
              <a:gd name="f13" fmla="val 321276"/>
              <a:gd name="f14" fmla="val 1569308"/>
              <a:gd name="f15" fmla="val 568411"/>
              <a:gd name="f16" fmla="val 1532238"/>
              <a:gd name="f17" fmla="val 914400"/>
              <a:gd name="f18" fmla="val 1470454"/>
              <a:gd name="f19" fmla="val 654909"/>
              <a:gd name="f20" fmla="val 1569309"/>
              <a:gd name="f21" fmla="val 642551"/>
              <a:gd name="f22" fmla="val 1285103"/>
              <a:gd name="f23" fmla="+- 0 0 -90"/>
              <a:gd name="f24" fmla="*/ f3 1 2051221"/>
              <a:gd name="f25" fmla="*/ f4 1 2001795"/>
              <a:gd name="f26" fmla="+- f7 0 f5"/>
              <a:gd name="f27" fmla="+- f6 0 f5"/>
              <a:gd name="f28" fmla="*/ f23 f0 1"/>
              <a:gd name="f29" fmla="*/ f27 1 2051221"/>
              <a:gd name="f30" fmla="*/ f26 1 2001795"/>
              <a:gd name="f31" fmla="*/ 0 f27 1"/>
              <a:gd name="f32" fmla="*/ 2001795 f26 1"/>
              <a:gd name="f33" fmla="*/ 691978 f27 1"/>
              <a:gd name="f34" fmla="*/ 988541 f26 1"/>
              <a:gd name="f35" fmla="*/ 778475 f27 1"/>
              <a:gd name="f36" fmla="*/ 1223319 f26 1"/>
              <a:gd name="f37" fmla="*/ 1519881 f27 1"/>
              <a:gd name="f38" fmla="*/ 321276 f26 1"/>
              <a:gd name="f39" fmla="*/ 1569308 f27 1"/>
              <a:gd name="f40" fmla="*/ 568411 f26 1"/>
              <a:gd name="f41" fmla="*/ 2051221 f27 1"/>
              <a:gd name="f42" fmla="*/ 0 f26 1"/>
              <a:gd name="f43" fmla="*/ 1532238 f27 1"/>
              <a:gd name="f44" fmla="*/ 914400 f26 1"/>
              <a:gd name="f45" fmla="*/ 1470454 f27 1"/>
              <a:gd name="f46" fmla="*/ 654909 f26 1"/>
              <a:gd name="f47" fmla="*/ 1569309 f26 1"/>
              <a:gd name="f48" fmla="*/ 642551 f27 1"/>
              <a:gd name="f49" fmla="*/ 1285103 f26 1"/>
              <a:gd name="f50" fmla="*/ f28 1 f2"/>
              <a:gd name="f51" fmla="*/ f31 1 2051221"/>
              <a:gd name="f52" fmla="*/ f32 1 2001795"/>
              <a:gd name="f53" fmla="*/ f33 1 2051221"/>
              <a:gd name="f54" fmla="*/ f34 1 2001795"/>
              <a:gd name="f55" fmla="*/ f35 1 2051221"/>
              <a:gd name="f56" fmla="*/ f36 1 2001795"/>
              <a:gd name="f57" fmla="*/ f37 1 2051221"/>
              <a:gd name="f58" fmla="*/ f38 1 2001795"/>
              <a:gd name="f59" fmla="*/ f39 1 2051221"/>
              <a:gd name="f60" fmla="*/ f40 1 2001795"/>
              <a:gd name="f61" fmla="*/ f41 1 2051221"/>
              <a:gd name="f62" fmla="*/ f42 1 2001795"/>
              <a:gd name="f63" fmla="*/ f43 1 2051221"/>
              <a:gd name="f64" fmla="*/ f44 1 2001795"/>
              <a:gd name="f65" fmla="*/ f45 1 2051221"/>
              <a:gd name="f66" fmla="*/ f46 1 2001795"/>
              <a:gd name="f67" fmla="*/ f47 1 2001795"/>
              <a:gd name="f68" fmla="*/ f48 1 2051221"/>
              <a:gd name="f69" fmla="*/ f49 1 2001795"/>
              <a:gd name="f70" fmla="*/ f5 1 f29"/>
              <a:gd name="f71" fmla="*/ f6 1 f29"/>
              <a:gd name="f72" fmla="*/ f5 1 f30"/>
              <a:gd name="f73" fmla="*/ f7 1 f30"/>
              <a:gd name="f74" fmla="+- f50 0 f1"/>
              <a:gd name="f75" fmla="*/ f51 1 f29"/>
              <a:gd name="f76" fmla="*/ f52 1 f30"/>
              <a:gd name="f77" fmla="*/ f53 1 f29"/>
              <a:gd name="f78" fmla="*/ f54 1 f30"/>
              <a:gd name="f79" fmla="*/ f55 1 f29"/>
              <a:gd name="f80" fmla="*/ f56 1 f30"/>
              <a:gd name="f81" fmla="*/ f57 1 f29"/>
              <a:gd name="f82" fmla="*/ f58 1 f30"/>
              <a:gd name="f83" fmla="*/ f59 1 f29"/>
              <a:gd name="f84" fmla="*/ f60 1 f30"/>
              <a:gd name="f85" fmla="*/ f61 1 f29"/>
              <a:gd name="f86" fmla="*/ f62 1 f30"/>
              <a:gd name="f87" fmla="*/ f63 1 f29"/>
              <a:gd name="f88" fmla="*/ f64 1 f30"/>
              <a:gd name="f89" fmla="*/ f65 1 f29"/>
              <a:gd name="f90" fmla="*/ f66 1 f30"/>
              <a:gd name="f91" fmla="*/ f67 1 f30"/>
              <a:gd name="f92" fmla="*/ f68 1 f29"/>
              <a:gd name="f93" fmla="*/ f69 1 f30"/>
              <a:gd name="f94" fmla="*/ f70 f24 1"/>
              <a:gd name="f95" fmla="*/ f71 f24 1"/>
              <a:gd name="f96" fmla="*/ f73 f25 1"/>
              <a:gd name="f97" fmla="*/ f72 f25 1"/>
              <a:gd name="f98" fmla="*/ f75 f24 1"/>
              <a:gd name="f99" fmla="*/ f76 f25 1"/>
              <a:gd name="f100" fmla="*/ f77 f24 1"/>
              <a:gd name="f101" fmla="*/ f78 f25 1"/>
              <a:gd name="f102" fmla="*/ f79 f24 1"/>
              <a:gd name="f103" fmla="*/ f80 f25 1"/>
              <a:gd name="f104" fmla="*/ f81 f24 1"/>
              <a:gd name="f105" fmla="*/ f82 f25 1"/>
              <a:gd name="f106" fmla="*/ f83 f24 1"/>
              <a:gd name="f107" fmla="*/ f84 f25 1"/>
              <a:gd name="f108" fmla="*/ f85 f24 1"/>
              <a:gd name="f109" fmla="*/ f86 f25 1"/>
              <a:gd name="f110" fmla="*/ f87 f24 1"/>
              <a:gd name="f111" fmla="*/ f88 f25 1"/>
              <a:gd name="f112" fmla="*/ f89 f24 1"/>
              <a:gd name="f113" fmla="*/ f90 f25 1"/>
              <a:gd name="f114" fmla="*/ f91 f25 1"/>
              <a:gd name="f115" fmla="*/ f92 f24 1"/>
              <a:gd name="f116" fmla="*/ f9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98" y="f99"/>
              </a:cxn>
              <a:cxn ang="f74">
                <a:pos x="f100" y="f101"/>
              </a:cxn>
              <a:cxn ang="f74">
                <a:pos x="f102" y="f103"/>
              </a:cxn>
              <a:cxn ang="f74">
                <a:pos x="f104" y="f105"/>
              </a:cxn>
              <a:cxn ang="f74">
                <a:pos x="f106" y="f107"/>
              </a:cxn>
              <a:cxn ang="f74">
                <a:pos x="f108" y="f109"/>
              </a:cxn>
              <a:cxn ang="f74">
                <a:pos x="f110" y="f111"/>
              </a:cxn>
              <a:cxn ang="f74">
                <a:pos x="f112" y="f113"/>
              </a:cxn>
              <a:cxn ang="f74">
                <a:pos x="f100" y="f114"/>
              </a:cxn>
              <a:cxn ang="f74">
                <a:pos x="f115" y="f116"/>
              </a:cxn>
              <a:cxn ang="f74">
                <a:pos x="f98" y="f99"/>
              </a:cxn>
            </a:cxnLst>
            <a:rect l="f94" t="f97" r="f95" b="f96"/>
            <a:pathLst>
              <a:path w="2051221" h="2001795">
                <a:moveTo>
                  <a:pt x="f5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6" y="f5"/>
                </a:lnTo>
                <a:lnTo>
                  <a:pt x="f16" y="f17"/>
                </a:lnTo>
                <a:lnTo>
                  <a:pt x="f18" y="f19"/>
                </a:lnTo>
                <a:lnTo>
                  <a:pt x="f8" y="f20"/>
                </a:lnTo>
                <a:lnTo>
                  <a:pt x="f21" y="f22"/>
                </a:lnTo>
                <a:lnTo>
                  <a:pt x="f5" y="f7"/>
                </a:lnTo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80"/>
          <p:cNvPicPr>
            <a:picLocks noChangeAspect="1"/>
          </p:cNvPicPr>
          <p:nvPr/>
        </p:nvPicPr>
        <p:blipFill>
          <a:blip r:embed="rId3"/>
          <a:srcRect l="308"/>
          <a:stretch>
            <a:fillRect/>
          </a:stretch>
        </p:blipFill>
        <p:spPr>
          <a:xfrm>
            <a:off x="2463847" y="4406951"/>
            <a:ext cx="1286908" cy="2673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rapezoid 82"/>
          <p:cNvSpPr/>
          <p:nvPr/>
        </p:nvSpPr>
        <p:spPr>
          <a:xfrm>
            <a:off x="2802468" y="4368162"/>
            <a:ext cx="86" cy="3305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25000"/>
              <a:gd name="f8" fmla="+- 0 0 -270"/>
              <a:gd name="f9" fmla="+- 0 0 -9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*/ f32 1 3"/>
              <a:gd name="f38" fmla="*/ f33 1 4"/>
              <a:gd name="f39" fmla="min f33 f32"/>
              <a:gd name="f40" fmla="*/ 50000 f33 1"/>
              <a:gd name="f41" fmla="+- f6 f36 0"/>
              <a:gd name="f42" fmla="*/ f40 1 f39"/>
              <a:gd name="f43" fmla="*/ f39 f7 1"/>
              <a:gd name="f44" fmla="*/ f38 f7 1"/>
              <a:gd name="f45" fmla="*/ f37 f7 1"/>
              <a:gd name="f46" fmla="*/ f43 1 200000"/>
              <a:gd name="f47" fmla="*/ f43 1 100000"/>
              <a:gd name="f48" fmla="*/ f44 1 f42"/>
              <a:gd name="f49" fmla="*/ f45 1 f42"/>
              <a:gd name="f50" fmla="*/ f41 f26 1"/>
              <a:gd name="f51" fmla="+- f29 0 f47"/>
              <a:gd name="f52" fmla="+- f29 0 f46"/>
              <a:gd name="f53" fmla="+- f29 0 f48"/>
              <a:gd name="f54" fmla="*/ f48 f26 1"/>
              <a:gd name="f55" fmla="*/ f49 f26 1"/>
              <a:gd name="f56" fmla="*/ f47 f26 1"/>
              <a:gd name="f57" fmla="*/ f46 f26 1"/>
              <a:gd name="f58" fmla="*/ f53 f26 1"/>
              <a:gd name="f59" fmla="*/ f51 f26 1"/>
              <a:gd name="f60" fmla="*/ f52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7" y="f50"/>
              </a:cxn>
              <a:cxn ang="f25">
                <a:pos x="f60" y="f50"/>
              </a:cxn>
            </a:cxnLst>
            <a:rect l="f54" t="f55" r="f58" b="f34"/>
            <a:pathLst>
              <a:path>
                <a:moveTo>
                  <a:pt x="f31" y="f34"/>
                </a:moveTo>
                <a:lnTo>
                  <a:pt x="f56" y="f31"/>
                </a:lnTo>
                <a:lnTo>
                  <a:pt x="f59" y="f31"/>
                </a:lnTo>
                <a:lnTo>
                  <a:pt x="f35" y="f34"/>
                </a:lnTo>
                <a:close/>
              </a:path>
            </a:pathLst>
          </a:custGeom>
          <a:solidFill>
            <a:srgbClr val="A6A6A6"/>
          </a:solidFill>
          <a:ln w="9528" cap="flat">
            <a:solidFill>
              <a:srgbClr val="FFFFFF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83"/>
          <p:cNvGrpSpPr/>
          <p:nvPr/>
        </p:nvGrpSpPr>
        <p:grpSpPr>
          <a:xfrm>
            <a:off x="1149498" y="970435"/>
            <a:ext cx="2691675" cy="1209184"/>
            <a:chOff x="303498" y="997381"/>
            <a:chExt cx="2691675" cy="1209184"/>
          </a:xfrm>
        </p:grpSpPr>
        <p:sp>
          <p:nvSpPr>
            <p:cNvPr id="7" name="Freeform 84"/>
            <p:cNvSpPr/>
            <p:nvPr/>
          </p:nvSpPr>
          <p:spPr>
            <a:xfrm>
              <a:off x="1067525" y="997381"/>
              <a:ext cx="65" cy="2769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857240"/>
                <a:gd name="f7" fmla="val 756920"/>
                <a:gd name="f8" fmla="val 2575560"/>
                <a:gd name="f9" fmla="val 2733040"/>
                <a:gd name="f10" fmla="val 67733"/>
                <a:gd name="f11" fmla="val 2738120"/>
                <a:gd name="f12" fmla="val 176107"/>
                <a:gd name="f13" fmla="val 2819400"/>
                <a:gd name="f14" fmla="val 340360"/>
                <a:gd name="f15" fmla="val 325120"/>
                <a:gd name="f16" fmla="val 350520"/>
                <a:gd name="f17" fmla="val 4023360"/>
                <a:gd name="f18" fmla="val 508000"/>
                <a:gd name="f19" fmla="val 3654213"/>
                <a:gd name="f20" fmla="val 570653"/>
                <a:gd name="f21" fmla="val 3498427"/>
                <a:gd name="f22" fmla="val 597747"/>
                <a:gd name="f23" fmla="val 3022600"/>
                <a:gd name="f24" fmla="val 2870200"/>
                <a:gd name="f25" fmla="val 614680"/>
                <a:gd name="f26" fmla="val 690880"/>
                <a:gd name="f27" fmla="val 2270760"/>
                <a:gd name="f28" fmla="val 701040"/>
                <a:gd name="f29" fmla="val 1745827"/>
                <a:gd name="f30" fmla="val 594360"/>
                <a:gd name="f31" fmla="val 1632373"/>
                <a:gd name="f32" fmla="val 584200"/>
                <a:gd name="f33" fmla="val 1244600"/>
                <a:gd name="f34" fmla="val 533400"/>
                <a:gd name="f35" fmla="val 40640"/>
                <a:gd name="f36" fmla="val 421640"/>
                <a:gd name="f37" fmla="val 1940560"/>
                <a:gd name="f38" fmla="val 355600"/>
                <a:gd name="f39" fmla="val 1991360"/>
                <a:gd name="f40" fmla="val 314960"/>
                <a:gd name="f41" fmla="val 2336800"/>
                <a:gd name="f42" fmla="val 2411307"/>
                <a:gd name="f43" fmla="val 160867"/>
                <a:gd name="f44" fmla="val 2394373"/>
                <a:gd name="f45" fmla="val 72813"/>
                <a:gd name="f46" fmla="+- 0 0 -90"/>
                <a:gd name="f47" fmla="*/ f3 1 5857240"/>
                <a:gd name="f48" fmla="*/ f4 1 756920"/>
                <a:gd name="f49" fmla="+- f7 0 f5"/>
                <a:gd name="f50" fmla="+- f6 0 f5"/>
                <a:gd name="f51" fmla="*/ f46 f0 1"/>
                <a:gd name="f52" fmla="*/ f50 1 5857240"/>
                <a:gd name="f53" fmla="*/ f49 1 756920"/>
                <a:gd name="f54" fmla="*/ 2575560 f50 1"/>
                <a:gd name="f55" fmla="*/ 0 f49 1"/>
                <a:gd name="f56" fmla="*/ 2819400 f50 1"/>
                <a:gd name="f57" fmla="*/ 340360 f49 1"/>
                <a:gd name="f58" fmla="*/ 5857240 f50 1"/>
                <a:gd name="f59" fmla="*/ 325120 f49 1"/>
                <a:gd name="f60" fmla="*/ 350520 f49 1"/>
                <a:gd name="f61" fmla="*/ 4023360 f50 1"/>
                <a:gd name="f62" fmla="*/ 508000 f49 1"/>
                <a:gd name="f63" fmla="*/ 3022600 f50 1"/>
                <a:gd name="f64" fmla="*/ 756920 f49 1"/>
                <a:gd name="f65" fmla="*/ 2870200 f50 1"/>
                <a:gd name="f66" fmla="*/ 614680 f49 1"/>
                <a:gd name="f67" fmla="*/ 690880 f49 1"/>
                <a:gd name="f68" fmla="*/ 2270760 f50 1"/>
                <a:gd name="f69" fmla="*/ 701040 f49 1"/>
                <a:gd name="f70" fmla="*/ 40640 f50 1"/>
                <a:gd name="f71" fmla="*/ 421640 f49 1"/>
                <a:gd name="f72" fmla="*/ 0 f50 1"/>
                <a:gd name="f73" fmla="*/ 1940560 f50 1"/>
                <a:gd name="f74" fmla="*/ 355600 f49 1"/>
                <a:gd name="f75" fmla="*/ 1991360 f50 1"/>
                <a:gd name="f76" fmla="*/ 314960 f49 1"/>
                <a:gd name="f77" fmla="*/ 2336800 f50 1"/>
                <a:gd name="f78" fmla="*/ 1244600 f50 1"/>
                <a:gd name="f79" fmla="*/ 533400 f49 1"/>
                <a:gd name="f80" fmla="*/ f51 1 f2"/>
                <a:gd name="f81" fmla="*/ f54 1 5857240"/>
                <a:gd name="f82" fmla="*/ f55 1 756920"/>
                <a:gd name="f83" fmla="*/ f56 1 5857240"/>
                <a:gd name="f84" fmla="*/ f57 1 756920"/>
                <a:gd name="f85" fmla="*/ f58 1 5857240"/>
                <a:gd name="f86" fmla="*/ f59 1 756920"/>
                <a:gd name="f87" fmla="*/ f60 1 756920"/>
                <a:gd name="f88" fmla="*/ f61 1 5857240"/>
                <a:gd name="f89" fmla="*/ f62 1 756920"/>
                <a:gd name="f90" fmla="*/ f63 1 5857240"/>
                <a:gd name="f91" fmla="*/ f64 1 756920"/>
                <a:gd name="f92" fmla="*/ f65 1 5857240"/>
                <a:gd name="f93" fmla="*/ f66 1 756920"/>
                <a:gd name="f94" fmla="*/ f67 1 756920"/>
                <a:gd name="f95" fmla="*/ f68 1 5857240"/>
                <a:gd name="f96" fmla="*/ f69 1 756920"/>
                <a:gd name="f97" fmla="*/ f70 1 5857240"/>
                <a:gd name="f98" fmla="*/ f71 1 756920"/>
                <a:gd name="f99" fmla="*/ f72 1 5857240"/>
                <a:gd name="f100" fmla="*/ f73 1 5857240"/>
                <a:gd name="f101" fmla="*/ f74 1 756920"/>
                <a:gd name="f102" fmla="*/ f75 1 5857240"/>
                <a:gd name="f103" fmla="*/ f76 1 756920"/>
                <a:gd name="f104" fmla="*/ f77 1 5857240"/>
                <a:gd name="f105" fmla="*/ f78 1 5857240"/>
                <a:gd name="f106" fmla="*/ f79 1 756920"/>
                <a:gd name="f107" fmla="*/ f5 1 f52"/>
                <a:gd name="f108" fmla="*/ f6 1 f52"/>
                <a:gd name="f109" fmla="*/ f5 1 f53"/>
                <a:gd name="f110" fmla="*/ f7 1 f53"/>
                <a:gd name="f111" fmla="+- f80 0 f1"/>
                <a:gd name="f112" fmla="*/ f81 1 f52"/>
                <a:gd name="f113" fmla="*/ f82 1 f53"/>
                <a:gd name="f114" fmla="*/ f83 1 f52"/>
                <a:gd name="f115" fmla="*/ f84 1 f53"/>
                <a:gd name="f116" fmla="*/ f85 1 f52"/>
                <a:gd name="f117" fmla="*/ f86 1 f53"/>
                <a:gd name="f118" fmla="*/ f87 1 f53"/>
                <a:gd name="f119" fmla="*/ f88 1 f52"/>
                <a:gd name="f120" fmla="*/ f89 1 f53"/>
                <a:gd name="f121" fmla="*/ f90 1 f52"/>
                <a:gd name="f122" fmla="*/ f91 1 f53"/>
                <a:gd name="f123" fmla="*/ f92 1 f52"/>
                <a:gd name="f124" fmla="*/ f93 1 f53"/>
                <a:gd name="f125" fmla="*/ f94 1 f53"/>
                <a:gd name="f126" fmla="*/ f95 1 f52"/>
                <a:gd name="f127" fmla="*/ f96 1 f53"/>
                <a:gd name="f128" fmla="*/ f105 1 f52"/>
                <a:gd name="f129" fmla="*/ f106 1 f53"/>
                <a:gd name="f130" fmla="*/ f97 1 f52"/>
                <a:gd name="f131" fmla="*/ f98 1 f53"/>
                <a:gd name="f132" fmla="*/ f99 1 f52"/>
                <a:gd name="f133" fmla="*/ f100 1 f52"/>
                <a:gd name="f134" fmla="*/ f101 1 f53"/>
                <a:gd name="f135" fmla="*/ f102 1 f52"/>
                <a:gd name="f136" fmla="*/ f103 1 f53"/>
                <a:gd name="f137" fmla="*/ f104 1 f52"/>
                <a:gd name="f138" fmla="*/ f107 f47 1"/>
                <a:gd name="f139" fmla="*/ f108 f47 1"/>
                <a:gd name="f140" fmla="*/ f110 f48 1"/>
                <a:gd name="f141" fmla="*/ f109 f48 1"/>
                <a:gd name="f142" fmla="*/ f112 f47 1"/>
                <a:gd name="f143" fmla="*/ f113 f48 1"/>
                <a:gd name="f144" fmla="*/ f114 f47 1"/>
                <a:gd name="f145" fmla="*/ f115 f48 1"/>
                <a:gd name="f146" fmla="*/ f116 f47 1"/>
                <a:gd name="f147" fmla="*/ f117 f48 1"/>
                <a:gd name="f148" fmla="*/ f118 f48 1"/>
                <a:gd name="f149" fmla="*/ f119 f47 1"/>
                <a:gd name="f150" fmla="*/ f120 f48 1"/>
                <a:gd name="f151" fmla="*/ f121 f47 1"/>
                <a:gd name="f152" fmla="*/ f122 f48 1"/>
                <a:gd name="f153" fmla="*/ f123 f47 1"/>
                <a:gd name="f154" fmla="*/ f124 f48 1"/>
                <a:gd name="f155" fmla="*/ f125 f48 1"/>
                <a:gd name="f156" fmla="*/ f126 f47 1"/>
                <a:gd name="f157" fmla="*/ f127 f48 1"/>
                <a:gd name="f158" fmla="*/ f128 f47 1"/>
                <a:gd name="f159" fmla="*/ f129 f48 1"/>
                <a:gd name="f160" fmla="*/ f130 f47 1"/>
                <a:gd name="f161" fmla="*/ f131 f48 1"/>
                <a:gd name="f162" fmla="*/ f132 f47 1"/>
                <a:gd name="f163" fmla="*/ f133 f47 1"/>
                <a:gd name="f164" fmla="*/ f134 f48 1"/>
                <a:gd name="f165" fmla="*/ f135 f47 1"/>
                <a:gd name="f166" fmla="*/ f136 f48 1"/>
                <a:gd name="f167" fmla="*/ f13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1">
                  <a:pos x="f142" y="f143"/>
                </a:cxn>
                <a:cxn ang="f111">
                  <a:pos x="f144" y="f145"/>
                </a:cxn>
                <a:cxn ang="f111">
                  <a:pos x="f146" y="f147"/>
                </a:cxn>
                <a:cxn ang="f111">
                  <a:pos x="f146" y="f148"/>
                </a:cxn>
                <a:cxn ang="f111">
                  <a:pos x="f149" y="f150"/>
                </a:cxn>
                <a:cxn ang="f111">
                  <a:pos x="f151" y="f152"/>
                </a:cxn>
                <a:cxn ang="f111">
                  <a:pos x="f153" y="f154"/>
                </a:cxn>
                <a:cxn ang="f111">
                  <a:pos x="f153" y="f155"/>
                </a:cxn>
                <a:cxn ang="f111">
                  <a:pos x="f156" y="f157"/>
                </a:cxn>
                <a:cxn ang="f111">
                  <a:pos x="f158" y="f159"/>
                </a:cxn>
                <a:cxn ang="f111">
                  <a:pos x="f160" y="f161"/>
                </a:cxn>
                <a:cxn ang="f111">
                  <a:pos x="f162" y="f148"/>
                </a:cxn>
                <a:cxn ang="f111">
                  <a:pos x="f163" y="f164"/>
                </a:cxn>
                <a:cxn ang="f111">
                  <a:pos x="f165" y="f166"/>
                </a:cxn>
                <a:cxn ang="f111">
                  <a:pos x="f167" y="f147"/>
                </a:cxn>
                <a:cxn ang="f111">
                  <a:pos x="f142" y="f143"/>
                </a:cxn>
              </a:cxnLst>
              <a:rect l="f138" t="f141" r="f139" b="f140"/>
              <a:pathLst>
                <a:path w="5857240" h="756920">
                  <a:moveTo>
                    <a:pt x="f8" y="f5"/>
                  </a:moveTo>
                  <a:cubicBezTo>
                    <a:pt x="f9" y="f10"/>
                    <a:pt x="f11" y="f12"/>
                    <a:pt x="f13" y="f14"/>
                  </a:cubicBezTo>
                  <a:lnTo>
                    <a:pt x="f6" y="f15"/>
                  </a:lnTo>
                  <a:lnTo>
                    <a:pt x="f6" y="f16"/>
                  </a:lnTo>
                  <a:lnTo>
                    <a:pt x="f17" y="f18"/>
                  </a:lnTo>
                  <a:cubicBezTo>
                    <a:pt x="f19" y="f20"/>
                    <a:pt x="f21" y="f22"/>
                    <a:pt x="f23" y="f7"/>
                  </a:cubicBezTo>
                  <a:lnTo>
                    <a:pt x="f24" y="f25"/>
                  </a:lnTo>
                  <a:lnTo>
                    <a:pt x="f24" y="f26"/>
                  </a:lnTo>
                  <a:lnTo>
                    <a:pt x="f27" y="f28"/>
                  </a:ln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lnTo>
                    <a:pt x="f5" y="f1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15"/>
                  </a:lnTo>
                  <a:cubicBezTo>
                    <a:pt x="f42" y="f43"/>
                    <a:pt x="f44" y="f45"/>
                    <a:pt x="f8" y="f5"/>
                  </a:cubicBezTo>
                  <a:close/>
                </a:path>
              </a:pathLst>
            </a:custGeom>
            <a:solidFill>
              <a:srgbClr val="A6A6A6"/>
            </a:solidFill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230191" marR="0" lvl="0" indent="-230191" algn="l" defTabSz="914400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 90"/>
            <p:cNvSpPr/>
            <p:nvPr/>
          </p:nvSpPr>
          <p:spPr>
            <a:xfrm>
              <a:off x="303498" y="1929566"/>
              <a:ext cx="65" cy="2769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04504"/>
                <a:gd name="f7" fmla="val 2514518"/>
                <a:gd name="f8" fmla="val 2139016"/>
                <a:gd name="f9" fmla="val 45720"/>
                <a:gd name="f10" fmla="val 1961520"/>
                <a:gd name="f11" fmla="val 398590"/>
                <a:gd name="f12" fmla="val 1892527"/>
                <a:gd name="f13" fmla="val 557784"/>
                <a:gd name="f14" fmla="val 1754968"/>
                <a:gd name="f15" fmla="val 690244"/>
                <a:gd name="f16" fmla="val 1607866"/>
                <a:gd name="f17" fmla="val 797066"/>
                <a:gd name="f18" fmla="val 1435128"/>
                <a:gd name="f19" fmla="val 955163"/>
                <a:gd name="f20" fmla="val 1313663"/>
                <a:gd name="f21" fmla="val 1194929"/>
                <a:gd name="f22" fmla="val 1211968"/>
                <a:gd name="f23" fmla="val 1819257"/>
                <a:gd name="f24" fmla="val 1285461"/>
                <a:gd name="f25" fmla="val 2212848"/>
                <a:gd name="f26" fmla="val 1188040"/>
                <a:gd name="f27" fmla="val 2523744"/>
                <a:gd name="f28" fmla="val 1023448"/>
                <a:gd name="f29" fmla="val 3621024"/>
                <a:gd name="f30" fmla="val 694264"/>
                <a:gd name="f31" fmla="val 3666744"/>
                <a:gd name="f32" fmla="val 758272"/>
                <a:gd name="f33" fmla="val 4086114"/>
                <a:gd name="f34" fmla="val 966248"/>
                <a:gd name="f35" fmla="val 4531122"/>
                <a:gd name="f36" fmla="val 1084494"/>
                <a:gd name="f37" fmla="val 5001768"/>
                <a:gd name="f38" fmla="val 1168556"/>
                <a:gd name="f39" fmla="val 5308989"/>
                <a:gd name="f40" fmla="val 1239088"/>
                <a:gd name="f41" fmla="val 5560662"/>
                <a:gd name="f42" fmla="val 1279708"/>
                <a:gd name="f43" fmla="val 5961888"/>
                <a:gd name="f44" fmla="val 1316056"/>
                <a:gd name="f45" fmla="val 6262444"/>
                <a:gd name="f46" fmla="val 1315458"/>
                <a:gd name="f47" fmla="val 6503179"/>
                <a:gd name="f48" fmla="val 1306314"/>
                <a:gd name="f49" fmla="val 6786643"/>
                <a:gd name="f50" fmla="val 1297170"/>
                <a:gd name="f51" fmla="val 7064097"/>
                <a:gd name="f52" fmla="val 1258372"/>
                <a:gd name="f53" fmla="val 7239000"/>
                <a:gd name="f54" fmla="val 1198209"/>
                <a:gd name="f55" fmla="val 7452360"/>
                <a:gd name="f56" fmla="val 1142320"/>
                <a:gd name="f57" fmla="val 7538986"/>
                <a:gd name="f58" fmla="val 1122180"/>
                <a:gd name="f59" fmla="val 7531608"/>
                <a:gd name="f60" fmla="val 1136224"/>
                <a:gd name="f61" fmla="val 7571232"/>
                <a:gd name="f62" fmla="val 1133176"/>
                <a:gd name="f63" fmla="val 7723024"/>
                <a:gd name="f64" fmla="val 756629"/>
                <a:gd name="f65" fmla="val 7944921"/>
                <a:gd name="f66" fmla="+- 0 0 22253"/>
                <a:gd name="f67" fmla="val 8020513"/>
                <a:gd name="f68" fmla="val 488"/>
                <a:gd name="f69" fmla="val 8271973"/>
                <a:gd name="f70" fmla="val 15728"/>
                <a:gd name="f71" fmla="val 8207452"/>
                <a:gd name="f72" fmla="val 8151"/>
                <a:gd name="f73" fmla="val 90760"/>
                <a:gd name="f74" fmla="val 8586216"/>
                <a:gd name="f75" fmla="val 1700104"/>
                <a:gd name="f76" fmla="val 8530127"/>
                <a:gd name="f77" fmla="val 1742805"/>
                <a:gd name="f78" fmla="val 8482584"/>
                <a:gd name="f79" fmla="val 1729957"/>
                <a:gd name="f80" fmla="val 8383766"/>
                <a:gd name="f81" fmla="val 1751293"/>
                <a:gd name="f82" fmla="val 8047545"/>
                <a:gd name="f83" fmla="val 1766561"/>
                <a:gd name="f84" fmla="val 7933517"/>
                <a:gd name="f85" fmla="val 1747647"/>
                <a:gd name="f86" fmla="val 7708392"/>
                <a:gd name="f87" fmla="val 1745824"/>
                <a:gd name="f88" fmla="val 7654753"/>
                <a:gd name="f89" fmla="val 1644214"/>
                <a:gd name="f90" fmla="val 7622478"/>
                <a:gd name="f91" fmla="val 1628063"/>
                <a:gd name="f92" fmla="val 7547474"/>
                <a:gd name="f93" fmla="val 1440995"/>
                <a:gd name="f94" fmla="val 6990260"/>
                <a:gd name="f95" fmla="val 1798751"/>
                <a:gd name="f96" fmla="val 6685147"/>
                <a:gd name="f97" fmla="val 1942861"/>
                <a:gd name="f98" fmla="val 6153570"/>
                <a:gd name="f99" fmla="val 2215159"/>
                <a:gd name="f100" fmla="val 5872015"/>
                <a:gd name="f101" fmla="val 2333689"/>
                <a:gd name="f102" fmla="val 5671644"/>
                <a:gd name="f103" fmla="val 2405217"/>
                <a:gd name="f104" fmla="val 5415726"/>
                <a:gd name="f105" fmla="val 2489564"/>
                <a:gd name="f106" fmla="val 883892"/>
                <a:gd name="f107" fmla="val 670930"/>
                <a:gd name="f108" fmla="val 2479595"/>
                <a:gd name="f109" fmla="val 517791"/>
                <a:gd name="f110" fmla="val 2444670"/>
                <a:gd name="f111" fmla="val 283464"/>
                <a:gd name="f112" fmla="val 2358472"/>
                <a:gd name="f113" fmla="val 132588"/>
                <a:gd name="f114" fmla="val 2294464"/>
                <a:gd name="f115" fmla="val 61104"/>
                <a:gd name="f116" fmla="val 2248145"/>
                <a:gd name="f117" fmla="+- 0 0 -90"/>
                <a:gd name="f118" fmla="*/ f3 1 8604504"/>
                <a:gd name="f119" fmla="*/ f4 1 2514518"/>
                <a:gd name="f120" fmla="+- f7 0 f5"/>
                <a:gd name="f121" fmla="+- f6 0 f5"/>
                <a:gd name="f122" fmla="*/ f117 f0 1"/>
                <a:gd name="f123" fmla="*/ f121 1 8604504"/>
                <a:gd name="f124" fmla="*/ f120 1 2514518"/>
                <a:gd name="f125" fmla="*/ 0 f121 1"/>
                <a:gd name="f126" fmla="*/ 557784 f121 1"/>
                <a:gd name="f127" fmla="*/ 2212848 f121 1"/>
                <a:gd name="f128" fmla="*/ 2523744 f121 1"/>
                <a:gd name="f129" fmla="*/ 3621024 f121 1"/>
                <a:gd name="f130" fmla="*/ 3666744 f121 1"/>
                <a:gd name="f131" fmla="*/ 5001768 f121 1"/>
                <a:gd name="f132" fmla="*/ 5961888 f121 1"/>
                <a:gd name="f133" fmla="*/ 7452360 f121 1"/>
                <a:gd name="f134" fmla="*/ 7571232 f121 1"/>
                <a:gd name="f135" fmla="*/ 8604504 f121 1"/>
                <a:gd name="f136" fmla="*/ 8586216 f121 1"/>
                <a:gd name="f137" fmla="*/ 7708392 f121 1"/>
                <a:gd name="f138" fmla="*/ 283464 f121 1"/>
                <a:gd name="f139" fmla="*/ 955163 f121 1"/>
                <a:gd name="f140" fmla="*/ 6786643 f121 1"/>
                <a:gd name="f141" fmla="*/ 8383766 f121 1"/>
                <a:gd name="f142" fmla="*/ 7547474 f121 1"/>
                <a:gd name="f143" fmla="*/ 6153570 f121 1"/>
                <a:gd name="f144" fmla="*/ 5415726 f121 1"/>
                <a:gd name="f145" fmla="*/ 883892 f121 1"/>
                <a:gd name="f146" fmla="*/ 2139016 f120 1"/>
                <a:gd name="f147" fmla="*/ 1754968 f120 1"/>
                <a:gd name="f148" fmla="*/ 1313663 f120 1"/>
                <a:gd name="f149" fmla="*/ 1188040 f120 1"/>
                <a:gd name="f150" fmla="*/ 1023448 f120 1"/>
                <a:gd name="f151" fmla="*/ 694264 f120 1"/>
                <a:gd name="f152" fmla="*/ 758272 f120 1"/>
                <a:gd name="f153" fmla="*/ 1168556 f120 1"/>
                <a:gd name="f154" fmla="*/ 1316056 f120 1"/>
                <a:gd name="f155" fmla="*/ 1297170 f120 1"/>
                <a:gd name="f156" fmla="*/ 1142320 f120 1"/>
                <a:gd name="f157" fmla="*/ 1133176 f120 1"/>
                <a:gd name="f158" fmla="*/ 8020513 f121 1"/>
                <a:gd name="f159" fmla="*/ 488 f120 1"/>
                <a:gd name="f160" fmla="*/ 90760 f120 1"/>
                <a:gd name="f161" fmla="*/ 1700104 f120 1"/>
                <a:gd name="f162" fmla="*/ 1751293 f120 1"/>
                <a:gd name="f163" fmla="*/ 1745824 f120 1"/>
                <a:gd name="f164" fmla="*/ 1440995 f120 1"/>
                <a:gd name="f165" fmla="*/ 2215159 f120 1"/>
                <a:gd name="f166" fmla="*/ 2489564 f120 1"/>
                <a:gd name="f167" fmla="*/ 2514518 f120 1"/>
                <a:gd name="f168" fmla="*/ 2358472 f120 1"/>
                <a:gd name="f169" fmla="*/ f122 1 f2"/>
                <a:gd name="f170" fmla="*/ f125 1 8604504"/>
                <a:gd name="f171" fmla="*/ f126 1 8604504"/>
                <a:gd name="f172" fmla="*/ f127 1 8604504"/>
                <a:gd name="f173" fmla="*/ f128 1 8604504"/>
                <a:gd name="f174" fmla="*/ f129 1 8604504"/>
                <a:gd name="f175" fmla="*/ f130 1 8604504"/>
                <a:gd name="f176" fmla="*/ f131 1 8604504"/>
                <a:gd name="f177" fmla="*/ f132 1 8604504"/>
                <a:gd name="f178" fmla="*/ f133 1 8604504"/>
                <a:gd name="f179" fmla="*/ f134 1 8604504"/>
                <a:gd name="f180" fmla="*/ f135 1 8604504"/>
                <a:gd name="f181" fmla="*/ f136 1 8604504"/>
                <a:gd name="f182" fmla="*/ f137 1 8604504"/>
                <a:gd name="f183" fmla="*/ f138 1 8604504"/>
                <a:gd name="f184" fmla="*/ f139 1 8604504"/>
                <a:gd name="f185" fmla="*/ f140 1 8604504"/>
                <a:gd name="f186" fmla="*/ f141 1 8604504"/>
                <a:gd name="f187" fmla="*/ f142 1 8604504"/>
                <a:gd name="f188" fmla="*/ f143 1 8604504"/>
                <a:gd name="f189" fmla="*/ f144 1 8604504"/>
                <a:gd name="f190" fmla="*/ f145 1 8604504"/>
                <a:gd name="f191" fmla="*/ f146 1 2514518"/>
                <a:gd name="f192" fmla="*/ f147 1 2514518"/>
                <a:gd name="f193" fmla="*/ f148 1 2514518"/>
                <a:gd name="f194" fmla="*/ f149 1 2514518"/>
                <a:gd name="f195" fmla="*/ f150 1 2514518"/>
                <a:gd name="f196" fmla="*/ f151 1 2514518"/>
                <a:gd name="f197" fmla="*/ f152 1 2514518"/>
                <a:gd name="f198" fmla="*/ f153 1 2514518"/>
                <a:gd name="f199" fmla="*/ f154 1 2514518"/>
                <a:gd name="f200" fmla="*/ f155 1 2514518"/>
                <a:gd name="f201" fmla="*/ f156 1 2514518"/>
                <a:gd name="f202" fmla="*/ f157 1 2514518"/>
                <a:gd name="f203" fmla="*/ f158 1 8604504"/>
                <a:gd name="f204" fmla="*/ f159 1 2514518"/>
                <a:gd name="f205" fmla="*/ f160 1 2514518"/>
                <a:gd name="f206" fmla="*/ f161 1 2514518"/>
                <a:gd name="f207" fmla="*/ f162 1 2514518"/>
                <a:gd name="f208" fmla="*/ f163 1 2514518"/>
                <a:gd name="f209" fmla="*/ f164 1 2514518"/>
                <a:gd name="f210" fmla="*/ f165 1 2514518"/>
                <a:gd name="f211" fmla="*/ f166 1 2514518"/>
                <a:gd name="f212" fmla="*/ f167 1 2514518"/>
                <a:gd name="f213" fmla="*/ f168 1 2514518"/>
                <a:gd name="f214" fmla="*/ f5 1 f123"/>
                <a:gd name="f215" fmla="*/ f6 1 f123"/>
                <a:gd name="f216" fmla="*/ f5 1 f124"/>
                <a:gd name="f217" fmla="*/ f7 1 f124"/>
                <a:gd name="f218" fmla="+- f169 0 f1"/>
                <a:gd name="f219" fmla="*/ f170 1 f123"/>
                <a:gd name="f220" fmla="*/ f191 1 f124"/>
                <a:gd name="f221" fmla="*/ f171 1 f123"/>
                <a:gd name="f222" fmla="*/ f192 1 f124"/>
                <a:gd name="f223" fmla="*/ f184 1 f123"/>
                <a:gd name="f224" fmla="*/ f193 1 f124"/>
                <a:gd name="f225" fmla="*/ f172 1 f123"/>
                <a:gd name="f226" fmla="*/ f194 1 f124"/>
                <a:gd name="f227" fmla="*/ f173 1 f123"/>
                <a:gd name="f228" fmla="*/ f195 1 f124"/>
                <a:gd name="f229" fmla="*/ f174 1 f123"/>
                <a:gd name="f230" fmla="*/ f196 1 f124"/>
                <a:gd name="f231" fmla="*/ f175 1 f123"/>
                <a:gd name="f232" fmla="*/ f197 1 f124"/>
                <a:gd name="f233" fmla="*/ f176 1 f123"/>
                <a:gd name="f234" fmla="*/ f198 1 f124"/>
                <a:gd name="f235" fmla="*/ f177 1 f123"/>
                <a:gd name="f236" fmla="*/ f199 1 f124"/>
                <a:gd name="f237" fmla="*/ f185 1 f123"/>
                <a:gd name="f238" fmla="*/ f200 1 f124"/>
                <a:gd name="f239" fmla="*/ f178 1 f123"/>
                <a:gd name="f240" fmla="*/ f201 1 f124"/>
                <a:gd name="f241" fmla="*/ f179 1 f123"/>
                <a:gd name="f242" fmla="*/ f202 1 f124"/>
                <a:gd name="f243" fmla="*/ f203 1 f123"/>
                <a:gd name="f244" fmla="*/ f204 1 f124"/>
                <a:gd name="f245" fmla="*/ f180 1 f123"/>
                <a:gd name="f246" fmla="*/ f205 1 f124"/>
                <a:gd name="f247" fmla="*/ f181 1 f123"/>
                <a:gd name="f248" fmla="*/ f206 1 f124"/>
                <a:gd name="f249" fmla="*/ f186 1 f123"/>
                <a:gd name="f250" fmla="*/ f207 1 f124"/>
                <a:gd name="f251" fmla="*/ f182 1 f123"/>
                <a:gd name="f252" fmla="*/ f208 1 f124"/>
                <a:gd name="f253" fmla="*/ f187 1 f123"/>
                <a:gd name="f254" fmla="*/ f209 1 f124"/>
                <a:gd name="f255" fmla="*/ f188 1 f123"/>
                <a:gd name="f256" fmla="*/ f210 1 f124"/>
                <a:gd name="f257" fmla="*/ f189 1 f123"/>
                <a:gd name="f258" fmla="*/ f211 1 f124"/>
                <a:gd name="f259" fmla="*/ f190 1 f123"/>
                <a:gd name="f260" fmla="*/ f212 1 f124"/>
                <a:gd name="f261" fmla="*/ f183 1 f123"/>
                <a:gd name="f262" fmla="*/ f213 1 f124"/>
                <a:gd name="f263" fmla="*/ f214 f118 1"/>
                <a:gd name="f264" fmla="*/ f215 f118 1"/>
                <a:gd name="f265" fmla="*/ f217 f119 1"/>
                <a:gd name="f266" fmla="*/ f216 f119 1"/>
                <a:gd name="f267" fmla="*/ f219 f118 1"/>
                <a:gd name="f268" fmla="*/ f220 f119 1"/>
                <a:gd name="f269" fmla="*/ f221 f118 1"/>
                <a:gd name="f270" fmla="*/ f222 f119 1"/>
                <a:gd name="f271" fmla="*/ f223 f118 1"/>
                <a:gd name="f272" fmla="*/ f224 f119 1"/>
                <a:gd name="f273" fmla="*/ f225 f118 1"/>
                <a:gd name="f274" fmla="*/ f226 f119 1"/>
                <a:gd name="f275" fmla="*/ f227 f118 1"/>
                <a:gd name="f276" fmla="*/ f228 f119 1"/>
                <a:gd name="f277" fmla="*/ f229 f118 1"/>
                <a:gd name="f278" fmla="*/ f230 f119 1"/>
                <a:gd name="f279" fmla="*/ f231 f118 1"/>
                <a:gd name="f280" fmla="*/ f232 f119 1"/>
                <a:gd name="f281" fmla="*/ f233 f118 1"/>
                <a:gd name="f282" fmla="*/ f234 f119 1"/>
                <a:gd name="f283" fmla="*/ f235 f118 1"/>
                <a:gd name="f284" fmla="*/ f236 f119 1"/>
                <a:gd name="f285" fmla="*/ f237 f118 1"/>
                <a:gd name="f286" fmla="*/ f238 f119 1"/>
                <a:gd name="f287" fmla="*/ f239 f118 1"/>
                <a:gd name="f288" fmla="*/ f240 f119 1"/>
                <a:gd name="f289" fmla="*/ f241 f118 1"/>
                <a:gd name="f290" fmla="*/ f242 f119 1"/>
                <a:gd name="f291" fmla="*/ f243 f118 1"/>
                <a:gd name="f292" fmla="*/ f244 f119 1"/>
                <a:gd name="f293" fmla="*/ f245 f118 1"/>
                <a:gd name="f294" fmla="*/ f246 f119 1"/>
                <a:gd name="f295" fmla="*/ f247 f118 1"/>
                <a:gd name="f296" fmla="*/ f248 f119 1"/>
                <a:gd name="f297" fmla="*/ f249 f118 1"/>
                <a:gd name="f298" fmla="*/ f250 f119 1"/>
                <a:gd name="f299" fmla="*/ f251 f118 1"/>
                <a:gd name="f300" fmla="*/ f252 f119 1"/>
                <a:gd name="f301" fmla="*/ f253 f118 1"/>
                <a:gd name="f302" fmla="*/ f254 f119 1"/>
                <a:gd name="f303" fmla="*/ f255 f118 1"/>
                <a:gd name="f304" fmla="*/ f256 f119 1"/>
                <a:gd name="f305" fmla="*/ f257 f118 1"/>
                <a:gd name="f306" fmla="*/ f258 f119 1"/>
                <a:gd name="f307" fmla="*/ f259 f118 1"/>
                <a:gd name="f308" fmla="*/ f260 f119 1"/>
                <a:gd name="f309" fmla="*/ f261 f118 1"/>
                <a:gd name="f310" fmla="*/ f262 f1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8">
                  <a:pos x="f267" y="f268"/>
                </a:cxn>
                <a:cxn ang="f218">
                  <a:pos x="f269" y="f270"/>
                </a:cxn>
                <a:cxn ang="f218">
                  <a:pos x="f271" y="f272"/>
                </a:cxn>
                <a:cxn ang="f218">
                  <a:pos x="f273" y="f274"/>
                </a:cxn>
                <a:cxn ang="f218">
                  <a:pos x="f275" y="f276"/>
                </a:cxn>
                <a:cxn ang="f218">
                  <a:pos x="f277" y="f278"/>
                </a:cxn>
                <a:cxn ang="f218">
                  <a:pos x="f279" y="f280"/>
                </a:cxn>
                <a:cxn ang="f218">
                  <a:pos x="f281" y="f282"/>
                </a:cxn>
                <a:cxn ang="f218">
                  <a:pos x="f283" y="f284"/>
                </a:cxn>
                <a:cxn ang="f218">
                  <a:pos x="f285" y="f286"/>
                </a:cxn>
                <a:cxn ang="f218">
                  <a:pos x="f287" y="f288"/>
                </a:cxn>
                <a:cxn ang="f218">
                  <a:pos x="f289" y="f290"/>
                </a:cxn>
                <a:cxn ang="f218">
                  <a:pos x="f291" y="f292"/>
                </a:cxn>
                <a:cxn ang="f218">
                  <a:pos x="f293" y="f294"/>
                </a:cxn>
                <a:cxn ang="f218">
                  <a:pos x="f295" y="f296"/>
                </a:cxn>
                <a:cxn ang="f218">
                  <a:pos x="f297" y="f298"/>
                </a:cxn>
                <a:cxn ang="f218">
                  <a:pos x="f299" y="f300"/>
                </a:cxn>
                <a:cxn ang="f218">
                  <a:pos x="f301" y="f302"/>
                </a:cxn>
                <a:cxn ang="f218">
                  <a:pos x="f303" y="f304"/>
                </a:cxn>
                <a:cxn ang="f218">
                  <a:pos x="f305" y="f306"/>
                </a:cxn>
                <a:cxn ang="f218">
                  <a:pos x="f307" y="f308"/>
                </a:cxn>
                <a:cxn ang="f218">
                  <a:pos x="f309" y="f310"/>
                </a:cxn>
                <a:cxn ang="f218">
                  <a:pos x="f267" y="f268"/>
                </a:cxn>
              </a:cxnLst>
              <a:rect l="f263" t="f266" r="f264" b="f265"/>
              <a:pathLst>
                <a:path w="8604504" h="2514518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6" y="f73"/>
                  </a:cubicBezTo>
                  <a:lnTo>
                    <a:pt x="f74" y="f75"/>
                  </a:ln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cubicBezTo>
                    <a:pt x="f88" y="f89"/>
                    <a:pt x="f90" y="f91"/>
                    <a:pt x="f92" y="f93"/>
                  </a:cubicBez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5"/>
                  </a:cubicBezTo>
                  <a:lnTo>
                    <a:pt x="f106" y="f7"/>
                  </a:lnTo>
                  <a:cubicBezTo>
                    <a:pt x="f107" y="f108"/>
                    <a:pt x="f109" y="f110"/>
                    <a:pt x="f111" y="f112"/>
                  </a:cubicBezTo>
                  <a:cubicBezTo>
                    <a:pt x="f113" y="f114"/>
                    <a:pt x="f115" y="f116"/>
                    <a:pt x="f5" y="f8"/>
                  </a:cubicBezTo>
                  <a:close/>
                </a:path>
              </a:pathLst>
            </a:custGeom>
            <a:noFill/>
            <a:ln w="28575" cap="flat">
              <a:solidFill>
                <a:srgbClr val="A6A6A6"/>
              </a:solidFill>
              <a:prstDash val="solid"/>
              <a:round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230191" marR="0" lvl="0" indent="-230191" algn="l" defTabSz="914400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114"/>
            <p:cNvSpPr/>
            <p:nvPr/>
          </p:nvSpPr>
          <p:spPr>
            <a:xfrm>
              <a:off x="2995108" y="1686062"/>
              <a:ext cx="65" cy="2769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1069"/>
                <a:gd name="f7" fmla="val 2275840"/>
                <a:gd name="f8" fmla="val 94262"/>
                <a:gd name="f9" fmla="val 79022"/>
                <a:gd name="f10" fmla="val 1767840"/>
                <a:gd name="f11" fmla="+- 0 0 9031"/>
                <a:gd name="f12" fmla="val 1187027"/>
                <a:gd name="f13" fmla="+- 0 0 10725"/>
                <a:gd name="f14" fmla="val 799253"/>
                <a:gd name="f15" fmla="val 12982"/>
                <a:gd name="f16" fmla="val 269240"/>
                <a:gd name="f17" fmla="val 353342"/>
                <a:gd name="f18" fmla="val 248920"/>
                <a:gd name="f19" fmla="val 373662"/>
                <a:gd name="f20" fmla="val 10160"/>
                <a:gd name="f21" fmla="val 927382"/>
                <a:gd name="f22" fmla="val 951089"/>
                <a:gd name="f23" fmla="val 259080"/>
                <a:gd name="f24" fmla="val 939235"/>
                <a:gd name="f25" fmla="val 314960"/>
                <a:gd name="f26" fmla="val 807720"/>
                <a:gd name="f27" fmla="val 895209"/>
                <a:gd name="f28" fmla="val 1203960"/>
                <a:gd name="f29" fmla="val 873195"/>
                <a:gd name="f30" fmla="val 1244600"/>
                <a:gd name="f31" fmla="val 830862"/>
                <a:gd name="f32" fmla="val 1539240"/>
                <a:gd name="f33" fmla="val 768209"/>
                <a:gd name="f34" fmla="val 1708573"/>
                <a:gd name="f35" fmla="val 746195"/>
                <a:gd name="f36" fmla="val 1766147"/>
                <a:gd name="f37" fmla="val 703862"/>
                <a:gd name="f38" fmla="val 1879600"/>
                <a:gd name="f39" fmla="val 632742"/>
                <a:gd name="f40" fmla="val 2270760"/>
                <a:gd name="f41" fmla="+- 0 0 -90"/>
                <a:gd name="f42" fmla="*/ f3 1 941069"/>
                <a:gd name="f43" fmla="*/ f4 1 2275840"/>
                <a:gd name="f44" fmla="+- f7 0 f5"/>
                <a:gd name="f45" fmla="+- f6 0 f5"/>
                <a:gd name="f46" fmla="*/ f41 f0 1"/>
                <a:gd name="f47" fmla="*/ f45 1 941069"/>
                <a:gd name="f48" fmla="*/ f44 1 2275840"/>
                <a:gd name="f49" fmla="*/ 2275840 f44 1"/>
                <a:gd name="f50" fmla="*/ 1767840 f44 1"/>
                <a:gd name="f51" fmla="*/ 269240 f44 1"/>
                <a:gd name="f52" fmla="*/ 248920 f44 1"/>
                <a:gd name="f53" fmla="*/ 10160 f44 1"/>
                <a:gd name="f54" fmla="*/ 0 f44 1"/>
                <a:gd name="f55" fmla="*/ 807720 f44 1"/>
                <a:gd name="f56" fmla="*/ 1539240 f44 1"/>
                <a:gd name="f57" fmla="*/ 1879600 f44 1"/>
                <a:gd name="f58" fmla="*/ 2270760 f44 1"/>
                <a:gd name="f59" fmla="*/ 94262 f45 1"/>
                <a:gd name="f60" fmla="*/ 79022 f45 1"/>
                <a:gd name="f61" fmla="*/ 12982 f45 1"/>
                <a:gd name="f62" fmla="*/ 353342 f45 1"/>
                <a:gd name="f63" fmla="*/ 373662 f45 1"/>
                <a:gd name="f64" fmla="*/ 927382 f45 1"/>
                <a:gd name="f65" fmla="*/ 830862 f45 1"/>
                <a:gd name="f66" fmla="*/ 703862 f45 1"/>
                <a:gd name="f67" fmla="*/ 632742 f45 1"/>
                <a:gd name="f68" fmla="*/ f46 1 f2"/>
                <a:gd name="f69" fmla="*/ f49 1 2275840"/>
                <a:gd name="f70" fmla="*/ f50 1 2275840"/>
                <a:gd name="f71" fmla="*/ f51 1 2275840"/>
                <a:gd name="f72" fmla="*/ f52 1 2275840"/>
                <a:gd name="f73" fmla="*/ f53 1 2275840"/>
                <a:gd name="f74" fmla="*/ f54 1 2275840"/>
                <a:gd name="f75" fmla="*/ f55 1 2275840"/>
                <a:gd name="f76" fmla="*/ f56 1 2275840"/>
                <a:gd name="f77" fmla="*/ f57 1 2275840"/>
                <a:gd name="f78" fmla="*/ f58 1 2275840"/>
                <a:gd name="f79" fmla="*/ f59 1 941069"/>
                <a:gd name="f80" fmla="*/ f60 1 941069"/>
                <a:gd name="f81" fmla="*/ f61 1 941069"/>
                <a:gd name="f82" fmla="*/ f62 1 941069"/>
                <a:gd name="f83" fmla="*/ f63 1 941069"/>
                <a:gd name="f84" fmla="*/ f64 1 941069"/>
                <a:gd name="f85" fmla="*/ f65 1 941069"/>
                <a:gd name="f86" fmla="*/ f66 1 941069"/>
                <a:gd name="f87" fmla="*/ f67 1 941069"/>
                <a:gd name="f88" fmla="*/ f5 1 f47"/>
                <a:gd name="f89" fmla="*/ f6 1 f47"/>
                <a:gd name="f90" fmla="*/ f5 1 f48"/>
                <a:gd name="f91" fmla="*/ f7 1 f48"/>
                <a:gd name="f92" fmla="+- f68 0 f1"/>
                <a:gd name="f93" fmla="*/ f79 1 f47"/>
                <a:gd name="f94" fmla="*/ f69 1 f48"/>
                <a:gd name="f95" fmla="*/ f80 1 f47"/>
                <a:gd name="f96" fmla="*/ f70 1 f48"/>
                <a:gd name="f97" fmla="*/ f81 1 f47"/>
                <a:gd name="f98" fmla="*/ f71 1 f48"/>
                <a:gd name="f99" fmla="*/ f82 1 f47"/>
                <a:gd name="f100" fmla="*/ f72 1 f48"/>
                <a:gd name="f101" fmla="*/ f83 1 f47"/>
                <a:gd name="f102" fmla="*/ f73 1 f48"/>
                <a:gd name="f103" fmla="*/ f84 1 f47"/>
                <a:gd name="f104" fmla="*/ f74 1 f48"/>
                <a:gd name="f105" fmla="*/ f75 1 f48"/>
                <a:gd name="f106" fmla="*/ f85 1 f47"/>
                <a:gd name="f107" fmla="*/ f76 1 f48"/>
                <a:gd name="f108" fmla="*/ f86 1 f47"/>
                <a:gd name="f109" fmla="*/ f77 1 f48"/>
                <a:gd name="f110" fmla="*/ f87 1 f47"/>
                <a:gd name="f111" fmla="*/ f78 1 f48"/>
                <a:gd name="f112" fmla="*/ f88 f42 1"/>
                <a:gd name="f113" fmla="*/ f89 f42 1"/>
                <a:gd name="f114" fmla="*/ f91 f43 1"/>
                <a:gd name="f115" fmla="*/ f90 f43 1"/>
                <a:gd name="f116" fmla="*/ f93 f42 1"/>
                <a:gd name="f117" fmla="*/ f94 f43 1"/>
                <a:gd name="f118" fmla="*/ f95 f42 1"/>
                <a:gd name="f119" fmla="*/ f96 f43 1"/>
                <a:gd name="f120" fmla="*/ f97 f42 1"/>
                <a:gd name="f121" fmla="*/ f98 f43 1"/>
                <a:gd name="f122" fmla="*/ f99 f42 1"/>
                <a:gd name="f123" fmla="*/ f100 f43 1"/>
                <a:gd name="f124" fmla="*/ f101 f42 1"/>
                <a:gd name="f125" fmla="*/ f102 f43 1"/>
                <a:gd name="f126" fmla="*/ f103 f42 1"/>
                <a:gd name="f127" fmla="*/ f104 f43 1"/>
                <a:gd name="f128" fmla="*/ f105 f43 1"/>
                <a:gd name="f129" fmla="*/ f106 f42 1"/>
                <a:gd name="f130" fmla="*/ f107 f43 1"/>
                <a:gd name="f131" fmla="*/ f108 f42 1"/>
                <a:gd name="f132" fmla="*/ f109 f43 1"/>
                <a:gd name="f133" fmla="*/ f110 f42 1"/>
                <a:gd name="f134" fmla="*/ f111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16" y="f117"/>
                </a:cxn>
                <a:cxn ang="f92">
                  <a:pos x="f118" y="f119"/>
                </a:cxn>
                <a:cxn ang="f92">
                  <a:pos x="f120" y="f121"/>
                </a:cxn>
                <a:cxn ang="f92">
                  <a:pos x="f122" y="f123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6" y="f128"/>
                </a:cxn>
                <a:cxn ang="f92">
                  <a:pos x="f129" y="f130"/>
                </a:cxn>
                <a:cxn ang="f92">
                  <a:pos x="f131" y="f132"/>
                </a:cxn>
                <a:cxn ang="f92">
                  <a:pos x="f133" y="f134"/>
                </a:cxn>
                <a:cxn ang="f92">
                  <a:pos x="f116" y="f117"/>
                </a:cxn>
              </a:cxnLst>
              <a:rect l="f112" t="f115" r="f113" b="f114"/>
              <a:pathLst>
                <a:path w="941069" h="2275840">
                  <a:moveTo>
                    <a:pt x="f8" y="f7"/>
                  </a:moveTo>
                  <a:lnTo>
                    <a:pt x="f9" y="f10"/>
                  </a:ln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9" y="f20"/>
                  </a:lnTo>
                  <a:lnTo>
                    <a:pt x="f21" y="f5"/>
                  </a:lnTo>
                  <a:cubicBezTo>
                    <a:pt x="f22" y="f23"/>
                    <a:pt x="f24" y="f25"/>
                    <a:pt x="f21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lnTo>
                    <a:pt x="f39" y="f40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A6A6A6"/>
              </a:solidFill>
              <a:prstDash val="solid"/>
              <a:round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230191" marR="0" lvl="0" indent="-230191" algn="l" defTabSz="914400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13" descr="communications,satellites,science,space exploration,technology,telecommunications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 rot="5750250">
            <a:off x="9166219" y="1140945"/>
            <a:ext cx="824679" cy="8246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Oval 120"/>
          <p:cNvSpPr/>
          <p:nvPr/>
        </p:nvSpPr>
        <p:spPr>
          <a:xfrm>
            <a:off x="6082476" y="4169179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22"/>
          <p:cNvSpPr/>
          <p:nvPr/>
        </p:nvSpPr>
        <p:spPr>
          <a:xfrm>
            <a:off x="4802316" y="4169179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4"/>
          <p:cNvSpPr/>
          <p:nvPr/>
        </p:nvSpPr>
        <p:spPr>
          <a:xfrm>
            <a:off x="2924741" y="4377461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26"/>
          <p:cNvCxnSpPr/>
          <p:nvPr/>
        </p:nvCxnSpPr>
        <p:spPr>
          <a:xfrm>
            <a:off x="3289432" y="3763085"/>
            <a:ext cx="1282564" cy="0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cxnSp>
        <p:nvCxnSpPr>
          <p:cNvPr id="15" name="Straight Connector 127"/>
          <p:cNvCxnSpPr/>
          <p:nvPr/>
        </p:nvCxnSpPr>
        <p:spPr>
          <a:xfrm>
            <a:off x="3103755" y="4214899"/>
            <a:ext cx="4287649" cy="0"/>
          </a:xfrm>
          <a:prstGeom prst="straightConnector1">
            <a:avLst/>
          </a:prstGeom>
          <a:noFill/>
          <a:ln w="19046" cap="flat">
            <a:solidFill>
              <a:srgbClr val="002060"/>
            </a:solidFill>
            <a:prstDash val="solid"/>
            <a:miter/>
          </a:ln>
        </p:spPr>
      </p:cxnSp>
      <p:cxnSp>
        <p:nvCxnSpPr>
          <p:cNvPr id="16" name="Straight Connector 128"/>
          <p:cNvCxnSpPr/>
          <p:nvPr/>
        </p:nvCxnSpPr>
        <p:spPr>
          <a:xfrm>
            <a:off x="5236463" y="3763085"/>
            <a:ext cx="2747590" cy="0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sp>
        <p:nvSpPr>
          <p:cNvPr id="17" name="Oval 129"/>
          <p:cNvSpPr/>
          <p:nvPr/>
        </p:nvSpPr>
        <p:spPr>
          <a:xfrm>
            <a:off x="7984053" y="3671645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30"/>
          <p:cNvSpPr/>
          <p:nvPr/>
        </p:nvSpPr>
        <p:spPr>
          <a:xfrm>
            <a:off x="3200396" y="3671645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34"/>
          <p:cNvSpPr/>
          <p:nvPr/>
        </p:nvSpPr>
        <p:spPr>
          <a:xfrm>
            <a:off x="4021647" y="3671645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Straight Connector 137"/>
          <p:cNvCxnSpPr/>
          <p:nvPr/>
        </p:nvCxnSpPr>
        <p:spPr>
          <a:xfrm>
            <a:off x="2345250" y="3973973"/>
            <a:ext cx="5758744" cy="0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21" name="Oval 138"/>
          <p:cNvSpPr/>
          <p:nvPr/>
        </p:nvSpPr>
        <p:spPr>
          <a:xfrm>
            <a:off x="2246010" y="3874111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139"/>
          <p:cNvSpPr/>
          <p:nvPr/>
        </p:nvSpPr>
        <p:spPr>
          <a:xfrm>
            <a:off x="9757915" y="2809667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140"/>
          <p:cNvSpPr/>
          <p:nvPr/>
        </p:nvSpPr>
        <p:spPr>
          <a:xfrm>
            <a:off x="9549176" y="3315998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4" name="Straight Connector 141"/>
          <p:cNvCxnSpPr/>
          <p:nvPr/>
        </p:nvCxnSpPr>
        <p:spPr>
          <a:xfrm flipH="1">
            <a:off x="8103995" y="2911294"/>
            <a:ext cx="1739747" cy="1061618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cxnSp>
        <p:nvCxnSpPr>
          <p:cNvPr id="25" name="Straight Connector 142"/>
          <p:cNvCxnSpPr/>
          <p:nvPr/>
        </p:nvCxnSpPr>
        <p:spPr>
          <a:xfrm>
            <a:off x="9433843" y="3165652"/>
            <a:ext cx="238896" cy="280090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pic>
        <p:nvPicPr>
          <p:cNvPr id="26" name="Picture 5" descr="C:\Users\jdgb\AppData\Local\Microsoft\Windows\Temporary Internet Files\Content.IE5\39QP8PX5\MC900388664[1].wmf"/>
          <p:cNvPicPr>
            <a:picLocks noChangeAspect="1"/>
          </p:cNvPicPr>
          <p:nvPr/>
        </p:nvPicPr>
        <p:blipFill>
          <a:blip r:embed="rId5">
            <a:biLevel thresh="50000"/>
          </a:blip>
          <a:srcRect/>
          <a:stretch>
            <a:fillRect/>
          </a:stretch>
        </p:blipFill>
        <p:spPr>
          <a:xfrm>
            <a:off x="4050734" y="5743099"/>
            <a:ext cx="649388" cy="6667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Oval 146"/>
          <p:cNvSpPr/>
          <p:nvPr/>
        </p:nvSpPr>
        <p:spPr>
          <a:xfrm>
            <a:off x="8313694" y="3169264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" name="Straight Connector 147"/>
          <p:cNvCxnSpPr>
            <a:stCxn id="17" idx="7"/>
            <a:endCxn id="27" idx="5"/>
          </p:cNvCxnSpPr>
          <p:nvPr/>
        </p:nvCxnSpPr>
        <p:spPr>
          <a:xfrm flipV="1">
            <a:off x="8140152" y="3325363"/>
            <a:ext cx="200325" cy="373065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pic>
        <p:nvPicPr>
          <p:cNvPr id="29" name="Picture 1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225" y="5750854"/>
            <a:ext cx="603165" cy="6031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Picture 149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4962090" y="5713172"/>
            <a:ext cx="455727" cy="6785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Oval 151"/>
          <p:cNvSpPr/>
          <p:nvPr/>
        </p:nvSpPr>
        <p:spPr>
          <a:xfrm>
            <a:off x="7362636" y="4169179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152"/>
          <p:cNvSpPr/>
          <p:nvPr/>
        </p:nvSpPr>
        <p:spPr>
          <a:xfrm>
            <a:off x="4857847" y="2569985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" name="Straight Connector 153"/>
          <p:cNvCxnSpPr/>
          <p:nvPr/>
        </p:nvCxnSpPr>
        <p:spPr>
          <a:xfrm flipH="1">
            <a:off x="4866261" y="2679621"/>
            <a:ext cx="83027" cy="1294654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34" name="Oval 154"/>
          <p:cNvSpPr/>
          <p:nvPr/>
        </p:nvSpPr>
        <p:spPr>
          <a:xfrm>
            <a:off x="2844979" y="4491716"/>
            <a:ext cx="104671" cy="1046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5" name="Straight Connector 155"/>
          <p:cNvCxnSpPr>
            <a:stCxn id="34" idx="7"/>
          </p:cNvCxnSpPr>
          <p:nvPr/>
        </p:nvCxnSpPr>
        <p:spPr>
          <a:xfrm flipV="1">
            <a:off x="2934316" y="4214899"/>
            <a:ext cx="169439" cy="292142"/>
          </a:xfrm>
          <a:prstGeom prst="straightConnector1">
            <a:avLst/>
          </a:prstGeom>
          <a:noFill/>
          <a:ln w="19046" cap="flat">
            <a:solidFill>
              <a:srgbClr val="002060"/>
            </a:solidFill>
            <a:prstDash val="solid"/>
            <a:miter/>
          </a:ln>
        </p:spPr>
      </p:cxnSp>
      <p:sp>
        <p:nvSpPr>
          <p:cNvPr id="36" name="Oval 159"/>
          <p:cNvSpPr/>
          <p:nvPr/>
        </p:nvSpPr>
        <p:spPr>
          <a:xfrm>
            <a:off x="3871676" y="3047411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7" name="Straight Connector 160"/>
          <p:cNvCxnSpPr/>
          <p:nvPr/>
        </p:nvCxnSpPr>
        <p:spPr>
          <a:xfrm>
            <a:off x="3954621" y="3121213"/>
            <a:ext cx="158466" cy="669305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sp>
        <p:nvSpPr>
          <p:cNvPr id="38" name="Oval 161"/>
          <p:cNvSpPr/>
          <p:nvPr/>
        </p:nvSpPr>
        <p:spPr>
          <a:xfrm>
            <a:off x="5050950" y="3081345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9" name="Straight Connector 162"/>
          <p:cNvCxnSpPr/>
          <p:nvPr/>
        </p:nvCxnSpPr>
        <p:spPr>
          <a:xfrm>
            <a:off x="4935626" y="2931009"/>
            <a:ext cx="238896" cy="280081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cxnSp>
        <p:nvCxnSpPr>
          <p:cNvPr id="40" name="Straight Connector 163"/>
          <p:cNvCxnSpPr/>
          <p:nvPr/>
        </p:nvCxnSpPr>
        <p:spPr>
          <a:xfrm flipH="1">
            <a:off x="2318578" y="3762746"/>
            <a:ext cx="970791" cy="576840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sp>
        <p:nvSpPr>
          <p:cNvPr id="41" name="Oval 164"/>
          <p:cNvSpPr/>
          <p:nvPr/>
        </p:nvSpPr>
        <p:spPr>
          <a:xfrm>
            <a:off x="2217170" y="4256568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2" name="Straight Connector 165"/>
          <p:cNvCxnSpPr/>
          <p:nvPr/>
        </p:nvCxnSpPr>
        <p:spPr>
          <a:xfrm flipH="1">
            <a:off x="4214055" y="3976478"/>
            <a:ext cx="205008" cy="339974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43" name="Oval 166"/>
          <p:cNvSpPr/>
          <p:nvPr/>
        </p:nvSpPr>
        <p:spPr>
          <a:xfrm>
            <a:off x="4111761" y="4265703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1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0259" y="4268008"/>
            <a:ext cx="1551398" cy="7696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5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Mis-use Cases*</a:t>
            </a:r>
          </a:p>
        </p:txBody>
      </p:sp>
      <p:sp>
        <p:nvSpPr>
          <p:cNvPr id="46" name="Freeform 66"/>
          <p:cNvSpPr/>
          <p:nvPr/>
        </p:nvSpPr>
        <p:spPr>
          <a:xfrm rot="16200004">
            <a:off x="2337374" y="4046363"/>
            <a:ext cx="644048" cy="47244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51221"/>
              <a:gd name="f7" fmla="val 2001795"/>
              <a:gd name="f8" fmla="val 691978"/>
              <a:gd name="f9" fmla="val 988541"/>
              <a:gd name="f10" fmla="val 778475"/>
              <a:gd name="f11" fmla="val 1223319"/>
              <a:gd name="f12" fmla="val 1519881"/>
              <a:gd name="f13" fmla="val 321276"/>
              <a:gd name="f14" fmla="val 1569308"/>
              <a:gd name="f15" fmla="val 568411"/>
              <a:gd name="f16" fmla="val 1532238"/>
              <a:gd name="f17" fmla="val 914400"/>
              <a:gd name="f18" fmla="val 1470454"/>
              <a:gd name="f19" fmla="val 654909"/>
              <a:gd name="f20" fmla="val 1569309"/>
              <a:gd name="f21" fmla="val 642551"/>
              <a:gd name="f22" fmla="val 1285103"/>
              <a:gd name="f23" fmla="+- 0 0 -90"/>
              <a:gd name="f24" fmla="*/ f3 1 2051221"/>
              <a:gd name="f25" fmla="*/ f4 1 2001795"/>
              <a:gd name="f26" fmla="+- f7 0 f5"/>
              <a:gd name="f27" fmla="+- f6 0 f5"/>
              <a:gd name="f28" fmla="*/ f23 f0 1"/>
              <a:gd name="f29" fmla="*/ f27 1 2051221"/>
              <a:gd name="f30" fmla="*/ f26 1 2001795"/>
              <a:gd name="f31" fmla="*/ 0 f27 1"/>
              <a:gd name="f32" fmla="*/ 2001795 f26 1"/>
              <a:gd name="f33" fmla="*/ 691978 f27 1"/>
              <a:gd name="f34" fmla="*/ 988541 f26 1"/>
              <a:gd name="f35" fmla="*/ 778475 f27 1"/>
              <a:gd name="f36" fmla="*/ 1223319 f26 1"/>
              <a:gd name="f37" fmla="*/ 1519881 f27 1"/>
              <a:gd name="f38" fmla="*/ 321276 f26 1"/>
              <a:gd name="f39" fmla="*/ 1569308 f27 1"/>
              <a:gd name="f40" fmla="*/ 568411 f26 1"/>
              <a:gd name="f41" fmla="*/ 2051221 f27 1"/>
              <a:gd name="f42" fmla="*/ 0 f26 1"/>
              <a:gd name="f43" fmla="*/ 1532238 f27 1"/>
              <a:gd name="f44" fmla="*/ 914400 f26 1"/>
              <a:gd name="f45" fmla="*/ 1470454 f27 1"/>
              <a:gd name="f46" fmla="*/ 654909 f26 1"/>
              <a:gd name="f47" fmla="*/ 1569309 f26 1"/>
              <a:gd name="f48" fmla="*/ 642551 f27 1"/>
              <a:gd name="f49" fmla="*/ 1285103 f26 1"/>
              <a:gd name="f50" fmla="*/ f28 1 f2"/>
              <a:gd name="f51" fmla="*/ f31 1 2051221"/>
              <a:gd name="f52" fmla="*/ f32 1 2001795"/>
              <a:gd name="f53" fmla="*/ f33 1 2051221"/>
              <a:gd name="f54" fmla="*/ f34 1 2001795"/>
              <a:gd name="f55" fmla="*/ f35 1 2051221"/>
              <a:gd name="f56" fmla="*/ f36 1 2001795"/>
              <a:gd name="f57" fmla="*/ f37 1 2051221"/>
              <a:gd name="f58" fmla="*/ f38 1 2001795"/>
              <a:gd name="f59" fmla="*/ f39 1 2051221"/>
              <a:gd name="f60" fmla="*/ f40 1 2001795"/>
              <a:gd name="f61" fmla="*/ f41 1 2051221"/>
              <a:gd name="f62" fmla="*/ f42 1 2001795"/>
              <a:gd name="f63" fmla="*/ f43 1 2051221"/>
              <a:gd name="f64" fmla="*/ f44 1 2001795"/>
              <a:gd name="f65" fmla="*/ f45 1 2051221"/>
              <a:gd name="f66" fmla="*/ f46 1 2001795"/>
              <a:gd name="f67" fmla="*/ f47 1 2001795"/>
              <a:gd name="f68" fmla="*/ f48 1 2051221"/>
              <a:gd name="f69" fmla="*/ f49 1 2001795"/>
              <a:gd name="f70" fmla="*/ f5 1 f29"/>
              <a:gd name="f71" fmla="*/ f6 1 f29"/>
              <a:gd name="f72" fmla="*/ f5 1 f30"/>
              <a:gd name="f73" fmla="*/ f7 1 f30"/>
              <a:gd name="f74" fmla="+- f50 0 f1"/>
              <a:gd name="f75" fmla="*/ f51 1 f29"/>
              <a:gd name="f76" fmla="*/ f52 1 f30"/>
              <a:gd name="f77" fmla="*/ f53 1 f29"/>
              <a:gd name="f78" fmla="*/ f54 1 f30"/>
              <a:gd name="f79" fmla="*/ f55 1 f29"/>
              <a:gd name="f80" fmla="*/ f56 1 f30"/>
              <a:gd name="f81" fmla="*/ f57 1 f29"/>
              <a:gd name="f82" fmla="*/ f58 1 f30"/>
              <a:gd name="f83" fmla="*/ f59 1 f29"/>
              <a:gd name="f84" fmla="*/ f60 1 f30"/>
              <a:gd name="f85" fmla="*/ f61 1 f29"/>
              <a:gd name="f86" fmla="*/ f62 1 f30"/>
              <a:gd name="f87" fmla="*/ f63 1 f29"/>
              <a:gd name="f88" fmla="*/ f64 1 f30"/>
              <a:gd name="f89" fmla="*/ f65 1 f29"/>
              <a:gd name="f90" fmla="*/ f66 1 f30"/>
              <a:gd name="f91" fmla="*/ f67 1 f30"/>
              <a:gd name="f92" fmla="*/ f68 1 f29"/>
              <a:gd name="f93" fmla="*/ f69 1 f30"/>
              <a:gd name="f94" fmla="*/ f70 f24 1"/>
              <a:gd name="f95" fmla="*/ f71 f24 1"/>
              <a:gd name="f96" fmla="*/ f73 f25 1"/>
              <a:gd name="f97" fmla="*/ f72 f25 1"/>
              <a:gd name="f98" fmla="*/ f75 f24 1"/>
              <a:gd name="f99" fmla="*/ f76 f25 1"/>
              <a:gd name="f100" fmla="*/ f77 f24 1"/>
              <a:gd name="f101" fmla="*/ f78 f25 1"/>
              <a:gd name="f102" fmla="*/ f79 f24 1"/>
              <a:gd name="f103" fmla="*/ f80 f25 1"/>
              <a:gd name="f104" fmla="*/ f81 f24 1"/>
              <a:gd name="f105" fmla="*/ f82 f25 1"/>
              <a:gd name="f106" fmla="*/ f83 f24 1"/>
              <a:gd name="f107" fmla="*/ f84 f25 1"/>
              <a:gd name="f108" fmla="*/ f85 f24 1"/>
              <a:gd name="f109" fmla="*/ f86 f25 1"/>
              <a:gd name="f110" fmla="*/ f87 f24 1"/>
              <a:gd name="f111" fmla="*/ f88 f25 1"/>
              <a:gd name="f112" fmla="*/ f89 f24 1"/>
              <a:gd name="f113" fmla="*/ f90 f25 1"/>
              <a:gd name="f114" fmla="*/ f91 f25 1"/>
              <a:gd name="f115" fmla="*/ f92 f24 1"/>
              <a:gd name="f116" fmla="*/ f9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98" y="f99"/>
              </a:cxn>
              <a:cxn ang="f74">
                <a:pos x="f100" y="f101"/>
              </a:cxn>
              <a:cxn ang="f74">
                <a:pos x="f102" y="f103"/>
              </a:cxn>
              <a:cxn ang="f74">
                <a:pos x="f104" y="f105"/>
              </a:cxn>
              <a:cxn ang="f74">
                <a:pos x="f106" y="f107"/>
              </a:cxn>
              <a:cxn ang="f74">
                <a:pos x="f108" y="f109"/>
              </a:cxn>
              <a:cxn ang="f74">
                <a:pos x="f110" y="f111"/>
              </a:cxn>
              <a:cxn ang="f74">
                <a:pos x="f112" y="f113"/>
              </a:cxn>
              <a:cxn ang="f74">
                <a:pos x="f100" y="f114"/>
              </a:cxn>
              <a:cxn ang="f74">
                <a:pos x="f115" y="f116"/>
              </a:cxn>
              <a:cxn ang="f74">
                <a:pos x="f98" y="f99"/>
              </a:cxn>
            </a:cxnLst>
            <a:rect l="f94" t="f97" r="f95" b="f96"/>
            <a:pathLst>
              <a:path w="2051221" h="2001795">
                <a:moveTo>
                  <a:pt x="f5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6" y="f5"/>
                </a:lnTo>
                <a:lnTo>
                  <a:pt x="f16" y="f17"/>
                </a:lnTo>
                <a:lnTo>
                  <a:pt x="f18" y="f19"/>
                </a:lnTo>
                <a:lnTo>
                  <a:pt x="f8" y="f20"/>
                </a:lnTo>
                <a:lnTo>
                  <a:pt x="f21" y="f22"/>
                </a:lnTo>
                <a:lnTo>
                  <a:pt x="f5" y="f7"/>
                </a:ln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ounded Rectangle 96"/>
          <p:cNvSpPr/>
          <p:nvPr/>
        </p:nvSpPr>
        <p:spPr>
          <a:xfrm>
            <a:off x="225149" y="1356327"/>
            <a:ext cx="228600" cy="30479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252571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8" name="Rectangle 100"/>
          <p:cNvSpPr/>
          <p:nvPr/>
        </p:nvSpPr>
        <p:spPr>
          <a:xfrm>
            <a:off x="626235" y="1205341"/>
            <a:ext cx="1964250" cy="1323438"/>
          </a:xfrm>
          <a:prstGeom prst="rect">
            <a:avLst/>
          </a:prstGeom>
          <a:solidFill>
            <a:srgbClr val="FFFFFF">
              <a:alpha val="89804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Unwitting crew member introduces malware via infected personal device or EFB</a:t>
            </a:r>
          </a:p>
        </p:txBody>
      </p:sp>
      <p:cxnSp>
        <p:nvCxnSpPr>
          <p:cNvPr id="49" name="Straight Connector 106"/>
          <p:cNvCxnSpPr/>
          <p:nvPr/>
        </p:nvCxnSpPr>
        <p:spPr>
          <a:xfrm flipH="1">
            <a:off x="315913" y="1659116"/>
            <a:ext cx="21195" cy="1479735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cxnSp>
        <p:nvCxnSpPr>
          <p:cNvPr id="50" name="Straight Connector 108"/>
          <p:cNvCxnSpPr/>
          <p:nvPr/>
        </p:nvCxnSpPr>
        <p:spPr>
          <a:xfrm flipH="1">
            <a:off x="1978182" y="4051166"/>
            <a:ext cx="231462" cy="693582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sp>
        <p:nvSpPr>
          <p:cNvPr id="51" name="Rounded Rectangle 89"/>
          <p:cNvSpPr/>
          <p:nvPr/>
        </p:nvSpPr>
        <p:spPr>
          <a:xfrm>
            <a:off x="231488" y="4521200"/>
            <a:ext cx="228600" cy="30479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252571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cxnSp>
        <p:nvCxnSpPr>
          <p:cNvPr id="52" name="Straight Connector 116"/>
          <p:cNvCxnSpPr>
            <a:stCxn id="67" idx="2"/>
          </p:cNvCxnSpPr>
          <p:nvPr/>
        </p:nvCxnSpPr>
        <p:spPr>
          <a:xfrm flipH="1" flipV="1">
            <a:off x="356637" y="3174614"/>
            <a:ext cx="2417306" cy="703447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cxnSp>
        <p:nvCxnSpPr>
          <p:cNvPr id="53" name="Straight Connector 123"/>
          <p:cNvCxnSpPr/>
          <p:nvPr/>
        </p:nvCxnSpPr>
        <p:spPr>
          <a:xfrm>
            <a:off x="3039527" y="4448583"/>
            <a:ext cx="1134021" cy="324676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cxnSp>
        <p:nvCxnSpPr>
          <p:cNvPr id="54" name="Straight Connector 132"/>
          <p:cNvCxnSpPr>
            <a:stCxn id="55" idx="3"/>
          </p:cNvCxnSpPr>
          <p:nvPr/>
        </p:nvCxnSpPr>
        <p:spPr>
          <a:xfrm flipH="1" flipV="1">
            <a:off x="8085991" y="3866247"/>
            <a:ext cx="714680" cy="1395590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sp>
        <p:nvSpPr>
          <p:cNvPr id="55" name="Rounded Rectangle 133"/>
          <p:cNvSpPr/>
          <p:nvPr/>
        </p:nvSpPr>
        <p:spPr>
          <a:xfrm>
            <a:off x="8800671" y="5109439"/>
            <a:ext cx="228600" cy="30479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252571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6" name="Rectangle 135"/>
          <p:cNvSpPr/>
          <p:nvPr/>
        </p:nvSpPr>
        <p:spPr>
          <a:xfrm>
            <a:off x="9009840" y="5025859"/>
            <a:ext cx="2762356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Malware spreads laterally from another infected air-craft exploiting implicit trust</a:t>
            </a:r>
          </a:p>
        </p:txBody>
      </p:sp>
      <p:sp>
        <p:nvSpPr>
          <p:cNvPr id="57" name="Rounded Rectangle 104"/>
          <p:cNvSpPr/>
          <p:nvPr/>
        </p:nvSpPr>
        <p:spPr>
          <a:xfrm>
            <a:off x="10025679" y="1165126"/>
            <a:ext cx="228600" cy="30479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252571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58" name="Rectangle 112"/>
          <p:cNvSpPr/>
          <p:nvPr/>
        </p:nvSpPr>
        <p:spPr>
          <a:xfrm>
            <a:off x="10365178" y="1090752"/>
            <a:ext cx="1725708" cy="280076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Over-the-air attack on navigation receivers and other data links to inject software payload.  Use zero-day vulnerability in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nav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receiver software</a:t>
            </a:r>
          </a:p>
        </p:txBody>
      </p:sp>
      <p:sp>
        <p:nvSpPr>
          <p:cNvPr id="59" name="Freeform 169"/>
          <p:cNvSpPr/>
          <p:nvPr/>
        </p:nvSpPr>
        <p:spPr>
          <a:xfrm rot="20955663" flipV="1">
            <a:off x="8247832" y="3778529"/>
            <a:ext cx="701043" cy="7202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51221"/>
              <a:gd name="f7" fmla="val 2001795"/>
              <a:gd name="f8" fmla="val 691978"/>
              <a:gd name="f9" fmla="val 988541"/>
              <a:gd name="f10" fmla="val 778475"/>
              <a:gd name="f11" fmla="val 1223319"/>
              <a:gd name="f12" fmla="val 1519881"/>
              <a:gd name="f13" fmla="val 321276"/>
              <a:gd name="f14" fmla="val 1569308"/>
              <a:gd name="f15" fmla="val 568411"/>
              <a:gd name="f16" fmla="val 1532238"/>
              <a:gd name="f17" fmla="val 914400"/>
              <a:gd name="f18" fmla="val 1470454"/>
              <a:gd name="f19" fmla="val 654909"/>
              <a:gd name="f20" fmla="val 1569309"/>
              <a:gd name="f21" fmla="val 642551"/>
              <a:gd name="f22" fmla="val 1285103"/>
              <a:gd name="f23" fmla="+- 0 0 -90"/>
              <a:gd name="f24" fmla="*/ f3 1 2051221"/>
              <a:gd name="f25" fmla="*/ f4 1 2001795"/>
              <a:gd name="f26" fmla="+- f7 0 f5"/>
              <a:gd name="f27" fmla="+- f6 0 f5"/>
              <a:gd name="f28" fmla="*/ f23 f0 1"/>
              <a:gd name="f29" fmla="*/ f27 1 2051221"/>
              <a:gd name="f30" fmla="*/ f26 1 2001795"/>
              <a:gd name="f31" fmla="*/ 0 f27 1"/>
              <a:gd name="f32" fmla="*/ 2001795 f26 1"/>
              <a:gd name="f33" fmla="*/ 691978 f27 1"/>
              <a:gd name="f34" fmla="*/ 988541 f26 1"/>
              <a:gd name="f35" fmla="*/ 778475 f27 1"/>
              <a:gd name="f36" fmla="*/ 1223319 f26 1"/>
              <a:gd name="f37" fmla="*/ 1519881 f27 1"/>
              <a:gd name="f38" fmla="*/ 321276 f26 1"/>
              <a:gd name="f39" fmla="*/ 1569308 f27 1"/>
              <a:gd name="f40" fmla="*/ 568411 f26 1"/>
              <a:gd name="f41" fmla="*/ 2051221 f27 1"/>
              <a:gd name="f42" fmla="*/ 0 f26 1"/>
              <a:gd name="f43" fmla="*/ 1532238 f27 1"/>
              <a:gd name="f44" fmla="*/ 914400 f26 1"/>
              <a:gd name="f45" fmla="*/ 1470454 f27 1"/>
              <a:gd name="f46" fmla="*/ 654909 f26 1"/>
              <a:gd name="f47" fmla="*/ 1569309 f26 1"/>
              <a:gd name="f48" fmla="*/ 642551 f27 1"/>
              <a:gd name="f49" fmla="*/ 1285103 f26 1"/>
              <a:gd name="f50" fmla="*/ f28 1 f2"/>
              <a:gd name="f51" fmla="*/ f31 1 2051221"/>
              <a:gd name="f52" fmla="*/ f32 1 2001795"/>
              <a:gd name="f53" fmla="*/ f33 1 2051221"/>
              <a:gd name="f54" fmla="*/ f34 1 2001795"/>
              <a:gd name="f55" fmla="*/ f35 1 2051221"/>
              <a:gd name="f56" fmla="*/ f36 1 2001795"/>
              <a:gd name="f57" fmla="*/ f37 1 2051221"/>
              <a:gd name="f58" fmla="*/ f38 1 2001795"/>
              <a:gd name="f59" fmla="*/ f39 1 2051221"/>
              <a:gd name="f60" fmla="*/ f40 1 2001795"/>
              <a:gd name="f61" fmla="*/ f41 1 2051221"/>
              <a:gd name="f62" fmla="*/ f42 1 2001795"/>
              <a:gd name="f63" fmla="*/ f43 1 2051221"/>
              <a:gd name="f64" fmla="*/ f44 1 2001795"/>
              <a:gd name="f65" fmla="*/ f45 1 2051221"/>
              <a:gd name="f66" fmla="*/ f46 1 2001795"/>
              <a:gd name="f67" fmla="*/ f47 1 2001795"/>
              <a:gd name="f68" fmla="*/ f48 1 2051221"/>
              <a:gd name="f69" fmla="*/ f49 1 2001795"/>
              <a:gd name="f70" fmla="*/ f5 1 f29"/>
              <a:gd name="f71" fmla="*/ f6 1 f29"/>
              <a:gd name="f72" fmla="*/ f5 1 f30"/>
              <a:gd name="f73" fmla="*/ f7 1 f30"/>
              <a:gd name="f74" fmla="+- f50 0 f1"/>
              <a:gd name="f75" fmla="*/ f51 1 f29"/>
              <a:gd name="f76" fmla="*/ f52 1 f30"/>
              <a:gd name="f77" fmla="*/ f53 1 f29"/>
              <a:gd name="f78" fmla="*/ f54 1 f30"/>
              <a:gd name="f79" fmla="*/ f55 1 f29"/>
              <a:gd name="f80" fmla="*/ f56 1 f30"/>
              <a:gd name="f81" fmla="*/ f57 1 f29"/>
              <a:gd name="f82" fmla="*/ f58 1 f30"/>
              <a:gd name="f83" fmla="*/ f59 1 f29"/>
              <a:gd name="f84" fmla="*/ f60 1 f30"/>
              <a:gd name="f85" fmla="*/ f61 1 f29"/>
              <a:gd name="f86" fmla="*/ f62 1 f30"/>
              <a:gd name="f87" fmla="*/ f63 1 f29"/>
              <a:gd name="f88" fmla="*/ f64 1 f30"/>
              <a:gd name="f89" fmla="*/ f65 1 f29"/>
              <a:gd name="f90" fmla="*/ f66 1 f30"/>
              <a:gd name="f91" fmla="*/ f67 1 f30"/>
              <a:gd name="f92" fmla="*/ f68 1 f29"/>
              <a:gd name="f93" fmla="*/ f69 1 f30"/>
              <a:gd name="f94" fmla="*/ f70 f24 1"/>
              <a:gd name="f95" fmla="*/ f71 f24 1"/>
              <a:gd name="f96" fmla="*/ f73 f25 1"/>
              <a:gd name="f97" fmla="*/ f72 f25 1"/>
              <a:gd name="f98" fmla="*/ f75 f24 1"/>
              <a:gd name="f99" fmla="*/ f76 f25 1"/>
              <a:gd name="f100" fmla="*/ f77 f24 1"/>
              <a:gd name="f101" fmla="*/ f78 f25 1"/>
              <a:gd name="f102" fmla="*/ f79 f24 1"/>
              <a:gd name="f103" fmla="*/ f80 f25 1"/>
              <a:gd name="f104" fmla="*/ f81 f24 1"/>
              <a:gd name="f105" fmla="*/ f82 f25 1"/>
              <a:gd name="f106" fmla="*/ f83 f24 1"/>
              <a:gd name="f107" fmla="*/ f84 f25 1"/>
              <a:gd name="f108" fmla="*/ f85 f24 1"/>
              <a:gd name="f109" fmla="*/ f86 f25 1"/>
              <a:gd name="f110" fmla="*/ f87 f24 1"/>
              <a:gd name="f111" fmla="*/ f88 f25 1"/>
              <a:gd name="f112" fmla="*/ f89 f24 1"/>
              <a:gd name="f113" fmla="*/ f90 f25 1"/>
              <a:gd name="f114" fmla="*/ f91 f25 1"/>
              <a:gd name="f115" fmla="*/ f92 f24 1"/>
              <a:gd name="f116" fmla="*/ f9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98" y="f99"/>
              </a:cxn>
              <a:cxn ang="f74">
                <a:pos x="f100" y="f101"/>
              </a:cxn>
              <a:cxn ang="f74">
                <a:pos x="f102" y="f103"/>
              </a:cxn>
              <a:cxn ang="f74">
                <a:pos x="f104" y="f105"/>
              </a:cxn>
              <a:cxn ang="f74">
                <a:pos x="f106" y="f107"/>
              </a:cxn>
              <a:cxn ang="f74">
                <a:pos x="f108" y="f109"/>
              </a:cxn>
              <a:cxn ang="f74">
                <a:pos x="f110" y="f111"/>
              </a:cxn>
              <a:cxn ang="f74">
                <a:pos x="f112" y="f113"/>
              </a:cxn>
              <a:cxn ang="f74">
                <a:pos x="f100" y="f114"/>
              </a:cxn>
              <a:cxn ang="f74">
                <a:pos x="f115" y="f116"/>
              </a:cxn>
              <a:cxn ang="f74">
                <a:pos x="f98" y="f99"/>
              </a:cxn>
            </a:cxnLst>
            <a:rect l="f94" t="f97" r="f95" b="f96"/>
            <a:pathLst>
              <a:path w="2051221" h="2001795">
                <a:moveTo>
                  <a:pt x="f5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6" y="f5"/>
                </a:lnTo>
                <a:lnTo>
                  <a:pt x="f16" y="f17"/>
                </a:lnTo>
                <a:lnTo>
                  <a:pt x="f18" y="f19"/>
                </a:lnTo>
                <a:lnTo>
                  <a:pt x="f8" y="f20"/>
                </a:lnTo>
                <a:lnTo>
                  <a:pt x="f21" y="f22"/>
                </a:lnTo>
                <a:lnTo>
                  <a:pt x="f5" y="f7"/>
                </a:lnTo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0" name="Straight Connector 170"/>
          <p:cNvCxnSpPr/>
          <p:nvPr/>
        </p:nvCxnSpPr>
        <p:spPr>
          <a:xfrm>
            <a:off x="6144591" y="6020327"/>
            <a:ext cx="352528" cy="0"/>
          </a:xfrm>
          <a:prstGeom prst="straightConnector1">
            <a:avLst/>
          </a:prstGeom>
          <a:noFill/>
          <a:ln w="19046" cap="flat">
            <a:solidFill>
              <a:srgbClr val="887960"/>
            </a:solidFill>
            <a:prstDash val="solid"/>
            <a:round/>
          </a:ln>
        </p:spPr>
      </p:cxnSp>
      <p:sp>
        <p:nvSpPr>
          <p:cNvPr id="61" name="Cloud"/>
          <p:cNvSpPr/>
          <p:nvPr/>
        </p:nvSpPr>
        <p:spPr>
          <a:xfrm>
            <a:off x="6427826" y="5743191"/>
            <a:ext cx="936446" cy="6096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949"/>
              <a:gd name="f8" fmla="val 7180"/>
              <a:gd name="f9" fmla="val 841"/>
              <a:gd name="f10" fmla="val 7336"/>
              <a:gd name="f11" fmla="val 8613"/>
              <a:gd name="f12" fmla="val 10137"/>
              <a:gd name="f13" fmla="+- 0 0 1"/>
              <a:gd name="f14" fmla="val 11192"/>
              <a:gd name="f15" fmla="val 409"/>
              <a:gd name="f16" fmla="val 12169"/>
              <a:gd name="f17" fmla="val 1074"/>
              <a:gd name="f18" fmla="val 12702"/>
              <a:gd name="f19" fmla="val 1063"/>
              <a:gd name="f20" fmla="val 12668"/>
              <a:gd name="f21" fmla="val 685"/>
              <a:gd name="f22" fmla="val 13217"/>
              <a:gd name="f23" fmla="val 475"/>
              <a:gd name="f24" fmla="val 13940"/>
              <a:gd name="f25" fmla="val 14690"/>
              <a:gd name="f26" fmla="val 16325"/>
              <a:gd name="f27" fmla="val 1451"/>
              <a:gd name="f28" fmla="val 17650"/>
              <a:gd name="f29" fmla="val 2655"/>
              <a:gd name="f30" fmla="val 2739"/>
              <a:gd name="f31" fmla="val 2824"/>
              <a:gd name="f32" fmla="val 17643"/>
              <a:gd name="f33" fmla="val 2909"/>
              <a:gd name="f34" fmla="val 17629"/>
              <a:gd name="f35" fmla="val 2897"/>
              <a:gd name="f36" fmla="val 17649"/>
              <a:gd name="f37" fmla="val 3585"/>
              <a:gd name="f38" fmla="val 19288"/>
              <a:gd name="f39" fmla="val 4863"/>
              <a:gd name="f40" fmla="val 20300"/>
              <a:gd name="f41" fmla="val 6247"/>
              <a:gd name="f42" fmla="val 6947"/>
              <a:gd name="f43" fmla="val 20299"/>
              <a:gd name="f44" fmla="val 7635"/>
              <a:gd name="f45" fmla="val 20039"/>
              <a:gd name="f46" fmla="val 8235"/>
              <a:gd name="f47" fmla="val 19546"/>
              <a:gd name="f48" fmla="val 8229"/>
              <a:gd name="f49" fmla="val 19550"/>
              <a:gd name="f50" fmla="val 8855"/>
              <a:gd name="f51" fmla="val 20829"/>
              <a:gd name="f52" fmla="val 9908"/>
              <a:gd name="f53" fmla="val 21597"/>
              <a:gd name="f54" fmla="val 11036"/>
              <a:gd name="f55" fmla="val 12523"/>
              <a:gd name="f56" fmla="val 21596"/>
              <a:gd name="f57" fmla="val 13836"/>
              <a:gd name="f58" fmla="val 20267"/>
              <a:gd name="f59" fmla="val 14267"/>
              <a:gd name="f60" fmla="val 18324"/>
              <a:gd name="f61" fmla="val 14270"/>
              <a:gd name="f62" fmla="val 18350"/>
              <a:gd name="f63" fmla="val 14730"/>
              <a:gd name="f64" fmla="val 18740"/>
              <a:gd name="f65" fmla="val 15260"/>
              <a:gd name="f66" fmla="val 18947"/>
              <a:gd name="f67" fmla="val 15802"/>
              <a:gd name="f68" fmla="val 17390"/>
              <a:gd name="f69" fmla="val 18946"/>
              <a:gd name="f70" fmla="val 18682"/>
              <a:gd name="f71" fmla="val 17205"/>
              <a:gd name="f72" fmla="val 18694"/>
              <a:gd name="f73" fmla="val 15045"/>
              <a:gd name="f74" fmla="val 18689"/>
              <a:gd name="f75" fmla="val 15035"/>
              <a:gd name="f76" fmla="val 20357"/>
              <a:gd name="f77" fmla="val 14710"/>
              <a:gd name="f78" fmla="val 12765"/>
              <a:gd name="f79" fmla="val 10472"/>
              <a:gd name="f80" fmla="val 9456"/>
              <a:gd name="f81" fmla="val 21350"/>
              <a:gd name="f82" fmla="val 8469"/>
              <a:gd name="f83" fmla="val 20896"/>
              <a:gd name="f84" fmla="val 7663"/>
              <a:gd name="f85" fmla="val 20889"/>
              <a:gd name="f86" fmla="val 7661"/>
              <a:gd name="f87" fmla="val 21031"/>
              <a:gd name="f88" fmla="val 7208"/>
              <a:gd name="f89" fmla="val 21105"/>
              <a:gd name="f90" fmla="val 6721"/>
              <a:gd name="f91" fmla="val 6228"/>
              <a:gd name="f92" fmla="val 4588"/>
              <a:gd name="f93" fmla="val 3150"/>
              <a:gd name="f94" fmla="val 19139"/>
              <a:gd name="f95" fmla="val 2719"/>
              <a:gd name="f96" fmla="val 19148"/>
              <a:gd name="f97" fmla="val 2712"/>
              <a:gd name="f98" fmla="val 18940"/>
              <a:gd name="f99" fmla="val 1142"/>
              <a:gd name="f100" fmla="val 17933"/>
              <a:gd name="f101" fmla="val 16758"/>
              <a:gd name="f102" fmla="val 16044"/>
              <a:gd name="f103" fmla="val 15367"/>
              <a:gd name="f104" fmla="val 426"/>
              <a:gd name="f105" fmla="val 14905"/>
              <a:gd name="f106" fmla="val 1165"/>
              <a:gd name="f107" fmla="val 14909"/>
              <a:gd name="f108" fmla="val 1170"/>
              <a:gd name="f109" fmla="val 14497"/>
              <a:gd name="f110" fmla="val 432"/>
              <a:gd name="f111" fmla="val 13855"/>
              <a:gd name="f112" fmla="val 13174"/>
              <a:gd name="f113" fmla="val 12347"/>
              <a:gd name="f114" fmla="val 11590"/>
              <a:gd name="f115" fmla="val 637"/>
              <a:gd name="f116" fmla="val 11221"/>
              <a:gd name="f117" fmla="val 1645"/>
              <a:gd name="f118" fmla="val 11229"/>
              <a:gd name="f119" fmla="val 1694"/>
              <a:gd name="f120" fmla="val 10730"/>
              <a:gd name="f121" fmla="val 1024"/>
              <a:gd name="f122" fmla="val 10058"/>
              <a:gd name="f123" fmla="val 650"/>
              <a:gd name="f124" fmla="val 9358"/>
              <a:gd name="f125" fmla="val 8372"/>
              <a:gd name="f126" fmla="val 649"/>
              <a:gd name="f127" fmla="val 7466"/>
              <a:gd name="f128" fmla="val 1391"/>
              <a:gd name="f129" fmla="val 7003"/>
              <a:gd name="f130" fmla="val 2578"/>
              <a:gd name="f131" fmla="val 6995"/>
              <a:gd name="f132" fmla="val 2602"/>
              <a:gd name="f133" fmla="val 6477"/>
              <a:gd name="f134" fmla="val 2189"/>
              <a:gd name="f135" fmla="val 5888"/>
              <a:gd name="f136" fmla="val 1972"/>
              <a:gd name="f137" fmla="val 5288"/>
              <a:gd name="f138" fmla="val 3423"/>
              <a:gd name="f139" fmla="val 1912"/>
              <a:gd name="f140" fmla="val 4029"/>
              <a:gd name="f141" fmla="val 6567"/>
              <a:gd name="f142" fmla="val 1911"/>
              <a:gd name="f143" fmla="val 6774"/>
              <a:gd name="f144" fmla="val 1922"/>
              <a:gd name="f145" fmla="val 6981"/>
              <a:gd name="f146" fmla="val 1942"/>
              <a:gd name="f147" fmla="val 7186"/>
              <a:gd name="f148" fmla="val 1407"/>
              <a:gd name="f149" fmla="val 12969"/>
              <a:gd name="f150" fmla="val 1786"/>
              <a:gd name="f151" fmla="val 13110"/>
              <a:gd name="f152" fmla="val 2172"/>
              <a:gd name="f153" fmla="val 2228"/>
              <a:gd name="f154" fmla="val 13109"/>
              <a:gd name="f155" fmla="val 2285"/>
              <a:gd name="f156" fmla="val 13107"/>
              <a:gd name="f157" fmla="val 2341"/>
              <a:gd name="f158" fmla="val 13101"/>
              <a:gd name="f159" fmla="val 3099"/>
              <a:gd name="f160" fmla="val 17599"/>
              <a:gd name="f161" fmla="val 3285"/>
              <a:gd name="f162" fmla="val 17535"/>
              <a:gd name="f163" fmla="val 3463"/>
              <a:gd name="f164" fmla="val 17439"/>
              <a:gd name="f165" fmla="val 7895"/>
              <a:gd name="f166" fmla="val 18680"/>
              <a:gd name="f167" fmla="val 7983"/>
              <a:gd name="f168" fmla="val 18985"/>
              <a:gd name="f169" fmla="val 8095"/>
              <a:gd name="f170" fmla="val 19277"/>
              <a:gd name="f171" fmla="val 14336"/>
              <a:gd name="f172" fmla="val 18013"/>
              <a:gd name="f173" fmla="val 14380"/>
              <a:gd name="f174" fmla="val 17693"/>
              <a:gd name="f175" fmla="val 14400"/>
              <a:gd name="f176" fmla="val 17370"/>
              <a:gd name="f177" fmla="val 15034"/>
              <a:gd name="f178" fmla="val 18695"/>
              <a:gd name="f179" fmla="val 15024"/>
              <a:gd name="f180" fmla="val 15013"/>
              <a:gd name="f181" fmla="val 13508"/>
              <a:gd name="f182" fmla="val 18063"/>
              <a:gd name="f183" fmla="val 12136"/>
              <a:gd name="f184" fmla="val 17069"/>
              <a:gd name="f185" fmla="val 11477"/>
              <a:gd name="f186" fmla="val 20165"/>
              <a:gd name="f187" fmla="val 8999"/>
              <a:gd name="f188" fmla="val 20479"/>
              <a:gd name="f189" fmla="val 8635"/>
              <a:gd name="f190" fmla="val 20726"/>
              <a:gd name="f191" fmla="val 8177"/>
              <a:gd name="f192" fmla="val 19186"/>
              <a:gd name="f193" fmla="val 3344"/>
              <a:gd name="f194" fmla="val 3328"/>
              <a:gd name="f195" fmla="val 19187"/>
              <a:gd name="f196" fmla="val 3313"/>
              <a:gd name="f197" fmla="val 3297"/>
              <a:gd name="f198" fmla="val 3101"/>
              <a:gd name="f199" fmla="val 19174"/>
              <a:gd name="f200" fmla="val 2905"/>
              <a:gd name="f201" fmla="val 14754"/>
              <a:gd name="f202" fmla="val 1408"/>
              <a:gd name="f203" fmla="val 14629"/>
              <a:gd name="f204" fmla="val 1679"/>
              <a:gd name="f205" fmla="val 14535"/>
              <a:gd name="f206" fmla="val 1971"/>
              <a:gd name="f207" fmla="val 11140"/>
              <a:gd name="f208" fmla="val 1866"/>
              <a:gd name="f209" fmla="val 11080"/>
              <a:gd name="f210" fmla="val 2099"/>
              <a:gd name="f211" fmla="val 11041"/>
              <a:gd name="f212" fmla="val 2340"/>
              <a:gd name="f213" fmla="val 7645"/>
              <a:gd name="f214" fmla="val 3276"/>
              <a:gd name="f215" fmla="val 7449"/>
              <a:gd name="f216" fmla="val 3016"/>
              <a:gd name="f217" fmla="val 7231"/>
              <a:gd name="f218" fmla="val 2790"/>
              <a:gd name="f219" fmla="val 1966"/>
              <a:gd name="f220" fmla="val 7426"/>
              <a:gd name="f221" fmla="val 2004"/>
              <a:gd name="f222" fmla="val 2056"/>
              <a:gd name="f223" fmla="+- 0 0 -90"/>
              <a:gd name="f224" fmla="*/ f3 1 21600"/>
              <a:gd name="f225" fmla="*/ f4 1 21600"/>
              <a:gd name="f226" fmla="+- f6 0 f5"/>
              <a:gd name="f227" fmla="*/ f223 f0 1"/>
              <a:gd name="f228" fmla="*/ f226 1 21600"/>
              <a:gd name="f229" fmla="*/ 67 f226 1"/>
              <a:gd name="f230" fmla="*/ 10800 f226 1"/>
              <a:gd name="f231" fmla="*/ 21577 f226 1"/>
              <a:gd name="f232" fmla="*/ 21582 f226 1"/>
              <a:gd name="f233" fmla="*/ 1235 f226 1"/>
              <a:gd name="f234" fmla="*/ 2977 f226 1"/>
              <a:gd name="f235" fmla="*/ 3262 f226 1"/>
              <a:gd name="f236" fmla="*/ 17087 f226 1"/>
              <a:gd name="f237" fmla="*/ 17337 f226 1"/>
              <a:gd name="f238" fmla="*/ f227 1 f2"/>
              <a:gd name="f239" fmla="*/ f229 1 21600"/>
              <a:gd name="f240" fmla="*/ f230 1 21600"/>
              <a:gd name="f241" fmla="*/ f231 1 21600"/>
              <a:gd name="f242" fmla="*/ f232 1 21600"/>
              <a:gd name="f243" fmla="*/ f233 1 21600"/>
              <a:gd name="f244" fmla="*/ f234 1 21600"/>
              <a:gd name="f245" fmla="*/ f235 1 21600"/>
              <a:gd name="f246" fmla="*/ f236 1 21600"/>
              <a:gd name="f247" fmla="*/ f237 1 21600"/>
              <a:gd name="f248" fmla="+- f238 0 f1"/>
              <a:gd name="f249" fmla="*/ f239 1 f228"/>
              <a:gd name="f250" fmla="*/ f240 1 f228"/>
              <a:gd name="f251" fmla="*/ f241 1 f228"/>
              <a:gd name="f252" fmla="*/ f242 1 f228"/>
              <a:gd name="f253" fmla="*/ f243 1 f228"/>
              <a:gd name="f254" fmla="*/ f244 1 f228"/>
              <a:gd name="f255" fmla="*/ f246 1 f228"/>
              <a:gd name="f256" fmla="*/ f245 1 f228"/>
              <a:gd name="f257" fmla="*/ f247 1 f228"/>
              <a:gd name="f258" fmla="*/ f254 f224 1"/>
              <a:gd name="f259" fmla="*/ f255 f224 1"/>
              <a:gd name="f260" fmla="*/ f257 f225 1"/>
              <a:gd name="f261" fmla="*/ f256 f225 1"/>
              <a:gd name="f262" fmla="*/ f249 f224 1"/>
              <a:gd name="f263" fmla="*/ f250 f225 1"/>
              <a:gd name="f264" fmla="*/ f250 f224 1"/>
              <a:gd name="f265" fmla="*/ f251 f225 1"/>
              <a:gd name="f266" fmla="*/ f252 f224 1"/>
              <a:gd name="f267" fmla="*/ f253 f2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8">
                <a:pos x="f262" y="f263"/>
              </a:cxn>
              <a:cxn ang="f248">
                <a:pos x="f264" y="f265"/>
              </a:cxn>
              <a:cxn ang="f248">
                <a:pos x="f266" y="f263"/>
              </a:cxn>
              <a:cxn ang="f248">
                <a:pos x="f264" y="f267"/>
              </a:cxn>
            </a:cxnLst>
            <a:rect l="f258" t="f261" r="f259" b="f260"/>
            <a:pathLst>
              <a:path w="21600" h="21600">
                <a:moveTo>
                  <a:pt x="f7" y="f8"/>
                </a:moveTo>
                <a:cubicBezTo>
                  <a:pt x="f9" y="f10"/>
                  <a:pt x="f5" y="f11"/>
                  <a:pt x="f5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3" y="f25"/>
                </a:cubicBezTo>
                <a:cubicBezTo>
                  <a:pt x="f23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41" y="f40"/>
                </a:cubicBez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cubicBezTo>
                  <a:pt x="f50" y="f51"/>
                  <a:pt x="f52" y="f53"/>
                  <a:pt x="f54" y="f53"/>
                </a:cubicBezTo>
                <a:cubicBezTo>
                  <a:pt x="f55" y="f56"/>
                  <a:pt x="f57" y="f58"/>
                  <a:pt x="f59" y="f60"/>
                </a:cubicBezTo>
                <a:lnTo>
                  <a:pt x="f61" y="f62"/>
                </a:lnTo>
                <a:cubicBezTo>
                  <a:pt x="f63" y="f64"/>
                  <a:pt x="f65" y="f66"/>
                  <a:pt x="f67" y="f66"/>
                </a:cubicBezTo>
                <a:cubicBezTo>
                  <a:pt x="f68" y="f69"/>
                  <a:pt x="f70" y="f71"/>
                  <a:pt x="f72" y="f73"/>
                </a:cubicBezTo>
                <a:lnTo>
                  <a:pt x="f74" y="f75"/>
                </a:lnTo>
                <a:cubicBezTo>
                  <a:pt x="f76" y="f77"/>
                  <a:pt x="f53" y="f78"/>
                  <a:pt x="f53" y="f79"/>
                </a:cubicBezTo>
                <a:cubicBezTo>
                  <a:pt x="f53" y="f80"/>
                  <a:pt x="f81" y="f82"/>
                  <a:pt x="f83" y="f84"/>
                </a:cubicBezTo>
                <a:lnTo>
                  <a:pt x="f85" y="f86"/>
                </a:lnTo>
                <a:cubicBezTo>
                  <a:pt x="f87" y="f88"/>
                  <a:pt x="f89" y="f90"/>
                  <a:pt x="f89" y="f91"/>
                </a:cubicBezTo>
                <a:cubicBezTo>
                  <a:pt x="f89" y="f92"/>
                  <a:pt x="f43" y="f93"/>
                  <a:pt x="f94" y="f95"/>
                </a:cubicBezTo>
                <a:lnTo>
                  <a:pt x="f96" y="f97"/>
                </a:lnTo>
                <a:cubicBezTo>
                  <a:pt x="f98" y="f99"/>
                  <a:pt x="f100" y="f5"/>
                  <a:pt x="f101" y="f5"/>
                </a:cubicBezTo>
                <a:cubicBezTo>
                  <a:pt x="f102" y="f13"/>
                  <a:pt x="f103" y="f104"/>
                  <a:pt x="f105" y="f106"/>
                </a:cubicBezTo>
                <a:lnTo>
                  <a:pt x="f107" y="f108"/>
                </a:lnTo>
                <a:cubicBezTo>
                  <a:pt x="f109" y="f110"/>
                  <a:pt x="f111" y="f5"/>
                  <a:pt x="f112" y="f5"/>
                </a:cubicBezTo>
                <a:cubicBezTo>
                  <a:pt x="f113" y="f13"/>
                  <a:pt x="f114" y="f115"/>
                  <a:pt x="f116" y="f117"/>
                </a:cubicBezTo>
                <a:lnTo>
                  <a:pt x="f118" y="f119"/>
                </a:lnTo>
                <a:cubicBezTo>
                  <a:pt x="f120" y="f121"/>
                  <a:pt x="f122" y="f123"/>
                  <a:pt x="f124" y="f123"/>
                </a:cubicBezTo>
                <a:cubicBezTo>
                  <a:pt x="f125" y="f126"/>
                  <a:pt x="f127" y="f128"/>
                  <a:pt x="f129" y="f130"/>
                </a:cubicBezTo>
                <a:lnTo>
                  <a:pt x="f131" y="f132"/>
                </a:lnTo>
                <a:cubicBezTo>
                  <a:pt x="f133" y="f134"/>
                  <a:pt x="f135" y="f136"/>
                  <a:pt x="f137" y="f136"/>
                </a:cubicBezTo>
                <a:cubicBezTo>
                  <a:pt x="f138" y="f136"/>
                  <a:pt x="f139" y="f140"/>
                  <a:pt x="f139" y="f141"/>
                </a:cubicBezTo>
                <a:cubicBezTo>
                  <a:pt x="f142" y="f143"/>
                  <a:pt x="f144" y="f145"/>
                  <a:pt x="f146" y="f147"/>
                </a:cubicBezTo>
                <a:close/>
              </a:path>
              <a:path w="21600" h="21600" fill="none">
                <a:moveTo>
                  <a:pt x="f17" y="f18"/>
                </a:moveTo>
                <a:cubicBezTo>
                  <a:pt x="f148" y="f149"/>
                  <a:pt x="f150" y="f151"/>
                  <a:pt x="f152" y="f151"/>
                </a:cubicBezTo>
                <a:cubicBezTo>
                  <a:pt x="f153" y="f154"/>
                  <a:pt x="f155" y="f156"/>
                  <a:pt x="f157" y="f158"/>
                </a:cubicBezTo>
              </a:path>
              <a:path w="21600" h="21600" fill="none">
                <a:moveTo>
                  <a:pt x="f33" y="f34"/>
                </a:moveTo>
                <a:cubicBezTo>
                  <a:pt x="f159" y="f160"/>
                  <a:pt x="f161" y="f162"/>
                  <a:pt x="f163" y="f164"/>
                </a:cubicBezTo>
              </a:path>
              <a:path w="21600" h="21600" fill="none">
                <a:moveTo>
                  <a:pt x="f165" y="f166"/>
                </a:moveTo>
                <a:cubicBezTo>
                  <a:pt x="f167" y="f168"/>
                  <a:pt x="f169" y="f170"/>
                  <a:pt x="f48" y="f49"/>
                </a:cubicBezTo>
              </a:path>
              <a:path w="21600" h="21600" fill="none">
                <a:moveTo>
                  <a:pt x="f59" y="f60"/>
                </a:moveTo>
                <a:cubicBezTo>
                  <a:pt x="f171" y="f172"/>
                  <a:pt x="f173" y="f174"/>
                  <a:pt x="f175" y="f176"/>
                </a:cubicBezTo>
              </a:path>
              <a:path w="21600" h="21600" fill="none">
                <a:moveTo>
                  <a:pt x="f72" y="f73"/>
                </a:moveTo>
                <a:cubicBezTo>
                  <a:pt x="f72" y="f177"/>
                  <a:pt x="f178" y="f179"/>
                  <a:pt x="f178" y="f180"/>
                </a:cubicBezTo>
                <a:cubicBezTo>
                  <a:pt x="f178" y="f181"/>
                  <a:pt x="f182" y="f183"/>
                  <a:pt x="f184" y="f185"/>
                </a:cubicBezTo>
              </a:path>
              <a:path w="21600" h="21600" fill="none">
                <a:moveTo>
                  <a:pt x="f186" y="f187"/>
                </a:moveTo>
                <a:cubicBezTo>
                  <a:pt x="f188" y="f189"/>
                  <a:pt x="f190" y="f191"/>
                  <a:pt x="f85" y="f86"/>
                </a:cubicBezTo>
              </a:path>
              <a:path w="21600" h="21600" fill="none">
                <a:moveTo>
                  <a:pt x="f192" y="f193"/>
                </a:moveTo>
                <a:cubicBezTo>
                  <a:pt x="f192" y="f194"/>
                  <a:pt x="f195" y="f196"/>
                  <a:pt x="f195" y="f197"/>
                </a:cubicBezTo>
                <a:cubicBezTo>
                  <a:pt x="f195" y="f198"/>
                  <a:pt x="f199" y="f200"/>
                  <a:pt x="f96" y="f97"/>
                </a:cubicBezTo>
              </a:path>
              <a:path w="21600" h="21600" fill="none">
                <a:moveTo>
                  <a:pt x="f105" y="f106"/>
                </a:moveTo>
                <a:cubicBezTo>
                  <a:pt x="f201" y="f202"/>
                  <a:pt x="f203" y="f204"/>
                  <a:pt x="f205" y="f206"/>
                </a:cubicBezTo>
              </a:path>
              <a:path w="21600" h="21600" fill="none">
                <a:moveTo>
                  <a:pt x="f116" y="f117"/>
                </a:moveTo>
                <a:cubicBezTo>
                  <a:pt x="f207" y="f208"/>
                  <a:pt x="f209" y="f210"/>
                  <a:pt x="f211" y="f212"/>
                </a:cubicBezTo>
              </a:path>
              <a:path w="21600" h="21600" fill="none">
                <a:moveTo>
                  <a:pt x="f213" y="f214"/>
                </a:moveTo>
                <a:cubicBezTo>
                  <a:pt x="f215" y="f216"/>
                  <a:pt x="f217" y="f218"/>
                  <a:pt x="f131" y="f132"/>
                </a:cubicBezTo>
              </a:path>
              <a:path w="21600" h="21600" fill="none">
                <a:moveTo>
                  <a:pt x="f146" y="f147"/>
                </a:moveTo>
                <a:cubicBezTo>
                  <a:pt x="f219" y="f220"/>
                  <a:pt x="f221" y="f84"/>
                  <a:pt x="f222" y="f165"/>
                </a:cubicBezTo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11"/>
          <p:cNvSpPr/>
          <p:nvPr/>
        </p:nvSpPr>
        <p:spPr>
          <a:xfrm>
            <a:off x="2381141" y="4971502"/>
            <a:ext cx="1222031" cy="276999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FFFFFF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99"/>
          <p:cNvSpPr/>
          <p:nvPr/>
        </p:nvSpPr>
        <p:spPr>
          <a:xfrm>
            <a:off x="10958" y="4773140"/>
            <a:ext cx="3510387" cy="10772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Compromise software within ground systems (through insider, unsafe connections, etc.)  Infect aircraft control system once connected</a:t>
            </a:r>
          </a:p>
        </p:txBody>
      </p:sp>
      <p:cxnSp>
        <p:nvCxnSpPr>
          <p:cNvPr id="64" name="Straight Connector 173"/>
          <p:cNvCxnSpPr/>
          <p:nvPr/>
        </p:nvCxnSpPr>
        <p:spPr>
          <a:xfrm>
            <a:off x="2991776" y="4562563"/>
            <a:ext cx="1163538" cy="185404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sp>
        <p:nvSpPr>
          <p:cNvPr id="65" name="Rectangle 174"/>
          <p:cNvSpPr/>
          <p:nvPr/>
        </p:nvSpPr>
        <p:spPr>
          <a:xfrm>
            <a:off x="3812341" y="4791979"/>
            <a:ext cx="3621447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Malware introduced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maintenance  platforms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infects stores controller, and from there to weapon</a:t>
            </a:r>
          </a:p>
        </p:txBody>
      </p:sp>
      <p:sp>
        <p:nvSpPr>
          <p:cNvPr id="66" name="Rounded Rectangle 97"/>
          <p:cNvSpPr/>
          <p:nvPr/>
        </p:nvSpPr>
        <p:spPr>
          <a:xfrm>
            <a:off x="3495992" y="4956139"/>
            <a:ext cx="234522" cy="292361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252571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pic>
        <p:nvPicPr>
          <p:cNvPr id="67" name="Picture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4347" y="3498869"/>
            <a:ext cx="379192" cy="37919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8" name="Straight Connector 68"/>
          <p:cNvCxnSpPr/>
          <p:nvPr/>
        </p:nvCxnSpPr>
        <p:spPr>
          <a:xfrm flipH="1" flipV="1">
            <a:off x="2926616" y="4011875"/>
            <a:ext cx="176132" cy="198040"/>
          </a:xfrm>
          <a:prstGeom prst="straightConnector1">
            <a:avLst/>
          </a:prstGeom>
          <a:noFill/>
          <a:ln w="19046" cap="flat">
            <a:solidFill>
              <a:srgbClr val="002060"/>
            </a:solidFill>
            <a:prstDash val="solid"/>
            <a:miter/>
          </a:ln>
        </p:spPr>
      </p:cxnSp>
      <p:sp>
        <p:nvSpPr>
          <p:cNvPr id="69" name="Oval 70"/>
          <p:cNvSpPr/>
          <p:nvPr/>
        </p:nvSpPr>
        <p:spPr>
          <a:xfrm>
            <a:off x="2836776" y="3899121"/>
            <a:ext cx="90" cy="38951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/>
          </a:solidFill>
          <a:ln w="9528" cap="flat">
            <a:solidFill>
              <a:srgbClr val="FFFFFF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 Box 17"/>
          <p:cNvSpPr txBox="1"/>
          <p:nvPr/>
        </p:nvSpPr>
        <p:spPr>
          <a:xfrm>
            <a:off x="7698513" y="5845065"/>
            <a:ext cx="2939192" cy="6929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similar to actual incidents we’re seen and/or cases we’ve been able to replicate</a:t>
            </a:r>
          </a:p>
        </p:txBody>
      </p:sp>
      <p:sp>
        <p:nvSpPr>
          <p:cNvPr id="76" name="Slide Number Placeholder 1"/>
          <p:cNvSpPr txBox="1">
            <a:spLocks/>
          </p:cNvSpPr>
          <p:nvPr/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A649B-862E-1B40-A09B-97C3350CE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 77"/>
          <p:cNvSpPr/>
          <p:nvPr/>
        </p:nvSpPr>
        <p:spPr>
          <a:xfrm>
            <a:off x="2483233" y="1398832"/>
            <a:ext cx="5857244" cy="7569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857240"/>
              <a:gd name="f7" fmla="val 756920"/>
              <a:gd name="f8" fmla="val 2575560"/>
              <a:gd name="f9" fmla="val 2733040"/>
              <a:gd name="f10" fmla="val 67733"/>
              <a:gd name="f11" fmla="val 2738120"/>
              <a:gd name="f12" fmla="val 176107"/>
              <a:gd name="f13" fmla="val 2819400"/>
              <a:gd name="f14" fmla="val 340360"/>
              <a:gd name="f15" fmla="val 325120"/>
              <a:gd name="f16" fmla="val 350520"/>
              <a:gd name="f17" fmla="val 4023360"/>
              <a:gd name="f18" fmla="val 508000"/>
              <a:gd name="f19" fmla="val 3654213"/>
              <a:gd name="f20" fmla="val 570653"/>
              <a:gd name="f21" fmla="val 3498427"/>
              <a:gd name="f22" fmla="val 597747"/>
              <a:gd name="f23" fmla="val 3022600"/>
              <a:gd name="f24" fmla="val 2870200"/>
              <a:gd name="f25" fmla="val 614680"/>
              <a:gd name="f26" fmla="val 690880"/>
              <a:gd name="f27" fmla="val 2270760"/>
              <a:gd name="f28" fmla="val 701040"/>
              <a:gd name="f29" fmla="val 1745827"/>
              <a:gd name="f30" fmla="val 594360"/>
              <a:gd name="f31" fmla="val 1632373"/>
              <a:gd name="f32" fmla="val 584200"/>
              <a:gd name="f33" fmla="val 1244600"/>
              <a:gd name="f34" fmla="val 533400"/>
              <a:gd name="f35" fmla="val 40640"/>
              <a:gd name="f36" fmla="val 421640"/>
              <a:gd name="f37" fmla="val 1940560"/>
              <a:gd name="f38" fmla="val 355600"/>
              <a:gd name="f39" fmla="val 1991360"/>
              <a:gd name="f40" fmla="val 314960"/>
              <a:gd name="f41" fmla="val 2336800"/>
              <a:gd name="f42" fmla="val 2411307"/>
              <a:gd name="f43" fmla="val 160867"/>
              <a:gd name="f44" fmla="val 2394373"/>
              <a:gd name="f45" fmla="val 72813"/>
              <a:gd name="f46" fmla="+- 0 0 -90"/>
              <a:gd name="f47" fmla="*/ f3 1 5857240"/>
              <a:gd name="f48" fmla="*/ f4 1 756920"/>
              <a:gd name="f49" fmla="+- f7 0 f5"/>
              <a:gd name="f50" fmla="+- f6 0 f5"/>
              <a:gd name="f51" fmla="*/ f46 f0 1"/>
              <a:gd name="f52" fmla="*/ f50 1 5857240"/>
              <a:gd name="f53" fmla="*/ f49 1 756920"/>
              <a:gd name="f54" fmla="*/ 2575560 f50 1"/>
              <a:gd name="f55" fmla="*/ 0 f49 1"/>
              <a:gd name="f56" fmla="*/ 2819400 f50 1"/>
              <a:gd name="f57" fmla="*/ 340360 f49 1"/>
              <a:gd name="f58" fmla="*/ 5857240 f50 1"/>
              <a:gd name="f59" fmla="*/ 325120 f49 1"/>
              <a:gd name="f60" fmla="*/ 350520 f49 1"/>
              <a:gd name="f61" fmla="*/ 4023360 f50 1"/>
              <a:gd name="f62" fmla="*/ 508000 f49 1"/>
              <a:gd name="f63" fmla="*/ 3022600 f50 1"/>
              <a:gd name="f64" fmla="*/ 756920 f49 1"/>
              <a:gd name="f65" fmla="*/ 2870200 f50 1"/>
              <a:gd name="f66" fmla="*/ 614680 f49 1"/>
              <a:gd name="f67" fmla="*/ 690880 f49 1"/>
              <a:gd name="f68" fmla="*/ 2270760 f50 1"/>
              <a:gd name="f69" fmla="*/ 701040 f49 1"/>
              <a:gd name="f70" fmla="*/ 40640 f50 1"/>
              <a:gd name="f71" fmla="*/ 421640 f49 1"/>
              <a:gd name="f72" fmla="*/ 0 f50 1"/>
              <a:gd name="f73" fmla="*/ 1940560 f50 1"/>
              <a:gd name="f74" fmla="*/ 355600 f49 1"/>
              <a:gd name="f75" fmla="*/ 1991360 f50 1"/>
              <a:gd name="f76" fmla="*/ 314960 f49 1"/>
              <a:gd name="f77" fmla="*/ 2336800 f50 1"/>
              <a:gd name="f78" fmla="*/ 1244600 f50 1"/>
              <a:gd name="f79" fmla="*/ 533400 f49 1"/>
              <a:gd name="f80" fmla="*/ f51 1 f2"/>
              <a:gd name="f81" fmla="*/ f54 1 5857240"/>
              <a:gd name="f82" fmla="*/ f55 1 756920"/>
              <a:gd name="f83" fmla="*/ f56 1 5857240"/>
              <a:gd name="f84" fmla="*/ f57 1 756920"/>
              <a:gd name="f85" fmla="*/ f58 1 5857240"/>
              <a:gd name="f86" fmla="*/ f59 1 756920"/>
              <a:gd name="f87" fmla="*/ f60 1 756920"/>
              <a:gd name="f88" fmla="*/ f61 1 5857240"/>
              <a:gd name="f89" fmla="*/ f62 1 756920"/>
              <a:gd name="f90" fmla="*/ f63 1 5857240"/>
              <a:gd name="f91" fmla="*/ f64 1 756920"/>
              <a:gd name="f92" fmla="*/ f65 1 5857240"/>
              <a:gd name="f93" fmla="*/ f66 1 756920"/>
              <a:gd name="f94" fmla="*/ f67 1 756920"/>
              <a:gd name="f95" fmla="*/ f68 1 5857240"/>
              <a:gd name="f96" fmla="*/ f69 1 756920"/>
              <a:gd name="f97" fmla="*/ f70 1 5857240"/>
              <a:gd name="f98" fmla="*/ f71 1 756920"/>
              <a:gd name="f99" fmla="*/ f72 1 5857240"/>
              <a:gd name="f100" fmla="*/ f73 1 5857240"/>
              <a:gd name="f101" fmla="*/ f74 1 756920"/>
              <a:gd name="f102" fmla="*/ f75 1 5857240"/>
              <a:gd name="f103" fmla="*/ f76 1 756920"/>
              <a:gd name="f104" fmla="*/ f77 1 5857240"/>
              <a:gd name="f105" fmla="*/ f78 1 5857240"/>
              <a:gd name="f106" fmla="*/ f79 1 756920"/>
              <a:gd name="f107" fmla="*/ f5 1 f52"/>
              <a:gd name="f108" fmla="*/ f6 1 f52"/>
              <a:gd name="f109" fmla="*/ f5 1 f53"/>
              <a:gd name="f110" fmla="*/ f7 1 f53"/>
              <a:gd name="f111" fmla="+- f80 0 f1"/>
              <a:gd name="f112" fmla="*/ f81 1 f52"/>
              <a:gd name="f113" fmla="*/ f82 1 f53"/>
              <a:gd name="f114" fmla="*/ f83 1 f52"/>
              <a:gd name="f115" fmla="*/ f84 1 f53"/>
              <a:gd name="f116" fmla="*/ f85 1 f52"/>
              <a:gd name="f117" fmla="*/ f86 1 f53"/>
              <a:gd name="f118" fmla="*/ f87 1 f53"/>
              <a:gd name="f119" fmla="*/ f88 1 f52"/>
              <a:gd name="f120" fmla="*/ f89 1 f53"/>
              <a:gd name="f121" fmla="*/ f90 1 f52"/>
              <a:gd name="f122" fmla="*/ f91 1 f53"/>
              <a:gd name="f123" fmla="*/ f92 1 f52"/>
              <a:gd name="f124" fmla="*/ f93 1 f53"/>
              <a:gd name="f125" fmla="*/ f94 1 f53"/>
              <a:gd name="f126" fmla="*/ f95 1 f52"/>
              <a:gd name="f127" fmla="*/ f96 1 f53"/>
              <a:gd name="f128" fmla="*/ f105 1 f52"/>
              <a:gd name="f129" fmla="*/ f106 1 f53"/>
              <a:gd name="f130" fmla="*/ f97 1 f52"/>
              <a:gd name="f131" fmla="*/ f98 1 f53"/>
              <a:gd name="f132" fmla="*/ f99 1 f52"/>
              <a:gd name="f133" fmla="*/ f100 1 f52"/>
              <a:gd name="f134" fmla="*/ f101 1 f53"/>
              <a:gd name="f135" fmla="*/ f102 1 f52"/>
              <a:gd name="f136" fmla="*/ f103 1 f53"/>
              <a:gd name="f137" fmla="*/ f104 1 f52"/>
              <a:gd name="f138" fmla="*/ f107 f47 1"/>
              <a:gd name="f139" fmla="*/ f108 f47 1"/>
              <a:gd name="f140" fmla="*/ f110 f48 1"/>
              <a:gd name="f141" fmla="*/ f109 f48 1"/>
              <a:gd name="f142" fmla="*/ f112 f47 1"/>
              <a:gd name="f143" fmla="*/ f113 f48 1"/>
              <a:gd name="f144" fmla="*/ f114 f47 1"/>
              <a:gd name="f145" fmla="*/ f115 f48 1"/>
              <a:gd name="f146" fmla="*/ f116 f47 1"/>
              <a:gd name="f147" fmla="*/ f117 f48 1"/>
              <a:gd name="f148" fmla="*/ f118 f48 1"/>
              <a:gd name="f149" fmla="*/ f119 f47 1"/>
              <a:gd name="f150" fmla="*/ f120 f48 1"/>
              <a:gd name="f151" fmla="*/ f121 f47 1"/>
              <a:gd name="f152" fmla="*/ f122 f48 1"/>
              <a:gd name="f153" fmla="*/ f123 f47 1"/>
              <a:gd name="f154" fmla="*/ f124 f48 1"/>
              <a:gd name="f155" fmla="*/ f125 f48 1"/>
              <a:gd name="f156" fmla="*/ f126 f47 1"/>
              <a:gd name="f157" fmla="*/ f127 f48 1"/>
              <a:gd name="f158" fmla="*/ f128 f47 1"/>
              <a:gd name="f159" fmla="*/ f129 f48 1"/>
              <a:gd name="f160" fmla="*/ f130 f47 1"/>
              <a:gd name="f161" fmla="*/ f131 f48 1"/>
              <a:gd name="f162" fmla="*/ f132 f47 1"/>
              <a:gd name="f163" fmla="*/ f133 f47 1"/>
              <a:gd name="f164" fmla="*/ f134 f48 1"/>
              <a:gd name="f165" fmla="*/ f135 f47 1"/>
              <a:gd name="f166" fmla="*/ f136 f48 1"/>
              <a:gd name="f167" fmla="*/ f137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1">
                <a:pos x="f142" y="f143"/>
              </a:cxn>
              <a:cxn ang="f111">
                <a:pos x="f144" y="f145"/>
              </a:cxn>
              <a:cxn ang="f111">
                <a:pos x="f146" y="f147"/>
              </a:cxn>
              <a:cxn ang="f111">
                <a:pos x="f146" y="f148"/>
              </a:cxn>
              <a:cxn ang="f111">
                <a:pos x="f149" y="f150"/>
              </a:cxn>
              <a:cxn ang="f111">
                <a:pos x="f151" y="f152"/>
              </a:cxn>
              <a:cxn ang="f111">
                <a:pos x="f153" y="f154"/>
              </a:cxn>
              <a:cxn ang="f111">
                <a:pos x="f153" y="f155"/>
              </a:cxn>
              <a:cxn ang="f111">
                <a:pos x="f156" y="f157"/>
              </a:cxn>
              <a:cxn ang="f111">
                <a:pos x="f158" y="f159"/>
              </a:cxn>
              <a:cxn ang="f111">
                <a:pos x="f160" y="f161"/>
              </a:cxn>
              <a:cxn ang="f111">
                <a:pos x="f162" y="f148"/>
              </a:cxn>
              <a:cxn ang="f111">
                <a:pos x="f163" y="f164"/>
              </a:cxn>
              <a:cxn ang="f111">
                <a:pos x="f165" y="f166"/>
              </a:cxn>
              <a:cxn ang="f111">
                <a:pos x="f167" y="f147"/>
              </a:cxn>
              <a:cxn ang="f111">
                <a:pos x="f142" y="f143"/>
              </a:cxn>
            </a:cxnLst>
            <a:rect l="f138" t="f141" r="f139" b="f140"/>
            <a:pathLst>
              <a:path w="5857240" h="756920">
                <a:moveTo>
                  <a:pt x="f8" y="f5"/>
                </a:moveTo>
                <a:cubicBezTo>
                  <a:pt x="f9" y="f10"/>
                  <a:pt x="f11" y="f12"/>
                  <a:pt x="f13" y="f14"/>
                </a:cubicBezTo>
                <a:lnTo>
                  <a:pt x="f6" y="f15"/>
                </a:lnTo>
                <a:lnTo>
                  <a:pt x="f6" y="f16"/>
                </a:lnTo>
                <a:lnTo>
                  <a:pt x="f17" y="f18"/>
                </a:lnTo>
                <a:cubicBezTo>
                  <a:pt x="f19" y="f20"/>
                  <a:pt x="f21" y="f22"/>
                  <a:pt x="f23" y="f7"/>
                </a:cubicBezTo>
                <a:lnTo>
                  <a:pt x="f24" y="f25"/>
                </a:lnTo>
                <a:lnTo>
                  <a:pt x="f24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5" y="f16"/>
                </a:lnTo>
                <a:lnTo>
                  <a:pt x="f37" y="f38"/>
                </a:lnTo>
                <a:lnTo>
                  <a:pt x="f39" y="f40"/>
                </a:lnTo>
                <a:lnTo>
                  <a:pt x="f41" y="f15"/>
                </a:lnTo>
                <a:cubicBezTo>
                  <a:pt x="f42" y="f43"/>
                  <a:pt x="f44" y="f45"/>
                  <a:pt x="f8" y="f5"/>
                </a:cubicBezTo>
                <a:close/>
              </a:path>
            </a:pathLst>
          </a:custGeom>
          <a:solidFill>
            <a:srgbClr val="A6A6A6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Freeform 78"/>
          <p:cNvSpPr/>
          <p:nvPr/>
        </p:nvSpPr>
        <p:spPr>
          <a:xfrm>
            <a:off x="1432971" y="2330476"/>
            <a:ext cx="8604504" cy="25145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604504"/>
              <a:gd name="f7" fmla="val 2514518"/>
              <a:gd name="f8" fmla="val 2139016"/>
              <a:gd name="f9" fmla="val 45720"/>
              <a:gd name="f10" fmla="val 1961520"/>
              <a:gd name="f11" fmla="val 398590"/>
              <a:gd name="f12" fmla="val 1892527"/>
              <a:gd name="f13" fmla="val 557784"/>
              <a:gd name="f14" fmla="val 1754968"/>
              <a:gd name="f15" fmla="val 690244"/>
              <a:gd name="f16" fmla="val 1607866"/>
              <a:gd name="f17" fmla="val 797066"/>
              <a:gd name="f18" fmla="val 1435128"/>
              <a:gd name="f19" fmla="val 955163"/>
              <a:gd name="f20" fmla="val 1313663"/>
              <a:gd name="f21" fmla="val 1194929"/>
              <a:gd name="f22" fmla="val 1211968"/>
              <a:gd name="f23" fmla="val 1819257"/>
              <a:gd name="f24" fmla="val 1285461"/>
              <a:gd name="f25" fmla="val 2212848"/>
              <a:gd name="f26" fmla="val 1188040"/>
              <a:gd name="f27" fmla="val 2523744"/>
              <a:gd name="f28" fmla="val 1023448"/>
              <a:gd name="f29" fmla="val 3621024"/>
              <a:gd name="f30" fmla="val 694264"/>
              <a:gd name="f31" fmla="val 3666744"/>
              <a:gd name="f32" fmla="val 758272"/>
              <a:gd name="f33" fmla="val 4086114"/>
              <a:gd name="f34" fmla="val 966248"/>
              <a:gd name="f35" fmla="val 4531122"/>
              <a:gd name="f36" fmla="val 1084494"/>
              <a:gd name="f37" fmla="val 5001768"/>
              <a:gd name="f38" fmla="val 1168556"/>
              <a:gd name="f39" fmla="val 5308989"/>
              <a:gd name="f40" fmla="val 1239088"/>
              <a:gd name="f41" fmla="val 5560662"/>
              <a:gd name="f42" fmla="val 1279708"/>
              <a:gd name="f43" fmla="val 5961888"/>
              <a:gd name="f44" fmla="val 1316056"/>
              <a:gd name="f45" fmla="val 6262444"/>
              <a:gd name="f46" fmla="val 1315458"/>
              <a:gd name="f47" fmla="val 6503179"/>
              <a:gd name="f48" fmla="val 1306314"/>
              <a:gd name="f49" fmla="val 6786643"/>
              <a:gd name="f50" fmla="val 1297170"/>
              <a:gd name="f51" fmla="val 7064097"/>
              <a:gd name="f52" fmla="val 1258372"/>
              <a:gd name="f53" fmla="val 7239000"/>
              <a:gd name="f54" fmla="val 1198209"/>
              <a:gd name="f55" fmla="val 7452360"/>
              <a:gd name="f56" fmla="val 1142320"/>
              <a:gd name="f57" fmla="val 7538986"/>
              <a:gd name="f58" fmla="val 1122180"/>
              <a:gd name="f59" fmla="val 7531608"/>
              <a:gd name="f60" fmla="val 1136224"/>
              <a:gd name="f61" fmla="val 7571232"/>
              <a:gd name="f62" fmla="val 1133176"/>
              <a:gd name="f63" fmla="val 7723024"/>
              <a:gd name="f64" fmla="val 756629"/>
              <a:gd name="f65" fmla="val 7944921"/>
              <a:gd name="f66" fmla="+- 0 0 22253"/>
              <a:gd name="f67" fmla="val 8020513"/>
              <a:gd name="f68" fmla="val 488"/>
              <a:gd name="f69" fmla="val 8271973"/>
              <a:gd name="f70" fmla="val 15728"/>
              <a:gd name="f71" fmla="val 8207452"/>
              <a:gd name="f72" fmla="val 8151"/>
              <a:gd name="f73" fmla="val 90760"/>
              <a:gd name="f74" fmla="val 8586216"/>
              <a:gd name="f75" fmla="val 1700104"/>
              <a:gd name="f76" fmla="val 8530127"/>
              <a:gd name="f77" fmla="val 1742805"/>
              <a:gd name="f78" fmla="val 8482584"/>
              <a:gd name="f79" fmla="val 1729957"/>
              <a:gd name="f80" fmla="val 8383766"/>
              <a:gd name="f81" fmla="val 1751293"/>
              <a:gd name="f82" fmla="val 8047545"/>
              <a:gd name="f83" fmla="val 1766561"/>
              <a:gd name="f84" fmla="val 7933517"/>
              <a:gd name="f85" fmla="val 1747647"/>
              <a:gd name="f86" fmla="val 7708392"/>
              <a:gd name="f87" fmla="val 1745824"/>
              <a:gd name="f88" fmla="val 7654753"/>
              <a:gd name="f89" fmla="val 1644214"/>
              <a:gd name="f90" fmla="val 7622478"/>
              <a:gd name="f91" fmla="val 1628063"/>
              <a:gd name="f92" fmla="val 7547474"/>
              <a:gd name="f93" fmla="val 1440995"/>
              <a:gd name="f94" fmla="val 6990260"/>
              <a:gd name="f95" fmla="val 1798751"/>
              <a:gd name="f96" fmla="val 6685147"/>
              <a:gd name="f97" fmla="val 1942861"/>
              <a:gd name="f98" fmla="val 6153570"/>
              <a:gd name="f99" fmla="val 2215159"/>
              <a:gd name="f100" fmla="val 5872015"/>
              <a:gd name="f101" fmla="val 2333689"/>
              <a:gd name="f102" fmla="val 5671644"/>
              <a:gd name="f103" fmla="val 2405217"/>
              <a:gd name="f104" fmla="val 5415726"/>
              <a:gd name="f105" fmla="val 2489564"/>
              <a:gd name="f106" fmla="val 883892"/>
              <a:gd name="f107" fmla="val 670930"/>
              <a:gd name="f108" fmla="val 2479595"/>
              <a:gd name="f109" fmla="val 517791"/>
              <a:gd name="f110" fmla="val 2444670"/>
              <a:gd name="f111" fmla="val 283464"/>
              <a:gd name="f112" fmla="val 2358472"/>
              <a:gd name="f113" fmla="val 132588"/>
              <a:gd name="f114" fmla="val 2294464"/>
              <a:gd name="f115" fmla="val 61104"/>
              <a:gd name="f116" fmla="val 2248145"/>
              <a:gd name="f117" fmla="+- 0 0 -90"/>
              <a:gd name="f118" fmla="*/ f3 1 8604504"/>
              <a:gd name="f119" fmla="*/ f4 1 2514518"/>
              <a:gd name="f120" fmla="+- f7 0 f5"/>
              <a:gd name="f121" fmla="+- f6 0 f5"/>
              <a:gd name="f122" fmla="*/ f117 f0 1"/>
              <a:gd name="f123" fmla="*/ f121 1 8604504"/>
              <a:gd name="f124" fmla="*/ f120 1 2514518"/>
              <a:gd name="f125" fmla="*/ 0 f121 1"/>
              <a:gd name="f126" fmla="*/ 557784 f121 1"/>
              <a:gd name="f127" fmla="*/ 2212848 f121 1"/>
              <a:gd name="f128" fmla="*/ 2523744 f121 1"/>
              <a:gd name="f129" fmla="*/ 3621024 f121 1"/>
              <a:gd name="f130" fmla="*/ 3666744 f121 1"/>
              <a:gd name="f131" fmla="*/ 5001768 f121 1"/>
              <a:gd name="f132" fmla="*/ 5961888 f121 1"/>
              <a:gd name="f133" fmla="*/ 7452360 f121 1"/>
              <a:gd name="f134" fmla="*/ 7571232 f121 1"/>
              <a:gd name="f135" fmla="*/ 8604504 f121 1"/>
              <a:gd name="f136" fmla="*/ 8586216 f121 1"/>
              <a:gd name="f137" fmla="*/ 7708392 f121 1"/>
              <a:gd name="f138" fmla="*/ 283464 f121 1"/>
              <a:gd name="f139" fmla="*/ 955163 f121 1"/>
              <a:gd name="f140" fmla="*/ 6786643 f121 1"/>
              <a:gd name="f141" fmla="*/ 8383766 f121 1"/>
              <a:gd name="f142" fmla="*/ 7547474 f121 1"/>
              <a:gd name="f143" fmla="*/ 6153570 f121 1"/>
              <a:gd name="f144" fmla="*/ 5415726 f121 1"/>
              <a:gd name="f145" fmla="*/ 883892 f121 1"/>
              <a:gd name="f146" fmla="*/ 2139016 f120 1"/>
              <a:gd name="f147" fmla="*/ 1754968 f120 1"/>
              <a:gd name="f148" fmla="*/ 1313663 f120 1"/>
              <a:gd name="f149" fmla="*/ 1188040 f120 1"/>
              <a:gd name="f150" fmla="*/ 1023448 f120 1"/>
              <a:gd name="f151" fmla="*/ 694264 f120 1"/>
              <a:gd name="f152" fmla="*/ 758272 f120 1"/>
              <a:gd name="f153" fmla="*/ 1168556 f120 1"/>
              <a:gd name="f154" fmla="*/ 1316056 f120 1"/>
              <a:gd name="f155" fmla="*/ 1297170 f120 1"/>
              <a:gd name="f156" fmla="*/ 1142320 f120 1"/>
              <a:gd name="f157" fmla="*/ 1133176 f120 1"/>
              <a:gd name="f158" fmla="*/ 8020513 f121 1"/>
              <a:gd name="f159" fmla="*/ 488 f120 1"/>
              <a:gd name="f160" fmla="*/ 90760 f120 1"/>
              <a:gd name="f161" fmla="*/ 1700104 f120 1"/>
              <a:gd name="f162" fmla="*/ 1751293 f120 1"/>
              <a:gd name="f163" fmla="*/ 1745824 f120 1"/>
              <a:gd name="f164" fmla="*/ 1440995 f120 1"/>
              <a:gd name="f165" fmla="*/ 2215159 f120 1"/>
              <a:gd name="f166" fmla="*/ 2489564 f120 1"/>
              <a:gd name="f167" fmla="*/ 2514518 f120 1"/>
              <a:gd name="f168" fmla="*/ 2358472 f120 1"/>
              <a:gd name="f169" fmla="*/ f122 1 f2"/>
              <a:gd name="f170" fmla="*/ f125 1 8604504"/>
              <a:gd name="f171" fmla="*/ f126 1 8604504"/>
              <a:gd name="f172" fmla="*/ f127 1 8604504"/>
              <a:gd name="f173" fmla="*/ f128 1 8604504"/>
              <a:gd name="f174" fmla="*/ f129 1 8604504"/>
              <a:gd name="f175" fmla="*/ f130 1 8604504"/>
              <a:gd name="f176" fmla="*/ f131 1 8604504"/>
              <a:gd name="f177" fmla="*/ f132 1 8604504"/>
              <a:gd name="f178" fmla="*/ f133 1 8604504"/>
              <a:gd name="f179" fmla="*/ f134 1 8604504"/>
              <a:gd name="f180" fmla="*/ f135 1 8604504"/>
              <a:gd name="f181" fmla="*/ f136 1 8604504"/>
              <a:gd name="f182" fmla="*/ f137 1 8604504"/>
              <a:gd name="f183" fmla="*/ f138 1 8604504"/>
              <a:gd name="f184" fmla="*/ f139 1 8604504"/>
              <a:gd name="f185" fmla="*/ f140 1 8604504"/>
              <a:gd name="f186" fmla="*/ f141 1 8604504"/>
              <a:gd name="f187" fmla="*/ f142 1 8604504"/>
              <a:gd name="f188" fmla="*/ f143 1 8604504"/>
              <a:gd name="f189" fmla="*/ f144 1 8604504"/>
              <a:gd name="f190" fmla="*/ f145 1 8604504"/>
              <a:gd name="f191" fmla="*/ f146 1 2514518"/>
              <a:gd name="f192" fmla="*/ f147 1 2514518"/>
              <a:gd name="f193" fmla="*/ f148 1 2514518"/>
              <a:gd name="f194" fmla="*/ f149 1 2514518"/>
              <a:gd name="f195" fmla="*/ f150 1 2514518"/>
              <a:gd name="f196" fmla="*/ f151 1 2514518"/>
              <a:gd name="f197" fmla="*/ f152 1 2514518"/>
              <a:gd name="f198" fmla="*/ f153 1 2514518"/>
              <a:gd name="f199" fmla="*/ f154 1 2514518"/>
              <a:gd name="f200" fmla="*/ f155 1 2514518"/>
              <a:gd name="f201" fmla="*/ f156 1 2514518"/>
              <a:gd name="f202" fmla="*/ f157 1 2514518"/>
              <a:gd name="f203" fmla="*/ f158 1 8604504"/>
              <a:gd name="f204" fmla="*/ f159 1 2514518"/>
              <a:gd name="f205" fmla="*/ f160 1 2514518"/>
              <a:gd name="f206" fmla="*/ f161 1 2514518"/>
              <a:gd name="f207" fmla="*/ f162 1 2514518"/>
              <a:gd name="f208" fmla="*/ f163 1 2514518"/>
              <a:gd name="f209" fmla="*/ f164 1 2514518"/>
              <a:gd name="f210" fmla="*/ f165 1 2514518"/>
              <a:gd name="f211" fmla="*/ f166 1 2514518"/>
              <a:gd name="f212" fmla="*/ f167 1 2514518"/>
              <a:gd name="f213" fmla="*/ f168 1 2514518"/>
              <a:gd name="f214" fmla="*/ f5 1 f123"/>
              <a:gd name="f215" fmla="*/ f6 1 f123"/>
              <a:gd name="f216" fmla="*/ f5 1 f124"/>
              <a:gd name="f217" fmla="*/ f7 1 f124"/>
              <a:gd name="f218" fmla="+- f169 0 f1"/>
              <a:gd name="f219" fmla="*/ f170 1 f123"/>
              <a:gd name="f220" fmla="*/ f191 1 f124"/>
              <a:gd name="f221" fmla="*/ f171 1 f123"/>
              <a:gd name="f222" fmla="*/ f192 1 f124"/>
              <a:gd name="f223" fmla="*/ f184 1 f123"/>
              <a:gd name="f224" fmla="*/ f193 1 f124"/>
              <a:gd name="f225" fmla="*/ f172 1 f123"/>
              <a:gd name="f226" fmla="*/ f194 1 f124"/>
              <a:gd name="f227" fmla="*/ f173 1 f123"/>
              <a:gd name="f228" fmla="*/ f195 1 f124"/>
              <a:gd name="f229" fmla="*/ f174 1 f123"/>
              <a:gd name="f230" fmla="*/ f196 1 f124"/>
              <a:gd name="f231" fmla="*/ f175 1 f123"/>
              <a:gd name="f232" fmla="*/ f197 1 f124"/>
              <a:gd name="f233" fmla="*/ f176 1 f123"/>
              <a:gd name="f234" fmla="*/ f198 1 f124"/>
              <a:gd name="f235" fmla="*/ f177 1 f123"/>
              <a:gd name="f236" fmla="*/ f199 1 f124"/>
              <a:gd name="f237" fmla="*/ f185 1 f123"/>
              <a:gd name="f238" fmla="*/ f200 1 f124"/>
              <a:gd name="f239" fmla="*/ f178 1 f123"/>
              <a:gd name="f240" fmla="*/ f201 1 f124"/>
              <a:gd name="f241" fmla="*/ f179 1 f123"/>
              <a:gd name="f242" fmla="*/ f202 1 f124"/>
              <a:gd name="f243" fmla="*/ f203 1 f123"/>
              <a:gd name="f244" fmla="*/ f204 1 f124"/>
              <a:gd name="f245" fmla="*/ f180 1 f123"/>
              <a:gd name="f246" fmla="*/ f205 1 f124"/>
              <a:gd name="f247" fmla="*/ f181 1 f123"/>
              <a:gd name="f248" fmla="*/ f206 1 f124"/>
              <a:gd name="f249" fmla="*/ f186 1 f123"/>
              <a:gd name="f250" fmla="*/ f207 1 f124"/>
              <a:gd name="f251" fmla="*/ f182 1 f123"/>
              <a:gd name="f252" fmla="*/ f208 1 f124"/>
              <a:gd name="f253" fmla="*/ f187 1 f123"/>
              <a:gd name="f254" fmla="*/ f209 1 f124"/>
              <a:gd name="f255" fmla="*/ f188 1 f123"/>
              <a:gd name="f256" fmla="*/ f210 1 f124"/>
              <a:gd name="f257" fmla="*/ f189 1 f123"/>
              <a:gd name="f258" fmla="*/ f211 1 f124"/>
              <a:gd name="f259" fmla="*/ f190 1 f123"/>
              <a:gd name="f260" fmla="*/ f212 1 f124"/>
              <a:gd name="f261" fmla="*/ f183 1 f123"/>
              <a:gd name="f262" fmla="*/ f213 1 f124"/>
              <a:gd name="f263" fmla="*/ f214 f118 1"/>
              <a:gd name="f264" fmla="*/ f215 f118 1"/>
              <a:gd name="f265" fmla="*/ f217 f119 1"/>
              <a:gd name="f266" fmla="*/ f216 f119 1"/>
              <a:gd name="f267" fmla="*/ f219 f118 1"/>
              <a:gd name="f268" fmla="*/ f220 f119 1"/>
              <a:gd name="f269" fmla="*/ f221 f118 1"/>
              <a:gd name="f270" fmla="*/ f222 f119 1"/>
              <a:gd name="f271" fmla="*/ f223 f118 1"/>
              <a:gd name="f272" fmla="*/ f224 f119 1"/>
              <a:gd name="f273" fmla="*/ f225 f118 1"/>
              <a:gd name="f274" fmla="*/ f226 f119 1"/>
              <a:gd name="f275" fmla="*/ f227 f118 1"/>
              <a:gd name="f276" fmla="*/ f228 f119 1"/>
              <a:gd name="f277" fmla="*/ f229 f118 1"/>
              <a:gd name="f278" fmla="*/ f230 f119 1"/>
              <a:gd name="f279" fmla="*/ f231 f118 1"/>
              <a:gd name="f280" fmla="*/ f232 f119 1"/>
              <a:gd name="f281" fmla="*/ f233 f118 1"/>
              <a:gd name="f282" fmla="*/ f234 f119 1"/>
              <a:gd name="f283" fmla="*/ f235 f118 1"/>
              <a:gd name="f284" fmla="*/ f236 f119 1"/>
              <a:gd name="f285" fmla="*/ f237 f118 1"/>
              <a:gd name="f286" fmla="*/ f238 f119 1"/>
              <a:gd name="f287" fmla="*/ f239 f118 1"/>
              <a:gd name="f288" fmla="*/ f240 f119 1"/>
              <a:gd name="f289" fmla="*/ f241 f118 1"/>
              <a:gd name="f290" fmla="*/ f242 f119 1"/>
              <a:gd name="f291" fmla="*/ f243 f118 1"/>
              <a:gd name="f292" fmla="*/ f244 f119 1"/>
              <a:gd name="f293" fmla="*/ f245 f118 1"/>
              <a:gd name="f294" fmla="*/ f246 f119 1"/>
              <a:gd name="f295" fmla="*/ f247 f118 1"/>
              <a:gd name="f296" fmla="*/ f248 f119 1"/>
              <a:gd name="f297" fmla="*/ f249 f118 1"/>
              <a:gd name="f298" fmla="*/ f250 f119 1"/>
              <a:gd name="f299" fmla="*/ f251 f118 1"/>
              <a:gd name="f300" fmla="*/ f252 f119 1"/>
              <a:gd name="f301" fmla="*/ f253 f118 1"/>
              <a:gd name="f302" fmla="*/ f254 f119 1"/>
              <a:gd name="f303" fmla="*/ f255 f118 1"/>
              <a:gd name="f304" fmla="*/ f256 f119 1"/>
              <a:gd name="f305" fmla="*/ f257 f118 1"/>
              <a:gd name="f306" fmla="*/ f258 f119 1"/>
              <a:gd name="f307" fmla="*/ f259 f118 1"/>
              <a:gd name="f308" fmla="*/ f260 f119 1"/>
              <a:gd name="f309" fmla="*/ f261 f118 1"/>
              <a:gd name="f310" fmla="*/ f262 f1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18">
                <a:pos x="f267" y="f268"/>
              </a:cxn>
              <a:cxn ang="f218">
                <a:pos x="f269" y="f270"/>
              </a:cxn>
              <a:cxn ang="f218">
                <a:pos x="f271" y="f272"/>
              </a:cxn>
              <a:cxn ang="f218">
                <a:pos x="f273" y="f274"/>
              </a:cxn>
              <a:cxn ang="f218">
                <a:pos x="f275" y="f276"/>
              </a:cxn>
              <a:cxn ang="f218">
                <a:pos x="f277" y="f278"/>
              </a:cxn>
              <a:cxn ang="f218">
                <a:pos x="f279" y="f280"/>
              </a:cxn>
              <a:cxn ang="f218">
                <a:pos x="f281" y="f282"/>
              </a:cxn>
              <a:cxn ang="f218">
                <a:pos x="f283" y="f284"/>
              </a:cxn>
              <a:cxn ang="f218">
                <a:pos x="f285" y="f286"/>
              </a:cxn>
              <a:cxn ang="f218">
                <a:pos x="f287" y="f288"/>
              </a:cxn>
              <a:cxn ang="f218">
                <a:pos x="f289" y="f290"/>
              </a:cxn>
              <a:cxn ang="f218">
                <a:pos x="f291" y="f292"/>
              </a:cxn>
              <a:cxn ang="f218">
                <a:pos x="f293" y="f294"/>
              </a:cxn>
              <a:cxn ang="f218">
                <a:pos x="f295" y="f296"/>
              </a:cxn>
              <a:cxn ang="f218">
                <a:pos x="f297" y="f298"/>
              </a:cxn>
              <a:cxn ang="f218">
                <a:pos x="f299" y="f300"/>
              </a:cxn>
              <a:cxn ang="f218">
                <a:pos x="f301" y="f302"/>
              </a:cxn>
              <a:cxn ang="f218">
                <a:pos x="f303" y="f304"/>
              </a:cxn>
              <a:cxn ang="f218">
                <a:pos x="f305" y="f306"/>
              </a:cxn>
              <a:cxn ang="f218">
                <a:pos x="f307" y="f308"/>
              </a:cxn>
              <a:cxn ang="f218">
                <a:pos x="f309" y="f310"/>
              </a:cxn>
              <a:cxn ang="f218">
                <a:pos x="f267" y="f268"/>
              </a:cxn>
            </a:cxnLst>
            <a:rect l="f263" t="f266" r="f264" b="f265"/>
            <a:pathLst>
              <a:path w="8604504" h="2514518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6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lnTo>
                  <a:pt x="f106" y="f7"/>
                </a:lnTo>
                <a:cubicBezTo>
                  <a:pt x="f107" y="f108"/>
                  <a:pt x="f109" y="f110"/>
                  <a:pt x="f111" y="f112"/>
                </a:cubicBezTo>
                <a:cubicBezTo>
                  <a:pt x="f113" y="f114"/>
                  <a:pt x="f115" y="f116"/>
                  <a:pt x="f5" y="f8"/>
                </a:cubicBezTo>
                <a:close/>
              </a:path>
            </a:pathLst>
          </a:custGeom>
          <a:noFill/>
          <a:ln w="28575" cap="flat">
            <a:solidFill>
              <a:srgbClr val="A6A6A6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Freeform 79"/>
          <p:cNvSpPr/>
          <p:nvPr/>
        </p:nvSpPr>
        <p:spPr>
          <a:xfrm>
            <a:off x="4410816" y="2087672"/>
            <a:ext cx="941073" cy="227584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41069"/>
              <a:gd name="f7" fmla="val 2275840"/>
              <a:gd name="f8" fmla="val 94262"/>
              <a:gd name="f9" fmla="val 79022"/>
              <a:gd name="f10" fmla="val 1767840"/>
              <a:gd name="f11" fmla="+- 0 0 9031"/>
              <a:gd name="f12" fmla="val 1187027"/>
              <a:gd name="f13" fmla="+- 0 0 10725"/>
              <a:gd name="f14" fmla="val 799253"/>
              <a:gd name="f15" fmla="val 12982"/>
              <a:gd name="f16" fmla="val 269240"/>
              <a:gd name="f17" fmla="val 353342"/>
              <a:gd name="f18" fmla="val 248920"/>
              <a:gd name="f19" fmla="val 373662"/>
              <a:gd name="f20" fmla="val 10160"/>
              <a:gd name="f21" fmla="val 927382"/>
              <a:gd name="f22" fmla="val 951089"/>
              <a:gd name="f23" fmla="val 259080"/>
              <a:gd name="f24" fmla="val 939235"/>
              <a:gd name="f25" fmla="val 314960"/>
              <a:gd name="f26" fmla="val 807720"/>
              <a:gd name="f27" fmla="val 895209"/>
              <a:gd name="f28" fmla="val 1203960"/>
              <a:gd name="f29" fmla="val 873195"/>
              <a:gd name="f30" fmla="val 1244600"/>
              <a:gd name="f31" fmla="val 830862"/>
              <a:gd name="f32" fmla="val 1539240"/>
              <a:gd name="f33" fmla="val 768209"/>
              <a:gd name="f34" fmla="val 1708573"/>
              <a:gd name="f35" fmla="val 746195"/>
              <a:gd name="f36" fmla="val 1766147"/>
              <a:gd name="f37" fmla="val 703862"/>
              <a:gd name="f38" fmla="val 1879600"/>
              <a:gd name="f39" fmla="val 632742"/>
              <a:gd name="f40" fmla="val 2270760"/>
              <a:gd name="f41" fmla="+- 0 0 -90"/>
              <a:gd name="f42" fmla="*/ f3 1 941069"/>
              <a:gd name="f43" fmla="*/ f4 1 2275840"/>
              <a:gd name="f44" fmla="+- f7 0 f5"/>
              <a:gd name="f45" fmla="+- f6 0 f5"/>
              <a:gd name="f46" fmla="*/ f41 f0 1"/>
              <a:gd name="f47" fmla="*/ f45 1 941069"/>
              <a:gd name="f48" fmla="*/ f44 1 2275840"/>
              <a:gd name="f49" fmla="*/ 2275840 f44 1"/>
              <a:gd name="f50" fmla="*/ 1767840 f44 1"/>
              <a:gd name="f51" fmla="*/ 269240 f44 1"/>
              <a:gd name="f52" fmla="*/ 248920 f44 1"/>
              <a:gd name="f53" fmla="*/ 10160 f44 1"/>
              <a:gd name="f54" fmla="*/ 0 f44 1"/>
              <a:gd name="f55" fmla="*/ 807720 f44 1"/>
              <a:gd name="f56" fmla="*/ 1539240 f44 1"/>
              <a:gd name="f57" fmla="*/ 1879600 f44 1"/>
              <a:gd name="f58" fmla="*/ 2270760 f44 1"/>
              <a:gd name="f59" fmla="*/ 94262 f45 1"/>
              <a:gd name="f60" fmla="*/ 79022 f45 1"/>
              <a:gd name="f61" fmla="*/ 12982 f45 1"/>
              <a:gd name="f62" fmla="*/ 353342 f45 1"/>
              <a:gd name="f63" fmla="*/ 373662 f45 1"/>
              <a:gd name="f64" fmla="*/ 927382 f45 1"/>
              <a:gd name="f65" fmla="*/ 830862 f45 1"/>
              <a:gd name="f66" fmla="*/ 703862 f45 1"/>
              <a:gd name="f67" fmla="*/ 632742 f45 1"/>
              <a:gd name="f68" fmla="*/ f46 1 f2"/>
              <a:gd name="f69" fmla="*/ f49 1 2275840"/>
              <a:gd name="f70" fmla="*/ f50 1 2275840"/>
              <a:gd name="f71" fmla="*/ f51 1 2275840"/>
              <a:gd name="f72" fmla="*/ f52 1 2275840"/>
              <a:gd name="f73" fmla="*/ f53 1 2275840"/>
              <a:gd name="f74" fmla="*/ f54 1 2275840"/>
              <a:gd name="f75" fmla="*/ f55 1 2275840"/>
              <a:gd name="f76" fmla="*/ f56 1 2275840"/>
              <a:gd name="f77" fmla="*/ f57 1 2275840"/>
              <a:gd name="f78" fmla="*/ f58 1 2275840"/>
              <a:gd name="f79" fmla="*/ f59 1 941069"/>
              <a:gd name="f80" fmla="*/ f60 1 941069"/>
              <a:gd name="f81" fmla="*/ f61 1 941069"/>
              <a:gd name="f82" fmla="*/ f62 1 941069"/>
              <a:gd name="f83" fmla="*/ f63 1 941069"/>
              <a:gd name="f84" fmla="*/ f64 1 941069"/>
              <a:gd name="f85" fmla="*/ f65 1 941069"/>
              <a:gd name="f86" fmla="*/ f66 1 941069"/>
              <a:gd name="f87" fmla="*/ f67 1 941069"/>
              <a:gd name="f88" fmla="*/ f5 1 f47"/>
              <a:gd name="f89" fmla="*/ f6 1 f47"/>
              <a:gd name="f90" fmla="*/ f5 1 f48"/>
              <a:gd name="f91" fmla="*/ f7 1 f48"/>
              <a:gd name="f92" fmla="+- f68 0 f1"/>
              <a:gd name="f93" fmla="*/ f79 1 f47"/>
              <a:gd name="f94" fmla="*/ f69 1 f48"/>
              <a:gd name="f95" fmla="*/ f80 1 f47"/>
              <a:gd name="f96" fmla="*/ f70 1 f48"/>
              <a:gd name="f97" fmla="*/ f81 1 f47"/>
              <a:gd name="f98" fmla="*/ f71 1 f48"/>
              <a:gd name="f99" fmla="*/ f82 1 f47"/>
              <a:gd name="f100" fmla="*/ f72 1 f48"/>
              <a:gd name="f101" fmla="*/ f83 1 f47"/>
              <a:gd name="f102" fmla="*/ f73 1 f48"/>
              <a:gd name="f103" fmla="*/ f84 1 f47"/>
              <a:gd name="f104" fmla="*/ f74 1 f48"/>
              <a:gd name="f105" fmla="*/ f75 1 f48"/>
              <a:gd name="f106" fmla="*/ f85 1 f47"/>
              <a:gd name="f107" fmla="*/ f76 1 f48"/>
              <a:gd name="f108" fmla="*/ f86 1 f47"/>
              <a:gd name="f109" fmla="*/ f77 1 f48"/>
              <a:gd name="f110" fmla="*/ f87 1 f47"/>
              <a:gd name="f111" fmla="*/ f78 1 f48"/>
              <a:gd name="f112" fmla="*/ f88 f42 1"/>
              <a:gd name="f113" fmla="*/ f89 f42 1"/>
              <a:gd name="f114" fmla="*/ f91 f43 1"/>
              <a:gd name="f115" fmla="*/ f90 f43 1"/>
              <a:gd name="f116" fmla="*/ f93 f42 1"/>
              <a:gd name="f117" fmla="*/ f94 f43 1"/>
              <a:gd name="f118" fmla="*/ f95 f42 1"/>
              <a:gd name="f119" fmla="*/ f96 f43 1"/>
              <a:gd name="f120" fmla="*/ f97 f42 1"/>
              <a:gd name="f121" fmla="*/ f98 f43 1"/>
              <a:gd name="f122" fmla="*/ f99 f42 1"/>
              <a:gd name="f123" fmla="*/ f100 f43 1"/>
              <a:gd name="f124" fmla="*/ f101 f42 1"/>
              <a:gd name="f125" fmla="*/ f102 f43 1"/>
              <a:gd name="f126" fmla="*/ f103 f42 1"/>
              <a:gd name="f127" fmla="*/ f104 f43 1"/>
              <a:gd name="f128" fmla="*/ f105 f43 1"/>
              <a:gd name="f129" fmla="*/ f106 f42 1"/>
              <a:gd name="f130" fmla="*/ f107 f43 1"/>
              <a:gd name="f131" fmla="*/ f108 f42 1"/>
              <a:gd name="f132" fmla="*/ f109 f43 1"/>
              <a:gd name="f133" fmla="*/ f110 f42 1"/>
              <a:gd name="f134" fmla="*/ f111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2">
                <a:pos x="f116" y="f117"/>
              </a:cxn>
              <a:cxn ang="f92">
                <a:pos x="f118" y="f119"/>
              </a:cxn>
              <a:cxn ang="f92">
                <a:pos x="f120" y="f121"/>
              </a:cxn>
              <a:cxn ang="f92">
                <a:pos x="f122" y="f123"/>
              </a:cxn>
              <a:cxn ang="f92">
                <a:pos x="f124" y="f125"/>
              </a:cxn>
              <a:cxn ang="f92">
                <a:pos x="f126" y="f127"/>
              </a:cxn>
              <a:cxn ang="f92">
                <a:pos x="f126" y="f128"/>
              </a:cxn>
              <a:cxn ang="f92">
                <a:pos x="f129" y="f130"/>
              </a:cxn>
              <a:cxn ang="f92">
                <a:pos x="f131" y="f132"/>
              </a:cxn>
              <a:cxn ang="f92">
                <a:pos x="f133" y="f134"/>
              </a:cxn>
              <a:cxn ang="f92">
                <a:pos x="f116" y="f117"/>
              </a:cxn>
            </a:cxnLst>
            <a:rect l="f112" t="f115" r="f113" b="f114"/>
            <a:pathLst>
              <a:path w="941069" h="2275840">
                <a:moveTo>
                  <a:pt x="f8" y="f7"/>
                </a:moveTo>
                <a:lnTo>
                  <a:pt x="f9" y="f10"/>
                </a:ln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lnTo>
                  <a:pt x="f19" y="f20"/>
                </a:lnTo>
                <a:lnTo>
                  <a:pt x="f21" y="f5"/>
                </a:lnTo>
                <a:cubicBezTo>
                  <a:pt x="f22" y="f23"/>
                  <a:pt x="f24" y="f25"/>
                  <a:pt x="f21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40"/>
                </a:lnTo>
                <a:lnTo>
                  <a:pt x="f8" y="f7"/>
                </a:lnTo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A6A6A6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3" descr="communications,satellites,science,space exploration,technology,telecommunications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>
          <a:xfrm rot="5750250">
            <a:off x="8942189" y="1387941"/>
            <a:ext cx="824679" cy="8246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829" y="4311049"/>
            <a:ext cx="1551398" cy="7696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 l="308"/>
          <a:stretch>
            <a:fillRect/>
          </a:stretch>
        </p:blipFill>
        <p:spPr>
          <a:xfrm>
            <a:off x="2463847" y="4533943"/>
            <a:ext cx="1286908" cy="2673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rapezoid 7"/>
          <p:cNvSpPr/>
          <p:nvPr/>
        </p:nvSpPr>
        <p:spPr>
          <a:xfrm>
            <a:off x="2776124" y="4495163"/>
            <a:ext cx="86" cy="3305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25000"/>
              <a:gd name="f8" fmla="+- 0 0 -270"/>
              <a:gd name="f9" fmla="+- 0 0 -9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*/ f32 1 3"/>
              <a:gd name="f38" fmla="*/ f33 1 4"/>
              <a:gd name="f39" fmla="min f33 f32"/>
              <a:gd name="f40" fmla="*/ 50000 f33 1"/>
              <a:gd name="f41" fmla="+- f6 f36 0"/>
              <a:gd name="f42" fmla="*/ f40 1 f39"/>
              <a:gd name="f43" fmla="*/ f39 f7 1"/>
              <a:gd name="f44" fmla="*/ f38 f7 1"/>
              <a:gd name="f45" fmla="*/ f37 f7 1"/>
              <a:gd name="f46" fmla="*/ f43 1 200000"/>
              <a:gd name="f47" fmla="*/ f43 1 100000"/>
              <a:gd name="f48" fmla="*/ f44 1 f42"/>
              <a:gd name="f49" fmla="*/ f45 1 f42"/>
              <a:gd name="f50" fmla="*/ f41 f26 1"/>
              <a:gd name="f51" fmla="+- f29 0 f47"/>
              <a:gd name="f52" fmla="+- f29 0 f46"/>
              <a:gd name="f53" fmla="+- f29 0 f48"/>
              <a:gd name="f54" fmla="*/ f48 f26 1"/>
              <a:gd name="f55" fmla="*/ f49 f26 1"/>
              <a:gd name="f56" fmla="*/ f47 f26 1"/>
              <a:gd name="f57" fmla="*/ f46 f26 1"/>
              <a:gd name="f58" fmla="*/ f53 f26 1"/>
              <a:gd name="f59" fmla="*/ f51 f26 1"/>
              <a:gd name="f60" fmla="*/ f52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7" y="f50"/>
              </a:cxn>
              <a:cxn ang="f25">
                <a:pos x="f60" y="f50"/>
              </a:cxn>
            </a:cxnLst>
            <a:rect l="f54" t="f55" r="f58" b="f34"/>
            <a:pathLst>
              <a:path>
                <a:moveTo>
                  <a:pt x="f31" y="f34"/>
                </a:moveTo>
                <a:lnTo>
                  <a:pt x="f56" y="f31"/>
                </a:lnTo>
                <a:lnTo>
                  <a:pt x="f59" y="f31"/>
                </a:lnTo>
                <a:lnTo>
                  <a:pt x="f35" y="f34"/>
                </a:lnTo>
                <a:close/>
              </a:path>
            </a:pathLst>
          </a:custGeom>
          <a:solidFill>
            <a:srgbClr val="A6A6A6"/>
          </a:solidFill>
          <a:ln w="9528" cap="flat">
            <a:solidFill>
              <a:srgbClr val="FFFFFF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76"/>
          <p:cNvGrpSpPr/>
          <p:nvPr/>
        </p:nvGrpSpPr>
        <p:grpSpPr>
          <a:xfrm>
            <a:off x="1827499" y="1124382"/>
            <a:ext cx="2691675" cy="1209184"/>
            <a:chOff x="303498" y="1124382"/>
            <a:chExt cx="2691675" cy="1209184"/>
          </a:xfrm>
        </p:grpSpPr>
        <p:sp>
          <p:nvSpPr>
            <p:cNvPr id="7" name="Freeform 77"/>
            <p:cNvSpPr/>
            <p:nvPr/>
          </p:nvSpPr>
          <p:spPr>
            <a:xfrm>
              <a:off x="1067525" y="1124382"/>
              <a:ext cx="65" cy="2769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857240"/>
                <a:gd name="f7" fmla="val 756920"/>
                <a:gd name="f8" fmla="val 2575560"/>
                <a:gd name="f9" fmla="val 2733040"/>
                <a:gd name="f10" fmla="val 67733"/>
                <a:gd name="f11" fmla="val 2738120"/>
                <a:gd name="f12" fmla="val 176107"/>
                <a:gd name="f13" fmla="val 2819400"/>
                <a:gd name="f14" fmla="val 340360"/>
                <a:gd name="f15" fmla="val 325120"/>
                <a:gd name="f16" fmla="val 350520"/>
                <a:gd name="f17" fmla="val 4023360"/>
                <a:gd name="f18" fmla="val 508000"/>
                <a:gd name="f19" fmla="val 3654213"/>
                <a:gd name="f20" fmla="val 570653"/>
                <a:gd name="f21" fmla="val 3498427"/>
                <a:gd name="f22" fmla="val 597747"/>
                <a:gd name="f23" fmla="val 3022600"/>
                <a:gd name="f24" fmla="val 2870200"/>
                <a:gd name="f25" fmla="val 614680"/>
                <a:gd name="f26" fmla="val 690880"/>
                <a:gd name="f27" fmla="val 2270760"/>
                <a:gd name="f28" fmla="val 701040"/>
                <a:gd name="f29" fmla="val 1745827"/>
                <a:gd name="f30" fmla="val 594360"/>
                <a:gd name="f31" fmla="val 1632373"/>
                <a:gd name="f32" fmla="val 584200"/>
                <a:gd name="f33" fmla="val 1244600"/>
                <a:gd name="f34" fmla="val 533400"/>
                <a:gd name="f35" fmla="val 40640"/>
                <a:gd name="f36" fmla="val 421640"/>
                <a:gd name="f37" fmla="val 1940560"/>
                <a:gd name="f38" fmla="val 355600"/>
                <a:gd name="f39" fmla="val 1991360"/>
                <a:gd name="f40" fmla="val 314960"/>
                <a:gd name="f41" fmla="val 2336800"/>
                <a:gd name="f42" fmla="val 2411307"/>
                <a:gd name="f43" fmla="val 160867"/>
                <a:gd name="f44" fmla="val 2394373"/>
                <a:gd name="f45" fmla="val 72813"/>
                <a:gd name="f46" fmla="+- 0 0 -90"/>
                <a:gd name="f47" fmla="*/ f3 1 5857240"/>
                <a:gd name="f48" fmla="*/ f4 1 756920"/>
                <a:gd name="f49" fmla="+- f7 0 f5"/>
                <a:gd name="f50" fmla="+- f6 0 f5"/>
                <a:gd name="f51" fmla="*/ f46 f0 1"/>
                <a:gd name="f52" fmla="*/ f50 1 5857240"/>
                <a:gd name="f53" fmla="*/ f49 1 756920"/>
                <a:gd name="f54" fmla="*/ 2575560 f50 1"/>
                <a:gd name="f55" fmla="*/ 0 f49 1"/>
                <a:gd name="f56" fmla="*/ 2819400 f50 1"/>
                <a:gd name="f57" fmla="*/ 340360 f49 1"/>
                <a:gd name="f58" fmla="*/ 5857240 f50 1"/>
                <a:gd name="f59" fmla="*/ 325120 f49 1"/>
                <a:gd name="f60" fmla="*/ 350520 f49 1"/>
                <a:gd name="f61" fmla="*/ 4023360 f50 1"/>
                <a:gd name="f62" fmla="*/ 508000 f49 1"/>
                <a:gd name="f63" fmla="*/ 3022600 f50 1"/>
                <a:gd name="f64" fmla="*/ 756920 f49 1"/>
                <a:gd name="f65" fmla="*/ 2870200 f50 1"/>
                <a:gd name="f66" fmla="*/ 614680 f49 1"/>
                <a:gd name="f67" fmla="*/ 690880 f49 1"/>
                <a:gd name="f68" fmla="*/ 2270760 f50 1"/>
                <a:gd name="f69" fmla="*/ 701040 f49 1"/>
                <a:gd name="f70" fmla="*/ 40640 f50 1"/>
                <a:gd name="f71" fmla="*/ 421640 f49 1"/>
                <a:gd name="f72" fmla="*/ 0 f50 1"/>
                <a:gd name="f73" fmla="*/ 1940560 f50 1"/>
                <a:gd name="f74" fmla="*/ 355600 f49 1"/>
                <a:gd name="f75" fmla="*/ 1991360 f50 1"/>
                <a:gd name="f76" fmla="*/ 314960 f49 1"/>
                <a:gd name="f77" fmla="*/ 2336800 f50 1"/>
                <a:gd name="f78" fmla="*/ 1244600 f50 1"/>
                <a:gd name="f79" fmla="*/ 533400 f49 1"/>
                <a:gd name="f80" fmla="*/ f51 1 f2"/>
                <a:gd name="f81" fmla="*/ f54 1 5857240"/>
                <a:gd name="f82" fmla="*/ f55 1 756920"/>
                <a:gd name="f83" fmla="*/ f56 1 5857240"/>
                <a:gd name="f84" fmla="*/ f57 1 756920"/>
                <a:gd name="f85" fmla="*/ f58 1 5857240"/>
                <a:gd name="f86" fmla="*/ f59 1 756920"/>
                <a:gd name="f87" fmla="*/ f60 1 756920"/>
                <a:gd name="f88" fmla="*/ f61 1 5857240"/>
                <a:gd name="f89" fmla="*/ f62 1 756920"/>
                <a:gd name="f90" fmla="*/ f63 1 5857240"/>
                <a:gd name="f91" fmla="*/ f64 1 756920"/>
                <a:gd name="f92" fmla="*/ f65 1 5857240"/>
                <a:gd name="f93" fmla="*/ f66 1 756920"/>
                <a:gd name="f94" fmla="*/ f67 1 756920"/>
                <a:gd name="f95" fmla="*/ f68 1 5857240"/>
                <a:gd name="f96" fmla="*/ f69 1 756920"/>
                <a:gd name="f97" fmla="*/ f70 1 5857240"/>
                <a:gd name="f98" fmla="*/ f71 1 756920"/>
                <a:gd name="f99" fmla="*/ f72 1 5857240"/>
                <a:gd name="f100" fmla="*/ f73 1 5857240"/>
                <a:gd name="f101" fmla="*/ f74 1 756920"/>
                <a:gd name="f102" fmla="*/ f75 1 5857240"/>
                <a:gd name="f103" fmla="*/ f76 1 756920"/>
                <a:gd name="f104" fmla="*/ f77 1 5857240"/>
                <a:gd name="f105" fmla="*/ f78 1 5857240"/>
                <a:gd name="f106" fmla="*/ f79 1 756920"/>
                <a:gd name="f107" fmla="*/ f5 1 f52"/>
                <a:gd name="f108" fmla="*/ f6 1 f52"/>
                <a:gd name="f109" fmla="*/ f5 1 f53"/>
                <a:gd name="f110" fmla="*/ f7 1 f53"/>
                <a:gd name="f111" fmla="+- f80 0 f1"/>
                <a:gd name="f112" fmla="*/ f81 1 f52"/>
                <a:gd name="f113" fmla="*/ f82 1 f53"/>
                <a:gd name="f114" fmla="*/ f83 1 f52"/>
                <a:gd name="f115" fmla="*/ f84 1 f53"/>
                <a:gd name="f116" fmla="*/ f85 1 f52"/>
                <a:gd name="f117" fmla="*/ f86 1 f53"/>
                <a:gd name="f118" fmla="*/ f87 1 f53"/>
                <a:gd name="f119" fmla="*/ f88 1 f52"/>
                <a:gd name="f120" fmla="*/ f89 1 f53"/>
                <a:gd name="f121" fmla="*/ f90 1 f52"/>
                <a:gd name="f122" fmla="*/ f91 1 f53"/>
                <a:gd name="f123" fmla="*/ f92 1 f52"/>
                <a:gd name="f124" fmla="*/ f93 1 f53"/>
                <a:gd name="f125" fmla="*/ f94 1 f53"/>
                <a:gd name="f126" fmla="*/ f95 1 f52"/>
                <a:gd name="f127" fmla="*/ f96 1 f53"/>
                <a:gd name="f128" fmla="*/ f105 1 f52"/>
                <a:gd name="f129" fmla="*/ f106 1 f53"/>
                <a:gd name="f130" fmla="*/ f97 1 f52"/>
                <a:gd name="f131" fmla="*/ f98 1 f53"/>
                <a:gd name="f132" fmla="*/ f99 1 f52"/>
                <a:gd name="f133" fmla="*/ f100 1 f52"/>
                <a:gd name="f134" fmla="*/ f101 1 f53"/>
                <a:gd name="f135" fmla="*/ f102 1 f52"/>
                <a:gd name="f136" fmla="*/ f103 1 f53"/>
                <a:gd name="f137" fmla="*/ f104 1 f52"/>
                <a:gd name="f138" fmla="*/ f107 f47 1"/>
                <a:gd name="f139" fmla="*/ f108 f47 1"/>
                <a:gd name="f140" fmla="*/ f110 f48 1"/>
                <a:gd name="f141" fmla="*/ f109 f48 1"/>
                <a:gd name="f142" fmla="*/ f112 f47 1"/>
                <a:gd name="f143" fmla="*/ f113 f48 1"/>
                <a:gd name="f144" fmla="*/ f114 f47 1"/>
                <a:gd name="f145" fmla="*/ f115 f48 1"/>
                <a:gd name="f146" fmla="*/ f116 f47 1"/>
                <a:gd name="f147" fmla="*/ f117 f48 1"/>
                <a:gd name="f148" fmla="*/ f118 f48 1"/>
                <a:gd name="f149" fmla="*/ f119 f47 1"/>
                <a:gd name="f150" fmla="*/ f120 f48 1"/>
                <a:gd name="f151" fmla="*/ f121 f47 1"/>
                <a:gd name="f152" fmla="*/ f122 f48 1"/>
                <a:gd name="f153" fmla="*/ f123 f47 1"/>
                <a:gd name="f154" fmla="*/ f124 f48 1"/>
                <a:gd name="f155" fmla="*/ f125 f48 1"/>
                <a:gd name="f156" fmla="*/ f126 f47 1"/>
                <a:gd name="f157" fmla="*/ f127 f48 1"/>
                <a:gd name="f158" fmla="*/ f128 f47 1"/>
                <a:gd name="f159" fmla="*/ f129 f48 1"/>
                <a:gd name="f160" fmla="*/ f130 f47 1"/>
                <a:gd name="f161" fmla="*/ f131 f48 1"/>
                <a:gd name="f162" fmla="*/ f132 f47 1"/>
                <a:gd name="f163" fmla="*/ f133 f47 1"/>
                <a:gd name="f164" fmla="*/ f134 f48 1"/>
                <a:gd name="f165" fmla="*/ f135 f47 1"/>
                <a:gd name="f166" fmla="*/ f136 f48 1"/>
                <a:gd name="f167" fmla="*/ f13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1">
                  <a:pos x="f142" y="f143"/>
                </a:cxn>
                <a:cxn ang="f111">
                  <a:pos x="f144" y="f145"/>
                </a:cxn>
                <a:cxn ang="f111">
                  <a:pos x="f146" y="f147"/>
                </a:cxn>
                <a:cxn ang="f111">
                  <a:pos x="f146" y="f148"/>
                </a:cxn>
                <a:cxn ang="f111">
                  <a:pos x="f149" y="f150"/>
                </a:cxn>
                <a:cxn ang="f111">
                  <a:pos x="f151" y="f152"/>
                </a:cxn>
                <a:cxn ang="f111">
                  <a:pos x="f153" y="f154"/>
                </a:cxn>
                <a:cxn ang="f111">
                  <a:pos x="f153" y="f155"/>
                </a:cxn>
                <a:cxn ang="f111">
                  <a:pos x="f156" y="f157"/>
                </a:cxn>
                <a:cxn ang="f111">
                  <a:pos x="f158" y="f159"/>
                </a:cxn>
                <a:cxn ang="f111">
                  <a:pos x="f160" y="f161"/>
                </a:cxn>
                <a:cxn ang="f111">
                  <a:pos x="f162" y="f148"/>
                </a:cxn>
                <a:cxn ang="f111">
                  <a:pos x="f163" y="f164"/>
                </a:cxn>
                <a:cxn ang="f111">
                  <a:pos x="f165" y="f166"/>
                </a:cxn>
                <a:cxn ang="f111">
                  <a:pos x="f167" y="f147"/>
                </a:cxn>
                <a:cxn ang="f111">
                  <a:pos x="f142" y="f143"/>
                </a:cxn>
              </a:cxnLst>
              <a:rect l="f138" t="f141" r="f139" b="f140"/>
              <a:pathLst>
                <a:path w="5857240" h="756920">
                  <a:moveTo>
                    <a:pt x="f8" y="f5"/>
                  </a:moveTo>
                  <a:cubicBezTo>
                    <a:pt x="f9" y="f10"/>
                    <a:pt x="f11" y="f12"/>
                    <a:pt x="f13" y="f14"/>
                  </a:cubicBezTo>
                  <a:lnTo>
                    <a:pt x="f6" y="f15"/>
                  </a:lnTo>
                  <a:lnTo>
                    <a:pt x="f6" y="f16"/>
                  </a:lnTo>
                  <a:lnTo>
                    <a:pt x="f17" y="f18"/>
                  </a:lnTo>
                  <a:cubicBezTo>
                    <a:pt x="f19" y="f20"/>
                    <a:pt x="f21" y="f22"/>
                    <a:pt x="f23" y="f7"/>
                  </a:cubicBezTo>
                  <a:lnTo>
                    <a:pt x="f24" y="f25"/>
                  </a:lnTo>
                  <a:lnTo>
                    <a:pt x="f24" y="f26"/>
                  </a:lnTo>
                  <a:lnTo>
                    <a:pt x="f27" y="f28"/>
                  </a:ln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lnTo>
                    <a:pt x="f5" y="f1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15"/>
                  </a:lnTo>
                  <a:cubicBezTo>
                    <a:pt x="f42" y="f43"/>
                    <a:pt x="f44" y="f45"/>
                    <a:pt x="f8" y="f5"/>
                  </a:cubicBezTo>
                  <a:close/>
                </a:path>
              </a:pathLst>
            </a:custGeom>
            <a:solidFill>
              <a:srgbClr val="A6A6A6"/>
            </a:solidFill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230191" marR="0" lvl="0" indent="-230191" algn="l" defTabSz="914400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 78"/>
            <p:cNvSpPr/>
            <p:nvPr/>
          </p:nvSpPr>
          <p:spPr>
            <a:xfrm>
              <a:off x="303498" y="2056567"/>
              <a:ext cx="65" cy="2769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04504"/>
                <a:gd name="f7" fmla="val 2514518"/>
                <a:gd name="f8" fmla="val 2139016"/>
                <a:gd name="f9" fmla="val 45720"/>
                <a:gd name="f10" fmla="val 1961520"/>
                <a:gd name="f11" fmla="val 398590"/>
                <a:gd name="f12" fmla="val 1892527"/>
                <a:gd name="f13" fmla="val 557784"/>
                <a:gd name="f14" fmla="val 1754968"/>
                <a:gd name="f15" fmla="val 690244"/>
                <a:gd name="f16" fmla="val 1607866"/>
                <a:gd name="f17" fmla="val 797066"/>
                <a:gd name="f18" fmla="val 1435128"/>
                <a:gd name="f19" fmla="val 955163"/>
                <a:gd name="f20" fmla="val 1313663"/>
                <a:gd name="f21" fmla="val 1194929"/>
                <a:gd name="f22" fmla="val 1211968"/>
                <a:gd name="f23" fmla="val 1819257"/>
                <a:gd name="f24" fmla="val 1285461"/>
                <a:gd name="f25" fmla="val 2212848"/>
                <a:gd name="f26" fmla="val 1188040"/>
                <a:gd name="f27" fmla="val 2523744"/>
                <a:gd name="f28" fmla="val 1023448"/>
                <a:gd name="f29" fmla="val 3621024"/>
                <a:gd name="f30" fmla="val 694264"/>
                <a:gd name="f31" fmla="val 3666744"/>
                <a:gd name="f32" fmla="val 758272"/>
                <a:gd name="f33" fmla="val 4086114"/>
                <a:gd name="f34" fmla="val 966248"/>
                <a:gd name="f35" fmla="val 4531122"/>
                <a:gd name="f36" fmla="val 1084494"/>
                <a:gd name="f37" fmla="val 5001768"/>
                <a:gd name="f38" fmla="val 1168556"/>
                <a:gd name="f39" fmla="val 5308989"/>
                <a:gd name="f40" fmla="val 1239088"/>
                <a:gd name="f41" fmla="val 5560662"/>
                <a:gd name="f42" fmla="val 1279708"/>
                <a:gd name="f43" fmla="val 5961888"/>
                <a:gd name="f44" fmla="val 1316056"/>
                <a:gd name="f45" fmla="val 6262444"/>
                <a:gd name="f46" fmla="val 1315458"/>
                <a:gd name="f47" fmla="val 6503179"/>
                <a:gd name="f48" fmla="val 1306314"/>
                <a:gd name="f49" fmla="val 6786643"/>
                <a:gd name="f50" fmla="val 1297170"/>
                <a:gd name="f51" fmla="val 7064097"/>
                <a:gd name="f52" fmla="val 1258372"/>
                <a:gd name="f53" fmla="val 7239000"/>
                <a:gd name="f54" fmla="val 1198209"/>
                <a:gd name="f55" fmla="val 7452360"/>
                <a:gd name="f56" fmla="val 1142320"/>
                <a:gd name="f57" fmla="val 7538986"/>
                <a:gd name="f58" fmla="val 1122180"/>
                <a:gd name="f59" fmla="val 7531608"/>
                <a:gd name="f60" fmla="val 1136224"/>
                <a:gd name="f61" fmla="val 7571232"/>
                <a:gd name="f62" fmla="val 1133176"/>
                <a:gd name="f63" fmla="val 7723024"/>
                <a:gd name="f64" fmla="val 756629"/>
                <a:gd name="f65" fmla="val 7944921"/>
                <a:gd name="f66" fmla="+- 0 0 22253"/>
                <a:gd name="f67" fmla="val 8020513"/>
                <a:gd name="f68" fmla="val 488"/>
                <a:gd name="f69" fmla="val 8271973"/>
                <a:gd name="f70" fmla="val 15728"/>
                <a:gd name="f71" fmla="val 8207452"/>
                <a:gd name="f72" fmla="val 8151"/>
                <a:gd name="f73" fmla="val 90760"/>
                <a:gd name="f74" fmla="val 8586216"/>
                <a:gd name="f75" fmla="val 1700104"/>
                <a:gd name="f76" fmla="val 8530127"/>
                <a:gd name="f77" fmla="val 1742805"/>
                <a:gd name="f78" fmla="val 8482584"/>
                <a:gd name="f79" fmla="val 1729957"/>
                <a:gd name="f80" fmla="val 8383766"/>
                <a:gd name="f81" fmla="val 1751293"/>
                <a:gd name="f82" fmla="val 8047545"/>
                <a:gd name="f83" fmla="val 1766561"/>
                <a:gd name="f84" fmla="val 7933517"/>
                <a:gd name="f85" fmla="val 1747647"/>
                <a:gd name="f86" fmla="val 7708392"/>
                <a:gd name="f87" fmla="val 1745824"/>
                <a:gd name="f88" fmla="val 7654753"/>
                <a:gd name="f89" fmla="val 1644214"/>
                <a:gd name="f90" fmla="val 7622478"/>
                <a:gd name="f91" fmla="val 1628063"/>
                <a:gd name="f92" fmla="val 7547474"/>
                <a:gd name="f93" fmla="val 1440995"/>
                <a:gd name="f94" fmla="val 6990260"/>
                <a:gd name="f95" fmla="val 1798751"/>
                <a:gd name="f96" fmla="val 6685147"/>
                <a:gd name="f97" fmla="val 1942861"/>
                <a:gd name="f98" fmla="val 6153570"/>
                <a:gd name="f99" fmla="val 2215159"/>
                <a:gd name="f100" fmla="val 5872015"/>
                <a:gd name="f101" fmla="val 2333689"/>
                <a:gd name="f102" fmla="val 5671644"/>
                <a:gd name="f103" fmla="val 2405217"/>
                <a:gd name="f104" fmla="val 5415726"/>
                <a:gd name="f105" fmla="val 2489564"/>
                <a:gd name="f106" fmla="val 883892"/>
                <a:gd name="f107" fmla="val 670930"/>
                <a:gd name="f108" fmla="val 2479595"/>
                <a:gd name="f109" fmla="val 517791"/>
                <a:gd name="f110" fmla="val 2444670"/>
                <a:gd name="f111" fmla="val 283464"/>
                <a:gd name="f112" fmla="val 2358472"/>
                <a:gd name="f113" fmla="val 132588"/>
                <a:gd name="f114" fmla="val 2294464"/>
                <a:gd name="f115" fmla="val 61104"/>
                <a:gd name="f116" fmla="val 2248145"/>
                <a:gd name="f117" fmla="+- 0 0 -90"/>
                <a:gd name="f118" fmla="*/ f3 1 8604504"/>
                <a:gd name="f119" fmla="*/ f4 1 2514518"/>
                <a:gd name="f120" fmla="+- f7 0 f5"/>
                <a:gd name="f121" fmla="+- f6 0 f5"/>
                <a:gd name="f122" fmla="*/ f117 f0 1"/>
                <a:gd name="f123" fmla="*/ f121 1 8604504"/>
                <a:gd name="f124" fmla="*/ f120 1 2514518"/>
                <a:gd name="f125" fmla="*/ 0 f121 1"/>
                <a:gd name="f126" fmla="*/ 557784 f121 1"/>
                <a:gd name="f127" fmla="*/ 2212848 f121 1"/>
                <a:gd name="f128" fmla="*/ 2523744 f121 1"/>
                <a:gd name="f129" fmla="*/ 3621024 f121 1"/>
                <a:gd name="f130" fmla="*/ 3666744 f121 1"/>
                <a:gd name="f131" fmla="*/ 5001768 f121 1"/>
                <a:gd name="f132" fmla="*/ 5961888 f121 1"/>
                <a:gd name="f133" fmla="*/ 7452360 f121 1"/>
                <a:gd name="f134" fmla="*/ 7571232 f121 1"/>
                <a:gd name="f135" fmla="*/ 8604504 f121 1"/>
                <a:gd name="f136" fmla="*/ 8586216 f121 1"/>
                <a:gd name="f137" fmla="*/ 7708392 f121 1"/>
                <a:gd name="f138" fmla="*/ 283464 f121 1"/>
                <a:gd name="f139" fmla="*/ 955163 f121 1"/>
                <a:gd name="f140" fmla="*/ 6786643 f121 1"/>
                <a:gd name="f141" fmla="*/ 8383766 f121 1"/>
                <a:gd name="f142" fmla="*/ 7547474 f121 1"/>
                <a:gd name="f143" fmla="*/ 6153570 f121 1"/>
                <a:gd name="f144" fmla="*/ 5415726 f121 1"/>
                <a:gd name="f145" fmla="*/ 883892 f121 1"/>
                <a:gd name="f146" fmla="*/ 2139016 f120 1"/>
                <a:gd name="f147" fmla="*/ 1754968 f120 1"/>
                <a:gd name="f148" fmla="*/ 1313663 f120 1"/>
                <a:gd name="f149" fmla="*/ 1188040 f120 1"/>
                <a:gd name="f150" fmla="*/ 1023448 f120 1"/>
                <a:gd name="f151" fmla="*/ 694264 f120 1"/>
                <a:gd name="f152" fmla="*/ 758272 f120 1"/>
                <a:gd name="f153" fmla="*/ 1168556 f120 1"/>
                <a:gd name="f154" fmla="*/ 1316056 f120 1"/>
                <a:gd name="f155" fmla="*/ 1297170 f120 1"/>
                <a:gd name="f156" fmla="*/ 1142320 f120 1"/>
                <a:gd name="f157" fmla="*/ 1133176 f120 1"/>
                <a:gd name="f158" fmla="*/ 8020513 f121 1"/>
                <a:gd name="f159" fmla="*/ 488 f120 1"/>
                <a:gd name="f160" fmla="*/ 90760 f120 1"/>
                <a:gd name="f161" fmla="*/ 1700104 f120 1"/>
                <a:gd name="f162" fmla="*/ 1751293 f120 1"/>
                <a:gd name="f163" fmla="*/ 1745824 f120 1"/>
                <a:gd name="f164" fmla="*/ 1440995 f120 1"/>
                <a:gd name="f165" fmla="*/ 2215159 f120 1"/>
                <a:gd name="f166" fmla="*/ 2489564 f120 1"/>
                <a:gd name="f167" fmla="*/ 2514518 f120 1"/>
                <a:gd name="f168" fmla="*/ 2358472 f120 1"/>
                <a:gd name="f169" fmla="*/ f122 1 f2"/>
                <a:gd name="f170" fmla="*/ f125 1 8604504"/>
                <a:gd name="f171" fmla="*/ f126 1 8604504"/>
                <a:gd name="f172" fmla="*/ f127 1 8604504"/>
                <a:gd name="f173" fmla="*/ f128 1 8604504"/>
                <a:gd name="f174" fmla="*/ f129 1 8604504"/>
                <a:gd name="f175" fmla="*/ f130 1 8604504"/>
                <a:gd name="f176" fmla="*/ f131 1 8604504"/>
                <a:gd name="f177" fmla="*/ f132 1 8604504"/>
                <a:gd name="f178" fmla="*/ f133 1 8604504"/>
                <a:gd name="f179" fmla="*/ f134 1 8604504"/>
                <a:gd name="f180" fmla="*/ f135 1 8604504"/>
                <a:gd name="f181" fmla="*/ f136 1 8604504"/>
                <a:gd name="f182" fmla="*/ f137 1 8604504"/>
                <a:gd name="f183" fmla="*/ f138 1 8604504"/>
                <a:gd name="f184" fmla="*/ f139 1 8604504"/>
                <a:gd name="f185" fmla="*/ f140 1 8604504"/>
                <a:gd name="f186" fmla="*/ f141 1 8604504"/>
                <a:gd name="f187" fmla="*/ f142 1 8604504"/>
                <a:gd name="f188" fmla="*/ f143 1 8604504"/>
                <a:gd name="f189" fmla="*/ f144 1 8604504"/>
                <a:gd name="f190" fmla="*/ f145 1 8604504"/>
                <a:gd name="f191" fmla="*/ f146 1 2514518"/>
                <a:gd name="f192" fmla="*/ f147 1 2514518"/>
                <a:gd name="f193" fmla="*/ f148 1 2514518"/>
                <a:gd name="f194" fmla="*/ f149 1 2514518"/>
                <a:gd name="f195" fmla="*/ f150 1 2514518"/>
                <a:gd name="f196" fmla="*/ f151 1 2514518"/>
                <a:gd name="f197" fmla="*/ f152 1 2514518"/>
                <a:gd name="f198" fmla="*/ f153 1 2514518"/>
                <a:gd name="f199" fmla="*/ f154 1 2514518"/>
                <a:gd name="f200" fmla="*/ f155 1 2514518"/>
                <a:gd name="f201" fmla="*/ f156 1 2514518"/>
                <a:gd name="f202" fmla="*/ f157 1 2514518"/>
                <a:gd name="f203" fmla="*/ f158 1 8604504"/>
                <a:gd name="f204" fmla="*/ f159 1 2514518"/>
                <a:gd name="f205" fmla="*/ f160 1 2514518"/>
                <a:gd name="f206" fmla="*/ f161 1 2514518"/>
                <a:gd name="f207" fmla="*/ f162 1 2514518"/>
                <a:gd name="f208" fmla="*/ f163 1 2514518"/>
                <a:gd name="f209" fmla="*/ f164 1 2514518"/>
                <a:gd name="f210" fmla="*/ f165 1 2514518"/>
                <a:gd name="f211" fmla="*/ f166 1 2514518"/>
                <a:gd name="f212" fmla="*/ f167 1 2514518"/>
                <a:gd name="f213" fmla="*/ f168 1 2514518"/>
                <a:gd name="f214" fmla="*/ f5 1 f123"/>
                <a:gd name="f215" fmla="*/ f6 1 f123"/>
                <a:gd name="f216" fmla="*/ f5 1 f124"/>
                <a:gd name="f217" fmla="*/ f7 1 f124"/>
                <a:gd name="f218" fmla="+- f169 0 f1"/>
                <a:gd name="f219" fmla="*/ f170 1 f123"/>
                <a:gd name="f220" fmla="*/ f191 1 f124"/>
                <a:gd name="f221" fmla="*/ f171 1 f123"/>
                <a:gd name="f222" fmla="*/ f192 1 f124"/>
                <a:gd name="f223" fmla="*/ f184 1 f123"/>
                <a:gd name="f224" fmla="*/ f193 1 f124"/>
                <a:gd name="f225" fmla="*/ f172 1 f123"/>
                <a:gd name="f226" fmla="*/ f194 1 f124"/>
                <a:gd name="f227" fmla="*/ f173 1 f123"/>
                <a:gd name="f228" fmla="*/ f195 1 f124"/>
                <a:gd name="f229" fmla="*/ f174 1 f123"/>
                <a:gd name="f230" fmla="*/ f196 1 f124"/>
                <a:gd name="f231" fmla="*/ f175 1 f123"/>
                <a:gd name="f232" fmla="*/ f197 1 f124"/>
                <a:gd name="f233" fmla="*/ f176 1 f123"/>
                <a:gd name="f234" fmla="*/ f198 1 f124"/>
                <a:gd name="f235" fmla="*/ f177 1 f123"/>
                <a:gd name="f236" fmla="*/ f199 1 f124"/>
                <a:gd name="f237" fmla="*/ f185 1 f123"/>
                <a:gd name="f238" fmla="*/ f200 1 f124"/>
                <a:gd name="f239" fmla="*/ f178 1 f123"/>
                <a:gd name="f240" fmla="*/ f201 1 f124"/>
                <a:gd name="f241" fmla="*/ f179 1 f123"/>
                <a:gd name="f242" fmla="*/ f202 1 f124"/>
                <a:gd name="f243" fmla="*/ f203 1 f123"/>
                <a:gd name="f244" fmla="*/ f204 1 f124"/>
                <a:gd name="f245" fmla="*/ f180 1 f123"/>
                <a:gd name="f246" fmla="*/ f205 1 f124"/>
                <a:gd name="f247" fmla="*/ f181 1 f123"/>
                <a:gd name="f248" fmla="*/ f206 1 f124"/>
                <a:gd name="f249" fmla="*/ f186 1 f123"/>
                <a:gd name="f250" fmla="*/ f207 1 f124"/>
                <a:gd name="f251" fmla="*/ f182 1 f123"/>
                <a:gd name="f252" fmla="*/ f208 1 f124"/>
                <a:gd name="f253" fmla="*/ f187 1 f123"/>
                <a:gd name="f254" fmla="*/ f209 1 f124"/>
                <a:gd name="f255" fmla="*/ f188 1 f123"/>
                <a:gd name="f256" fmla="*/ f210 1 f124"/>
                <a:gd name="f257" fmla="*/ f189 1 f123"/>
                <a:gd name="f258" fmla="*/ f211 1 f124"/>
                <a:gd name="f259" fmla="*/ f190 1 f123"/>
                <a:gd name="f260" fmla="*/ f212 1 f124"/>
                <a:gd name="f261" fmla="*/ f183 1 f123"/>
                <a:gd name="f262" fmla="*/ f213 1 f124"/>
                <a:gd name="f263" fmla="*/ f214 f118 1"/>
                <a:gd name="f264" fmla="*/ f215 f118 1"/>
                <a:gd name="f265" fmla="*/ f217 f119 1"/>
                <a:gd name="f266" fmla="*/ f216 f119 1"/>
                <a:gd name="f267" fmla="*/ f219 f118 1"/>
                <a:gd name="f268" fmla="*/ f220 f119 1"/>
                <a:gd name="f269" fmla="*/ f221 f118 1"/>
                <a:gd name="f270" fmla="*/ f222 f119 1"/>
                <a:gd name="f271" fmla="*/ f223 f118 1"/>
                <a:gd name="f272" fmla="*/ f224 f119 1"/>
                <a:gd name="f273" fmla="*/ f225 f118 1"/>
                <a:gd name="f274" fmla="*/ f226 f119 1"/>
                <a:gd name="f275" fmla="*/ f227 f118 1"/>
                <a:gd name="f276" fmla="*/ f228 f119 1"/>
                <a:gd name="f277" fmla="*/ f229 f118 1"/>
                <a:gd name="f278" fmla="*/ f230 f119 1"/>
                <a:gd name="f279" fmla="*/ f231 f118 1"/>
                <a:gd name="f280" fmla="*/ f232 f119 1"/>
                <a:gd name="f281" fmla="*/ f233 f118 1"/>
                <a:gd name="f282" fmla="*/ f234 f119 1"/>
                <a:gd name="f283" fmla="*/ f235 f118 1"/>
                <a:gd name="f284" fmla="*/ f236 f119 1"/>
                <a:gd name="f285" fmla="*/ f237 f118 1"/>
                <a:gd name="f286" fmla="*/ f238 f119 1"/>
                <a:gd name="f287" fmla="*/ f239 f118 1"/>
                <a:gd name="f288" fmla="*/ f240 f119 1"/>
                <a:gd name="f289" fmla="*/ f241 f118 1"/>
                <a:gd name="f290" fmla="*/ f242 f119 1"/>
                <a:gd name="f291" fmla="*/ f243 f118 1"/>
                <a:gd name="f292" fmla="*/ f244 f119 1"/>
                <a:gd name="f293" fmla="*/ f245 f118 1"/>
                <a:gd name="f294" fmla="*/ f246 f119 1"/>
                <a:gd name="f295" fmla="*/ f247 f118 1"/>
                <a:gd name="f296" fmla="*/ f248 f119 1"/>
                <a:gd name="f297" fmla="*/ f249 f118 1"/>
                <a:gd name="f298" fmla="*/ f250 f119 1"/>
                <a:gd name="f299" fmla="*/ f251 f118 1"/>
                <a:gd name="f300" fmla="*/ f252 f119 1"/>
                <a:gd name="f301" fmla="*/ f253 f118 1"/>
                <a:gd name="f302" fmla="*/ f254 f119 1"/>
                <a:gd name="f303" fmla="*/ f255 f118 1"/>
                <a:gd name="f304" fmla="*/ f256 f119 1"/>
                <a:gd name="f305" fmla="*/ f257 f118 1"/>
                <a:gd name="f306" fmla="*/ f258 f119 1"/>
                <a:gd name="f307" fmla="*/ f259 f118 1"/>
                <a:gd name="f308" fmla="*/ f260 f119 1"/>
                <a:gd name="f309" fmla="*/ f261 f118 1"/>
                <a:gd name="f310" fmla="*/ f262 f1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8">
                  <a:pos x="f267" y="f268"/>
                </a:cxn>
                <a:cxn ang="f218">
                  <a:pos x="f269" y="f270"/>
                </a:cxn>
                <a:cxn ang="f218">
                  <a:pos x="f271" y="f272"/>
                </a:cxn>
                <a:cxn ang="f218">
                  <a:pos x="f273" y="f274"/>
                </a:cxn>
                <a:cxn ang="f218">
                  <a:pos x="f275" y="f276"/>
                </a:cxn>
                <a:cxn ang="f218">
                  <a:pos x="f277" y="f278"/>
                </a:cxn>
                <a:cxn ang="f218">
                  <a:pos x="f279" y="f280"/>
                </a:cxn>
                <a:cxn ang="f218">
                  <a:pos x="f281" y="f282"/>
                </a:cxn>
                <a:cxn ang="f218">
                  <a:pos x="f283" y="f284"/>
                </a:cxn>
                <a:cxn ang="f218">
                  <a:pos x="f285" y="f286"/>
                </a:cxn>
                <a:cxn ang="f218">
                  <a:pos x="f287" y="f288"/>
                </a:cxn>
                <a:cxn ang="f218">
                  <a:pos x="f289" y="f290"/>
                </a:cxn>
                <a:cxn ang="f218">
                  <a:pos x="f291" y="f292"/>
                </a:cxn>
                <a:cxn ang="f218">
                  <a:pos x="f293" y="f294"/>
                </a:cxn>
                <a:cxn ang="f218">
                  <a:pos x="f295" y="f296"/>
                </a:cxn>
                <a:cxn ang="f218">
                  <a:pos x="f297" y="f298"/>
                </a:cxn>
                <a:cxn ang="f218">
                  <a:pos x="f299" y="f300"/>
                </a:cxn>
                <a:cxn ang="f218">
                  <a:pos x="f301" y="f302"/>
                </a:cxn>
                <a:cxn ang="f218">
                  <a:pos x="f303" y="f304"/>
                </a:cxn>
                <a:cxn ang="f218">
                  <a:pos x="f305" y="f306"/>
                </a:cxn>
                <a:cxn ang="f218">
                  <a:pos x="f307" y="f308"/>
                </a:cxn>
                <a:cxn ang="f218">
                  <a:pos x="f309" y="f310"/>
                </a:cxn>
                <a:cxn ang="f218">
                  <a:pos x="f267" y="f268"/>
                </a:cxn>
              </a:cxnLst>
              <a:rect l="f263" t="f266" r="f264" b="f265"/>
              <a:pathLst>
                <a:path w="8604504" h="2514518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6" y="f73"/>
                  </a:cubicBezTo>
                  <a:lnTo>
                    <a:pt x="f74" y="f75"/>
                  </a:ln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cubicBezTo>
                    <a:pt x="f88" y="f89"/>
                    <a:pt x="f90" y="f91"/>
                    <a:pt x="f92" y="f93"/>
                  </a:cubicBez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5"/>
                  </a:cubicBezTo>
                  <a:lnTo>
                    <a:pt x="f106" y="f7"/>
                  </a:lnTo>
                  <a:cubicBezTo>
                    <a:pt x="f107" y="f108"/>
                    <a:pt x="f109" y="f110"/>
                    <a:pt x="f111" y="f112"/>
                  </a:cubicBezTo>
                  <a:cubicBezTo>
                    <a:pt x="f113" y="f114"/>
                    <a:pt x="f115" y="f116"/>
                    <a:pt x="f5" y="f8"/>
                  </a:cubicBezTo>
                  <a:close/>
                </a:path>
              </a:pathLst>
            </a:custGeom>
            <a:noFill/>
            <a:ln w="28575" cap="flat">
              <a:solidFill>
                <a:srgbClr val="A6A6A6"/>
              </a:solidFill>
              <a:prstDash val="solid"/>
              <a:round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230191" marR="0" lvl="0" indent="-230191" algn="l" defTabSz="914400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79"/>
            <p:cNvSpPr/>
            <p:nvPr/>
          </p:nvSpPr>
          <p:spPr>
            <a:xfrm>
              <a:off x="2995108" y="1813063"/>
              <a:ext cx="65" cy="2769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1069"/>
                <a:gd name="f7" fmla="val 2275840"/>
                <a:gd name="f8" fmla="val 94262"/>
                <a:gd name="f9" fmla="val 79022"/>
                <a:gd name="f10" fmla="val 1767840"/>
                <a:gd name="f11" fmla="+- 0 0 9031"/>
                <a:gd name="f12" fmla="val 1187027"/>
                <a:gd name="f13" fmla="+- 0 0 10725"/>
                <a:gd name="f14" fmla="val 799253"/>
                <a:gd name="f15" fmla="val 12982"/>
                <a:gd name="f16" fmla="val 269240"/>
                <a:gd name="f17" fmla="val 353342"/>
                <a:gd name="f18" fmla="val 248920"/>
                <a:gd name="f19" fmla="val 373662"/>
                <a:gd name="f20" fmla="val 10160"/>
                <a:gd name="f21" fmla="val 927382"/>
                <a:gd name="f22" fmla="val 951089"/>
                <a:gd name="f23" fmla="val 259080"/>
                <a:gd name="f24" fmla="val 939235"/>
                <a:gd name="f25" fmla="val 314960"/>
                <a:gd name="f26" fmla="val 807720"/>
                <a:gd name="f27" fmla="val 895209"/>
                <a:gd name="f28" fmla="val 1203960"/>
                <a:gd name="f29" fmla="val 873195"/>
                <a:gd name="f30" fmla="val 1244600"/>
                <a:gd name="f31" fmla="val 830862"/>
                <a:gd name="f32" fmla="val 1539240"/>
                <a:gd name="f33" fmla="val 768209"/>
                <a:gd name="f34" fmla="val 1708573"/>
                <a:gd name="f35" fmla="val 746195"/>
                <a:gd name="f36" fmla="val 1766147"/>
                <a:gd name="f37" fmla="val 703862"/>
                <a:gd name="f38" fmla="val 1879600"/>
                <a:gd name="f39" fmla="val 632742"/>
                <a:gd name="f40" fmla="val 2270760"/>
                <a:gd name="f41" fmla="+- 0 0 -90"/>
                <a:gd name="f42" fmla="*/ f3 1 941069"/>
                <a:gd name="f43" fmla="*/ f4 1 2275840"/>
                <a:gd name="f44" fmla="+- f7 0 f5"/>
                <a:gd name="f45" fmla="+- f6 0 f5"/>
                <a:gd name="f46" fmla="*/ f41 f0 1"/>
                <a:gd name="f47" fmla="*/ f45 1 941069"/>
                <a:gd name="f48" fmla="*/ f44 1 2275840"/>
                <a:gd name="f49" fmla="*/ 2275840 f44 1"/>
                <a:gd name="f50" fmla="*/ 1767840 f44 1"/>
                <a:gd name="f51" fmla="*/ 269240 f44 1"/>
                <a:gd name="f52" fmla="*/ 248920 f44 1"/>
                <a:gd name="f53" fmla="*/ 10160 f44 1"/>
                <a:gd name="f54" fmla="*/ 0 f44 1"/>
                <a:gd name="f55" fmla="*/ 807720 f44 1"/>
                <a:gd name="f56" fmla="*/ 1539240 f44 1"/>
                <a:gd name="f57" fmla="*/ 1879600 f44 1"/>
                <a:gd name="f58" fmla="*/ 2270760 f44 1"/>
                <a:gd name="f59" fmla="*/ 94262 f45 1"/>
                <a:gd name="f60" fmla="*/ 79022 f45 1"/>
                <a:gd name="f61" fmla="*/ 12982 f45 1"/>
                <a:gd name="f62" fmla="*/ 353342 f45 1"/>
                <a:gd name="f63" fmla="*/ 373662 f45 1"/>
                <a:gd name="f64" fmla="*/ 927382 f45 1"/>
                <a:gd name="f65" fmla="*/ 830862 f45 1"/>
                <a:gd name="f66" fmla="*/ 703862 f45 1"/>
                <a:gd name="f67" fmla="*/ 632742 f45 1"/>
                <a:gd name="f68" fmla="*/ f46 1 f2"/>
                <a:gd name="f69" fmla="*/ f49 1 2275840"/>
                <a:gd name="f70" fmla="*/ f50 1 2275840"/>
                <a:gd name="f71" fmla="*/ f51 1 2275840"/>
                <a:gd name="f72" fmla="*/ f52 1 2275840"/>
                <a:gd name="f73" fmla="*/ f53 1 2275840"/>
                <a:gd name="f74" fmla="*/ f54 1 2275840"/>
                <a:gd name="f75" fmla="*/ f55 1 2275840"/>
                <a:gd name="f76" fmla="*/ f56 1 2275840"/>
                <a:gd name="f77" fmla="*/ f57 1 2275840"/>
                <a:gd name="f78" fmla="*/ f58 1 2275840"/>
                <a:gd name="f79" fmla="*/ f59 1 941069"/>
                <a:gd name="f80" fmla="*/ f60 1 941069"/>
                <a:gd name="f81" fmla="*/ f61 1 941069"/>
                <a:gd name="f82" fmla="*/ f62 1 941069"/>
                <a:gd name="f83" fmla="*/ f63 1 941069"/>
                <a:gd name="f84" fmla="*/ f64 1 941069"/>
                <a:gd name="f85" fmla="*/ f65 1 941069"/>
                <a:gd name="f86" fmla="*/ f66 1 941069"/>
                <a:gd name="f87" fmla="*/ f67 1 941069"/>
                <a:gd name="f88" fmla="*/ f5 1 f47"/>
                <a:gd name="f89" fmla="*/ f6 1 f47"/>
                <a:gd name="f90" fmla="*/ f5 1 f48"/>
                <a:gd name="f91" fmla="*/ f7 1 f48"/>
                <a:gd name="f92" fmla="+- f68 0 f1"/>
                <a:gd name="f93" fmla="*/ f79 1 f47"/>
                <a:gd name="f94" fmla="*/ f69 1 f48"/>
                <a:gd name="f95" fmla="*/ f80 1 f47"/>
                <a:gd name="f96" fmla="*/ f70 1 f48"/>
                <a:gd name="f97" fmla="*/ f81 1 f47"/>
                <a:gd name="f98" fmla="*/ f71 1 f48"/>
                <a:gd name="f99" fmla="*/ f82 1 f47"/>
                <a:gd name="f100" fmla="*/ f72 1 f48"/>
                <a:gd name="f101" fmla="*/ f83 1 f47"/>
                <a:gd name="f102" fmla="*/ f73 1 f48"/>
                <a:gd name="f103" fmla="*/ f84 1 f47"/>
                <a:gd name="f104" fmla="*/ f74 1 f48"/>
                <a:gd name="f105" fmla="*/ f75 1 f48"/>
                <a:gd name="f106" fmla="*/ f85 1 f47"/>
                <a:gd name="f107" fmla="*/ f76 1 f48"/>
                <a:gd name="f108" fmla="*/ f86 1 f47"/>
                <a:gd name="f109" fmla="*/ f77 1 f48"/>
                <a:gd name="f110" fmla="*/ f87 1 f47"/>
                <a:gd name="f111" fmla="*/ f78 1 f48"/>
                <a:gd name="f112" fmla="*/ f88 f42 1"/>
                <a:gd name="f113" fmla="*/ f89 f42 1"/>
                <a:gd name="f114" fmla="*/ f91 f43 1"/>
                <a:gd name="f115" fmla="*/ f90 f43 1"/>
                <a:gd name="f116" fmla="*/ f93 f42 1"/>
                <a:gd name="f117" fmla="*/ f94 f43 1"/>
                <a:gd name="f118" fmla="*/ f95 f42 1"/>
                <a:gd name="f119" fmla="*/ f96 f43 1"/>
                <a:gd name="f120" fmla="*/ f97 f42 1"/>
                <a:gd name="f121" fmla="*/ f98 f43 1"/>
                <a:gd name="f122" fmla="*/ f99 f42 1"/>
                <a:gd name="f123" fmla="*/ f100 f43 1"/>
                <a:gd name="f124" fmla="*/ f101 f42 1"/>
                <a:gd name="f125" fmla="*/ f102 f43 1"/>
                <a:gd name="f126" fmla="*/ f103 f42 1"/>
                <a:gd name="f127" fmla="*/ f104 f43 1"/>
                <a:gd name="f128" fmla="*/ f105 f43 1"/>
                <a:gd name="f129" fmla="*/ f106 f42 1"/>
                <a:gd name="f130" fmla="*/ f107 f43 1"/>
                <a:gd name="f131" fmla="*/ f108 f42 1"/>
                <a:gd name="f132" fmla="*/ f109 f43 1"/>
                <a:gd name="f133" fmla="*/ f110 f42 1"/>
                <a:gd name="f134" fmla="*/ f111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16" y="f117"/>
                </a:cxn>
                <a:cxn ang="f92">
                  <a:pos x="f118" y="f119"/>
                </a:cxn>
                <a:cxn ang="f92">
                  <a:pos x="f120" y="f121"/>
                </a:cxn>
                <a:cxn ang="f92">
                  <a:pos x="f122" y="f123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6" y="f128"/>
                </a:cxn>
                <a:cxn ang="f92">
                  <a:pos x="f129" y="f130"/>
                </a:cxn>
                <a:cxn ang="f92">
                  <a:pos x="f131" y="f132"/>
                </a:cxn>
                <a:cxn ang="f92">
                  <a:pos x="f133" y="f134"/>
                </a:cxn>
                <a:cxn ang="f92">
                  <a:pos x="f116" y="f117"/>
                </a:cxn>
              </a:cxnLst>
              <a:rect l="f112" t="f115" r="f113" b="f114"/>
              <a:pathLst>
                <a:path w="941069" h="2275840">
                  <a:moveTo>
                    <a:pt x="f8" y="f7"/>
                  </a:moveTo>
                  <a:lnTo>
                    <a:pt x="f9" y="f10"/>
                  </a:ln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9" y="f20"/>
                  </a:lnTo>
                  <a:lnTo>
                    <a:pt x="f21" y="f5"/>
                  </a:lnTo>
                  <a:cubicBezTo>
                    <a:pt x="f22" y="f23"/>
                    <a:pt x="f24" y="f25"/>
                    <a:pt x="f21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lnTo>
                    <a:pt x="f39" y="f40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A6A6A6"/>
              </a:solidFill>
              <a:prstDash val="solid"/>
              <a:round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230191" marR="0" lvl="0" indent="-230191" algn="l" defTabSz="914400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0" name="Straight Connector 2078"/>
          <p:cNvCxnSpPr/>
          <p:nvPr/>
        </p:nvCxnSpPr>
        <p:spPr>
          <a:xfrm>
            <a:off x="5423373" y="5411134"/>
            <a:ext cx="352519" cy="0"/>
          </a:xfrm>
          <a:prstGeom prst="straightConnector1">
            <a:avLst/>
          </a:prstGeom>
          <a:noFill/>
          <a:ln w="19046" cap="flat">
            <a:solidFill>
              <a:srgbClr val="887960"/>
            </a:solidFill>
            <a:prstDash val="solid"/>
            <a:round/>
          </a:ln>
        </p:spPr>
      </p:cxnSp>
      <p:sp>
        <p:nvSpPr>
          <p:cNvPr id="11" name="Oval 107"/>
          <p:cNvSpPr/>
          <p:nvPr/>
        </p:nvSpPr>
        <p:spPr>
          <a:xfrm>
            <a:off x="6082476" y="4296180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3"/>
          <p:cNvSpPr/>
          <p:nvPr/>
        </p:nvSpPr>
        <p:spPr>
          <a:xfrm>
            <a:off x="4802316" y="4296180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15"/>
          <p:cNvSpPr/>
          <p:nvPr/>
        </p:nvSpPr>
        <p:spPr>
          <a:xfrm>
            <a:off x="2924741" y="4504462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21"/>
          <p:cNvCxnSpPr/>
          <p:nvPr/>
        </p:nvCxnSpPr>
        <p:spPr>
          <a:xfrm>
            <a:off x="3289432" y="3890086"/>
            <a:ext cx="1282564" cy="0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cxnSp>
        <p:nvCxnSpPr>
          <p:cNvPr id="15" name="Straight Connector 45"/>
          <p:cNvCxnSpPr/>
          <p:nvPr/>
        </p:nvCxnSpPr>
        <p:spPr>
          <a:xfrm>
            <a:off x="3103755" y="4341900"/>
            <a:ext cx="4287649" cy="0"/>
          </a:xfrm>
          <a:prstGeom prst="straightConnector1">
            <a:avLst/>
          </a:prstGeom>
          <a:noFill/>
          <a:ln w="19046" cap="flat">
            <a:solidFill>
              <a:srgbClr val="002060"/>
            </a:solidFill>
            <a:prstDash val="solid"/>
            <a:miter/>
          </a:ln>
        </p:spPr>
      </p:cxnSp>
      <p:cxnSp>
        <p:nvCxnSpPr>
          <p:cNvPr id="16" name="Straight Connector 85"/>
          <p:cNvCxnSpPr/>
          <p:nvPr/>
        </p:nvCxnSpPr>
        <p:spPr>
          <a:xfrm>
            <a:off x="5236463" y="3890086"/>
            <a:ext cx="2747590" cy="0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sp>
        <p:nvSpPr>
          <p:cNvPr id="17" name="Oval 86"/>
          <p:cNvSpPr/>
          <p:nvPr/>
        </p:nvSpPr>
        <p:spPr>
          <a:xfrm>
            <a:off x="7984053" y="3798646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87"/>
          <p:cNvSpPr/>
          <p:nvPr/>
        </p:nvSpPr>
        <p:spPr>
          <a:xfrm>
            <a:off x="3200396" y="3798646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88"/>
          <p:cNvSpPr/>
          <p:nvPr/>
        </p:nvSpPr>
        <p:spPr>
          <a:xfrm>
            <a:off x="4021647" y="3798646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Straight Connector 51"/>
          <p:cNvCxnSpPr/>
          <p:nvPr/>
        </p:nvCxnSpPr>
        <p:spPr>
          <a:xfrm>
            <a:off x="2345250" y="4100974"/>
            <a:ext cx="5758744" cy="0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21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Vulnerabilities - Typical from our Experience*</a:t>
            </a:r>
          </a:p>
        </p:txBody>
      </p:sp>
      <p:sp>
        <p:nvSpPr>
          <p:cNvPr id="22" name="Oval 36"/>
          <p:cNvSpPr/>
          <p:nvPr/>
        </p:nvSpPr>
        <p:spPr>
          <a:xfrm>
            <a:off x="2246010" y="4001112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39"/>
          <p:cNvSpPr/>
          <p:nvPr/>
        </p:nvSpPr>
        <p:spPr>
          <a:xfrm>
            <a:off x="9757915" y="2936668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40"/>
          <p:cNvSpPr/>
          <p:nvPr/>
        </p:nvSpPr>
        <p:spPr>
          <a:xfrm>
            <a:off x="9549176" y="3442990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5" name="Straight Connector 58"/>
          <p:cNvCxnSpPr/>
          <p:nvPr/>
        </p:nvCxnSpPr>
        <p:spPr>
          <a:xfrm flipH="1">
            <a:off x="8103995" y="3038295"/>
            <a:ext cx="1739747" cy="1061618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cxnSp>
        <p:nvCxnSpPr>
          <p:cNvPr id="26" name="Straight Connector 61"/>
          <p:cNvCxnSpPr/>
          <p:nvPr/>
        </p:nvCxnSpPr>
        <p:spPr>
          <a:xfrm>
            <a:off x="9433843" y="3292653"/>
            <a:ext cx="238896" cy="280090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27" name="Freeform 73"/>
          <p:cNvSpPr/>
          <p:nvPr/>
        </p:nvSpPr>
        <p:spPr>
          <a:xfrm rot="16199987" flipV="1">
            <a:off x="8246847" y="2380654"/>
            <a:ext cx="1118686" cy="7238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51221"/>
              <a:gd name="f7" fmla="val 2001795"/>
              <a:gd name="f8" fmla="val 691978"/>
              <a:gd name="f9" fmla="val 988541"/>
              <a:gd name="f10" fmla="val 778475"/>
              <a:gd name="f11" fmla="val 1223319"/>
              <a:gd name="f12" fmla="val 1519881"/>
              <a:gd name="f13" fmla="val 321276"/>
              <a:gd name="f14" fmla="val 1569308"/>
              <a:gd name="f15" fmla="val 568411"/>
              <a:gd name="f16" fmla="val 1532238"/>
              <a:gd name="f17" fmla="val 914400"/>
              <a:gd name="f18" fmla="val 1470454"/>
              <a:gd name="f19" fmla="val 654909"/>
              <a:gd name="f20" fmla="val 1569309"/>
              <a:gd name="f21" fmla="val 642551"/>
              <a:gd name="f22" fmla="val 1285103"/>
              <a:gd name="f23" fmla="+- 0 0 -90"/>
              <a:gd name="f24" fmla="*/ f3 1 2051221"/>
              <a:gd name="f25" fmla="*/ f4 1 2001795"/>
              <a:gd name="f26" fmla="+- f7 0 f5"/>
              <a:gd name="f27" fmla="+- f6 0 f5"/>
              <a:gd name="f28" fmla="*/ f23 f0 1"/>
              <a:gd name="f29" fmla="*/ f27 1 2051221"/>
              <a:gd name="f30" fmla="*/ f26 1 2001795"/>
              <a:gd name="f31" fmla="*/ 0 f27 1"/>
              <a:gd name="f32" fmla="*/ 2001795 f26 1"/>
              <a:gd name="f33" fmla="*/ 691978 f27 1"/>
              <a:gd name="f34" fmla="*/ 988541 f26 1"/>
              <a:gd name="f35" fmla="*/ 778475 f27 1"/>
              <a:gd name="f36" fmla="*/ 1223319 f26 1"/>
              <a:gd name="f37" fmla="*/ 1519881 f27 1"/>
              <a:gd name="f38" fmla="*/ 321276 f26 1"/>
              <a:gd name="f39" fmla="*/ 1569308 f27 1"/>
              <a:gd name="f40" fmla="*/ 568411 f26 1"/>
              <a:gd name="f41" fmla="*/ 2051221 f27 1"/>
              <a:gd name="f42" fmla="*/ 0 f26 1"/>
              <a:gd name="f43" fmla="*/ 1532238 f27 1"/>
              <a:gd name="f44" fmla="*/ 914400 f26 1"/>
              <a:gd name="f45" fmla="*/ 1470454 f27 1"/>
              <a:gd name="f46" fmla="*/ 654909 f26 1"/>
              <a:gd name="f47" fmla="*/ 1569309 f26 1"/>
              <a:gd name="f48" fmla="*/ 642551 f27 1"/>
              <a:gd name="f49" fmla="*/ 1285103 f26 1"/>
              <a:gd name="f50" fmla="*/ f28 1 f2"/>
              <a:gd name="f51" fmla="*/ f31 1 2051221"/>
              <a:gd name="f52" fmla="*/ f32 1 2001795"/>
              <a:gd name="f53" fmla="*/ f33 1 2051221"/>
              <a:gd name="f54" fmla="*/ f34 1 2001795"/>
              <a:gd name="f55" fmla="*/ f35 1 2051221"/>
              <a:gd name="f56" fmla="*/ f36 1 2001795"/>
              <a:gd name="f57" fmla="*/ f37 1 2051221"/>
              <a:gd name="f58" fmla="*/ f38 1 2001795"/>
              <a:gd name="f59" fmla="*/ f39 1 2051221"/>
              <a:gd name="f60" fmla="*/ f40 1 2001795"/>
              <a:gd name="f61" fmla="*/ f41 1 2051221"/>
              <a:gd name="f62" fmla="*/ f42 1 2001795"/>
              <a:gd name="f63" fmla="*/ f43 1 2051221"/>
              <a:gd name="f64" fmla="*/ f44 1 2001795"/>
              <a:gd name="f65" fmla="*/ f45 1 2051221"/>
              <a:gd name="f66" fmla="*/ f46 1 2001795"/>
              <a:gd name="f67" fmla="*/ f47 1 2001795"/>
              <a:gd name="f68" fmla="*/ f48 1 2051221"/>
              <a:gd name="f69" fmla="*/ f49 1 2001795"/>
              <a:gd name="f70" fmla="*/ f5 1 f29"/>
              <a:gd name="f71" fmla="*/ f6 1 f29"/>
              <a:gd name="f72" fmla="*/ f5 1 f30"/>
              <a:gd name="f73" fmla="*/ f7 1 f30"/>
              <a:gd name="f74" fmla="+- f50 0 f1"/>
              <a:gd name="f75" fmla="*/ f51 1 f29"/>
              <a:gd name="f76" fmla="*/ f52 1 f30"/>
              <a:gd name="f77" fmla="*/ f53 1 f29"/>
              <a:gd name="f78" fmla="*/ f54 1 f30"/>
              <a:gd name="f79" fmla="*/ f55 1 f29"/>
              <a:gd name="f80" fmla="*/ f56 1 f30"/>
              <a:gd name="f81" fmla="*/ f57 1 f29"/>
              <a:gd name="f82" fmla="*/ f58 1 f30"/>
              <a:gd name="f83" fmla="*/ f59 1 f29"/>
              <a:gd name="f84" fmla="*/ f60 1 f30"/>
              <a:gd name="f85" fmla="*/ f61 1 f29"/>
              <a:gd name="f86" fmla="*/ f62 1 f30"/>
              <a:gd name="f87" fmla="*/ f63 1 f29"/>
              <a:gd name="f88" fmla="*/ f64 1 f30"/>
              <a:gd name="f89" fmla="*/ f65 1 f29"/>
              <a:gd name="f90" fmla="*/ f66 1 f30"/>
              <a:gd name="f91" fmla="*/ f67 1 f30"/>
              <a:gd name="f92" fmla="*/ f68 1 f29"/>
              <a:gd name="f93" fmla="*/ f69 1 f30"/>
              <a:gd name="f94" fmla="*/ f70 f24 1"/>
              <a:gd name="f95" fmla="*/ f71 f24 1"/>
              <a:gd name="f96" fmla="*/ f73 f25 1"/>
              <a:gd name="f97" fmla="*/ f72 f25 1"/>
              <a:gd name="f98" fmla="*/ f75 f24 1"/>
              <a:gd name="f99" fmla="*/ f76 f25 1"/>
              <a:gd name="f100" fmla="*/ f77 f24 1"/>
              <a:gd name="f101" fmla="*/ f78 f25 1"/>
              <a:gd name="f102" fmla="*/ f79 f24 1"/>
              <a:gd name="f103" fmla="*/ f80 f25 1"/>
              <a:gd name="f104" fmla="*/ f81 f24 1"/>
              <a:gd name="f105" fmla="*/ f82 f25 1"/>
              <a:gd name="f106" fmla="*/ f83 f24 1"/>
              <a:gd name="f107" fmla="*/ f84 f25 1"/>
              <a:gd name="f108" fmla="*/ f85 f24 1"/>
              <a:gd name="f109" fmla="*/ f86 f25 1"/>
              <a:gd name="f110" fmla="*/ f87 f24 1"/>
              <a:gd name="f111" fmla="*/ f88 f25 1"/>
              <a:gd name="f112" fmla="*/ f89 f24 1"/>
              <a:gd name="f113" fmla="*/ f90 f25 1"/>
              <a:gd name="f114" fmla="*/ f91 f25 1"/>
              <a:gd name="f115" fmla="*/ f92 f24 1"/>
              <a:gd name="f116" fmla="*/ f9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98" y="f99"/>
              </a:cxn>
              <a:cxn ang="f74">
                <a:pos x="f100" y="f101"/>
              </a:cxn>
              <a:cxn ang="f74">
                <a:pos x="f102" y="f103"/>
              </a:cxn>
              <a:cxn ang="f74">
                <a:pos x="f104" y="f105"/>
              </a:cxn>
              <a:cxn ang="f74">
                <a:pos x="f106" y="f107"/>
              </a:cxn>
              <a:cxn ang="f74">
                <a:pos x="f108" y="f109"/>
              </a:cxn>
              <a:cxn ang="f74">
                <a:pos x="f110" y="f111"/>
              </a:cxn>
              <a:cxn ang="f74">
                <a:pos x="f112" y="f113"/>
              </a:cxn>
              <a:cxn ang="f74">
                <a:pos x="f100" y="f114"/>
              </a:cxn>
              <a:cxn ang="f74">
                <a:pos x="f115" y="f116"/>
              </a:cxn>
              <a:cxn ang="f74">
                <a:pos x="f98" y="f99"/>
              </a:cxn>
            </a:cxnLst>
            <a:rect l="f94" t="f97" r="f95" b="f96"/>
            <a:pathLst>
              <a:path w="2051221" h="2001795">
                <a:moveTo>
                  <a:pt x="f5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6" y="f5"/>
                </a:lnTo>
                <a:lnTo>
                  <a:pt x="f16" y="f17"/>
                </a:lnTo>
                <a:lnTo>
                  <a:pt x="f18" y="f19"/>
                </a:lnTo>
                <a:lnTo>
                  <a:pt x="f8" y="f20"/>
                </a:lnTo>
                <a:lnTo>
                  <a:pt x="f21" y="f22"/>
                </a:lnTo>
                <a:lnTo>
                  <a:pt x="f5" y="f7"/>
                </a:lnTo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5" descr="C:\Users\jdgb\AppData\Local\Microsoft\Windows\Temporary Internet Files\Content.IE5\39QP8PX5\MC900388664[1].wmf"/>
          <p:cNvPicPr>
            <a:picLocks noChangeAspect="1"/>
          </p:cNvPicPr>
          <p:nvPr/>
        </p:nvPicPr>
        <p:blipFill>
          <a:blip r:embed="rId6">
            <a:biLevel thresh="50000"/>
          </a:blip>
          <a:srcRect/>
          <a:stretch>
            <a:fillRect/>
          </a:stretch>
        </p:blipFill>
        <p:spPr>
          <a:xfrm>
            <a:off x="3237618" y="5145812"/>
            <a:ext cx="649388" cy="6667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9" name="Oval 112"/>
          <p:cNvSpPr/>
          <p:nvPr/>
        </p:nvSpPr>
        <p:spPr>
          <a:xfrm>
            <a:off x="8313694" y="3296265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Straight Connector 118"/>
          <p:cNvCxnSpPr>
            <a:stCxn id="17" idx="7"/>
            <a:endCxn id="29" idx="5"/>
          </p:cNvCxnSpPr>
          <p:nvPr/>
        </p:nvCxnSpPr>
        <p:spPr>
          <a:xfrm flipV="1">
            <a:off x="8140152" y="3452364"/>
            <a:ext cx="200325" cy="373065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pic>
        <p:nvPicPr>
          <p:cNvPr id="31" name="Picture 20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889" y="5150019"/>
            <a:ext cx="603165" cy="6031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Picture 2059"/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4124916" y="5134008"/>
            <a:ext cx="455727" cy="6785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3" name="Oval 101"/>
          <p:cNvSpPr/>
          <p:nvPr/>
        </p:nvSpPr>
        <p:spPr>
          <a:xfrm>
            <a:off x="7362636" y="4296180"/>
            <a:ext cx="91440" cy="914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7"/>
          <p:cNvSpPr/>
          <p:nvPr/>
        </p:nvSpPr>
        <p:spPr>
          <a:xfrm>
            <a:off x="4857847" y="2696986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5" name="Straight Connector 70"/>
          <p:cNvCxnSpPr/>
          <p:nvPr/>
        </p:nvCxnSpPr>
        <p:spPr>
          <a:xfrm flipH="1">
            <a:off x="4866261" y="2806622"/>
            <a:ext cx="83027" cy="1294654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36" name="Oval 122"/>
          <p:cNvSpPr/>
          <p:nvPr/>
        </p:nvSpPr>
        <p:spPr>
          <a:xfrm>
            <a:off x="2844979" y="4618708"/>
            <a:ext cx="104671" cy="1046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206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7" name="Straight Connector 123"/>
          <p:cNvCxnSpPr>
            <a:stCxn id="36" idx="7"/>
          </p:cNvCxnSpPr>
          <p:nvPr/>
        </p:nvCxnSpPr>
        <p:spPr>
          <a:xfrm flipV="1">
            <a:off x="2934316" y="4341900"/>
            <a:ext cx="169439" cy="292142"/>
          </a:xfrm>
          <a:prstGeom prst="straightConnector1">
            <a:avLst/>
          </a:prstGeom>
          <a:noFill/>
          <a:ln w="19046" cap="flat">
            <a:solidFill>
              <a:srgbClr val="002060"/>
            </a:solidFill>
            <a:prstDash val="solid"/>
            <a:miter/>
          </a:ln>
        </p:spPr>
      </p:cxnSp>
      <p:sp>
        <p:nvSpPr>
          <p:cNvPr id="38" name="Oval 80"/>
          <p:cNvSpPr/>
          <p:nvPr/>
        </p:nvSpPr>
        <p:spPr>
          <a:xfrm>
            <a:off x="3871676" y="3174412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9" name="Straight Connector 81"/>
          <p:cNvCxnSpPr/>
          <p:nvPr/>
        </p:nvCxnSpPr>
        <p:spPr>
          <a:xfrm>
            <a:off x="3954621" y="3248214"/>
            <a:ext cx="158466" cy="669305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sp>
        <p:nvSpPr>
          <p:cNvPr id="40" name="Oval 82"/>
          <p:cNvSpPr/>
          <p:nvPr/>
        </p:nvSpPr>
        <p:spPr>
          <a:xfrm>
            <a:off x="5050950" y="3208346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83"/>
          <p:cNvCxnSpPr/>
          <p:nvPr/>
        </p:nvCxnSpPr>
        <p:spPr>
          <a:xfrm>
            <a:off x="4935626" y="3058000"/>
            <a:ext cx="238896" cy="280090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cxnSp>
        <p:nvCxnSpPr>
          <p:cNvPr id="42" name="Straight Connector 84"/>
          <p:cNvCxnSpPr/>
          <p:nvPr/>
        </p:nvCxnSpPr>
        <p:spPr>
          <a:xfrm flipH="1">
            <a:off x="2318578" y="3889747"/>
            <a:ext cx="970791" cy="576840"/>
          </a:xfrm>
          <a:prstGeom prst="straightConnector1">
            <a:avLst/>
          </a:prstGeom>
          <a:noFill/>
          <a:ln w="19046" cap="flat">
            <a:solidFill>
              <a:srgbClr val="87853D"/>
            </a:solidFill>
            <a:prstDash val="solid"/>
            <a:miter/>
          </a:ln>
        </p:spPr>
      </p:cxnSp>
      <p:sp>
        <p:nvSpPr>
          <p:cNvPr id="43" name="Oval 89"/>
          <p:cNvSpPr/>
          <p:nvPr/>
        </p:nvSpPr>
        <p:spPr>
          <a:xfrm>
            <a:off x="2217170" y="4383569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4" name="Straight Connector 90"/>
          <p:cNvCxnSpPr/>
          <p:nvPr/>
        </p:nvCxnSpPr>
        <p:spPr>
          <a:xfrm flipH="1">
            <a:off x="4214055" y="4103479"/>
            <a:ext cx="205008" cy="339974"/>
          </a:xfrm>
          <a:prstGeom prst="straightConnector1">
            <a:avLst/>
          </a:prstGeom>
          <a:noFill/>
          <a:ln w="19046" cap="flat">
            <a:solidFill>
              <a:srgbClr val="C00000"/>
            </a:solidFill>
            <a:prstDash val="solid"/>
            <a:miter/>
          </a:ln>
        </p:spPr>
      </p:cxnSp>
      <p:sp>
        <p:nvSpPr>
          <p:cNvPr id="45" name="Oval 91"/>
          <p:cNvSpPr/>
          <p:nvPr/>
        </p:nvSpPr>
        <p:spPr>
          <a:xfrm>
            <a:off x="4111761" y="4392704"/>
            <a:ext cx="182880" cy="18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Freeform 68"/>
          <p:cNvSpPr/>
          <p:nvPr/>
        </p:nvSpPr>
        <p:spPr>
          <a:xfrm rot="20955663" flipV="1">
            <a:off x="8247832" y="3905530"/>
            <a:ext cx="701043" cy="7202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51221"/>
              <a:gd name="f7" fmla="val 2001795"/>
              <a:gd name="f8" fmla="val 691978"/>
              <a:gd name="f9" fmla="val 988541"/>
              <a:gd name="f10" fmla="val 778475"/>
              <a:gd name="f11" fmla="val 1223319"/>
              <a:gd name="f12" fmla="val 1519881"/>
              <a:gd name="f13" fmla="val 321276"/>
              <a:gd name="f14" fmla="val 1569308"/>
              <a:gd name="f15" fmla="val 568411"/>
              <a:gd name="f16" fmla="val 1532238"/>
              <a:gd name="f17" fmla="val 914400"/>
              <a:gd name="f18" fmla="val 1470454"/>
              <a:gd name="f19" fmla="val 654909"/>
              <a:gd name="f20" fmla="val 1569309"/>
              <a:gd name="f21" fmla="val 642551"/>
              <a:gd name="f22" fmla="val 1285103"/>
              <a:gd name="f23" fmla="+- 0 0 -90"/>
              <a:gd name="f24" fmla="*/ f3 1 2051221"/>
              <a:gd name="f25" fmla="*/ f4 1 2001795"/>
              <a:gd name="f26" fmla="+- f7 0 f5"/>
              <a:gd name="f27" fmla="+- f6 0 f5"/>
              <a:gd name="f28" fmla="*/ f23 f0 1"/>
              <a:gd name="f29" fmla="*/ f27 1 2051221"/>
              <a:gd name="f30" fmla="*/ f26 1 2001795"/>
              <a:gd name="f31" fmla="*/ 0 f27 1"/>
              <a:gd name="f32" fmla="*/ 2001795 f26 1"/>
              <a:gd name="f33" fmla="*/ 691978 f27 1"/>
              <a:gd name="f34" fmla="*/ 988541 f26 1"/>
              <a:gd name="f35" fmla="*/ 778475 f27 1"/>
              <a:gd name="f36" fmla="*/ 1223319 f26 1"/>
              <a:gd name="f37" fmla="*/ 1519881 f27 1"/>
              <a:gd name="f38" fmla="*/ 321276 f26 1"/>
              <a:gd name="f39" fmla="*/ 1569308 f27 1"/>
              <a:gd name="f40" fmla="*/ 568411 f26 1"/>
              <a:gd name="f41" fmla="*/ 2051221 f27 1"/>
              <a:gd name="f42" fmla="*/ 0 f26 1"/>
              <a:gd name="f43" fmla="*/ 1532238 f27 1"/>
              <a:gd name="f44" fmla="*/ 914400 f26 1"/>
              <a:gd name="f45" fmla="*/ 1470454 f27 1"/>
              <a:gd name="f46" fmla="*/ 654909 f26 1"/>
              <a:gd name="f47" fmla="*/ 1569309 f26 1"/>
              <a:gd name="f48" fmla="*/ 642551 f27 1"/>
              <a:gd name="f49" fmla="*/ 1285103 f26 1"/>
              <a:gd name="f50" fmla="*/ f28 1 f2"/>
              <a:gd name="f51" fmla="*/ f31 1 2051221"/>
              <a:gd name="f52" fmla="*/ f32 1 2001795"/>
              <a:gd name="f53" fmla="*/ f33 1 2051221"/>
              <a:gd name="f54" fmla="*/ f34 1 2001795"/>
              <a:gd name="f55" fmla="*/ f35 1 2051221"/>
              <a:gd name="f56" fmla="*/ f36 1 2001795"/>
              <a:gd name="f57" fmla="*/ f37 1 2051221"/>
              <a:gd name="f58" fmla="*/ f38 1 2001795"/>
              <a:gd name="f59" fmla="*/ f39 1 2051221"/>
              <a:gd name="f60" fmla="*/ f40 1 2001795"/>
              <a:gd name="f61" fmla="*/ f41 1 2051221"/>
              <a:gd name="f62" fmla="*/ f42 1 2001795"/>
              <a:gd name="f63" fmla="*/ f43 1 2051221"/>
              <a:gd name="f64" fmla="*/ f44 1 2001795"/>
              <a:gd name="f65" fmla="*/ f45 1 2051221"/>
              <a:gd name="f66" fmla="*/ f46 1 2001795"/>
              <a:gd name="f67" fmla="*/ f47 1 2001795"/>
              <a:gd name="f68" fmla="*/ f48 1 2051221"/>
              <a:gd name="f69" fmla="*/ f49 1 2001795"/>
              <a:gd name="f70" fmla="*/ f5 1 f29"/>
              <a:gd name="f71" fmla="*/ f6 1 f29"/>
              <a:gd name="f72" fmla="*/ f5 1 f30"/>
              <a:gd name="f73" fmla="*/ f7 1 f30"/>
              <a:gd name="f74" fmla="+- f50 0 f1"/>
              <a:gd name="f75" fmla="*/ f51 1 f29"/>
              <a:gd name="f76" fmla="*/ f52 1 f30"/>
              <a:gd name="f77" fmla="*/ f53 1 f29"/>
              <a:gd name="f78" fmla="*/ f54 1 f30"/>
              <a:gd name="f79" fmla="*/ f55 1 f29"/>
              <a:gd name="f80" fmla="*/ f56 1 f30"/>
              <a:gd name="f81" fmla="*/ f57 1 f29"/>
              <a:gd name="f82" fmla="*/ f58 1 f30"/>
              <a:gd name="f83" fmla="*/ f59 1 f29"/>
              <a:gd name="f84" fmla="*/ f60 1 f30"/>
              <a:gd name="f85" fmla="*/ f61 1 f29"/>
              <a:gd name="f86" fmla="*/ f62 1 f30"/>
              <a:gd name="f87" fmla="*/ f63 1 f29"/>
              <a:gd name="f88" fmla="*/ f64 1 f30"/>
              <a:gd name="f89" fmla="*/ f65 1 f29"/>
              <a:gd name="f90" fmla="*/ f66 1 f30"/>
              <a:gd name="f91" fmla="*/ f67 1 f30"/>
              <a:gd name="f92" fmla="*/ f68 1 f29"/>
              <a:gd name="f93" fmla="*/ f69 1 f30"/>
              <a:gd name="f94" fmla="*/ f70 f24 1"/>
              <a:gd name="f95" fmla="*/ f71 f24 1"/>
              <a:gd name="f96" fmla="*/ f73 f25 1"/>
              <a:gd name="f97" fmla="*/ f72 f25 1"/>
              <a:gd name="f98" fmla="*/ f75 f24 1"/>
              <a:gd name="f99" fmla="*/ f76 f25 1"/>
              <a:gd name="f100" fmla="*/ f77 f24 1"/>
              <a:gd name="f101" fmla="*/ f78 f25 1"/>
              <a:gd name="f102" fmla="*/ f79 f24 1"/>
              <a:gd name="f103" fmla="*/ f80 f25 1"/>
              <a:gd name="f104" fmla="*/ f81 f24 1"/>
              <a:gd name="f105" fmla="*/ f82 f25 1"/>
              <a:gd name="f106" fmla="*/ f83 f24 1"/>
              <a:gd name="f107" fmla="*/ f84 f25 1"/>
              <a:gd name="f108" fmla="*/ f85 f24 1"/>
              <a:gd name="f109" fmla="*/ f86 f25 1"/>
              <a:gd name="f110" fmla="*/ f87 f24 1"/>
              <a:gd name="f111" fmla="*/ f88 f25 1"/>
              <a:gd name="f112" fmla="*/ f89 f24 1"/>
              <a:gd name="f113" fmla="*/ f90 f25 1"/>
              <a:gd name="f114" fmla="*/ f91 f25 1"/>
              <a:gd name="f115" fmla="*/ f92 f24 1"/>
              <a:gd name="f116" fmla="*/ f9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98" y="f99"/>
              </a:cxn>
              <a:cxn ang="f74">
                <a:pos x="f100" y="f101"/>
              </a:cxn>
              <a:cxn ang="f74">
                <a:pos x="f102" y="f103"/>
              </a:cxn>
              <a:cxn ang="f74">
                <a:pos x="f104" y="f105"/>
              </a:cxn>
              <a:cxn ang="f74">
                <a:pos x="f106" y="f107"/>
              </a:cxn>
              <a:cxn ang="f74">
                <a:pos x="f108" y="f109"/>
              </a:cxn>
              <a:cxn ang="f74">
                <a:pos x="f110" y="f111"/>
              </a:cxn>
              <a:cxn ang="f74">
                <a:pos x="f112" y="f113"/>
              </a:cxn>
              <a:cxn ang="f74">
                <a:pos x="f100" y="f114"/>
              </a:cxn>
              <a:cxn ang="f74">
                <a:pos x="f115" y="f116"/>
              </a:cxn>
              <a:cxn ang="f74">
                <a:pos x="f98" y="f99"/>
              </a:cxn>
            </a:cxnLst>
            <a:rect l="f94" t="f97" r="f95" b="f96"/>
            <a:pathLst>
              <a:path w="2051221" h="2001795">
                <a:moveTo>
                  <a:pt x="f5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6" y="f5"/>
                </a:lnTo>
                <a:lnTo>
                  <a:pt x="f16" y="f17"/>
                </a:lnTo>
                <a:lnTo>
                  <a:pt x="f18" y="f19"/>
                </a:lnTo>
                <a:lnTo>
                  <a:pt x="f8" y="f20"/>
                </a:lnTo>
                <a:lnTo>
                  <a:pt x="f21" y="f22"/>
                </a:lnTo>
                <a:lnTo>
                  <a:pt x="f5" y="f7"/>
                </a:lnTo>
                <a:close/>
              </a:path>
            </a:pathLst>
          </a:custGeom>
          <a:solidFill>
            <a:srgbClr val="87853D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Cloud"/>
          <p:cNvSpPr/>
          <p:nvPr/>
        </p:nvSpPr>
        <p:spPr>
          <a:xfrm>
            <a:off x="5706607" y="5134008"/>
            <a:ext cx="936446" cy="6096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949"/>
              <a:gd name="f8" fmla="val 7180"/>
              <a:gd name="f9" fmla="val 841"/>
              <a:gd name="f10" fmla="val 7336"/>
              <a:gd name="f11" fmla="val 8613"/>
              <a:gd name="f12" fmla="val 10137"/>
              <a:gd name="f13" fmla="+- 0 0 1"/>
              <a:gd name="f14" fmla="val 11192"/>
              <a:gd name="f15" fmla="val 409"/>
              <a:gd name="f16" fmla="val 12169"/>
              <a:gd name="f17" fmla="val 1074"/>
              <a:gd name="f18" fmla="val 12702"/>
              <a:gd name="f19" fmla="val 1063"/>
              <a:gd name="f20" fmla="val 12668"/>
              <a:gd name="f21" fmla="val 685"/>
              <a:gd name="f22" fmla="val 13217"/>
              <a:gd name="f23" fmla="val 475"/>
              <a:gd name="f24" fmla="val 13940"/>
              <a:gd name="f25" fmla="val 14690"/>
              <a:gd name="f26" fmla="val 16325"/>
              <a:gd name="f27" fmla="val 1451"/>
              <a:gd name="f28" fmla="val 17650"/>
              <a:gd name="f29" fmla="val 2655"/>
              <a:gd name="f30" fmla="val 2739"/>
              <a:gd name="f31" fmla="val 2824"/>
              <a:gd name="f32" fmla="val 17643"/>
              <a:gd name="f33" fmla="val 2909"/>
              <a:gd name="f34" fmla="val 17629"/>
              <a:gd name="f35" fmla="val 2897"/>
              <a:gd name="f36" fmla="val 17649"/>
              <a:gd name="f37" fmla="val 3585"/>
              <a:gd name="f38" fmla="val 19288"/>
              <a:gd name="f39" fmla="val 4863"/>
              <a:gd name="f40" fmla="val 20300"/>
              <a:gd name="f41" fmla="val 6247"/>
              <a:gd name="f42" fmla="val 6947"/>
              <a:gd name="f43" fmla="val 20299"/>
              <a:gd name="f44" fmla="val 7635"/>
              <a:gd name="f45" fmla="val 20039"/>
              <a:gd name="f46" fmla="val 8235"/>
              <a:gd name="f47" fmla="val 19546"/>
              <a:gd name="f48" fmla="val 8229"/>
              <a:gd name="f49" fmla="val 19550"/>
              <a:gd name="f50" fmla="val 8855"/>
              <a:gd name="f51" fmla="val 20829"/>
              <a:gd name="f52" fmla="val 9908"/>
              <a:gd name="f53" fmla="val 21597"/>
              <a:gd name="f54" fmla="val 11036"/>
              <a:gd name="f55" fmla="val 12523"/>
              <a:gd name="f56" fmla="val 21596"/>
              <a:gd name="f57" fmla="val 13836"/>
              <a:gd name="f58" fmla="val 20267"/>
              <a:gd name="f59" fmla="val 14267"/>
              <a:gd name="f60" fmla="val 18324"/>
              <a:gd name="f61" fmla="val 14270"/>
              <a:gd name="f62" fmla="val 18350"/>
              <a:gd name="f63" fmla="val 14730"/>
              <a:gd name="f64" fmla="val 18740"/>
              <a:gd name="f65" fmla="val 15260"/>
              <a:gd name="f66" fmla="val 18947"/>
              <a:gd name="f67" fmla="val 15802"/>
              <a:gd name="f68" fmla="val 17390"/>
              <a:gd name="f69" fmla="val 18946"/>
              <a:gd name="f70" fmla="val 18682"/>
              <a:gd name="f71" fmla="val 17205"/>
              <a:gd name="f72" fmla="val 18694"/>
              <a:gd name="f73" fmla="val 15045"/>
              <a:gd name="f74" fmla="val 18689"/>
              <a:gd name="f75" fmla="val 15035"/>
              <a:gd name="f76" fmla="val 20357"/>
              <a:gd name="f77" fmla="val 14710"/>
              <a:gd name="f78" fmla="val 12765"/>
              <a:gd name="f79" fmla="val 10472"/>
              <a:gd name="f80" fmla="val 9456"/>
              <a:gd name="f81" fmla="val 21350"/>
              <a:gd name="f82" fmla="val 8469"/>
              <a:gd name="f83" fmla="val 20896"/>
              <a:gd name="f84" fmla="val 7663"/>
              <a:gd name="f85" fmla="val 20889"/>
              <a:gd name="f86" fmla="val 7661"/>
              <a:gd name="f87" fmla="val 21031"/>
              <a:gd name="f88" fmla="val 7208"/>
              <a:gd name="f89" fmla="val 21105"/>
              <a:gd name="f90" fmla="val 6721"/>
              <a:gd name="f91" fmla="val 6228"/>
              <a:gd name="f92" fmla="val 4588"/>
              <a:gd name="f93" fmla="val 3150"/>
              <a:gd name="f94" fmla="val 19139"/>
              <a:gd name="f95" fmla="val 2719"/>
              <a:gd name="f96" fmla="val 19148"/>
              <a:gd name="f97" fmla="val 2712"/>
              <a:gd name="f98" fmla="val 18940"/>
              <a:gd name="f99" fmla="val 1142"/>
              <a:gd name="f100" fmla="val 17933"/>
              <a:gd name="f101" fmla="val 16758"/>
              <a:gd name="f102" fmla="val 16044"/>
              <a:gd name="f103" fmla="val 15367"/>
              <a:gd name="f104" fmla="val 426"/>
              <a:gd name="f105" fmla="val 14905"/>
              <a:gd name="f106" fmla="val 1165"/>
              <a:gd name="f107" fmla="val 14909"/>
              <a:gd name="f108" fmla="val 1170"/>
              <a:gd name="f109" fmla="val 14497"/>
              <a:gd name="f110" fmla="val 432"/>
              <a:gd name="f111" fmla="val 13855"/>
              <a:gd name="f112" fmla="val 13174"/>
              <a:gd name="f113" fmla="val 12347"/>
              <a:gd name="f114" fmla="val 11590"/>
              <a:gd name="f115" fmla="val 637"/>
              <a:gd name="f116" fmla="val 11221"/>
              <a:gd name="f117" fmla="val 1645"/>
              <a:gd name="f118" fmla="val 11229"/>
              <a:gd name="f119" fmla="val 1694"/>
              <a:gd name="f120" fmla="val 10730"/>
              <a:gd name="f121" fmla="val 1024"/>
              <a:gd name="f122" fmla="val 10058"/>
              <a:gd name="f123" fmla="val 650"/>
              <a:gd name="f124" fmla="val 9358"/>
              <a:gd name="f125" fmla="val 8372"/>
              <a:gd name="f126" fmla="val 649"/>
              <a:gd name="f127" fmla="val 7466"/>
              <a:gd name="f128" fmla="val 1391"/>
              <a:gd name="f129" fmla="val 7003"/>
              <a:gd name="f130" fmla="val 2578"/>
              <a:gd name="f131" fmla="val 6995"/>
              <a:gd name="f132" fmla="val 2602"/>
              <a:gd name="f133" fmla="val 6477"/>
              <a:gd name="f134" fmla="val 2189"/>
              <a:gd name="f135" fmla="val 5888"/>
              <a:gd name="f136" fmla="val 1972"/>
              <a:gd name="f137" fmla="val 5288"/>
              <a:gd name="f138" fmla="val 3423"/>
              <a:gd name="f139" fmla="val 1912"/>
              <a:gd name="f140" fmla="val 4029"/>
              <a:gd name="f141" fmla="val 6567"/>
              <a:gd name="f142" fmla="val 1911"/>
              <a:gd name="f143" fmla="val 6774"/>
              <a:gd name="f144" fmla="val 1922"/>
              <a:gd name="f145" fmla="val 6981"/>
              <a:gd name="f146" fmla="val 1942"/>
              <a:gd name="f147" fmla="val 7186"/>
              <a:gd name="f148" fmla="val 1407"/>
              <a:gd name="f149" fmla="val 12969"/>
              <a:gd name="f150" fmla="val 1786"/>
              <a:gd name="f151" fmla="val 13110"/>
              <a:gd name="f152" fmla="val 2172"/>
              <a:gd name="f153" fmla="val 2228"/>
              <a:gd name="f154" fmla="val 13109"/>
              <a:gd name="f155" fmla="val 2285"/>
              <a:gd name="f156" fmla="val 13107"/>
              <a:gd name="f157" fmla="val 2341"/>
              <a:gd name="f158" fmla="val 13101"/>
              <a:gd name="f159" fmla="val 3099"/>
              <a:gd name="f160" fmla="val 17599"/>
              <a:gd name="f161" fmla="val 3285"/>
              <a:gd name="f162" fmla="val 17535"/>
              <a:gd name="f163" fmla="val 3463"/>
              <a:gd name="f164" fmla="val 17439"/>
              <a:gd name="f165" fmla="val 7895"/>
              <a:gd name="f166" fmla="val 18680"/>
              <a:gd name="f167" fmla="val 7983"/>
              <a:gd name="f168" fmla="val 18985"/>
              <a:gd name="f169" fmla="val 8095"/>
              <a:gd name="f170" fmla="val 19277"/>
              <a:gd name="f171" fmla="val 14336"/>
              <a:gd name="f172" fmla="val 18013"/>
              <a:gd name="f173" fmla="val 14380"/>
              <a:gd name="f174" fmla="val 17693"/>
              <a:gd name="f175" fmla="val 14400"/>
              <a:gd name="f176" fmla="val 17370"/>
              <a:gd name="f177" fmla="val 15034"/>
              <a:gd name="f178" fmla="val 18695"/>
              <a:gd name="f179" fmla="val 15024"/>
              <a:gd name="f180" fmla="val 15013"/>
              <a:gd name="f181" fmla="val 13508"/>
              <a:gd name="f182" fmla="val 18063"/>
              <a:gd name="f183" fmla="val 12136"/>
              <a:gd name="f184" fmla="val 17069"/>
              <a:gd name="f185" fmla="val 11477"/>
              <a:gd name="f186" fmla="val 20165"/>
              <a:gd name="f187" fmla="val 8999"/>
              <a:gd name="f188" fmla="val 20479"/>
              <a:gd name="f189" fmla="val 8635"/>
              <a:gd name="f190" fmla="val 20726"/>
              <a:gd name="f191" fmla="val 8177"/>
              <a:gd name="f192" fmla="val 19186"/>
              <a:gd name="f193" fmla="val 3344"/>
              <a:gd name="f194" fmla="val 3328"/>
              <a:gd name="f195" fmla="val 19187"/>
              <a:gd name="f196" fmla="val 3313"/>
              <a:gd name="f197" fmla="val 3297"/>
              <a:gd name="f198" fmla="val 3101"/>
              <a:gd name="f199" fmla="val 19174"/>
              <a:gd name="f200" fmla="val 2905"/>
              <a:gd name="f201" fmla="val 14754"/>
              <a:gd name="f202" fmla="val 1408"/>
              <a:gd name="f203" fmla="val 14629"/>
              <a:gd name="f204" fmla="val 1679"/>
              <a:gd name="f205" fmla="val 14535"/>
              <a:gd name="f206" fmla="val 1971"/>
              <a:gd name="f207" fmla="val 11140"/>
              <a:gd name="f208" fmla="val 1866"/>
              <a:gd name="f209" fmla="val 11080"/>
              <a:gd name="f210" fmla="val 2099"/>
              <a:gd name="f211" fmla="val 11041"/>
              <a:gd name="f212" fmla="val 2340"/>
              <a:gd name="f213" fmla="val 7645"/>
              <a:gd name="f214" fmla="val 3276"/>
              <a:gd name="f215" fmla="val 7449"/>
              <a:gd name="f216" fmla="val 3016"/>
              <a:gd name="f217" fmla="val 7231"/>
              <a:gd name="f218" fmla="val 2790"/>
              <a:gd name="f219" fmla="val 1966"/>
              <a:gd name="f220" fmla="val 7426"/>
              <a:gd name="f221" fmla="val 2004"/>
              <a:gd name="f222" fmla="val 2056"/>
              <a:gd name="f223" fmla="+- 0 0 -90"/>
              <a:gd name="f224" fmla="*/ f3 1 21600"/>
              <a:gd name="f225" fmla="*/ f4 1 21600"/>
              <a:gd name="f226" fmla="+- f6 0 f5"/>
              <a:gd name="f227" fmla="*/ f223 f0 1"/>
              <a:gd name="f228" fmla="*/ f226 1 21600"/>
              <a:gd name="f229" fmla="*/ 67 f226 1"/>
              <a:gd name="f230" fmla="*/ 10800 f226 1"/>
              <a:gd name="f231" fmla="*/ 21577 f226 1"/>
              <a:gd name="f232" fmla="*/ 21582 f226 1"/>
              <a:gd name="f233" fmla="*/ 1235 f226 1"/>
              <a:gd name="f234" fmla="*/ 2977 f226 1"/>
              <a:gd name="f235" fmla="*/ 3262 f226 1"/>
              <a:gd name="f236" fmla="*/ 17087 f226 1"/>
              <a:gd name="f237" fmla="*/ 17337 f226 1"/>
              <a:gd name="f238" fmla="*/ f227 1 f2"/>
              <a:gd name="f239" fmla="*/ f229 1 21600"/>
              <a:gd name="f240" fmla="*/ f230 1 21600"/>
              <a:gd name="f241" fmla="*/ f231 1 21600"/>
              <a:gd name="f242" fmla="*/ f232 1 21600"/>
              <a:gd name="f243" fmla="*/ f233 1 21600"/>
              <a:gd name="f244" fmla="*/ f234 1 21600"/>
              <a:gd name="f245" fmla="*/ f235 1 21600"/>
              <a:gd name="f246" fmla="*/ f236 1 21600"/>
              <a:gd name="f247" fmla="*/ f237 1 21600"/>
              <a:gd name="f248" fmla="+- f238 0 f1"/>
              <a:gd name="f249" fmla="*/ f239 1 f228"/>
              <a:gd name="f250" fmla="*/ f240 1 f228"/>
              <a:gd name="f251" fmla="*/ f241 1 f228"/>
              <a:gd name="f252" fmla="*/ f242 1 f228"/>
              <a:gd name="f253" fmla="*/ f243 1 f228"/>
              <a:gd name="f254" fmla="*/ f244 1 f228"/>
              <a:gd name="f255" fmla="*/ f246 1 f228"/>
              <a:gd name="f256" fmla="*/ f245 1 f228"/>
              <a:gd name="f257" fmla="*/ f247 1 f228"/>
              <a:gd name="f258" fmla="*/ f254 f224 1"/>
              <a:gd name="f259" fmla="*/ f255 f224 1"/>
              <a:gd name="f260" fmla="*/ f257 f225 1"/>
              <a:gd name="f261" fmla="*/ f256 f225 1"/>
              <a:gd name="f262" fmla="*/ f249 f224 1"/>
              <a:gd name="f263" fmla="*/ f250 f225 1"/>
              <a:gd name="f264" fmla="*/ f250 f224 1"/>
              <a:gd name="f265" fmla="*/ f251 f225 1"/>
              <a:gd name="f266" fmla="*/ f252 f224 1"/>
              <a:gd name="f267" fmla="*/ f253 f2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8">
                <a:pos x="f262" y="f263"/>
              </a:cxn>
              <a:cxn ang="f248">
                <a:pos x="f264" y="f265"/>
              </a:cxn>
              <a:cxn ang="f248">
                <a:pos x="f266" y="f263"/>
              </a:cxn>
              <a:cxn ang="f248">
                <a:pos x="f264" y="f267"/>
              </a:cxn>
            </a:cxnLst>
            <a:rect l="f258" t="f261" r="f259" b="f260"/>
            <a:pathLst>
              <a:path w="21600" h="21600">
                <a:moveTo>
                  <a:pt x="f7" y="f8"/>
                </a:moveTo>
                <a:cubicBezTo>
                  <a:pt x="f9" y="f10"/>
                  <a:pt x="f5" y="f11"/>
                  <a:pt x="f5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3" y="f25"/>
                </a:cubicBezTo>
                <a:cubicBezTo>
                  <a:pt x="f23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41" y="f40"/>
                </a:cubicBez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cubicBezTo>
                  <a:pt x="f50" y="f51"/>
                  <a:pt x="f52" y="f53"/>
                  <a:pt x="f54" y="f53"/>
                </a:cubicBezTo>
                <a:cubicBezTo>
                  <a:pt x="f55" y="f56"/>
                  <a:pt x="f57" y="f58"/>
                  <a:pt x="f59" y="f60"/>
                </a:cubicBezTo>
                <a:lnTo>
                  <a:pt x="f61" y="f62"/>
                </a:lnTo>
                <a:cubicBezTo>
                  <a:pt x="f63" y="f64"/>
                  <a:pt x="f65" y="f66"/>
                  <a:pt x="f67" y="f66"/>
                </a:cubicBezTo>
                <a:cubicBezTo>
                  <a:pt x="f68" y="f69"/>
                  <a:pt x="f70" y="f71"/>
                  <a:pt x="f72" y="f73"/>
                </a:cubicBezTo>
                <a:lnTo>
                  <a:pt x="f74" y="f75"/>
                </a:lnTo>
                <a:cubicBezTo>
                  <a:pt x="f76" y="f77"/>
                  <a:pt x="f53" y="f78"/>
                  <a:pt x="f53" y="f79"/>
                </a:cubicBezTo>
                <a:cubicBezTo>
                  <a:pt x="f53" y="f80"/>
                  <a:pt x="f81" y="f82"/>
                  <a:pt x="f83" y="f84"/>
                </a:cubicBezTo>
                <a:lnTo>
                  <a:pt x="f85" y="f86"/>
                </a:lnTo>
                <a:cubicBezTo>
                  <a:pt x="f87" y="f88"/>
                  <a:pt x="f89" y="f90"/>
                  <a:pt x="f89" y="f91"/>
                </a:cubicBezTo>
                <a:cubicBezTo>
                  <a:pt x="f89" y="f92"/>
                  <a:pt x="f43" y="f93"/>
                  <a:pt x="f94" y="f95"/>
                </a:cubicBezTo>
                <a:lnTo>
                  <a:pt x="f96" y="f97"/>
                </a:lnTo>
                <a:cubicBezTo>
                  <a:pt x="f98" y="f99"/>
                  <a:pt x="f100" y="f5"/>
                  <a:pt x="f101" y="f5"/>
                </a:cubicBezTo>
                <a:cubicBezTo>
                  <a:pt x="f102" y="f13"/>
                  <a:pt x="f103" y="f104"/>
                  <a:pt x="f105" y="f106"/>
                </a:cubicBezTo>
                <a:lnTo>
                  <a:pt x="f107" y="f108"/>
                </a:lnTo>
                <a:cubicBezTo>
                  <a:pt x="f109" y="f110"/>
                  <a:pt x="f111" y="f5"/>
                  <a:pt x="f112" y="f5"/>
                </a:cubicBezTo>
                <a:cubicBezTo>
                  <a:pt x="f113" y="f13"/>
                  <a:pt x="f114" y="f115"/>
                  <a:pt x="f116" y="f117"/>
                </a:cubicBezTo>
                <a:lnTo>
                  <a:pt x="f118" y="f119"/>
                </a:lnTo>
                <a:cubicBezTo>
                  <a:pt x="f120" y="f121"/>
                  <a:pt x="f122" y="f123"/>
                  <a:pt x="f124" y="f123"/>
                </a:cubicBezTo>
                <a:cubicBezTo>
                  <a:pt x="f125" y="f126"/>
                  <a:pt x="f127" y="f128"/>
                  <a:pt x="f129" y="f130"/>
                </a:cubicBezTo>
                <a:lnTo>
                  <a:pt x="f131" y="f132"/>
                </a:lnTo>
                <a:cubicBezTo>
                  <a:pt x="f133" y="f134"/>
                  <a:pt x="f135" y="f136"/>
                  <a:pt x="f137" y="f136"/>
                </a:cubicBezTo>
                <a:cubicBezTo>
                  <a:pt x="f138" y="f136"/>
                  <a:pt x="f139" y="f140"/>
                  <a:pt x="f139" y="f141"/>
                </a:cubicBezTo>
                <a:cubicBezTo>
                  <a:pt x="f142" y="f143"/>
                  <a:pt x="f144" y="f145"/>
                  <a:pt x="f146" y="f147"/>
                </a:cubicBezTo>
                <a:close/>
              </a:path>
              <a:path w="21600" h="21600" fill="none">
                <a:moveTo>
                  <a:pt x="f17" y="f18"/>
                </a:moveTo>
                <a:cubicBezTo>
                  <a:pt x="f148" y="f149"/>
                  <a:pt x="f150" y="f151"/>
                  <a:pt x="f152" y="f151"/>
                </a:cubicBezTo>
                <a:cubicBezTo>
                  <a:pt x="f153" y="f154"/>
                  <a:pt x="f155" y="f156"/>
                  <a:pt x="f157" y="f158"/>
                </a:cubicBezTo>
              </a:path>
              <a:path w="21600" h="21600" fill="none">
                <a:moveTo>
                  <a:pt x="f33" y="f34"/>
                </a:moveTo>
                <a:cubicBezTo>
                  <a:pt x="f159" y="f160"/>
                  <a:pt x="f161" y="f162"/>
                  <a:pt x="f163" y="f164"/>
                </a:cubicBezTo>
              </a:path>
              <a:path w="21600" h="21600" fill="none">
                <a:moveTo>
                  <a:pt x="f165" y="f166"/>
                </a:moveTo>
                <a:cubicBezTo>
                  <a:pt x="f167" y="f168"/>
                  <a:pt x="f169" y="f170"/>
                  <a:pt x="f48" y="f49"/>
                </a:cubicBezTo>
              </a:path>
              <a:path w="21600" h="21600" fill="none">
                <a:moveTo>
                  <a:pt x="f59" y="f60"/>
                </a:moveTo>
                <a:cubicBezTo>
                  <a:pt x="f171" y="f172"/>
                  <a:pt x="f173" y="f174"/>
                  <a:pt x="f175" y="f176"/>
                </a:cubicBezTo>
              </a:path>
              <a:path w="21600" h="21600" fill="none">
                <a:moveTo>
                  <a:pt x="f72" y="f73"/>
                </a:moveTo>
                <a:cubicBezTo>
                  <a:pt x="f72" y="f177"/>
                  <a:pt x="f178" y="f179"/>
                  <a:pt x="f178" y="f180"/>
                </a:cubicBezTo>
                <a:cubicBezTo>
                  <a:pt x="f178" y="f181"/>
                  <a:pt x="f182" y="f183"/>
                  <a:pt x="f184" y="f185"/>
                </a:cubicBezTo>
              </a:path>
              <a:path w="21600" h="21600" fill="none">
                <a:moveTo>
                  <a:pt x="f186" y="f187"/>
                </a:moveTo>
                <a:cubicBezTo>
                  <a:pt x="f188" y="f189"/>
                  <a:pt x="f190" y="f191"/>
                  <a:pt x="f85" y="f86"/>
                </a:cubicBezTo>
              </a:path>
              <a:path w="21600" h="21600" fill="none">
                <a:moveTo>
                  <a:pt x="f192" y="f193"/>
                </a:moveTo>
                <a:cubicBezTo>
                  <a:pt x="f192" y="f194"/>
                  <a:pt x="f195" y="f196"/>
                  <a:pt x="f195" y="f197"/>
                </a:cubicBezTo>
                <a:cubicBezTo>
                  <a:pt x="f195" y="f198"/>
                  <a:pt x="f199" y="f200"/>
                  <a:pt x="f96" y="f97"/>
                </a:cubicBezTo>
              </a:path>
              <a:path w="21600" h="21600" fill="none">
                <a:moveTo>
                  <a:pt x="f105" y="f106"/>
                </a:moveTo>
                <a:cubicBezTo>
                  <a:pt x="f201" y="f202"/>
                  <a:pt x="f203" y="f204"/>
                  <a:pt x="f205" y="f206"/>
                </a:cubicBezTo>
              </a:path>
              <a:path w="21600" h="21600" fill="none">
                <a:moveTo>
                  <a:pt x="f116" y="f117"/>
                </a:moveTo>
                <a:cubicBezTo>
                  <a:pt x="f207" y="f208"/>
                  <a:pt x="f209" y="f210"/>
                  <a:pt x="f211" y="f212"/>
                </a:cubicBezTo>
              </a:path>
              <a:path w="21600" h="21600" fill="none">
                <a:moveTo>
                  <a:pt x="f213" y="f214"/>
                </a:moveTo>
                <a:cubicBezTo>
                  <a:pt x="f215" y="f216"/>
                  <a:pt x="f217" y="f218"/>
                  <a:pt x="f131" y="f132"/>
                </a:cubicBezTo>
              </a:path>
              <a:path w="21600" h="21600" fill="none">
                <a:moveTo>
                  <a:pt x="f146" y="f147"/>
                </a:moveTo>
                <a:cubicBezTo>
                  <a:pt x="f219" y="f220"/>
                  <a:pt x="f221" y="f84"/>
                  <a:pt x="f222" y="f165"/>
                </a:cubicBezTo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8" name="Straight Connector 48"/>
          <p:cNvCxnSpPr/>
          <p:nvPr/>
        </p:nvCxnSpPr>
        <p:spPr>
          <a:xfrm flipV="1">
            <a:off x="7672965" y="4030712"/>
            <a:ext cx="342854" cy="1152949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sp>
        <p:nvSpPr>
          <p:cNvPr id="49" name="Rectangle 49"/>
          <p:cNvSpPr/>
          <p:nvPr/>
        </p:nvSpPr>
        <p:spPr>
          <a:xfrm>
            <a:off x="721544" y="1346640"/>
            <a:ext cx="2123436" cy="160043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Display processor runs commercial OS – as configured contains multiple vulnerabilities exploitable through USB port; others exploitable over the bus.</a:t>
            </a:r>
          </a:p>
        </p:txBody>
      </p:sp>
      <p:cxnSp>
        <p:nvCxnSpPr>
          <p:cNvPr id="50" name="Straight Connector 50"/>
          <p:cNvCxnSpPr>
            <a:endCxn id="57" idx="2"/>
          </p:cNvCxnSpPr>
          <p:nvPr/>
        </p:nvCxnSpPr>
        <p:spPr>
          <a:xfrm flipV="1">
            <a:off x="5116010" y="1541675"/>
            <a:ext cx="733513" cy="1212170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sp>
        <p:nvSpPr>
          <p:cNvPr id="51" name="Rounded Rectangle 52"/>
          <p:cNvSpPr/>
          <p:nvPr/>
        </p:nvSpPr>
        <p:spPr>
          <a:xfrm>
            <a:off x="533400" y="1332446"/>
            <a:ext cx="228600" cy="30479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252571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52" name="Rectangle 53"/>
          <p:cNvSpPr/>
          <p:nvPr/>
        </p:nvSpPr>
        <p:spPr>
          <a:xfrm>
            <a:off x="5906370" y="1156927"/>
            <a:ext cx="2715063" cy="52321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Controllers / actuators implicitly trust commands on bus.  </a:t>
            </a:r>
          </a:p>
        </p:txBody>
      </p:sp>
      <p:cxnSp>
        <p:nvCxnSpPr>
          <p:cNvPr id="53" name="Straight Connector 54"/>
          <p:cNvCxnSpPr/>
          <p:nvPr/>
        </p:nvCxnSpPr>
        <p:spPr>
          <a:xfrm>
            <a:off x="1955551" y="3638900"/>
            <a:ext cx="282284" cy="370716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cxnSp>
        <p:nvCxnSpPr>
          <p:cNvPr id="54" name="Straight Connector 56"/>
          <p:cNvCxnSpPr/>
          <p:nvPr/>
        </p:nvCxnSpPr>
        <p:spPr>
          <a:xfrm flipV="1">
            <a:off x="2230895" y="4538386"/>
            <a:ext cx="528770" cy="548338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sp>
        <p:nvSpPr>
          <p:cNvPr id="55" name="Rectangle 57"/>
          <p:cNvSpPr/>
          <p:nvPr/>
        </p:nvSpPr>
        <p:spPr>
          <a:xfrm>
            <a:off x="502242" y="4852793"/>
            <a:ext cx="2044177" cy="116955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bomb-rack controller OS found to have a vulnerability to exploit from another component on bus</a:t>
            </a:r>
          </a:p>
        </p:txBody>
      </p:sp>
      <p:cxnSp>
        <p:nvCxnSpPr>
          <p:cNvPr id="56" name="Straight Connector 62"/>
          <p:cNvCxnSpPr/>
          <p:nvPr/>
        </p:nvCxnSpPr>
        <p:spPr>
          <a:xfrm flipV="1">
            <a:off x="2756894" y="4545227"/>
            <a:ext cx="160962" cy="3301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sp>
        <p:nvSpPr>
          <p:cNvPr id="57" name="Rounded Rectangle 63"/>
          <p:cNvSpPr/>
          <p:nvPr/>
        </p:nvSpPr>
        <p:spPr>
          <a:xfrm>
            <a:off x="5735223" y="1236879"/>
            <a:ext cx="228600" cy="30479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252571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8" name="Rectangle 64"/>
          <p:cNvSpPr/>
          <p:nvPr/>
        </p:nvSpPr>
        <p:spPr>
          <a:xfrm>
            <a:off x="1600079" y="6284900"/>
            <a:ext cx="5686973" cy="43088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Typical of significant findings we commonly see in our detailed vulnerability assessments. Does not imply actual findings against any specific platform.</a:t>
            </a:r>
          </a:p>
        </p:txBody>
      </p:sp>
      <p:sp>
        <p:nvSpPr>
          <p:cNvPr id="59" name="Rectangle 66"/>
          <p:cNvSpPr/>
          <p:nvPr/>
        </p:nvSpPr>
        <p:spPr>
          <a:xfrm>
            <a:off x="7750415" y="5183661"/>
            <a:ext cx="3805938" cy="116955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Protocol stack used by network processors in radio suite found to have vulnerability subject to exploit from malformed headers and payloads from another network node (RED side)</a:t>
            </a:r>
          </a:p>
        </p:txBody>
      </p:sp>
      <p:sp>
        <p:nvSpPr>
          <p:cNvPr id="60" name="Rounded Rectangle 67"/>
          <p:cNvSpPr/>
          <p:nvPr/>
        </p:nvSpPr>
        <p:spPr>
          <a:xfrm>
            <a:off x="7521814" y="5232846"/>
            <a:ext cx="228600" cy="30479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252571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1" name="Rounded Rectangle 69"/>
          <p:cNvSpPr/>
          <p:nvPr/>
        </p:nvSpPr>
        <p:spPr>
          <a:xfrm>
            <a:off x="314552" y="4775894"/>
            <a:ext cx="228600" cy="30479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252571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cxnSp>
        <p:nvCxnSpPr>
          <p:cNvPr id="62" name="Straight Connector 71"/>
          <p:cNvCxnSpPr/>
          <p:nvPr/>
        </p:nvCxnSpPr>
        <p:spPr>
          <a:xfrm flipH="1" flipV="1">
            <a:off x="1371600" y="3058000"/>
            <a:ext cx="586823" cy="574993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cxnSp>
        <p:nvCxnSpPr>
          <p:cNvPr id="63" name="Straight Connector 72"/>
          <p:cNvCxnSpPr/>
          <p:nvPr/>
        </p:nvCxnSpPr>
        <p:spPr>
          <a:xfrm flipV="1">
            <a:off x="7682154" y="3542761"/>
            <a:ext cx="694478" cy="1592803"/>
          </a:xfrm>
          <a:prstGeom prst="straightConnector1">
            <a:avLst/>
          </a:prstGeom>
          <a:noFill/>
          <a:ln w="12701" cap="flat">
            <a:solidFill>
              <a:srgbClr val="252571"/>
            </a:solidFill>
            <a:prstDash val="solid"/>
            <a:miter/>
          </a:ln>
        </p:spPr>
      </p:cxnSp>
      <p:pic>
        <p:nvPicPr>
          <p:cNvPr id="64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4347" y="3625870"/>
            <a:ext cx="379192" cy="37919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5" name="Straight Connector 65"/>
          <p:cNvCxnSpPr/>
          <p:nvPr/>
        </p:nvCxnSpPr>
        <p:spPr>
          <a:xfrm flipH="1" flipV="1">
            <a:off x="2926616" y="4138876"/>
            <a:ext cx="176132" cy="198040"/>
          </a:xfrm>
          <a:prstGeom prst="straightConnector1">
            <a:avLst/>
          </a:prstGeom>
          <a:noFill/>
          <a:ln w="19046" cap="flat">
            <a:solidFill>
              <a:srgbClr val="002060"/>
            </a:solidFill>
            <a:prstDash val="solid"/>
            <a:miter/>
          </a:ln>
        </p:spPr>
      </p:cxnSp>
      <p:sp>
        <p:nvSpPr>
          <p:cNvPr id="66" name="Oval 75"/>
          <p:cNvSpPr/>
          <p:nvPr/>
        </p:nvSpPr>
        <p:spPr>
          <a:xfrm>
            <a:off x="2836776" y="4026122"/>
            <a:ext cx="90" cy="38951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/>
          </a:solidFill>
          <a:ln w="9528" cap="flat">
            <a:solidFill>
              <a:srgbClr val="FFFFFF"/>
            </a:solidFill>
            <a:prstDash val="solid"/>
            <a:round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230191" marR="0" lvl="0" indent="-230191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Slide Number Placeholder 1"/>
          <p:cNvSpPr txBox="1">
            <a:spLocks/>
          </p:cNvSpPr>
          <p:nvPr/>
        </p:nvSpPr>
        <p:spPr>
          <a:xfrm>
            <a:off x="10983397" y="6380414"/>
            <a:ext cx="53194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A649B-862E-1B40-A09B-97C3350CE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 Jobs/Skills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85799" y="1337566"/>
            <a:ext cx="10829543" cy="4453634"/>
          </a:xfrm>
        </p:spPr>
        <p:txBody>
          <a:bodyPr/>
          <a:lstStyle/>
          <a:p>
            <a:pPr lvl="2"/>
            <a:r>
              <a:rPr lang="en-US" dirty="0" smtClean="0"/>
              <a:t>Cybersecurity doesn’t apply to us because …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We have never had to do this before so this doesn’t apply to us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Incorporating system security into a product can be done separately from the normal development process 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Incorporating security into a product can be done after the fact if we need it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4944" y="415547"/>
            <a:ext cx="10811256" cy="676653"/>
          </a:xfrm>
        </p:spPr>
        <p:txBody>
          <a:bodyPr/>
          <a:lstStyle/>
          <a:p>
            <a:r>
              <a:rPr lang="en-US" dirty="0" smtClean="0"/>
              <a:t>Cybersecurity Myths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Be an advocate for integrating 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124" y="1017916"/>
            <a:ext cx="6433784" cy="417892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Current with the Threat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16608" y="5018152"/>
            <a:ext cx="4550283" cy="407291"/>
          </a:xfrm>
        </p:spPr>
        <p:txBody>
          <a:bodyPr lIns="91440" rIns="91440"/>
          <a:lstStyle/>
          <a:p>
            <a:r>
              <a:rPr lang="en-US" dirty="0" smtClean="0"/>
              <a:t>Verizon </a:t>
            </a:r>
            <a:r>
              <a:rPr lang="en-US" dirty="0"/>
              <a:t>Data Breach Report  </a:t>
            </a:r>
            <a:r>
              <a:rPr lang="en-US" sz="1100" dirty="0"/>
              <a:t>https://enterprise.verizon.com/resources/reports/dbir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36" y="1121599"/>
            <a:ext cx="4572000" cy="3516086"/>
          </a:xfrm>
          <a:prstGeom prst="rect">
            <a:avLst/>
          </a:prstGeom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5667555" y="5341121"/>
            <a:ext cx="6431967" cy="40729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36576" rIns="91440" bIns="36576" rtlCol="0" anchor="b" anchorCtr="0">
            <a:spAutoFit/>
          </a:bodyPr>
          <a:lstStyle>
            <a:lvl1pPr indent="0" algn="ctr" defTabSz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Tx/>
              <a:buNone/>
              <a:def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38912" indent="-21945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sz="1600"/>
            </a:lvl2pPr>
            <a:lvl3pPr marL="621792" indent="-21945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sz="1600"/>
            </a:lvl3pPr>
            <a:lvl4pPr marL="841248" indent="-21945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sz="1600"/>
            </a:lvl4pPr>
            <a:lvl5pPr marL="1060704" indent="-21945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 err="1"/>
              <a:t>Crowdstrike</a:t>
            </a:r>
            <a:r>
              <a:rPr lang="en-US" dirty="0"/>
              <a:t> Global Threat Report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https</a:t>
            </a:r>
            <a:r>
              <a:rPr lang="en-US" dirty="0"/>
              <a:t>://www.crowdstrike.com/resources/reports/2020-crowdstrike-global-threat-report/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933" y="3438254"/>
            <a:ext cx="313372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85799" y="1039091"/>
            <a:ext cx="10829543" cy="48047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IT / Computer Networks (CISSP)</a:t>
            </a:r>
          </a:p>
          <a:p>
            <a:endParaRPr lang="en-US" dirty="0" smtClean="0"/>
          </a:p>
          <a:p>
            <a:r>
              <a:rPr lang="en-US" dirty="0" smtClean="0"/>
              <a:t>Enterprise &amp; Embedded Cyber Product Design &amp; Development, R&amp;D</a:t>
            </a:r>
          </a:p>
          <a:p>
            <a:pPr lvl="1"/>
            <a:r>
              <a:rPr lang="en-US" dirty="0" smtClean="0"/>
              <a:t>Hardware &amp; Software</a:t>
            </a:r>
          </a:p>
          <a:p>
            <a:endParaRPr lang="en-US" dirty="0" smtClean="0"/>
          </a:p>
          <a:p>
            <a:r>
              <a:rPr lang="en-US" dirty="0" smtClean="0"/>
              <a:t>Vulnerability Research (Ethical Hacker)</a:t>
            </a:r>
          </a:p>
          <a:p>
            <a:endParaRPr lang="en-US" dirty="0"/>
          </a:p>
          <a:p>
            <a:r>
              <a:rPr lang="en-US" dirty="0" smtClean="0"/>
              <a:t>Security Analyst (Security Operations Center)</a:t>
            </a:r>
          </a:p>
          <a:p>
            <a:pPr lvl="1"/>
            <a:r>
              <a:rPr lang="en-US" dirty="0" smtClean="0"/>
              <a:t>Tier 1 Helpdesk to full blown AI/ML/analytics</a:t>
            </a:r>
          </a:p>
          <a:p>
            <a:endParaRPr lang="en-US" dirty="0" smtClean="0"/>
          </a:p>
          <a:p>
            <a:r>
              <a:rPr lang="en-US" dirty="0" smtClean="0"/>
              <a:t>Cloud security, </a:t>
            </a:r>
            <a:r>
              <a:rPr lang="en-US" dirty="0" err="1" smtClean="0"/>
              <a:t>DevSecOps</a:t>
            </a:r>
            <a:r>
              <a:rPr lang="en-US" dirty="0" smtClean="0"/>
              <a:t>, Resiliency &amp; Mitigation Solutions</a:t>
            </a:r>
          </a:p>
          <a:p>
            <a:endParaRPr lang="en-US" dirty="0"/>
          </a:p>
          <a:p>
            <a:r>
              <a:rPr lang="en-US" dirty="0" smtClean="0"/>
              <a:t>Cyber threat hunting / threat intelligence</a:t>
            </a:r>
          </a:p>
          <a:p>
            <a:endParaRPr lang="en-US" dirty="0"/>
          </a:p>
          <a:p>
            <a:r>
              <a:rPr lang="en-US" dirty="0" smtClean="0"/>
              <a:t>Digital Forensics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 “Hats”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Many areas of expertise within Cyber – where do you want to specialize?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954" y="2543694"/>
            <a:ext cx="3679396" cy="206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258629" y="1028701"/>
            <a:ext cx="5247571" cy="488719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GPEN: GIAC Penetration Tester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personnel whose job duties involve assessing target networks and find security vulnerabilities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SSCP</a:t>
            </a:r>
            <a:r>
              <a:rPr lang="en-US" b="1" dirty="0"/>
              <a:t>: Systems Security Certified Practitioner</a:t>
            </a:r>
          </a:p>
          <a:p>
            <a:pPr lvl="1"/>
            <a:r>
              <a:rPr lang="en-US" dirty="0" smtClean="0"/>
              <a:t>Ensures </a:t>
            </a:r>
            <a:r>
              <a:rPr lang="en-US" dirty="0"/>
              <a:t>that you have acquired the advanced technical skills to implement, monitor, and administer IT infrastructure using best security practices, procedures, and policies established by the cybersecurity experts.</a:t>
            </a:r>
          </a:p>
          <a:p>
            <a:r>
              <a:rPr lang="en-US" b="1" dirty="0"/>
              <a:t>CRISC: Certified in Risk and Information System Control</a:t>
            </a:r>
          </a:p>
          <a:p>
            <a:pPr lvl="1"/>
            <a:r>
              <a:rPr lang="en-US" dirty="0" smtClean="0"/>
              <a:t>Enterprise </a:t>
            </a:r>
            <a:r>
              <a:rPr lang="en-US" dirty="0"/>
              <a:t>risk management qualification for professionals looking forward to extending their knowledge and experience of IT, Business Risk, identification, and implementation of Business Systems Control. </a:t>
            </a:r>
          </a:p>
          <a:p>
            <a:r>
              <a:rPr lang="en-US" b="1" dirty="0"/>
              <a:t>CISA: Certified Information Systems Auditor</a:t>
            </a:r>
          </a:p>
          <a:p>
            <a:pPr lvl="1"/>
            <a:r>
              <a:rPr lang="en-US" dirty="0" smtClean="0"/>
              <a:t>Focuses </a:t>
            </a:r>
            <a:r>
              <a:rPr lang="en-US" dirty="0"/>
              <a:t>on Information Auditing.</a:t>
            </a:r>
          </a:p>
          <a:p>
            <a:r>
              <a:rPr lang="en-US" b="1" dirty="0"/>
              <a:t>CCSP: Certified Cloud Security Professional</a:t>
            </a:r>
          </a:p>
          <a:p>
            <a:pPr lvl="1"/>
            <a:r>
              <a:rPr lang="en-US" dirty="0" smtClean="0"/>
              <a:t>Gives </a:t>
            </a:r>
            <a:r>
              <a:rPr lang="en-US" dirty="0"/>
              <a:t>IT professionals a deep understanding of cloud architecture, its design, operations, and services.</a:t>
            </a:r>
          </a:p>
          <a:p>
            <a:r>
              <a:rPr lang="en-US" b="1" dirty="0"/>
              <a:t>CHFI: Computer Hacking Forensic Investigator</a:t>
            </a:r>
          </a:p>
          <a:p>
            <a:pPr lvl="1"/>
            <a:r>
              <a:rPr lang="en-US" dirty="0" smtClean="0"/>
              <a:t>Advanced </a:t>
            </a:r>
            <a:r>
              <a:rPr lang="en-US" dirty="0"/>
              <a:t>cybersecurity certification for forensic network security investigators. </a:t>
            </a:r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96433" y="1028700"/>
            <a:ext cx="5247167" cy="488719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CEH: Certified Ethical </a:t>
            </a:r>
            <a:r>
              <a:rPr lang="en-US" b="1" dirty="0" smtClean="0"/>
              <a:t>Hacker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think and act like a </a:t>
            </a:r>
            <a:r>
              <a:rPr lang="en-US" dirty="0" smtClean="0"/>
              <a:t>hacker: cover </a:t>
            </a:r>
            <a:r>
              <a:rPr lang="en-US" dirty="0"/>
              <a:t>hacking technologies, the latest vulnerabilities, information security laws, and </a:t>
            </a:r>
            <a:r>
              <a:rPr lang="en-US" dirty="0" smtClean="0"/>
              <a:t>standards</a:t>
            </a:r>
          </a:p>
          <a:p>
            <a:r>
              <a:rPr lang="en-US" b="1" dirty="0" smtClean="0"/>
              <a:t>CISM (Certified Information Security Manager)</a:t>
            </a:r>
          </a:p>
          <a:p>
            <a:pPr lvl="1"/>
            <a:r>
              <a:rPr lang="en-US" dirty="0" smtClean="0"/>
              <a:t>Top </a:t>
            </a:r>
            <a:r>
              <a:rPr lang="en-US" dirty="0"/>
              <a:t>credential for IT professionals in enterprise-level applications for developing the best organizational security </a:t>
            </a:r>
            <a:r>
              <a:rPr lang="en-US" dirty="0" smtClean="0"/>
              <a:t>practices</a:t>
            </a:r>
          </a:p>
          <a:p>
            <a:r>
              <a:rPr lang="en-US" b="1" dirty="0"/>
              <a:t>CompTIA Security</a:t>
            </a:r>
            <a:r>
              <a:rPr lang="en-US" b="1" dirty="0" smtClean="0"/>
              <a:t>+</a:t>
            </a:r>
          </a:p>
          <a:p>
            <a:pPr lvl="1"/>
            <a:r>
              <a:rPr lang="en-US" dirty="0" smtClean="0"/>
              <a:t>General </a:t>
            </a:r>
            <a:r>
              <a:rPr lang="en-US" dirty="0"/>
              <a:t>level certification for those who are new to cyber </a:t>
            </a:r>
            <a:r>
              <a:rPr lang="en-US" dirty="0" smtClean="0"/>
              <a:t>technology</a:t>
            </a:r>
          </a:p>
          <a:p>
            <a:r>
              <a:rPr lang="en-US" b="1" dirty="0" smtClean="0"/>
              <a:t>CISSP </a:t>
            </a:r>
            <a:r>
              <a:rPr lang="en-US" b="1" dirty="0"/>
              <a:t>(Certified </a:t>
            </a:r>
            <a:r>
              <a:rPr lang="en-US" b="1" dirty="0" smtClean="0"/>
              <a:t>Information </a:t>
            </a:r>
            <a:r>
              <a:rPr lang="en-US" b="1" dirty="0"/>
              <a:t>Systems Security Professional</a:t>
            </a:r>
            <a:r>
              <a:rPr lang="en-US" b="1" dirty="0" smtClean="0"/>
              <a:t>)</a:t>
            </a:r>
          </a:p>
          <a:p>
            <a:pPr lvl="1"/>
            <a:r>
              <a:rPr lang="en-US" dirty="0"/>
              <a:t>Many IT organizations consider this certification as an essential requirement for network </a:t>
            </a:r>
            <a:r>
              <a:rPr lang="en-US" dirty="0" smtClean="0"/>
              <a:t>security</a:t>
            </a:r>
          </a:p>
          <a:p>
            <a:r>
              <a:rPr lang="en-US" b="1" dirty="0"/>
              <a:t>GSEC: GIAC Security </a:t>
            </a:r>
            <a:r>
              <a:rPr lang="en-US" b="1" dirty="0" smtClean="0"/>
              <a:t>Essentials</a:t>
            </a:r>
          </a:p>
          <a:p>
            <a:pPr lvl="1"/>
            <a:r>
              <a:rPr lang="en-US" dirty="0" smtClean="0"/>
              <a:t>Requires </a:t>
            </a:r>
            <a:r>
              <a:rPr lang="en-US" dirty="0"/>
              <a:t>five years of relevant work experience. It is an entry-level certification designed for professionals who aspire to occupy ‘hands-on’ security </a:t>
            </a:r>
            <a:r>
              <a:rPr lang="en-US" dirty="0" smtClean="0"/>
              <a:t>roles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b="1" dirty="0"/>
              <a:t> ECSA: EC-Council Certified Security Analyst</a:t>
            </a:r>
          </a:p>
          <a:p>
            <a:pPr lvl="1"/>
            <a:r>
              <a:rPr lang="en-US" dirty="0" smtClean="0"/>
              <a:t>Similar </a:t>
            </a:r>
            <a:r>
              <a:rPr lang="en-US" dirty="0"/>
              <a:t>to the CEH certification. This certification gives you an understanding of hacking tools and the latest technologies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 Certifications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Top Cyber Certification: https</a:t>
            </a:r>
            <a:r>
              <a:rPr lang="en-US" dirty="0"/>
              <a:t>://hackr.io/blog/best-cybersecurity-certification</a:t>
            </a:r>
          </a:p>
        </p:txBody>
      </p:sp>
    </p:spTree>
    <p:extLst>
      <p:ext uri="{BB962C8B-B14F-4D97-AF65-F5344CB8AC3E}">
        <p14:creationId xmlns:p14="http://schemas.microsoft.com/office/powerpoint/2010/main" val="12840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85799" y="1028700"/>
            <a:ext cx="6223001" cy="4762500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Familiarity with Windows and </a:t>
            </a:r>
            <a:r>
              <a:rPr lang="en-US" sz="1800" dirty="0" smtClean="0"/>
              <a:t>Linux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Understanding of </a:t>
            </a:r>
            <a:r>
              <a:rPr lang="en-US" sz="1800" dirty="0" smtClean="0"/>
              <a:t>networks/internet/communication protocols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Working </a:t>
            </a:r>
            <a:r>
              <a:rPr lang="en-US" sz="1800" dirty="0"/>
              <a:t>knowledge of math and applying “algorithms”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Using cyber “tools” – penetration testing, </a:t>
            </a:r>
            <a:r>
              <a:rPr lang="en-US" sz="1800" dirty="0" err="1" smtClean="0"/>
              <a:t>fuzzers</a:t>
            </a:r>
            <a:r>
              <a:rPr lang="en-US" sz="1800" dirty="0" smtClean="0"/>
              <a:t>, </a:t>
            </a:r>
            <a:r>
              <a:rPr lang="en-US" sz="1800" dirty="0" err="1" smtClean="0"/>
              <a:t>metaploit</a:t>
            </a:r>
            <a:r>
              <a:rPr lang="en-US" sz="1800" dirty="0" smtClean="0"/>
              <a:t>, </a:t>
            </a:r>
            <a:r>
              <a:rPr lang="en-US" sz="1800" dirty="0" err="1" smtClean="0"/>
              <a:t>ghidra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Coding</a:t>
            </a:r>
          </a:p>
          <a:p>
            <a:pPr lvl="1"/>
            <a:r>
              <a:rPr lang="en-US" sz="1800" dirty="0"/>
              <a:t>Python</a:t>
            </a:r>
          </a:p>
          <a:p>
            <a:pPr lvl="1"/>
            <a:r>
              <a:rPr lang="en-US" sz="1800" dirty="0"/>
              <a:t>C/C++</a:t>
            </a:r>
          </a:p>
          <a:p>
            <a:pPr lvl="1"/>
            <a:r>
              <a:rPr lang="en-US" sz="1800" dirty="0"/>
              <a:t>Android/iOS </a:t>
            </a:r>
          </a:p>
          <a:p>
            <a:pPr lvl="1"/>
            <a:r>
              <a:rPr lang="en-US" sz="1800" dirty="0"/>
              <a:t>Java</a:t>
            </a:r>
          </a:p>
          <a:p>
            <a:endParaRPr lang="en-US" sz="18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Classes/Skills for Cyber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Be inquisitive and a problem solver!!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2067467"/>
            <a:ext cx="4778375" cy="29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33481"/>
            <a:ext cx="5856288" cy="440947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6" y="2849494"/>
            <a:ext cx="2762772" cy="612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b="8592"/>
          <a:stretch/>
        </p:blipFill>
        <p:spPr>
          <a:xfrm>
            <a:off x="2018078" y="659033"/>
            <a:ext cx="1579723" cy="2169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00" y="193039"/>
            <a:ext cx="11894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Heather Romero, Engineering Fellow, Raytheon Intelligence &amp; Space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1073" y="1490914"/>
            <a:ext cx="162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Bachelors in Computer Engineering</a:t>
            </a:r>
            <a:endParaRPr lang="en-US" sz="16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5400000">
            <a:off x="5240395" y="2130297"/>
            <a:ext cx="1219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cid:5f9564d6-515d-4b45-af25-c1e38366b9b5@NAMP110.PROD.OUTLOOK.COM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8829" y="4078983"/>
            <a:ext cx="2458889" cy="184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1219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 descr="cid:d6e0ce8b-1354-48f8-9533-74e11c6047ee@NAMP110.PROD.OUTLOOK.COM"/>
          <p:cNvPicPr>
            <a:picLocks noChangeAspect="1" noChangeArrowheads="1"/>
          </p:cNvPicPr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4" b="15242"/>
          <a:stretch/>
        </p:blipFill>
        <p:spPr bwMode="auto">
          <a:xfrm>
            <a:off x="10533562" y="674986"/>
            <a:ext cx="1605665" cy="25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 rot="5400000">
            <a:off x="1892690" y="1913652"/>
            <a:ext cx="1219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5" descr="cid:f8c267ca-14c2-42a8-adfa-4257101ae4cf@NAMP110.PROD.OUTLOOK.COM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5758">
            <a:off x="8392306" y="1021100"/>
            <a:ext cx="2565876" cy="192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1" name="Picture 7" descr="cid:6a50cf23-3ef8-4fc0-88a5-cf841e2f33a2@NAMP110.PROD.OUTLOOK.COM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95" y="3807508"/>
            <a:ext cx="2209057" cy="165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3" name="Picture 9" descr="cid:266ed12c-e7d0-4983-a704-caa1286fac18@NAMP110.PROD.OUTLOOK.COM"/>
          <p:cNvPicPr>
            <a:picLocks noChangeAspect="1" noChangeArrowheads="1"/>
          </p:cNvPicPr>
          <p:nvPr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1015">
            <a:off x="6040625" y="1055744"/>
            <a:ext cx="2764944" cy="20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29075" y="1608552"/>
            <a:ext cx="162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Masters in Cyber Security Engineering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47553" y="3378153"/>
            <a:ext cx="2832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Started at Raytheon in 2004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456867" y="2110383"/>
            <a:ext cx="1219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5" name="Picture 11" descr="cid:4c059c77-0ccb-4b07-95ca-fe7a26c1b549@NAMP110.PROD.OUTLOOK.COM"/>
          <p:cNvPicPr>
            <a:picLocks noChangeAspect="1" noChangeArrowheads="1"/>
          </p:cNvPicPr>
          <p:nvPr/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70652" y="4277326"/>
            <a:ext cx="2493438" cy="187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600" y="6386198"/>
            <a:ext cx="30069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Grew up in Montana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7457440" y="4648884"/>
            <a:ext cx="1219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7" name="Picture 13" descr="cid:4e00911c-43c7-4224-83df-eadcdeddb08e@NAMP110.PROD.OUTLOOK.COM"/>
          <p:cNvPicPr>
            <a:picLocks noChangeAspect="1" noChangeArrowheads="1"/>
          </p:cNvPicPr>
          <p:nvPr/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074" y="4424729"/>
            <a:ext cx="2417361" cy="181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1219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2914096" y="4022964"/>
            <a:ext cx="1219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1" name="Picture 17" descr="cid:de1fb08c-a25c-4456-9b80-6a6123a4383f@NAMP110.PROD.OUTLOOK.COM"/>
          <p:cNvPicPr>
            <a:picLocks noChangeAspect="1" noChangeArrowheads="1"/>
          </p:cNvPicPr>
          <p:nvPr/>
        </p:nvPicPr>
        <p:blipFill>
          <a:blip r:embed="rId19" r:link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95" y="4100274"/>
            <a:ext cx="2193436" cy="175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2914096" y="4053272"/>
            <a:ext cx="1219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3" name="Picture 19" descr="cid:b5beb70f-aab8-4da1-8550-dea85b13f47a@NAMP110.PROD.OUTLOOK.COM"/>
          <p:cNvPicPr>
            <a:picLocks noChangeAspect="1" noChangeArrowheads="1"/>
          </p:cNvPicPr>
          <p:nvPr/>
        </p:nvPicPr>
        <p:blipFill>
          <a:blip r:embed="rId21" r:link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524" y="4392121"/>
            <a:ext cx="1059411" cy="182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id:e5b55400-4639-4c7d-85af-0bdc4b873c0a@NAMP110.PROD.OUTLOOK.COM"/>
          <p:cNvPicPr>
            <a:picLocks noChangeAspect="1" noChangeArrowheads="1"/>
          </p:cNvPicPr>
          <p:nvPr/>
        </p:nvPicPr>
        <p:blipFill>
          <a:blip r:embed="rId23" r:link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593" y="4283252"/>
            <a:ext cx="2214955" cy="18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0902152" y="5631686"/>
            <a:ext cx="114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Moved to Texas in 2019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30410" y="6126635"/>
            <a:ext cx="2832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Stayed in CA after college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993492" y="3302197"/>
            <a:ext cx="2832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Love to ski and rock climb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76218" y="3480164"/>
            <a:ext cx="3545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My 2 boys!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2943101" y="2785984"/>
            <a:ext cx="36524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Software engineer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Field application engineer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Systems security engineer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Cyber technology area </a:t>
            </a:r>
            <a:r>
              <a:rPr lang="en-US" sz="1400" dirty="0" smtClean="0"/>
              <a:t>director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Customer Engagement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6168" y="959854"/>
            <a:ext cx="1649283" cy="4460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09765" y="1027372"/>
            <a:ext cx="1885950" cy="523875"/>
          </a:xfrm>
          <a:prstGeom prst="rect">
            <a:avLst/>
          </a:prstGeom>
        </p:spPr>
      </p:pic>
      <p:sp>
        <p:nvSpPr>
          <p:cNvPr id="38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8584341" y="6600297"/>
            <a:ext cx="3461537" cy="211738"/>
          </a:xfrm>
        </p:spPr>
        <p:txBody>
          <a:bodyPr lIns="91440" rIns="91440"/>
          <a:lstStyle/>
          <a:p>
            <a:r>
              <a:rPr lang="en-US" dirty="0" smtClean="0"/>
              <a:t>School logos from calpoly.edu &amp; usc.edu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603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980"/>
          <a:stretch/>
        </p:blipFill>
        <p:spPr>
          <a:xfrm>
            <a:off x="4305300" y="2848480"/>
            <a:ext cx="7585403" cy="36780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2843"/>
          <a:stretch/>
        </p:blipFill>
        <p:spPr>
          <a:xfrm>
            <a:off x="237797" y="1130641"/>
            <a:ext cx="6668303" cy="280067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3072" y="402086"/>
            <a:ext cx="10811256" cy="676653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/>
            <a:r>
              <a:rPr lang="en-US" sz="2933" dirty="0" smtClean="0"/>
              <a:t>Raytheon Technologies</a:t>
            </a:r>
            <a:endParaRPr lang="en-US" sz="2933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770" t="22684" r="11087" b="38637"/>
          <a:stretch/>
        </p:blipFill>
        <p:spPr>
          <a:xfrm>
            <a:off x="6578600" y="930277"/>
            <a:ext cx="5401003" cy="1397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4544" t="23799" r="13620" b="41516"/>
          <a:stretch/>
        </p:blipFill>
        <p:spPr>
          <a:xfrm>
            <a:off x="237797" y="4610099"/>
            <a:ext cx="3941022" cy="990601"/>
          </a:xfrm>
          <a:prstGeom prst="rect">
            <a:avLst/>
          </a:prstGeom>
        </p:spPr>
      </p:pic>
      <p:sp>
        <p:nvSpPr>
          <p:cNvPr id="10" name="Text Placeholder 5"/>
          <p:cNvSpPr txBox="1">
            <a:spLocks/>
          </p:cNvSpPr>
          <p:nvPr/>
        </p:nvSpPr>
        <p:spPr>
          <a:xfrm>
            <a:off x="8227110" y="6562976"/>
            <a:ext cx="3663593" cy="24057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36576" rIns="91440" bIns="36576" rtlCol="0" anchor="b" anchorCtr="0">
            <a:spAutoFit/>
          </a:bodyPr>
          <a:lstStyle>
            <a:lvl1pPr marL="0" indent="0" algn="ctr" defTabSz="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Tx/>
              <a:buNone/>
              <a:defRPr lang="en-US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Photos compliments of Raytheon Technologies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933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://www.navy.mil/management/photodb/photos/130429-N-LP801-050.jpg"/>
          <p:cNvPicPr>
            <a:picLocks noChangeAspect="1" noChangeArrowheads="1"/>
          </p:cNvPicPr>
          <p:nvPr/>
        </p:nvPicPr>
        <p:blipFill>
          <a:blip r:embed="rId3" cstate="print"/>
          <a:srcRect l="10794" t="10811" r="11848" b="12819"/>
          <a:stretch>
            <a:fillRect/>
          </a:stretch>
        </p:blipFill>
        <p:spPr bwMode="auto">
          <a:xfrm>
            <a:off x="457241" y="2192243"/>
            <a:ext cx="2667000" cy="175259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944" y="466347"/>
            <a:ext cx="10811256" cy="676653"/>
          </a:xfrm>
        </p:spPr>
        <p:txBody>
          <a:bodyPr>
            <a:noAutofit/>
          </a:bodyPr>
          <a:lstStyle/>
          <a:p>
            <a:pPr lvl="0"/>
            <a:r>
              <a:rPr lang="en-US" sz="2933" dirty="0"/>
              <a:t>Raytheon’s Footprint in Cyber Space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94944" y="5945269"/>
            <a:ext cx="10820399" cy="240579"/>
          </a:xfrm>
        </p:spPr>
        <p:txBody>
          <a:bodyPr/>
          <a:lstStyle/>
          <a:p>
            <a:r>
              <a:rPr lang="en-US" dirty="0"/>
              <a:t>Cyber is part of everything </a:t>
            </a:r>
            <a:r>
              <a:rPr lang="en-US" dirty="0" smtClean="0"/>
              <a:t>Raytheon Technologies delivers</a:t>
            </a:r>
            <a:endParaRPr lang="en-US" dirty="0"/>
          </a:p>
        </p:txBody>
      </p:sp>
      <p:pic>
        <p:nvPicPr>
          <p:cNvPr id="45058" name="Picture 2" descr="http://romeprod6.sas.ray.com:7777/dmg/download/4070.jpeg?id=4070&amp;quality=ppqual"/>
          <p:cNvPicPr>
            <a:picLocks noChangeAspect="1" noChangeArrowheads="1"/>
          </p:cNvPicPr>
          <p:nvPr/>
        </p:nvPicPr>
        <p:blipFill>
          <a:blip r:embed="rId4" cstate="print"/>
          <a:srcRect l="8973" t="13514" r="6681" b="21621"/>
          <a:stretch>
            <a:fillRect/>
          </a:stretch>
        </p:blipFill>
        <p:spPr bwMode="auto">
          <a:xfrm>
            <a:off x="436265" y="1057144"/>
            <a:ext cx="2667000" cy="136187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45064" name="Picture 8" descr="A Standard Missile 2 (SM-2) launches from the aft Vertical Launching System (VLS) aboard the U.S. Navy destroyer USS O’Kane (DDG 77). "/>
          <p:cNvPicPr>
            <a:picLocks noChangeAspect="1" noChangeArrowheads="1"/>
          </p:cNvPicPr>
          <p:nvPr/>
        </p:nvPicPr>
        <p:blipFill>
          <a:blip r:embed="rId5" cstate="print"/>
          <a:srcRect t="5714"/>
          <a:stretch>
            <a:fillRect/>
          </a:stretch>
        </p:blipFill>
        <p:spPr bwMode="auto">
          <a:xfrm>
            <a:off x="8135853" y="1088406"/>
            <a:ext cx="2020455" cy="2667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45066" name="Picture 10" descr="http://www.raytheon.com/newsroom/rtnwcm/groups/public/documents/image/rtn13_atm_drapcon_img.jpg"/>
          <p:cNvPicPr>
            <a:picLocks noChangeAspect="1" noChangeArrowheads="1"/>
          </p:cNvPicPr>
          <p:nvPr/>
        </p:nvPicPr>
        <p:blipFill>
          <a:blip r:embed="rId6" cstate="print"/>
          <a:srcRect l="18000" t="3125" r="30333" b="4212"/>
          <a:stretch>
            <a:fillRect/>
          </a:stretch>
        </p:blipFill>
        <p:spPr bwMode="auto">
          <a:xfrm>
            <a:off x="10171546" y="1098011"/>
            <a:ext cx="1828800" cy="210312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00201" y="3889867"/>
            <a:ext cx="604653" cy="16927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500" dirty="0" err="1" smtClean="0">
                <a:solidFill>
                  <a:schemeClr val="bg1"/>
                </a:solidFill>
              </a:rPr>
              <a:t>PhotoUS</a:t>
            </a:r>
            <a:r>
              <a:rPr lang="en-US" sz="500" dirty="0" smtClean="0">
                <a:solidFill>
                  <a:schemeClr val="bg1"/>
                </a:solidFill>
              </a:rPr>
              <a:t> </a:t>
            </a:r>
            <a:r>
              <a:rPr lang="en-US" sz="500" dirty="0">
                <a:solidFill>
                  <a:schemeClr val="bg1"/>
                </a:solidFill>
              </a:rPr>
              <a:t>Navy</a:t>
            </a:r>
          </a:p>
        </p:txBody>
      </p:sp>
      <p:pic>
        <p:nvPicPr>
          <p:cNvPr id="45072" name="Picture 16" descr="Today&amp;rsquo;s Tomahawk Block IV can circle for hours, shift course instantly on command and beam a picture of its target to controllers halfway around the world."/>
          <p:cNvPicPr>
            <a:picLocks noChangeAspect="1" noChangeArrowheads="1"/>
          </p:cNvPicPr>
          <p:nvPr/>
        </p:nvPicPr>
        <p:blipFill>
          <a:blip r:embed="rId7" cstate="print"/>
          <a:srcRect t="10562" r="136" b="14113"/>
          <a:stretch>
            <a:fillRect/>
          </a:stretch>
        </p:blipFill>
        <p:spPr bwMode="auto">
          <a:xfrm>
            <a:off x="423956" y="4082194"/>
            <a:ext cx="2700286" cy="1447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45076" name="Picture 20" descr="File:ELEC AN-MPQ-64 Sentinel Radar lg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t="6896" r="10344" b="16176"/>
          <a:stretch>
            <a:fillRect/>
          </a:stretch>
        </p:blipFill>
        <p:spPr bwMode="auto">
          <a:xfrm>
            <a:off x="3226844" y="3688621"/>
            <a:ext cx="2038276" cy="211734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81801" y="3335925"/>
            <a:ext cx="604653" cy="16927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500" dirty="0" err="1" smtClean="0">
                <a:solidFill>
                  <a:schemeClr val="bg1"/>
                </a:solidFill>
              </a:rPr>
              <a:t>PhotoUS</a:t>
            </a:r>
            <a:r>
              <a:rPr lang="en-US" sz="500" dirty="0" smtClean="0">
                <a:solidFill>
                  <a:schemeClr val="bg1"/>
                </a:solidFill>
              </a:rPr>
              <a:t> </a:t>
            </a:r>
            <a:r>
              <a:rPr lang="en-US" sz="500" dirty="0">
                <a:solidFill>
                  <a:schemeClr val="bg1"/>
                </a:solidFill>
              </a:rPr>
              <a:t>Navy</a:t>
            </a:r>
          </a:p>
        </p:txBody>
      </p:sp>
      <p:pic>
        <p:nvPicPr>
          <p:cNvPr id="90120" name="Picture 8" descr="Command View is a full-featured C4I system supporting joint, combined and component operations at the strategic and operational echelon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0994" y="1030060"/>
            <a:ext cx="2346961" cy="16002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11" cstate="print"/>
          <a:srcRect l="490" t="955" r="219" b="790"/>
          <a:stretch>
            <a:fillRect/>
          </a:stretch>
        </p:blipFill>
        <p:spPr bwMode="auto">
          <a:xfrm>
            <a:off x="5663184" y="1039474"/>
            <a:ext cx="2362200" cy="1524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0126" name="Picture 14" descr="http://www.jproc.ca/crypto/hotline_ist2_closeup.jpg"/>
          <p:cNvPicPr>
            <a:picLocks noChangeAspect="1" noChangeArrowheads="1"/>
          </p:cNvPicPr>
          <p:nvPr/>
        </p:nvPicPr>
        <p:blipFill>
          <a:blip r:embed="rId12" cstate="print"/>
          <a:srcRect t="11184"/>
          <a:stretch>
            <a:fillRect/>
          </a:stretch>
        </p:blipFill>
        <p:spPr bwMode="auto">
          <a:xfrm>
            <a:off x="10171546" y="3254442"/>
            <a:ext cx="1828800" cy="990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45078" name="Picture 22" descr="http://www.raytheon.com/newsroom/rtnwcm/groups/public/documents/image/rms13_seemee_image1.jpg"/>
          <p:cNvPicPr>
            <a:picLocks noChangeAspect="1" noChangeArrowheads="1"/>
          </p:cNvPicPr>
          <p:nvPr/>
        </p:nvPicPr>
        <p:blipFill>
          <a:blip r:embed="rId13" cstate="print"/>
          <a:srcRect l="27785" r="28421"/>
          <a:stretch>
            <a:fillRect/>
          </a:stretch>
        </p:blipFill>
        <p:spPr bwMode="auto">
          <a:xfrm>
            <a:off x="3220994" y="2733574"/>
            <a:ext cx="922615" cy="90477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90132" name="Picture 20" descr="Capabilities Banner Image"/>
          <p:cNvPicPr>
            <a:picLocks noChangeAspect="1" noChangeArrowheads="1"/>
          </p:cNvPicPr>
          <p:nvPr/>
        </p:nvPicPr>
        <p:blipFill>
          <a:blip r:embed="rId14" cstate="print"/>
          <a:srcRect l="25814"/>
          <a:stretch>
            <a:fillRect/>
          </a:stretch>
        </p:blipFill>
        <p:spPr bwMode="auto">
          <a:xfrm>
            <a:off x="7939749" y="3986355"/>
            <a:ext cx="1971872" cy="1066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76200">
            <a:solidFill>
              <a:schemeClr val="bg1"/>
            </a:solidFill>
          </a:ln>
          <a:effectLst/>
        </p:spPr>
      </p:pic>
      <p:pic>
        <p:nvPicPr>
          <p:cNvPr id="90116" name="Picture 4" descr="MAINGATE provides soldiers with a robust, integrated backbone for on-the-move communication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38251" y="2734763"/>
            <a:ext cx="100583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45074" name="Picture 18" descr="http://upload.wikimedia.org/wikipedia/commons/9/9b/PAVE_PAWS_Radar_Clear_AFS_Alask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66838" y="2723201"/>
            <a:ext cx="1842523" cy="161871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90118" name="Picture 6" descr="Command View Mobile enables access to situational awareness and decision-making information on commercially available handheld devices"/>
          <p:cNvPicPr>
            <a:picLocks noChangeAspect="1" noChangeArrowheads="1"/>
          </p:cNvPicPr>
          <p:nvPr/>
        </p:nvPicPr>
        <p:blipFill rotWithShape="1">
          <a:blip r:embed="rId17" cstate="print"/>
          <a:srcRect t="3840" r="21694" b="19096"/>
          <a:stretch/>
        </p:blipFill>
        <p:spPr bwMode="auto">
          <a:xfrm>
            <a:off x="5613392" y="4466997"/>
            <a:ext cx="1981201" cy="137160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90130" name="Picture 18" descr="ASTOR Sentinel R Mk 1 in Flight.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753603" y="4345431"/>
            <a:ext cx="2286000" cy="1524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</p:spPr>
        <p:txBody>
          <a:bodyPr/>
          <a:lstStyle/>
          <a:p>
            <a:fld id="{07165E6F-54ED-4977-A15E-D44BE7238A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3" name="Text Placeholder 5"/>
          <p:cNvSpPr txBox="1">
            <a:spLocks/>
          </p:cNvSpPr>
          <p:nvPr/>
        </p:nvSpPr>
        <p:spPr>
          <a:xfrm>
            <a:off x="7668491" y="6504960"/>
            <a:ext cx="3663593" cy="24057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36576" rIns="91440" bIns="36576" rtlCol="0" anchor="b" anchorCtr="0">
            <a:spAutoFit/>
          </a:bodyPr>
          <a:lstStyle>
            <a:lvl1pPr marL="0" indent="0" algn="ctr" defTabSz="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Tx/>
              <a:buNone/>
              <a:defRPr lang="en-US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3891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1792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1248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0704" indent="-21945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Photos compliments of Raytheon Technologies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169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1"/>
          <p:cNvGrpSpPr/>
          <p:nvPr/>
        </p:nvGrpSpPr>
        <p:grpSpPr>
          <a:xfrm>
            <a:off x="816299" y="2712050"/>
            <a:ext cx="3387882" cy="1672859"/>
            <a:chOff x="4268503" y="4444409"/>
            <a:chExt cx="3195553" cy="1499190"/>
          </a:xfrm>
        </p:grpSpPr>
        <p:sp>
          <p:nvSpPr>
            <p:cNvPr id="58" name="Rounded Rectangle 57"/>
            <p:cNvSpPr/>
            <p:nvPr/>
          </p:nvSpPr>
          <p:spPr bwMode="auto">
            <a:xfrm>
              <a:off x="4268503" y="4444409"/>
              <a:ext cx="3195553" cy="1499190"/>
            </a:xfrm>
            <a:prstGeom prst="roundRect">
              <a:avLst>
                <a:gd name="adj" fmla="val 8975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algn="ctr"/>
              <a:endPara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" name="Rectangle 22"/>
            <p:cNvSpPr>
              <a:spLocks noChangeArrowheads="1"/>
            </p:cNvSpPr>
            <p:nvPr/>
          </p:nvSpPr>
          <p:spPr bwMode="auto">
            <a:xfrm>
              <a:off x="4376769" y="5416061"/>
              <a:ext cx="2970346" cy="472273"/>
            </a:xfrm>
            <a:prstGeom prst="roundRect">
              <a:avLst>
                <a:gd name="adj" fmla="val 20922"/>
              </a:avLst>
            </a:prstGeom>
            <a:solidFill>
              <a:srgbClr val="CE1126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230182" indent="-230182" algn="ctr"/>
              <a:endParaRPr lang="en-US" sz="180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92448" y="4467507"/>
              <a:ext cx="1734119" cy="82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300+ vulnerability research team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48432" y="5384225"/>
              <a:ext cx="2032333" cy="505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rPr>
                <a:t>Cyber professionals across Raytheon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24987" y="5359327"/>
              <a:ext cx="1153653" cy="524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rPr>
                <a:t>1600+</a:t>
              </a:r>
              <a:endParaRPr lang="en-US" sz="3200" b="1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1034" name="Picture 10" descr="http://www.gannett-cdn.com/-mm-/ac1394dbdcca6a36cbf486633b129cd813095ac3/r=x404&amp;c=534x401/local/-/media/USATODAY/GenericImages/2013/07/15/1373907396000-78456386-1307181555_4_3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492478" y="4588369"/>
              <a:ext cx="1174692" cy="764426"/>
            </a:xfrm>
            <a:prstGeom prst="rect">
              <a:avLst/>
            </a:prstGeom>
            <a:noFill/>
          </p:spPr>
        </p:pic>
      </p:grpSp>
      <p:sp>
        <p:nvSpPr>
          <p:cNvPr id="68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1A649B-862E-1B40-A09B-97C3350CED3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Cyber by the Numbers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94944" y="5945269"/>
            <a:ext cx="10820399" cy="240579"/>
          </a:xfrm>
        </p:spPr>
        <p:txBody>
          <a:bodyPr/>
          <a:lstStyle/>
          <a:p>
            <a:r>
              <a:rPr lang="en-US" dirty="0"/>
              <a:t>Providing secure solutions for Raytheon, government customers, commercial and international partners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99883" y="861976"/>
            <a:ext cx="3515436" cy="1738924"/>
            <a:chOff x="699883" y="1033005"/>
            <a:chExt cx="3515436" cy="1738924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699883" y="1033005"/>
              <a:ext cx="3515436" cy="1738924"/>
            </a:xfrm>
            <a:prstGeom prst="roundRect">
              <a:avLst>
                <a:gd name="adj" fmla="val 8975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algn="ctr"/>
              <a:endPara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39025" y="1163414"/>
              <a:ext cx="10262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3</a:t>
              </a:r>
              <a:r>
                <a:rPr lang="en-US" sz="4000" b="1" dirty="0" smtClean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0</a:t>
              </a:r>
              <a:r>
                <a:rPr lang="en-US" sz="4000" b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%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31470" y="1650169"/>
              <a:ext cx="188384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at customer sites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08661" y="2189234"/>
              <a:ext cx="208072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8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Clearances at or above </a:t>
              </a:r>
              <a:r>
                <a:rPr lang="en-US" sz="1800" dirty="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DoD</a:t>
              </a:r>
              <a:r>
                <a:rPr lang="en-US" sz="18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 top secret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173589" y="2075632"/>
              <a:ext cx="8595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57%</a:t>
              </a:r>
              <a:endParaRPr lang="en-US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60323" y="1048175"/>
              <a:ext cx="1985025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Thousands </a:t>
              </a:r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of cyber and special mission experts world-wide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48873" y="830446"/>
            <a:ext cx="4195832" cy="2940395"/>
            <a:chOff x="3865803" y="1013723"/>
            <a:chExt cx="3294240" cy="2940397"/>
          </a:xfrm>
        </p:grpSpPr>
        <p:sp>
          <p:nvSpPr>
            <p:cNvPr id="92" name="Rounded Rectangle 91"/>
            <p:cNvSpPr/>
            <p:nvPr/>
          </p:nvSpPr>
          <p:spPr bwMode="auto">
            <a:xfrm>
              <a:off x="3865803" y="1057711"/>
              <a:ext cx="3248732" cy="1749444"/>
            </a:xfrm>
            <a:prstGeom prst="roundRect">
              <a:avLst>
                <a:gd name="adj" fmla="val 8975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algn="ctr"/>
              <a:endPara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" name="Rectangle 22"/>
            <p:cNvSpPr>
              <a:spLocks noChangeArrowheads="1"/>
            </p:cNvSpPr>
            <p:nvPr/>
          </p:nvSpPr>
          <p:spPr bwMode="auto">
            <a:xfrm>
              <a:off x="3978783" y="2196994"/>
              <a:ext cx="3100281" cy="559317"/>
            </a:xfrm>
            <a:prstGeom prst="roundRect">
              <a:avLst>
                <a:gd name="adj" fmla="val 20922"/>
              </a:avLst>
            </a:prstGeom>
            <a:solidFill>
              <a:srgbClr val="CE1126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230182" indent="-230182" algn="ctr"/>
              <a:endParaRPr lang="en-US" sz="180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928387" y="1636170"/>
              <a:ext cx="317478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Invested in cyber R&amp;D, </a:t>
              </a:r>
              <a:r>
                <a:rPr lang="en-US" sz="2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infrastructure</a:t>
              </a:r>
              <a:r>
                <a:rPr lang="en-US" sz="2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,  and acquisitions in 10 years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866778" y="1013723"/>
              <a:ext cx="223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&gt;$</a:t>
              </a:r>
              <a:r>
                <a:rPr lang="en-US" sz="3200" b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4</a:t>
              </a:r>
              <a:r>
                <a:rPr lang="en-US" sz="3200" b="1" dirty="0" smtClean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3200" b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Billion 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522255" y="2187408"/>
              <a:ext cx="2637788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rPr>
                <a:t>Cyber and analytics acquisitions across Raytheon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119370" y="2155372"/>
              <a:ext cx="10138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rPr>
                <a:t>18</a:t>
              </a: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6038775" y="1136000"/>
              <a:ext cx="908879" cy="537845"/>
              <a:chOff x="570409" y="1529460"/>
              <a:chExt cx="908879" cy="537845"/>
            </a:xfrm>
          </p:grpSpPr>
          <p:pic>
            <p:nvPicPr>
              <p:cNvPr id="101" name="Picture 100" descr="building 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70409" y="1529460"/>
                <a:ext cx="908879" cy="391227"/>
              </a:xfrm>
              <a:prstGeom prst="rect">
                <a:avLst/>
              </a:prstGeom>
            </p:spPr>
          </p:pic>
          <p:pic>
            <p:nvPicPr>
              <p:cNvPr id="102" name="Picture 101" descr="person red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60484" y="1601045"/>
                <a:ext cx="177669" cy="389625"/>
              </a:xfrm>
              <a:prstGeom prst="rect">
                <a:avLst/>
              </a:prstGeom>
            </p:spPr>
          </p:pic>
          <p:pic>
            <p:nvPicPr>
              <p:cNvPr id="103" name="Picture 102" descr="person red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58984" y="1601045"/>
                <a:ext cx="177669" cy="389625"/>
              </a:xfrm>
              <a:prstGeom prst="rect">
                <a:avLst/>
              </a:prstGeom>
            </p:spPr>
          </p:pic>
          <p:pic>
            <p:nvPicPr>
              <p:cNvPr id="104" name="Picture 103" descr="person gray 10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08642" y="1665884"/>
                <a:ext cx="183048" cy="401421"/>
              </a:xfrm>
              <a:prstGeom prst="rect">
                <a:avLst/>
              </a:prstGeom>
            </p:spPr>
          </p:pic>
        </p:grpSp>
        <p:sp>
          <p:nvSpPr>
            <p:cNvPr id="105" name="TextBox 104"/>
            <p:cNvSpPr txBox="1"/>
            <p:nvPr/>
          </p:nvSpPr>
          <p:spPr>
            <a:xfrm>
              <a:off x="3914021" y="2807155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98752" y="3615566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439088" y="2724140"/>
            <a:ext cx="4147654" cy="1676363"/>
            <a:chOff x="3801102" y="4542844"/>
            <a:chExt cx="3255728" cy="1372316"/>
          </a:xfrm>
        </p:grpSpPr>
        <p:sp>
          <p:nvSpPr>
            <p:cNvPr id="108" name="Rounded Rectangle 107"/>
            <p:cNvSpPr/>
            <p:nvPr/>
          </p:nvSpPr>
          <p:spPr bwMode="auto">
            <a:xfrm>
              <a:off x="3801102" y="4557538"/>
              <a:ext cx="3255728" cy="1357622"/>
            </a:xfrm>
            <a:prstGeom prst="roundRect">
              <a:avLst>
                <a:gd name="adj" fmla="val 8975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algn="ctr"/>
              <a:endPara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371668" y="4644468"/>
              <a:ext cx="1621295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Champion the development of</a:t>
              </a:r>
              <a:b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Cyber talent and leaders</a:t>
              </a:r>
            </a:p>
          </p:txBody>
        </p:sp>
        <p:pic>
          <p:nvPicPr>
            <p:cNvPr id="110" name="Picture 9" descr="NCCDC_PresentedByRaytheon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7" t="15480" r="7825" b="7121"/>
            <a:stretch>
              <a:fillRect/>
            </a:stretch>
          </p:blipFill>
          <p:spPr bwMode="auto">
            <a:xfrm>
              <a:off x="3831544" y="4542844"/>
              <a:ext cx="1482265" cy="1363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807322" y="3632336"/>
            <a:ext cx="2498616" cy="2127798"/>
            <a:chOff x="8854570" y="3850124"/>
            <a:chExt cx="2498616" cy="2127798"/>
          </a:xfrm>
        </p:grpSpPr>
        <p:grpSp>
          <p:nvGrpSpPr>
            <p:cNvPr id="79" name="Group 91"/>
            <p:cNvGrpSpPr/>
            <p:nvPr/>
          </p:nvGrpSpPr>
          <p:grpSpPr>
            <a:xfrm>
              <a:off x="8854570" y="3850124"/>
              <a:ext cx="2498616" cy="2111083"/>
              <a:chOff x="4268503" y="4431018"/>
              <a:chExt cx="1690393" cy="1549421"/>
            </a:xfrm>
          </p:grpSpPr>
          <p:sp>
            <p:nvSpPr>
              <p:cNvPr id="80" name="Rounded Rectangle 79"/>
              <p:cNvSpPr/>
              <p:nvPr/>
            </p:nvSpPr>
            <p:spPr bwMode="auto">
              <a:xfrm>
                <a:off x="4268503" y="4431018"/>
                <a:ext cx="1680109" cy="1549421"/>
              </a:xfrm>
              <a:prstGeom prst="roundRect">
                <a:avLst>
                  <a:gd name="adj" fmla="val 8975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 algn="ctr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en-US" sz="1800" dirty="0" err="1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869227" y="4519471"/>
                <a:ext cx="1089669" cy="237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Contracts</a:t>
                </a:r>
                <a:endParaRPr lang="en-US" sz="18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4318371" y="4440325"/>
                <a:ext cx="997292" cy="429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  <a:latin typeface="Arial Narrow" pitchFamily="34" charset="0"/>
                    <a:cs typeface="Arial" pitchFamily="34" charset="0"/>
                  </a:rPr>
                  <a:t>400+</a:t>
                </a: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9042511" y="5423924"/>
              <a:ext cx="20986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Most of our best work is classified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10826" y="4272393"/>
              <a:ext cx="17620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Including</a:t>
              </a:r>
            </a:p>
            <a:p>
              <a:r>
                <a:rPr lang="en-US" b="1" dirty="0">
                  <a:solidFill>
                    <a:schemeClr val="tx2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DHS </a:t>
              </a:r>
              <a:r>
                <a:rPr lang="en-US" b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DOMino</a:t>
              </a:r>
              <a:endParaRPr lang="en-US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en-US" b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DHS HIRT</a:t>
              </a:r>
            </a:p>
            <a:p>
              <a:r>
                <a:rPr lang="en-US" b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CARTWRIGHT</a:t>
              </a:r>
              <a:endParaRPr lang="en-US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829948" y="861976"/>
            <a:ext cx="2513217" cy="2647149"/>
            <a:chOff x="8950202" y="747158"/>
            <a:chExt cx="2513217" cy="2647149"/>
          </a:xfrm>
        </p:grpSpPr>
        <p:sp>
          <p:nvSpPr>
            <p:cNvPr id="73" name="Rounded Rectangle 72"/>
            <p:cNvSpPr/>
            <p:nvPr/>
          </p:nvSpPr>
          <p:spPr bwMode="auto">
            <a:xfrm>
              <a:off x="8950202" y="747158"/>
              <a:ext cx="2513217" cy="2647149"/>
            </a:xfrm>
            <a:prstGeom prst="roundRect">
              <a:avLst>
                <a:gd name="adj" fmla="val 8975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algn="ctr"/>
              <a:endPara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9014134" y="851248"/>
              <a:ext cx="2324572" cy="1191390"/>
              <a:chOff x="7332702" y="2665081"/>
              <a:chExt cx="1832887" cy="1191390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7606444" y="2738216"/>
                <a:ext cx="1559145" cy="1118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189">
                  <a:lnSpc>
                    <a:spcPts val="2000"/>
                  </a:lnSpc>
                </a:pPr>
                <a:r>
                  <a:rPr lang="en-US" sz="1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Identify and fix system </a:t>
                </a:r>
              </a:p>
              <a:p>
                <a:pPr>
                  <a:lnSpc>
                    <a:spcPts val="2000"/>
                  </a:lnSpc>
                </a:pPr>
                <a:r>
                  <a:rPr lang="en-US" sz="1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vulnerabilities</a:t>
                </a:r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7332702" y="2687424"/>
                <a:ext cx="627961" cy="627961"/>
              </a:xfrm>
              <a:prstGeom prst="ellipse">
                <a:avLst/>
              </a:prstGeom>
              <a:solidFill>
                <a:schemeClr val="bg1"/>
              </a:solidFill>
              <a:ln w="57150" algn="ctr">
                <a:solidFill>
                  <a:srgbClr val="CE1126"/>
                </a:solidFill>
                <a:miter lim="800000"/>
                <a:headEnd/>
                <a:tailEnd/>
              </a:ln>
            </p:spPr>
            <p:txBody>
              <a:bodyPr wrap="none" rtlCol="0" anchor="ctr"/>
              <a:lstStyle/>
              <a:p>
                <a:pPr algn="ctr"/>
                <a:endParaRPr lang="en-US" sz="1800" dirty="0" err="1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7452208" y="2665081"/>
                <a:ext cx="7268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CE1126"/>
                    </a:solidFill>
                    <a:latin typeface="Arial Narrow" pitchFamily="34" charset="0"/>
                    <a:cs typeface="Arial" pitchFamily="34" charset="0"/>
                  </a:rPr>
                  <a:t>#1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036686" y="1727592"/>
              <a:ext cx="2338697" cy="755267"/>
              <a:chOff x="9036686" y="1831116"/>
              <a:chExt cx="2338697" cy="755267"/>
            </a:xfrm>
          </p:grpSpPr>
          <p:sp>
            <p:nvSpPr>
              <p:cNvPr id="86" name="Rectangle 22"/>
              <p:cNvSpPr>
                <a:spLocks noChangeArrowheads="1"/>
              </p:cNvSpPr>
              <p:nvPr/>
            </p:nvSpPr>
            <p:spPr bwMode="auto">
              <a:xfrm>
                <a:off x="9036686" y="1905406"/>
                <a:ext cx="2338697" cy="680977"/>
              </a:xfrm>
              <a:prstGeom prst="roundRect">
                <a:avLst>
                  <a:gd name="adj" fmla="val 20922"/>
                </a:avLst>
              </a:prstGeom>
              <a:solidFill>
                <a:srgbClr val="CE1126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306910" indent="-306910" algn="ctr"/>
                <a:endParaRPr lang="en-US" sz="320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9357639" y="1831116"/>
                <a:ext cx="1860287" cy="74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67" b="1" dirty="0" smtClean="0">
                    <a:solidFill>
                      <a:schemeClr val="bg1"/>
                    </a:solidFill>
                    <a:latin typeface="Arial Narrow" pitchFamily="34" charset="0"/>
                    <a:cs typeface="Arial" pitchFamily="34" charset="0"/>
                  </a:rPr>
                  <a:t>&gt;500 </a:t>
                </a:r>
                <a:r>
                  <a:rPr lang="en-US" sz="2667" b="1" dirty="0">
                    <a:solidFill>
                      <a:schemeClr val="bg1"/>
                    </a:solidFill>
                    <a:latin typeface="Arial Narrow" pitchFamily="34" charset="0"/>
                    <a:cs typeface="Arial" pitchFamily="34" charset="0"/>
                  </a:rPr>
                  <a:t>Million</a:t>
                </a:r>
              </a:p>
              <a:p>
                <a:r>
                  <a:rPr lang="en-US" sz="1600" dirty="0">
                    <a:solidFill>
                      <a:schemeClr val="bg1"/>
                    </a:solidFill>
                    <a:latin typeface="Arial Narrow" pitchFamily="34" charset="0"/>
                    <a:cs typeface="Arial" pitchFamily="34" charset="0"/>
                  </a:rPr>
                  <a:t>tests per week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718538" y="4460622"/>
            <a:ext cx="3510796" cy="1652095"/>
            <a:chOff x="688750" y="4668956"/>
            <a:chExt cx="3510796" cy="1652095"/>
          </a:xfrm>
        </p:grpSpPr>
        <p:grpSp>
          <p:nvGrpSpPr>
            <p:cNvPr id="4" name="Group 71"/>
            <p:cNvGrpSpPr/>
            <p:nvPr/>
          </p:nvGrpSpPr>
          <p:grpSpPr>
            <a:xfrm>
              <a:off x="688750" y="4732021"/>
              <a:ext cx="3510796" cy="1589030"/>
              <a:chOff x="224149" y="4523654"/>
              <a:chExt cx="3568200" cy="1845808"/>
            </a:xfrm>
          </p:grpSpPr>
          <p:sp>
            <p:nvSpPr>
              <p:cNvPr id="34" name="Rounded Rectangle 33"/>
              <p:cNvSpPr/>
              <p:nvPr/>
            </p:nvSpPr>
            <p:spPr bwMode="auto">
              <a:xfrm>
                <a:off x="227533" y="4523654"/>
                <a:ext cx="3564816" cy="1466683"/>
              </a:xfrm>
              <a:prstGeom prst="roundRect">
                <a:avLst>
                  <a:gd name="adj" fmla="val 8975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 algn="ctr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en-US" sz="1800" dirty="0" err="1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030" name="Picture 6" descr="http://servicewebsitedesigning.com/wp-content/uploads/2009/03/blank-world-map.jpg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 bwMode="auto">
              <a:xfrm>
                <a:off x="323508" y="4560707"/>
                <a:ext cx="3052971" cy="1370832"/>
              </a:xfrm>
              <a:prstGeom prst="rect">
                <a:avLst/>
              </a:prstGeom>
              <a:noFill/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2538097" y="4596917"/>
                <a:ext cx="1228688" cy="1179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24 cyber </a:t>
                </a:r>
              </a:p>
              <a:p>
                <a:r>
                  <a:rPr lang="en-US" sz="2000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locations </a:t>
                </a:r>
              </a:p>
              <a:p>
                <a:r>
                  <a:rPr lang="en-US" sz="2000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worldwide</a:t>
                </a:r>
                <a:endParaRPr lang="en-US" sz="20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38540" y="5582938"/>
                <a:ext cx="3383938" cy="786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Arial Narrow" pitchFamily="34" charset="0"/>
                    <a:cs typeface="Arial" pitchFamily="34" charset="0"/>
                  </a:rPr>
                  <a:t>high-consequence missions</a:t>
                </a:r>
              </a:p>
              <a:p>
                <a:endParaRPr lang="en-US" sz="2000" b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43027" y="5035391"/>
                <a:ext cx="1126697" cy="441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A leader in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24149" y="5291289"/>
                <a:ext cx="1652349" cy="429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Arial Narrow" pitchFamily="34" charset="0"/>
                    <a:cs typeface="Arial" pitchFamily="34" charset="0"/>
                  </a:rPr>
                  <a:t>Next-generation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842715" y="4668956"/>
              <a:ext cx="175024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Customers in </a:t>
              </a:r>
              <a:r>
                <a:rPr lang="en-US" b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80</a:t>
              </a:r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/>
              </a:r>
              <a:b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</a:br>
              <a:endParaRPr lang="en-US" sz="16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46395" y="4913088"/>
              <a:ext cx="17502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rPr>
                <a:t>countries</a:t>
              </a:r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461713" y="4592990"/>
            <a:ext cx="4182991" cy="1150105"/>
            <a:chOff x="3798007" y="2983447"/>
            <a:chExt cx="3408844" cy="1150105"/>
          </a:xfrm>
        </p:grpSpPr>
        <p:grpSp>
          <p:nvGrpSpPr>
            <p:cNvPr id="76" name="Group 60"/>
            <p:cNvGrpSpPr/>
            <p:nvPr/>
          </p:nvGrpSpPr>
          <p:grpSpPr>
            <a:xfrm>
              <a:off x="3798007" y="2983447"/>
              <a:ext cx="3408844" cy="1150105"/>
              <a:chOff x="3778180" y="1290593"/>
              <a:chExt cx="3408844" cy="1150105"/>
            </a:xfrm>
          </p:grpSpPr>
          <p:sp>
            <p:nvSpPr>
              <p:cNvPr id="78" name="Rounded Rectangle 77"/>
              <p:cNvSpPr/>
              <p:nvPr/>
            </p:nvSpPr>
            <p:spPr bwMode="auto">
              <a:xfrm>
                <a:off x="3778180" y="1290593"/>
                <a:ext cx="3265890" cy="1150105"/>
              </a:xfrm>
              <a:prstGeom prst="roundRect">
                <a:avLst>
                  <a:gd name="adj" fmla="val 8975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 algn="ctr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en-US" sz="2000" dirty="0" err="1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827919" y="1296664"/>
                <a:ext cx="3359105" cy="977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300"/>
                  </a:lnSpc>
                </a:pPr>
                <a:r>
                  <a:rPr lang="en-US" sz="1800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2020 Wins for:</a:t>
                </a:r>
              </a:p>
              <a:p>
                <a:pPr marL="285750" indent="-285750">
                  <a:lnSpc>
                    <a:spcPts val="2300"/>
                  </a:lnSpc>
                  <a:buFontTx/>
                  <a:buChar char="-"/>
                </a:pPr>
                <a:r>
                  <a:rPr lang="en-US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Hack-a-Sat	- SAR CTF</a:t>
                </a:r>
              </a:p>
              <a:p>
                <a:pPr marL="285750" indent="-285750">
                  <a:lnSpc>
                    <a:spcPts val="2300"/>
                  </a:lnSpc>
                  <a:buFontTx/>
                  <a:buChar char="-"/>
                </a:pPr>
                <a:r>
                  <a:rPr lang="en-US" sz="1800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Hack the Machine	- Hack the Vote (2</a:t>
                </a:r>
                <a:r>
                  <a:rPr lang="en-US" sz="1800" baseline="30000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nd</a:t>
                </a:r>
                <a:r>
                  <a:rPr lang="en-US" sz="1800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Narrow" pitchFamily="34" charset="0"/>
                    <a:cs typeface="Arial" pitchFamily="34" charset="0"/>
                  </a:rPr>
                  <a:t>)</a:t>
                </a:r>
                <a:endParaRPr lang="en-US" sz="18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887933" y="3685538"/>
              <a:ext cx="181711" cy="361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100"/>
                </a:lnSpc>
              </a:pPr>
              <a:endParaRPr lang="en-US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7981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Cyber~1600 Across RTX</a:t>
            </a:r>
            <a:endParaRPr lang="en-US" dirty="0"/>
          </a:p>
        </p:txBody>
      </p:sp>
      <p:graphicFrame>
        <p:nvGraphicFramePr>
          <p:cNvPr id="423" name="Table 422"/>
          <p:cNvGraphicFramePr>
            <a:graphicFrameLocks noGrp="1"/>
          </p:cNvGraphicFramePr>
          <p:nvPr>
            <p:extLst/>
          </p:nvPr>
        </p:nvGraphicFramePr>
        <p:xfrm>
          <a:off x="7584773" y="6388343"/>
          <a:ext cx="2648909" cy="30165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48909">
                  <a:extLst>
                    <a:ext uri="{9D8B030D-6E8A-4147-A177-3AD203B41FA5}">
                      <a16:colId xmlns:a16="http://schemas.microsoft.com/office/drawing/2014/main" val="1230711764"/>
                    </a:ext>
                  </a:extLst>
                </a:gridCol>
              </a:tblGrid>
              <a:tr h="30165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Sites with ≥ 10 Cyber engineers and scientists</a:t>
                      </a:r>
                    </a:p>
                  </a:txBody>
                  <a:tcPr marL="18288" marR="18288" marT="18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884008"/>
                  </a:ext>
                </a:extLst>
              </a:tr>
            </a:tbl>
          </a:graphicData>
        </a:graphic>
      </p:graphicFrame>
      <p:sp>
        <p:nvSpPr>
          <p:cNvPr id="425" name="Oval 424"/>
          <p:cNvSpPr/>
          <p:nvPr/>
        </p:nvSpPr>
        <p:spPr>
          <a:xfrm>
            <a:off x="7800637" y="6508417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" name="Clearspace note"/>
          <p:cNvSpPr/>
          <p:nvPr/>
        </p:nvSpPr>
        <p:spPr>
          <a:xfrm flipH="1">
            <a:off x="12519104" y="3324283"/>
            <a:ext cx="2560225" cy="379571"/>
          </a:xfrm>
          <a:prstGeom prst="homePlate">
            <a:avLst/>
          </a:prstGeom>
          <a:solidFill>
            <a:srgbClr val="F2F2F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None/>
            </a:pPr>
            <a:r>
              <a:rPr lang="en-US" sz="800" dirty="0">
                <a:solidFill>
                  <a:schemeClr val="tx1"/>
                </a:solidFill>
              </a:rPr>
              <a:t>Double click on map to colorize individual states</a:t>
            </a:r>
            <a:endParaRPr lang="en-US" sz="8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48" name="Group 347"/>
          <p:cNvGrpSpPr/>
          <p:nvPr/>
        </p:nvGrpSpPr>
        <p:grpSpPr>
          <a:xfrm>
            <a:off x="794344" y="1612817"/>
            <a:ext cx="7061201" cy="4149725"/>
            <a:chOff x="1624013" y="1371600"/>
            <a:chExt cx="7061201" cy="4149725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3324226" y="2270125"/>
              <a:ext cx="912813" cy="733425"/>
            </a:xfrm>
            <a:custGeom>
              <a:avLst/>
              <a:gdLst>
                <a:gd name="T0" fmla="*/ 1338 w 1354"/>
                <a:gd name="T1" fmla="*/ 86 h 1090"/>
                <a:gd name="T2" fmla="*/ 100 w 1354"/>
                <a:gd name="T3" fmla="*/ 0 h 1090"/>
                <a:gd name="T4" fmla="*/ 0 w 1354"/>
                <a:gd name="T5" fmla="*/ 1000 h 1090"/>
                <a:gd name="T6" fmla="*/ 0 w 1354"/>
                <a:gd name="T7" fmla="*/ 1000 h 1090"/>
                <a:gd name="T8" fmla="*/ 0 w 1354"/>
                <a:gd name="T9" fmla="*/ 1000 h 1090"/>
                <a:gd name="T10" fmla="*/ 0 w 1354"/>
                <a:gd name="T11" fmla="*/ 1000 h 1090"/>
                <a:gd name="T12" fmla="*/ 0 w 1354"/>
                <a:gd name="T13" fmla="*/ 1000 h 1090"/>
                <a:gd name="T14" fmla="*/ 0 w 1354"/>
                <a:gd name="T15" fmla="*/ 1000 h 1090"/>
                <a:gd name="T16" fmla="*/ 0 w 1354"/>
                <a:gd name="T17" fmla="*/ 1000 h 1090"/>
                <a:gd name="T18" fmla="*/ 1179 w 1354"/>
                <a:gd name="T19" fmla="*/ 1085 h 1090"/>
                <a:gd name="T20" fmla="*/ 1318 w 1354"/>
                <a:gd name="T21" fmla="*/ 1090 h 1090"/>
                <a:gd name="T22" fmla="*/ 1354 w 1354"/>
                <a:gd name="T23" fmla="*/ 86 h 1090"/>
                <a:gd name="T24" fmla="*/ 1338 w 1354"/>
                <a:gd name="T25" fmla="*/ 86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4" h="1090">
                  <a:moveTo>
                    <a:pt x="1338" y="86"/>
                  </a:moveTo>
                  <a:cubicBezTo>
                    <a:pt x="924" y="70"/>
                    <a:pt x="512" y="41"/>
                    <a:pt x="100" y="0"/>
                  </a:cubicBezTo>
                  <a:cubicBezTo>
                    <a:pt x="66" y="333"/>
                    <a:pt x="33" y="667"/>
                    <a:pt x="0" y="1000"/>
                  </a:cubicBezTo>
                  <a:cubicBezTo>
                    <a:pt x="0" y="1000"/>
                    <a:pt x="0" y="1000"/>
                    <a:pt x="0" y="1000"/>
                  </a:cubicBezTo>
                  <a:cubicBezTo>
                    <a:pt x="0" y="1000"/>
                    <a:pt x="0" y="1000"/>
                    <a:pt x="0" y="1000"/>
                  </a:cubicBezTo>
                  <a:cubicBezTo>
                    <a:pt x="0" y="1000"/>
                    <a:pt x="0" y="1000"/>
                    <a:pt x="0" y="1000"/>
                  </a:cubicBezTo>
                  <a:cubicBezTo>
                    <a:pt x="0" y="1000"/>
                    <a:pt x="0" y="1000"/>
                    <a:pt x="0" y="1000"/>
                  </a:cubicBezTo>
                  <a:cubicBezTo>
                    <a:pt x="0" y="1000"/>
                    <a:pt x="0" y="1000"/>
                    <a:pt x="0" y="1000"/>
                  </a:cubicBezTo>
                  <a:cubicBezTo>
                    <a:pt x="0" y="1000"/>
                    <a:pt x="0" y="1000"/>
                    <a:pt x="0" y="1000"/>
                  </a:cubicBezTo>
                  <a:cubicBezTo>
                    <a:pt x="392" y="1039"/>
                    <a:pt x="785" y="1068"/>
                    <a:pt x="1179" y="1085"/>
                  </a:cubicBezTo>
                  <a:cubicBezTo>
                    <a:pt x="1225" y="1087"/>
                    <a:pt x="1271" y="1089"/>
                    <a:pt x="1318" y="1090"/>
                  </a:cubicBezTo>
                  <a:cubicBezTo>
                    <a:pt x="1331" y="756"/>
                    <a:pt x="1343" y="421"/>
                    <a:pt x="1354" y="86"/>
                  </a:cubicBezTo>
                  <a:lnTo>
                    <a:pt x="1338" y="8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7004051" y="2854325"/>
              <a:ext cx="596900" cy="590550"/>
            </a:xfrm>
            <a:custGeom>
              <a:avLst/>
              <a:gdLst>
                <a:gd name="T0" fmla="*/ 870 w 885"/>
                <a:gd name="T1" fmla="*/ 183 h 877"/>
                <a:gd name="T2" fmla="*/ 853 w 885"/>
                <a:gd name="T3" fmla="*/ 181 h 877"/>
                <a:gd name="T4" fmla="*/ 836 w 885"/>
                <a:gd name="T5" fmla="*/ 160 h 877"/>
                <a:gd name="T6" fmla="*/ 771 w 885"/>
                <a:gd name="T7" fmla="*/ 161 h 877"/>
                <a:gd name="T8" fmla="*/ 739 w 885"/>
                <a:gd name="T9" fmla="*/ 185 h 877"/>
                <a:gd name="T10" fmla="*/ 693 w 885"/>
                <a:gd name="T11" fmla="*/ 203 h 877"/>
                <a:gd name="T12" fmla="*/ 681 w 885"/>
                <a:gd name="T13" fmla="*/ 192 h 877"/>
                <a:gd name="T14" fmla="*/ 671 w 885"/>
                <a:gd name="T15" fmla="*/ 192 h 877"/>
                <a:gd name="T16" fmla="*/ 664 w 885"/>
                <a:gd name="T17" fmla="*/ 209 h 877"/>
                <a:gd name="T18" fmla="*/ 636 w 885"/>
                <a:gd name="T19" fmla="*/ 235 h 877"/>
                <a:gd name="T20" fmla="*/ 615 w 885"/>
                <a:gd name="T21" fmla="*/ 253 h 877"/>
                <a:gd name="T22" fmla="*/ 582 w 885"/>
                <a:gd name="T23" fmla="*/ 290 h 877"/>
                <a:gd name="T24" fmla="*/ 300 w 885"/>
                <a:gd name="T25" fmla="*/ 0 h 877"/>
                <a:gd name="T26" fmla="*/ 293 w 885"/>
                <a:gd name="T27" fmla="*/ 46 h 877"/>
                <a:gd name="T28" fmla="*/ 299 w 885"/>
                <a:gd name="T29" fmla="*/ 84 h 877"/>
                <a:gd name="T30" fmla="*/ 287 w 885"/>
                <a:gd name="T31" fmla="*/ 167 h 877"/>
                <a:gd name="T32" fmla="*/ 281 w 885"/>
                <a:gd name="T33" fmla="*/ 195 h 877"/>
                <a:gd name="T34" fmla="*/ 280 w 885"/>
                <a:gd name="T35" fmla="*/ 234 h 877"/>
                <a:gd name="T36" fmla="*/ 240 w 885"/>
                <a:gd name="T37" fmla="*/ 308 h 877"/>
                <a:gd name="T38" fmla="*/ 188 w 885"/>
                <a:gd name="T39" fmla="*/ 339 h 877"/>
                <a:gd name="T40" fmla="*/ 152 w 885"/>
                <a:gd name="T41" fmla="*/ 370 h 877"/>
                <a:gd name="T42" fmla="*/ 122 w 885"/>
                <a:gd name="T43" fmla="*/ 427 h 877"/>
                <a:gd name="T44" fmla="*/ 132 w 885"/>
                <a:gd name="T45" fmla="*/ 460 h 877"/>
                <a:gd name="T46" fmla="*/ 109 w 885"/>
                <a:gd name="T47" fmla="*/ 469 h 877"/>
                <a:gd name="T48" fmla="*/ 89 w 885"/>
                <a:gd name="T49" fmla="*/ 446 h 877"/>
                <a:gd name="T50" fmla="*/ 61 w 885"/>
                <a:gd name="T51" fmla="*/ 520 h 877"/>
                <a:gd name="T52" fmla="*/ 54 w 885"/>
                <a:gd name="T53" fmla="*/ 561 h 877"/>
                <a:gd name="T54" fmla="*/ 1 w 885"/>
                <a:gd name="T55" fmla="*/ 623 h 877"/>
                <a:gd name="T56" fmla="*/ 9 w 885"/>
                <a:gd name="T57" fmla="*/ 655 h 877"/>
                <a:gd name="T58" fmla="*/ 1 w 885"/>
                <a:gd name="T59" fmla="*/ 673 h 877"/>
                <a:gd name="T60" fmla="*/ 41 w 885"/>
                <a:gd name="T61" fmla="*/ 717 h 877"/>
                <a:gd name="T62" fmla="*/ 56 w 885"/>
                <a:gd name="T63" fmla="*/ 739 h 877"/>
                <a:gd name="T64" fmla="*/ 88 w 885"/>
                <a:gd name="T65" fmla="*/ 783 h 877"/>
                <a:gd name="T66" fmla="*/ 120 w 885"/>
                <a:gd name="T67" fmla="*/ 799 h 877"/>
                <a:gd name="T68" fmla="*/ 159 w 885"/>
                <a:gd name="T69" fmla="*/ 810 h 877"/>
                <a:gd name="T70" fmla="*/ 164 w 885"/>
                <a:gd name="T71" fmla="*/ 828 h 877"/>
                <a:gd name="T72" fmla="*/ 171 w 885"/>
                <a:gd name="T73" fmla="*/ 847 h 877"/>
                <a:gd name="T74" fmla="*/ 204 w 885"/>
                <a:gd name="T75" fmla="*/ 863 h 877"/>
                <a:gd name="T76" fmla="*/ 248 w 885"/>
                <a:gd name="T77" fmla="*/ 875 h 877"/>
                <a:gd name="T78" fmla="*/ 278 w 885"/>
                <a:gd name="T79" fmla="*/ 840 h 877"/>
                <a:gd name="T80" fmla="*/ 308 w 885"/>
                <a:gd name="T81" fmla="*/ 851 h 877"/>
                <a:gd name="T82" fmla="*/ 361 w 885"/>
                <a:gd name="T83" fmla="*/ 833 h 877"/>
                <a:gd name="T84" fmla="*/ 372 w 885"/>
                <a:gd name="T85" fmla="*/ 804 h 877"/>
                <a:gd name="T86" fmla="*/ 389 w 885"/>
                <a:gd name="T87" fmla="*/ 801 h 877"/>
                <a:gd name="T88" fmla="*/ 433 w 885"/>
                <a:gd name="T89" fmla="*/ 778 h 877"/>
                <a:gd name="T90" fmla="*/ 450 w 885"/>
                <a:gd name="T91" fmla="*/ 784 h 877"/>
                <a:gd name="T92" fmla="*/ 476 w 885"/>
                <a:gd name="T93" fmla="*/ 749 h 877"/>
                <a:gd name="T94" fmla="*/ 489 w 885"/>
                <a:gd name="T95" fmla="*/ 726 h 877"/>
                <a:gd name="T96" fmla="*/ 484 w 885"/>
                <a:gd name="T97" fmla="*/ 681 h 877"/>
                <a:gd name="T98" fmla="*/ 542 w 885"/>
                <a:gd name="T99" fmla="*/ 556 h 877"/>
                <a:gd name="T100" fmla="*/ 545 w 885"/>
                <a:gd name="T101" fmla="*/ 533 h 877"/>
                <a:gd name="T102" fmla="*/ 556 w 885"/>
                <a:gd name="T103" fmla="*/ 488 h 877"/>
                <a:gd name="T104" fmla="*/ 578 w 885"/>
                <a:gd name="T105" fmla="*/ 476 h 877"/>
                <a:gd name="T106" fmla="*/ 634 w 885"/>
                <a:gd name="T107" fmla="*/ 498 h 877"/>
                <a:gd name="T108" fmla="*/ 652 w 885"/>
                <a:gd name="T109" fmla="*/ 440 h 877"/>
                <a:gd name="T110" fmla="*/ 662 w 885"/>
                <a:gd name="T111" fmla="*/ 403 h 877"/>
                <a:gd name="T112" fmla="*/ 717 w 885"/>
                <a:gd name="T113" fmla="*/ 357 h 877"/>
                <a:gd name="T114" fmla="*/ 732 w 885"/>
                <a:gd name="T115" fmla="*/ 342 h 877"/>
                <a:gd name="T116" fmla="*/ 747 w 885"/>
                <a:gd name="T117" fmla="*/ 316 h 877"/>
                <a:gd name="T118" fmla="*/ 762 w 885"/>
                <a:gd name="T119" fmla="*/ 272 h 877"/>
                <a:gd name="T120" fmla="*/ 767 w 885"/>
                <a:gd name="T121" fmla="*/ 241 h 877"/>
                <a:gd name="T122" fmla="*/ 884 w 885"/>
                <a:gd name="T123" fmla="*/ 221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85" h="877">
                  <a:moveTo>
                    <a:pt x="884" y="221"/>
                  </a:moveTo>
                  <a:cubicBezTo>
                    <a:pt x="881" y="217"/>
                    <a:pt x="881" y="217"/>
                    <a:pt x="881" y="217"/>
                  </a:cubicBezTo>
                  <a:cubicBezTo>
                    <a:pt x="880" y="213"/>
                    <a:pt x="880" y="213"/>
                    <a:pt x="880" y="213"/>
                  </a:cubicBezTo>
                  <a:cubicBezTo>
                    <a:pt x="880" y="208"/>
                    <a:pt x="880" y="208"/>
                    <a:pt x="880" y="208"/>
                  </a:cubicBezTo>
                  <a:cubicBezTo>
                    <a:pt x="880" y="203"/>
                    <a:pt x="880" y="203"/>
                    <a:pt x="880" y="203"/>
                  </a:cubicBezTo>
                  <a:cubicBezTo>
                    <a:pt x="878" y="199"/>
                    <a:pt x="878" y="199"/>
                    <a:pt x="878" y="199"/>
                  </a:cubicBezTo>
                  <a:cubicBezTo>
                    <a:pt x="868" y="197"/>
                    <a:pt x="868" y="197"/>
                    <a:pt x="868" y="197"/>
                  </a:cubicBezTo>
                  <a:cubicBezTo>
                    <a:pt x="865" y="196"/>
                    <a:pt x="865" y="196"/>
                    <a:pt x="865" y="196"/>
                  </a:cubicBezTo>
                  <a:cubicBezTo>
                    <a:pt x="869" y="192"/>
                    <a:pt x="869" y="192"/>
                    <a:pt x="869" y="192"/>
                  </a:cubicBezTo>
                  <a:cubicBezTo>
                    <a:pt x="867" y="189"/>
                    <a:pt x="867" y="189"/>
                    <a:pt x="867" y="189"/>
                  </a:cubicBezTo>
                  <a:cubicBezTo>
                    <a:pt x="867" y="186"/>
                    <a:pt x="867" y="186"/>
                    <a:pt x="867" y="186"/>
                  </a:cubicBezTo>
                  <a:cubicBezTo>
                    <a:pt x="867" y="184"/>
                    <a:pt x="867" y="184"/>
                    <a:pt x="867" y="184"/>
                  </a:cubicBezTo>
                  <a:cubicBezTo>
                    <a:pt x="870" y="183"/>
                    <a:pt x="870" y="183"/>
                    <a:pt x="870" y="183"/>
                  </a:cubicBezTo>
                  <a:cubicBezTo>
                    <a:pt x="869" y="181"/>
                    <a:pt x="869" y="181"/>
                    <a:pt x="869" y="181"/>
                  </a:cubicBezTo>
                  <a:cubicBezTo>
                    <a:pt x="866" y="182"/>
                    <a:pt x="866" y="182"/>
                    <a:pt x="866" y="182"/>
                  </a:cubicBezTo>
                  <a:cubicBezTo>
                    <a:pt x="863" y="184"/>
                    <a:pt x="863" y="184"/>
                    <a:pt x="863" y="184"/>
                  </a:cubicBezTo>
                  <a:cubicBezTo>
                    <a:pt x="860" y="184"/>
                    <a:pt x="860" y="184"/>
                    <a:pt x="860" y="184"/>
                  </a:cubicBezTo>
                  <a:cubicBezTo>
                    <a:pt x="857" y="182"/>
                    <a:pt x="857" y="182"/>
                    <a:pt x="857" y="182"/>
                  </a:cubicBezTo>
                  <a:cubicBezTo>
                    <a:pt x="857" y="180"/>
                    <a:pt x="857" y="180"/>
                    <a:pt x="857" y="180"/>
                  </a:cubicBezTo>
                  <a:cubicBezTo>
                    <a:pt x="858" y="179"/>
                    <a:pt x="858" y="179"/>
                    <a:pt x="858" y="179"/>
                  </a:cubicBezTo>
                  <a:cubicBezTo>
                    <a:pt x="858" y="177"/>
                    <a:pt x="858" y="177"/>
                    <a:pt x="858" y="177"/>
                  </a:cubicBezTo>
                  <a:cubicBezTo>
                    <a:pt x="856" y="174"/>
                    <a:pt x="856" y="174"/>
                    <a:pt x="856" y="174"/>
                  </a:cubicBezTo>
                  <a:cubicBezTo>
                    <a:pt x="855" y="174"/>
                    <a:pt x="855" y="174"/>
                    <a:pt x="855" y="174"/>
                  </a:cubicBezTo>
                  <a:cubicBezTo>
                    <a:pt x="854" y="176"/>
                    <a:pt x="854" y="176"/>
                    <a:pt x="854" y="176"/>
                  </a:cubicBezTo>
                  <a:cubicBezTo>
                    <a:pt x="853" y="179"/>
                    <a:pt x="853" y="179"/>
                    <a:pt x="853" y="179"/>
                  </a:cubicBezTo>
                  <a:cubicBezTo>
                    <a:pt x="853" y="181"/>
                    <a:pt x="853" y="181"/>
                    <a:pt x="853" y="181"/>
                  </a:cubicBezTo>
                  <a:cubicBezTo>
                    <a:pt x="852" y="181"/>
                    <a:pt x="852" y="181"/>
                    <a:pt x="852" y="181"/>
                  </a:cubicBezTo>
                  <a:cubicBezTo>
                    <a:pt x="847" y="173"/>
                    <a:pt x="847" y="173"/>
                    <a:pt x="847" y="173"/>
                  </a:cubicBezTo>
                  <a:cubicBezTo>
                    <a:pt x="846" y="170"/>
                    <a:pt x="846" y="170"/>
                    <a:pt x="846" y="170"/>
                  </a:cubicBezTo>
                  <a:cubicBezTo>
                    <a:pt x="850" y="168"/>
                    <a:pt x="850" y="168"/>
                    <a:pt x="850" y="168"/>
                  </a:cubicBezTo>
                  <a:cubicBezTo>
                    <a:pt x="853" y="164"/>
                    <a:pt x="853" y="164"/>
                    <a:pt x="853" y="164"/>
                  </a:cubicBezTo>
                  <a:cubicBezTo>
                    <a:pt x="853" y="160"/>
                    <a:pt x="853" y="160"/>
                    <a:pt x="853" y="160"/>
                  </a:cubicBezTo>
                  <a:cubicBezTo>
                    <a:pt x="850" y="157"/>
                    <a:pt x="850" y="157"/>
                    <a:pt x="850" y="157"/>
                  </a:cubicBezTo>
                  <a:cubicBezTo>
                    <a:pt x="848" y="157"/>
                    <a:pt x="848" y="157"/>
                    <a:pt x="848" y="157"/>
                  </a:cubicBezTo>
                  <a:cubicBezTo>
                    <a:pt x="845" y="157"/>
                    <a:pt x="845" y="157"/>
                    <a:pt x="845" y="157"/>
                  </a:cubicBezTo>
                  <a:cubicBezTo>
                    <a:pt x="843" y="158"/>
                    <a:pt x="843" y="158"/>
                    <a:pt x="843" y="158"/>
                  </a:cubicBezTo>
                  <a:cubicBezTo>
                    <a:pt x="842" y="160"/>
                    <a:pt x="842" y="160"/>
                    <a:pt x="842" y="160"/>
                  </a:cubicBezTo>
                  <a:cubicBezTo>
                    <a:pt x="841" y="161"/>
                    <a:pt x="841" y="161"/>
                    <a:pt x="841" y="161"/>
                  </a:cubicBezTo>
                  <a:cubicBezTo>
                    <a:pt x="836" y="160"/>
                    <a:pt x="836" y="160"/>
                    <a:pt x="836" y="160"/>
                  </a:cubicBezTo>
                  <a:cubicBezTo>
                    <a:pt x="834" y="161"/>
                    <a:pt x="834" y="161"/>
                    <a:pt x="834" y="161"/>
                  </a:cubicBezTo>
                  <a:cubicBezTo>
                    <a:pt x="831" y="164"/>
                    <a:pt x="831" y="164"/>
                    <a:pt x="831" y="164"/>
                  </a:cubicBezTo>
                  <a:cubicBezTo>
                    <a:pt x="827" y="164"/>
                    <a:pt x="827" y="164"/>
                    <a:pt x="827" y="164"/>
                  </a:cubicBezTo>
                  <a:cubicBezTo>
                    <a:pt x="823" y="164"/>
                    <a:pt x="823" y="164"/>
                    <a:pt x="823" y="164"/>
                  </a:cubicBezTo>
                  <a:cubicBezTo>
                    <a:pt x="819" y="162"/>
                    <a:pt x="819" y="162"/>
                    <a:pt x="819" y="162"/>
                  </a:cubicBezTo>
                  <a:cubicBezTo>
                    <a:pt x="801" y="150"/>
                    <a:pt x="801" y="150"/>
                    <a:pt x="801" y="150"/>
                  </a:cubicBezTo>
                  <a:cubicBezTo>
                    <a:pt x="791" y="146"/>
                    <a:pt x="791" y="146"/>
                    <a:pt x="791" y="146"/>
                  </a:cubicBezTo>
                  <a:cubicBezTo>
                    <a:pt x="782" y="148"/>
                    <a:pt x="782" y="148"/>
                    <a:pt x="782" y="148"/>
                  </a:cubicBezTo>
                  <a:cubicBezTo>
                    <a:pt x="780" y="149"/>
                    <a:pt x="780" y="149"/>
                    <a:pt x="780" y="149"/>
                  </a:cubicBezTo>
                  <a:cubicBezTo>
                    <a:pt x="778" y="150"/>
                    <a:pt x="778" y="150"/>
                    <a:pt x="778" y="150"/>
                  </a:cubicBezTo>
                  <a:cubicBezTo>
                    <a:pt x="777" y="151"/>
                    <a:pt x="777" y="151"/>
                    <a:pt x="777" y="151"/>
                  </a:cubicBezTo>
                  <a:cubicBezTo>
                    <a:pt x="772" y="159"/>
                    <a:pt x="772" y="159"/>
                    <a:pt x="772" y="159"/>
                  </a:cubicBezTo>
                  <a:cubicBezTo>
                    <a:pt x="771" y="161"/>
                    <a:pt x="771" y="161"/>
                    <a:pt x="771" y="161"/>
                  </a:cubicBezTo>
                  <a:cubicBezTo>
                    <a:pt x="768" y="166"/>
                    <a:pt x="768" y="166"/>
                    <a:pt x="768" y="166"/>
                  </a:cubicBezTo>
                  <a:cubicBezTo>
                    <a:pt x="767" y="168"/>
                    <a:pt x="767" y="168"/>
                    <a:pt x="767" y="168"/>
                  </a:cubicBezTo>
                  <a:cubicBezTo>
                    <a:pt x="763" y="169"/>
                    <a:pt x="763" y="169"/>
                    <a:pt x="763" y="169"/>
                  </a:cubicBezTo>
                  <a:cubicBezTo>
                    <a:pt x="755" y="169"/>
                    <a:pt x="755" y="169"/>
                    <a:pt x="755" y="169"/>
                  </a:cubicBezTo>
                  <a:cubicBezTo>
                    <a:pt x="752" y="170"/>
                    <a:pt x="752" y="170"/>
                    <a:pt x="752" y="170"/>
                  </a:cubicBezTo>
                  <a:cubicBezTo>
                    <a:pt x="747" y="174"/>
                    <a:pt x="747" y="174"/>
                    <a:pt x="747" y="174"/>
                  </a:cubicBezTo>
                  <a:cubicBezTo>
                    <a:pt x="746" y="174"/>
                    <a:pt x="746" y="174"/>
                    <a:pt x="746" y="174"/>
                  </a:cubicBezTo>
                  <a:cubicBezTo>
                    <a:pt x="742" y="174"/>
                    <a:pt x="742" y="174"/>
                    <a:pt x="742" y="174"/>
                  </a:cubicBezTo>
                  <a:cubicBezTo>
                    <a:pt x="740" y="175"/>
                    <a:pt x="740" y="175"/>
                    <a:pt x="740" y="175"/>
                  </a:cubicBezTo>
                  <a:cubicBezTo>
                    <a:pt x="739" y="176"/>
                    <a:pt x="739" y="176"/>
                    <a:pt x="739" y="176"/>
                  </a:cubicBezTo>
                  <a:cubicBezTo>
                    <a:pt x="745" y="183"/>
                    <a:pt x="745" y="183"/>
                    <a:pt x="745" y="183"/>
                  </a:cubicBezTo>
                  <a:cubicBezTo>
                    <a:pt x="743" y="184"/>
                    <a:pt x="743" y="184"/>
                    <a:pt x="743" y="184"/>
                  </a:cubicBezTo>
                  <a:cubicBezTo>
                    <a:pt x="739" y="185"/>
                    <a:pt x="739" y="185"/>
                    <a:pt x="739" y="185"/>
                  </a:cubicBezTo>
                  <a:cubicBezTo>
                    <a:pt x="736" y="186"/>
                    <a:pt x="736" y="186"/>
                    <a:pt x="736" y="186"/>
                  </a:cubicBezTo>
                  <a:cubicBezTo>
                    <a:pt x="737" y="190"/>
                    <a:pt x="737" y="190"/>
                    <a:pt x="737" y="190"/>
                  </a:cubicBezTo>
                  <a:cubicBezTo>
                    <a:pt x="741" y="191"/>
                    <a:pt x="741" y="191"/>
                    <a:pt x="741" y="191"/>
                  </a:cubicBezTo>
                  <a:cubicBezTo>
                    <a:pt x="742" y="192"/>
                    <a:pt x="742" y="192"/>
                    <a:pt x="742" y="192"/>
                  </a:cubicBezTo>
                  <a:cubicBezTo>
                    <a:pt x="741" y="194"/>
                    <a:pt x="741" y="194"/>
                    <a:pt x="741" y="194"/>
                  </a:cubicBezTo>
                  <a:cubicBezTo>
                    <a:pt x="736" y="200"/>
                    <a:pt x="736" y="200"/>
                    <a:pt x="736" y="200"/>
                  </a:cubicBezTo>
                  <a:cubicBezTo>
                    <a:pt x="722" y="201"/>
                    <a:pt x="722" y="201"/>
                    <a:pt x="722" y="201"/>
                  </a:cubicBezTo>
                  <a:cubicBezTo>
                    <a:pt x="716" y="204"/>
                    <a:pt x="716" y="204"/>
                    <a:pt x="716" y="204"/>
                  </a:cubicBezTo>
                  <a:cubicBezTo>
                    <a:pt x="716" y="205"/>
                    <a:pt x="716" y="205"/>
                    <a:pt x="716" y="205"/>
                  </a:cubicBezTo>
                  <a:cubicBezTo>
                    <a:pt x="700" y="205"/>
                    <a:pt x="700" y="205"/>
                    <a:pt x="700" y="205"/>
                  </a:cubicBezTo>
                  <a:cubicBezTo>
                    <a:pt x="695" y="205"/>
                    <a:pt x="695" y="205"/>
                    <a:pt x="695" y="205"/>
                  </a:cubicBezTo>
                  <a:cubicBezTo>
                    <a:pt x="694" y="204"/>
                    <a:pt x="694" y="204"/>
                    <a:pt x="694" y="204"/>
                  </a:cubicBezTo>
                  <a:cubicBezTo>
                    <a:pt x="693" y="203"/>
                    <a:pt x="693" y="203"/>
                    <a:pt x="693" y="203"/>
                  </a:cubicBezTo>
                  <a:cubicBezTo>
                    <a:pt x="690" y="202"/>
                    <a:pt x="690" y="202"/>
                    <a:pt x="690" y="202"/>
                  </a:cubicBezTo>
                  <a:cubicBezTo>
                    <a:pt x="682" y="200"/>
                    <a:pt x="682" y="200"/>
                    <a:pt x="682" y="200"/>
                  </a:cubicBezTo>
                  <a:cubicBezTo>
                    <a:pt x="682" y="200"/>
                    <a:pt x="682" y="200"/>
                    <a:pt x="682" y="200"/>
                  </a:cubicBezTo>
                  <a:cubicBezTo>
                    <a:pt x="681" y="199"/>
                    <a:pt x="681" y="199"/>
                    <a:pt x="681" y="199"/>
                  </a:cubicBezTo>
                  <a:cubicBezTo>
                    <a:pt x="680" y="198"/>
                    <a:pt x="680" y="198"/>
                    <a:pt x="680" y="198"/>
                  </a:cubicBezTo>
                  <a:cubicBezTo>
                    <a:pt x="679" y="198"/>
                    <a:pt x="679" y="198"/>
                    <a:pt x="679" y="198"/>
                  </a:cubicBezTo>
                  <a:cubicBezTo>
                    <a:pt x="679" y="197"/>
                    <a:pt x="679" y="197"/>
                    <a:pt x="679" y="197"/>
                  </a:cubicBezTo>
                  <a:cubicBezTo>
                    <a:pt x="679" y="197"/>
                    <a:pt x="679" y="197"/>
                    <a:pt x="679" y="197"/>
                  </a:cubicBezTo>
                  <a:cubicBezTo>
                    <a:pt x="679" y="196"/>
                    <a:pt x="679" y="196"/>
                    <a:pt x="679" y="196"/>
                  </a:cubicBezTo>
                  <a:cubicBezTo>
                    <a:pt x="679" y="195"/>
                    <a:pt x="679" y="195"/>
                    <a:pt x="679" y="195"/>
                  </a:cubicBezTo>
                  <a:cubicBezTo>
                    <a:pt x="679" y="194"/>
                    <a:pt x="679" y="194"/>
                    <a:pt x="679" y="194"/>
                  </a:cubicBezTo>
                  <a:cubicBezTo>
                    <a:pt x="680" y="193"/>
                    <a:pt x="680" y="193"/>
                    <a:pt x="680" y="193"/>
                  </a:cubicBezTo>
                  <a:cubicBezTo>
                    <a:pt x="681" y="192"/>
                    <a:pt x="681" y="192"/>
                    <a:pt x="681" y="192"/>
                  </a:cubicBezTo>
                  <a:cubicBezTo>
                    <a:pt x="682" y="192"/>
                    <a:pt x="682" y="192"/>
                    <a:pt x="682" y="192"/>
                  </a:cubicBezTo>
                  <a:cubicBezTo>
                    <a:pt x="682" y="191"/>
                    <a:pt x="682" y="191"/>
                    <a:pt x="682" y="191"/>
                  </a:cubicBezTo>
                  <a:cubicBezTo>
                    <a:pt x="681" y="190"/>
                    <a:pt x="681" y="190"/>
                    <a:pt x="681" y="190"/>
                  </a:cubicBezTo>
                  <a:cubicBezTo>
                    <a:pt x="679" y="189"/>
                    <a:pt x="679" y="189"/>
                    <a:pt x="679" y="189"/>
                  </a:cubicBezTo>
                  <a:cubicBezTo>
                    <a:pt x="677" y="188"/>
                    <a:pt x="677" y="188"/>
                    <a:pt x="677" y="188"/>
                  </a:cubicBezTo>
                  <a:cubicBezTo>
                    <a:pt x="676" y="187"/>
                    <a:pt x="676" y="187"/>
                    <a:pt x="676" y="187"/>
                  </a:cubicBezTo>
                  <a:cubicBezTo>
                    <a:pt x="675" y="186"/>
                    <a:pt x="675" y="186"/>
                    <a:pt x="675" y="186"/>
                  </a:cubicBezTo>
                  <a:cubicBezTo>
                    <a:pt x="674" y="186"/>
                    <a:pt x="674" y="186"/>
                    <a:pt x="674" y="186"/>
                  </a:cubicBezTo>
                  <a:cubicBezTo>
                    <a:pt x="673" y="186"/>
                    <a:pt x="673" y="186"/>
                    <a:pt x="673" y="186"/>
                  </a:cubicBezTo>
                  <a:cubicBezTo>
                    <a:pt x="673" y="187"/>
                    <a:pt x="673" y="187"/>
                    <a:pt x="673" y="187"/>
                  </a:cubicBezTo>
                  <a:cubicBezTo>
                    <a:pt x="672" y="188"/>
                    <a:pt x="672" y="188"/>
                    <a:pt x="672" y="188"/>
                  </a:cubicBezTo>
                  <a:cubicBezTo>
                    <a:pt x="672" y="190"/>
                    <a:pt x="672" y="190"/>
                    <a:pt x="672" y="190"/>
                  </a:cubicBezTo>
                  <a:cubicBezTo>
                    <a:pt x="671" y="192"/>
                    <a:pt x="671" y="192"/>
                    <a:pt x="671" y="192"/>
                  </a:cubicBezTo>
                  <a:cubicBezTo>
                    <a:pt x="669" y="197"/>
                    <a:pt x="669" y="197"/>
                    <a:pt x="669" y="197"/>
                  </a:cubicBezTo>
                  <a:cubicBezTo>
                    <a:pt x="669" y="198"/>
                    <a:pt x="669" y="198"/>
                    <a:pt x="669" y="198"/>
                  </a:cubicBezTo>
                  <a:cubicBezTo>
                    <a:pt x="669" y="200"/>
                    <a:pt x="669" y="200"/>
                    <a:pt x="669" y="200"/>
                  </a:cubicBezTo>
                  <a:cubicBezTo>
                    <a:pt x="669" y="201"/>
                    <a:pt x="669" y="201"/>
                    <a:pt x="669" y="201"/>
                  </a:cubicBezTo>
                  <a:cubicBezTo>
                    <a:pt x="669" y="202"/>
                    <a:pt x="669" y="202"/>
                    <a:pt x="669" y="202"/>
                  </a:cubicBezTo>
                  <a:cubicBezTo>
                    <a:pt x="670" y="203"/>
                    <a:pt x="670" y="203"/>
                    <a:pt x="670" y="203"/>
                  </a:cubicBezTo>
                  <a:cubicBezTo>
                    <a:pt x="671" y="204"/>
                    <a:pt x="671" y="204"/>
                    <a:pt x="671" y="204"/>
                  </a:cubicBezTo>
                  <a:cubicBezTo>
                    <a:pt x="670" y="205"/>
                    <a:pt x="670" y="205"/>
                    <a:pt x="670" y="205"/>
                  </a:cubicBezTo>
                  <a:cubicBezTo>
                    <a:pt x="669" y="205"/>
                    <a:pt x="669" y="205"/>
                    <a:pt x="669" y="205"/>
                  </a:cubicBezTo>
                  <a:cubicBezTo>
                    <a:pt x="666" y="207"/>
                    <a:pt x="666" y="207"/>
                    <a:pt x="666" y="207"/>
                  </a:cubicBezTo>
                  <a:cubicBezTo>
                    <a:pt x="665" y="207"/>
                    <a:pt x="665" y="207"/>
                    <a:pt x="665" y="207"/>
                  </a:cubicBezTo>
                  <a:cubicBezTo>
                    <a:pt x="664" y="208"/>
                    <a:pt x="664" y="208"/>
                    <a:pt x="664" y="208"/>
                  </a:cubicBezTo>
                  <a:cubicBezTo>
                    <a:pt x="664" y="209"/>
                    <a:pt x="664" y="209"/>
                    <a:pt x="664" y="209"/>
                  </a:cubicBezTo>
                  <a:cubicBezTo>
                    <a:pt x="663" y="210"/>
                    <a:pt x="663" y="210"/>
                    <a:pt x="663" y="210"/>
                  </a:cubicBezTo>
                  <a:cubicBezTo>
                    <a:pt x="663" y="211"/>
                    <a:pt x="663" y="211"/>
                    <a:pt x="663" y="211"/>
                  </a:cubicBezTo>
                  <a:cubicBezTo>
                    <a:pt x="661" y="214"/>
                    <a:pt x="661" y="214"/>
                    <a:pt x="661" y="214"/>
                  </a:cubicBezTo>
                  <a:cubicBezTo>
                    <a:pt x="660" y="218"/>
                    <a:pt x="660" y="218"/>
                    <a:pt x="660" y="218"/>
                  </a:cubicBezTo>
                  <a:cubicBezTo>
                    <a:pt x="651" y="232"/>
                    <a:pt x="651" y="232"/>
                    <a:pt x="651" y="232"/>
                  </a:cubicBezTo>
                  <a:cubicBezTo>
                    <a:pt x="649" y="235"/>
                    <a:pt x="649" y="235"/>
                    <a:pt x="649" y="235"/>
                  </a:cubicBezTo>
                  <a:cubicBezTo>
                    <a:pt x="649" y="236"/>
                    <a:pt x="649" y="236"/>
                    <a:pt x="649" y="236"/>
                  </a:cubicBezTo>
                  <a:cubicBezTo>
                    <a:pt x="648" y="237"/>
                    <a:pt x="648" y="237"/>
                    <a:pt x="648" y="237"/>
                  </a:cubicBezTo>
                  <a:cubicBezTo>
                    <a:pt x="646" y="238"/>
                    <a:pt x="646" y="238"/>
                    <a:pt x="646" y="238"/>
                  </a:cubicBezTo>
                  <a:cubicBezTo>
                    <a:pt x="644" y="239"/>
                    <a:pt x="644" y="239"/>
                    <a:pt x="644" y="239"/>
                  </a:cubicBezTo>
                  <a:cubicBezTo>
                    <a:pt x="643" y="239"/>
                    <a:pt x="643" y="239"/>
                    <a:pt x="643" y="239"/>
                  </a:cubicBezTo>
                  <a:cubicBezTo>
                    <a:pt x="641" y="238"/>
                    <a:pt x="641" y="238"/>
                    <a:pt x="641" y="238"/>
                  </a:cubicBezTo>
                  <a:cubicBezTo>
                    <a:pt x="636" y="235"/>
                    <a:pt x="636" y="235"/>
                    <a:pt x="636" y="235"/>
                  </a:cubicBezTo>
                  <a:cubicBezTo>
                    <a:pt x="633" y="234"/>
                    <a:pt x="633" y="234"/>
                    <a:pt x="633" y="234"/>
                  </a:cubicBezTo>
                  <a:cubicBezTo>
                    <a:pt x="629" y="233"/>
                    <a:pt x="629" y="233"/>
                    <a:pt x="629" y="233"/>
                  </a:cubicBezTo>
                  <a:cubicBezTo>
                    <a:pt x="628" y="234"/>
                    <a:pt x="628" y="234"/>
                    <a:pt x="628" y="234"/>
                  </a:cubicBezTo>
                  <a:cubicBezTo>
                    <a:pt x="626" y="234"/>
                    <a:pt x="626" y="234"/>
                    <a:pt x="626" y="234"/>
                  </a:cubicBezTo>
                  <a:cubicBezTo>
                    <a:pt x="620" y="239"/>
                    <a:pt x="620" y="239"/>
                    <a:pt x="620" y="239"/>
                  </a:cubicBezTo>
                  <a:cubicBezTo>
                    <a:pt x="619" y="240"/>
                    <a:pt x="619" y="240"/>
                    <a:pt x="619" y="240"/>
                  </a:cubicBezTo>
                  <a:cubicBezTo>
                    <a:pt x="619" y="241"/>
                    <a:pt x="619" y="241"/>
                    <a:pt x="619" y="241"/>
                  </a:cubicBezTo>
                  <a:cubicBezTo>
                    <a:pt x="618" y="242"/>
                    <a:pt x="618" y="242"/>
                    <a:pt x="618" y="242"/>
                  </a:cubicBezTo>
                  <a:cubicBezTo>
                    <a:pt x="617" y="249"/>
                    <a:pt x="617" y="249"/>
                    <a:pt x="617" y="249"/>
                  </a:cubicBezTo>
                  <a:cubicBezTo>
                    <a:pt x="617" y="250"/>
                    <a:pt x="617" y="250"/>
                    <a:pt x="617" y="250"/>
                  </a:cubicBezTo>
                  <a:cubicBezTo>
                    <a:pt x="616" y="251"/>
                    <a:pt x="616" y="251"/>
                    <a:pt x="616" y="251"/>
                  </a:cubicBezTo>
                  <a:cubicBezTo>
                    <a:pt x="616" y="252"/>
                    <a:pt x="616" y="252"/>
                    <a:pt x="616" y="252"/>
                  </a:cubicBezTo>
                  <a:cubicBezTo>
                    <a:pt x="615" y="253"/>
                    <a:pt x="615" y="253"/>
                    <a:pt x="615" y="253"/>
                  </a:cubicBezTo>
                  <a:cubicBezTo>
                    <a:pt x="612" y="256"/>
                    <a:pt x="612" y="256"/>
                    <a:pt x="612" y="256"/>
                  </a:cubicBezTo>
                  <a:cubicBezTo>
                    <a:pt x="611" y="260"/>
                    <a:pt x="611" y="260"/>
                    <a:pt x="611" y="260"/>
                  </a:cubicBezTo>
                  <a:cubicBezTo>
                    <a:pt x="610" y="261"/>
                    <a:pt x="610" y="261"/>
                    <a:pt x="610" y="261"/>
                  </a:cubicBezTo>
                  <a:cubicBezTo>
                    <a:pt x="609" y="262"/>
                    <a:pt x="609" y="262"/>
                    <a:pt x="609" y="262"/>
                  </a:cubicBezTo>
                  <a:cubicBezTo>
                    <a:pt x="601" y="268"/>
                    <a:pt x="601" y="268"/>
                    <a:pt x="601" y="268"/>
                  </a:cubicBezTo>
                  <a:cubicBezTo>
                    <a:pt x="597" y="273"/>
                    <a:pt x="597" y="273"/>
                    <a:pt x="597" y="273"/>
                  </a:cubicBezTo>
                  <a:cubicBezTo>
                    <a:pt x="595" y="276"/>
                    <a:pt x="595" y="276"/>
                    <a:pt x="595" y="276"/>
                  </a:cubicBezTo>
                  <a:cubicBezTo>
                    <a:pt x="594" y="279"/>
                    <a:pt x="594" y="279"/>
                    <a:pt x="594" y="279"/>
                  </a:cubicBezTo>
                  <a:cubicBezTo>
                    <a:pt x="592" y="284"/>
                    <a:pt x="592" y="284"/>
                    <a:pt x="592" y="284"/>
                  </a:cubicBezTo>
                  <a:cubicBezTo>
                    <a:pt x="592" y="285"/>
                    <a:pt x="592" y="285"/>
                    <a:pt x="592" y="285"/>
                  </a:cubicBezTo>
                  <a:cubicBezTo>
                    <a:pt x="591" y="286"/>
                    <a:pt x="591" y="286"/>
                    <a:pt x="591" y="286"/>
                  </a:cubicBezTo>
                  <a:cubicBezTo>
                    <a:pt x="583" y="289"/>
                    <a:pt x="583" y="289"/>
                    <a:pt x="583" y="289"/>
                  </a:cubicBezTo>
                  <a:cubicBezTo>
                    <a:pt x="582" y="290"/>
                    <a:pt x="582" y="290"/>
                    <a:pt x="582" y="290"/>
                  </a:cubicBezTo>
                  <a:cubicBezTo>
                    <a:pt x="564" y="313"/>
                    <a:pt x="564" y="313"/>
                    <a:pt x="564" y="313"/>
                  </a:cubicBezTo>
                  <a:cubicBezTo>
                    <a:pt x="562" y="315"/>
                    <a:pt x="562" y="315"/>
                    <a:pt x="562" y="315"/>
                  </a:cubicBezTo>
                  <a:cubicBezTo>
                    <a:pt x="560" y="316"/>
                    <a:pt x="560" y="316"/>
                    <a:pt x="560" y="316"/>
                  </a:cubicBezTo>
                  <a:cubicBezTo>
                    <a:pt x="559" y="316"/>
                    <a:pt x="559" y="316"/>
                    <a:pt x="559" y="316"/>
                  </a:cubicBezTo>
                  <a:cubicBezTo>
                    <a:pt x="559" y="316"/>
                    <a:pt x="559" y="316"/>
                    <a:pt x="559" y="316"/>
                  </a:cubicBezTo>
                  <a:cubicBezTo>
                    <a:pt x="537" y="191"/>
                    <a:pt x="537" y="191"/>
                    <a:pt x="537" y="191"/>
                  </a:cubicBezTo>
                  <a:cubicBezTo>
                    <a:pt x="472" y="203"/>
                    <a:pt x="406" y="215"/>
                    <a:pt x="341" y="227"/>
                  </a:cubicBezTo>
                  <a:cubicBezTo>
                    <a:pt x="327" y="152"/>
                    <a:pt x="314" y="76"/>
                    <a:pt x="301" y="1"/>
                  </a:cubicBezTo>
                  <a:cubicBezTo>
                    <a:pt x="301" y="1"/>
                    <a:pt x="301" y="1"/>
                    <a:pt x="301" y="1"/>
                  </a:cubicBezTo>
                  <a:cubicBezTo>
                    <a:pt x="300" y="1"/>
                    <a:pt x="300" y="1"/>
                    <a:pt x="300" y="1"/>
                  </a:cubicBezTo>
                  <a:cubicBezTo>
                    <a:pt x="300" y="1"/>
                    <a:pt x="300" y="1"/>
                    <a:pt x="300" y="1"/>
                  </a:cubicBezTo>
                  <a:cubicBezTo>
                    <a:pt x="300" y="1"/>
                    <a:pt x="300" y="1"/>
                    <a:pt x="300" y="1"/>
                  </a:cubicBezTo>
                  <a:cubicBezTo>
                    <a:pt x="300" y="0"/>
                    <a:pt x="300" y="0"/>
                    <a:pt x="300" y="0"/>
                  </a:cubicBezTo>
                  <a:cubicBezTo>
                    <a:pt x="300" y="0"/>
                    <a:pt x="300" y="0"/>
                    <a:pt x="300" y="0"/>
                  </a:cubicBezTo>
                  <a:cubicBezTo>
                    <a:pt x="298" y="2"/>
                    <a:pt x="298" y="2"/>
                    <a:pt x="298" y="2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5" y="14"/>
                    <a:pt x="275" y="14"/>
                    <a:pt x="275" y="14"/>
                  </a:cubicBezTo>
                  <a:cubicBezTo>
                    <a:pt x="274" y="20"/>
                    <a:pt x="274" y="20"/>
                    <a:pt x="274" y="20"/>
                  </a:cubicBezTo>
                  <a:cubicBezTo>
                    <a:pt x="276" y="24"/>
                    <a:pt x="276" y="24"/>
                    <a:pt x="276" y="24"/>
                  </a:cubicBezTo>
                  <a:cubicBezTo>
                    <a:pt x="283" y="31"/>
                    <a:pt x="283" y="31"/>
                    <a:pt x="283" y="31"/>
                  </a:cubicBezTo>
                  <a:cubicBezTo>
                    <a:pt x="289" y="38"/>
                    <a:pt x="289" y="38"/>
                    <a:pt x="289" y="38"/>
                  </a:cubicBezTo>
                  <a:cubicBezTo>
                    <a:pt x="291" y="42"/>
                    <a:pt x="291" y="42"/>
                    <a:pt x="291" y="42"/>
                  </a:cubicBezTo>
                  <a:cubicBezTo>
                    <a:pt x="293" y="46"/>
                    <a:pt x="293" y="46"/>
                    <a:pt x="293" y="46"/>
                  </a:cubicBezTo>
                  <a:cubicBezTo>
                    <a:pt x="293" y="52"/>
                    <a:pt x="293" y="52"/>
                    <a:pt x="293" y="52"/>
                  </a:cubicBezTo>
                  <a:cubicBezTo>
                    <a:pt x="291" y="62"/>
                    <a:pt x="291" y="62"/>
                    <a:pt x="291" y="62"/>
                  </a:cubicBezTo>
                  <a:cubicBezTo>
                    <a:pt x="291" y="68"/>
                    <a:pt x="291" y="68"/>
                    <a:pt x="291" y="68"/>
                  </a:cubicBezTo>
                  <a:cubicBezTo>
                    <a:pt x="292" y="68"/>
                    <a:pt x="292" y="68"/>
                    <a:pt x="292" y="68"/>
                  </a:cubicBezTo>
                  <a:cubicBezTo>
                    <a:pt x="293" y="68"/>
                    <a:pt x="293" y="68"/>
                    <a:pt x="293" y="68"/>
                  </a:cubicBezTo>
                  <a:cubicBezTo>
                    <a:pt x="295" y="68"/>
                    <a:pt x="295" y="68"/>
                    <a:pt x="295" y="68"/>
                  </a:cubicBezTo>
                  <a:cubicBezTo>
                    <a:pt x="295" y="69"/>
                    <a:pt x="295" y="69"/>
                    <a:pt x="295" y="69"/>
                  </a:cubicBezTo>
                  <a:cubicBezTo>
                    <a:pt x="296" y="70"/>
                    <a:pt x="296" y="70"/>
                    <a:pt x="296" y="70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6" y="74"/>
                    <a:pt x="296" y="74"/>
                    <a:pt x="296" y="74"/>
                  </a:cubicBezTo>
                  <a:cubicBezTo>
                    <a:pt x="299" y="79"/>
                    <a:pt x="299" y="79"/>
                    <a:pt x="299" y="79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8" y="92"/>
                    <a:pt x="298" y="92"/>
                    <a:pt x="298" y="92"/>
                  </a:cubicBezTo>
                  <a:cubicBezTo>
                    <a:pt x="298" y="93"/>
                    <a:pt x="298" y="93"/>
                    <a:pt x="298" y="93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292" y="101"/>
                    <a:pt x="292" y="101"/>
                    <a:pt x="292" y="101"/>
                  </a:cubicBezTo>
                  <a:cubicBezTo>
                    <a:pt x="290" y="111"/>
                    <a:pt x="290" y="111"/>
                    <a:pt x="290" y="111"/>
                  </a:cubicBezTo>
                  <a:cubicBezTo>
                    <a:pt x="289" y="117"/>
                    <a:pt x="289" y="117"/>
                    <a:pt x="289" y="117"/>
                  </a:cubicBezTo>
                  <a:cubicBezTo>
                    <a:pt x="289" y="126"/>
                    <a:pt x="289" y="126"/>
                    <a:pt x="289" y="126"/>
                  </a:cubicBezTo>
                  <a:cubicBezTo>
                    <a:pt x="288" y="131"/>
                    <a:pt x="288" y="131"/>
                    <a:pt x="288" y="131"/>
                  </a:cubicBezTo>
                  <a:cubicBezTo>
                    <a:pt x="286" y="140"/>
                    <a:pt x="286" y="140"/>
                    <a:pt x="286" y="140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87" y="167"/>
                    <a:pt x="287" y="167"/>
                    <a:pt x="287" y="167"/>
                  </a:cubicBezTo>
                  <a:cubicBezTo>
                    <a:pt x="286" y="170"/>
                    <a:pt x="286" y="170"/>
                    <a:pt x="286" y="170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4" y="178"/>
                    <a:pt x="284" y="178"/>
                    <a:pt x="284" y="178"/>
                  </a:cubicBezTo>
                  <a:cubicBezTo>
                    <a:pt x="285" y="180"/>
                    <a:pt x="285" y="180"/>
                    <a:pt x="285" y="180"/>
                  </a:cubicBezTo>
                  <a:cubicBezTo>
                    <a:pt x="286" y="182"/>
                    <a:pt x="286" y="182"/>
                    <a:pt x="286" y="182"/>
                  </a:cubicBezTo>
                  <a:cubicBezTo>
                    <a:pt x="287" y="184"/>
                    <a:pt x="287" y="184"/>
                    <a:pt x="287" y="184"/>
                  </a:cubicBezTo>
                  <a:cubicBezTo>
                    <a:pt x="286" y="186"/>
                    <a:pt x="286" y="186"/>
                    <a:pt x="286" y="186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281" y="186"/>
                    <a:pt x="281" y="186"/>
                    <a:pt x="281" y="186"/>
                  </a:cubicBezTo>
                  <a:cubicBezTo>
                    <a:pt x="279" y="186"/>
                    <a:pt x="279" y="186"/>
                    <a:pt x="279" y="186"/>
                  </a:cubicBezTo>
                  <a:cubicBezTo>
                    <a:pt x="279" y="190"/>
                    <a:pt x="279" y="190"/>
                    <a:pt x="279" y="190"/>
                  </a:cubicBezTo>
                  <a:cubicBezTo>
                    <a:pt x="280" y="193"/>
                    <a:pt x="280" y="193"/>
                    <a:pt x="280" y="193"/>
                  </a:cubicBezTo>
                  <a:cubicBezTo>
                    <a:pt x="281" y="195"/>
                    <a:pt x="281" y="195"/>
                    <a:pt x="281" y="195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200"/>
                    <a:pt x="282" y="200"/>
                    <a:pt x="282" y="200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79" y="207"/>
                    <a:pt x="279" y="207"/>
                    <a:pt x="279" y="207"/>
                  </a:cubicBezTo>
                  <a:cubicBezTo>
                    <a:pt x="278" y="210"/>
                    <a:pt x="278" y="210"/>
                    <a:pt x="278" y="210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8"/>
                    <a:pt x="278" y="218"/>
                    <a:pt x="278" y="218"/>
                  </a:cubicBezTo>
                  <a:cubicBezTo>
                    <a:pt x="277" y="221"/>
                    <a:pt x="277" y="221"/>
                    <a:pt x="277" y="221"/>
                  </a:cubicBezTo>
                  <a:cubicBezTo>
                    <a:pt x="274" y="224"/>
                    <a:pt x="274" y="224"/>
                    <a:pt x="274" y="224"/>
                  </a:cubicBezTo>
                  <a:cubicBezTo>
                    <a:pt x="272" y="226"/>
                    <a:pt x="272" y="226"/>
                    <a:pt x="272" y="226"/>
                  </a:cubicBezTo>
                  <a:cubicBezTo>
                    <a:pt x="274" y="229"/>
                    <a:pt x="274" y="229"/>
                    <a:pt x="274" y="229"/>
                  </a:cubicBezTo>
                  <a:cubicBezTo>
                    <a:pt x="278" y="232"/>
                    <a:pt x="278" y="232"/>
                    <a:pt x="278" y="232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281" y="238"/>
                    <a:pt x="281" y="238"/>
                    <a:pt x="281" y="238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5"/>
                    <a:pt x="278" y="245"/>
                    <a:pt x="278" y="245"/>
                  </a:cubicBezTo>
                  <a:cubicBezTo>
                    <a:pt x="278" y="247"/>
                    <a:pt x="278" y="247"/>
                    <a:pt x="278" y="247"/>
                  </a:cubicBezTo>
                  <a:cubicBezTo>
                    <a:pt x="278" y="248"/>
                    <a:pt x="278" y="248"/>
                    <a:pt x="278" y="248"/>
                  </a:cubicBezTo>
                  <a:cubicBezTo>
                    <a:pt x="278" y="250"/>
                    <a:pt x="278" y="250"/>
                    <a:pt x="278" y="250"/>
                  </a:cubicBezTo>
                  <a:cubicBezTo>
                    <a:pt x="279" y="252"/>
                    <a:pt x="279" y="252"/>
                    <a:pt x="279" y="252"/>
                  </a:cubicBezTo>
                  <a:cubicBezTo>
                    <a:pt x="278" y="259"/>
                    <a:pt x="278" y="259"/>
                    <a:pt x="278" y="259"/>
                  </a:cubicBezTo>
                  <a:cubicBezTo>
                    <a:pt x="278" y="261"/>
                    <a:pt x="278" y="261"/>
                    <a:pt x="278" y="261"/>
                  </a:cubicBezTo>
                  <a:cubicBezTo>
                    <a:pt x="266" y="271"/>
                    <a:pt x="266" y="271"/>
                    <a:pt x="266" y="271"/>
                  </a:cubicBezTo>
                  <a:cubicBezTo>
                    <a:pt x="248" y="291"/>
                    <a:pt x="248" y="291"/>
                    <a:pt x="248" y="291"/>
                  </a:cubicBezTo>
                  <a:cubicBezTo>
                    <a:pt x="243" y="299"/>
                    <a:pt x="243" y="299"/>
                    <a:pt x="243" y="299"/>
                  </a:cubicBezTo>
                  <a:cubicBezTo>
                    <a:pt x="240" y="308"/>
                    <a:pt x="240" y="308"/>
                    <a:pt x="240" y="308"/>
                  </a:cubicBezTo>
                  <a:cubicBezTo>
                    <a:pt x="238" y="312"/>
                    <a:pt x="238" y="312"/>
                    <a:pt x="238" y="312"/>
                  </a:cubicBezTo>
                  <a:cubicBezTo>
                    <a:pt x="231" y="316"/>
                    <a:pt x="231" y="316"/>
                    <a:pt x="231" y="316"/>
                  </a:cubicBezTo>
                  <a:cubicBezTo>
                    <a:pt x="228" y="320"/>
                    <a:pt x="228" y="320"/>
                    <a:pt x="228" y="320"/>
                  </a:cubicBezTo>
                  <a:cubicBezTo>
                    <a:pt x="223" y="327"/>
                    <a:pt x="223" y="327"/>
                    <a:pt x="223" y="327"/>
                  </a:cubicBezTo>
                  <a:cubicBezTo>
                    <a:pt x="221" y="329"/>
                    <a:pt x="221" y="329"/>
                    <a:pt x="221" y="329"/>
                  </a:cubicBezTo>
                  <a:cubicBezTo>
                    <a:pt x="217" y="331"/>
                    <a:pt x="217" y="331"/>
                    <a:pt x="217" y="331"/>
                  </a:cubicBezTo>
                  <a:cubicBezTo>
                    <a:pt x="213" y="333"/>
                    <a:pt x="213" y="333"/>
                    <a:pt x="213" y="333"/>
                  </a:cubicBezTo>
                  <a:cubicBezTo>
                    <a:pt x="209" y="334"/>
                    <a:pt x="209" y="334"/>
                    <a:pt x="209" y="334"/>
                  </a:cubicBezTo>
                  <a:cubicBezTo>
                    <a:pt x="206" y="337"/>
                    <a:pt x="206" y="337"/>
                    <a:pt x="206" y="337"/>
                  </a:cubicBezTo>
                  <a:cubicBezTo>
                    <a:pt x="200" y="344"/>
                    <a:pt x="200" y="344"/>
                    <a:pt x="200" y="344"/>
                  </a:cubicBezTo>
                  <a:cubicBezTo>
                    <a:pt x="196" y="345"/>
                    <a:pt x="196" y="345"/>
                    <a:pt x="196" y="345"/>
                  </a:cubicBezTo>
                  <a:cubicBezTo>
                    <a:pt x="192" y="343"/>
                    <a:pt x="192" y="343"/>
                    <a:pt x="192" y="343"/>
                  </a:cubicBezTo>
                  <a:cubicBezTo>
                    <a:pt x="188" y="339"/>
                    <a:pt x="188" y="339"/>
                    <a:pt x="188" y="339"/>
                  </a:cubicBezTo>
                  <a:cubicBezTo>
                    <a:pt x="186" y="335"/>
                    <a:pt x="186" y="335"/>
                    <a:pt x="186" y="335"/>
                  </a:cubicBezTo>
                  <a:cubicBezTo>
                    <a:pt x="184" y="333"/>
                    <a:pt x="184" y="333"/>
                    <a:pt x="184" y="333"/>
                  </a:cubicBezTo>
                  <a:cubicBezTo>
                    <a:pt x="176" y="335"/>
                    <a:pt x="176" y="335"/>
                    <a:pt x="176" y="335"/>
                  </a:cubicBezTo>
                  <a:cubicBezTo>
                    <a:pt x="173" y="337"/>
                    <a:pt x="173" y="337"/>
                    <a:pt x="173" y="337"/>
                  </a:cubicBezTo>
                  <a:cubicBezTo>
                    <a:pt x="161" y="353"/>
                    <a:pt x="161" y="353"/>
                    <a:pt x="161" y="353"/>
                  </a:cubicBezTo>
                  <a:cubicBezTo>
                    <a:pt x="160" y="358"/>
                    <a:pt x="160" y="358"/>
                    <a:pt x="160" y="358"/>
                  </a:cubicBezTo>
                  <a:cubicBezTo>
                    <a:pt x="160" y="367"/>
                    <a:pt x="160" y="367"/>
                    <a:pt x="160" y="367"/>
                  </a:cubicBezTo>
                  <a:cubicBezTo>
                    <a:pt x="159" y="371"/>
                    <a:pt x="159" y="371"/>
                    <a:pt x="159" y="371"/>
                  </a:cubicBezTo>
                  <a:cubicBezTo>
                    <a:pt x="157" y="370"/>
                    <a:pt x="157" y="370"/>
                    <a:pt x="157" y="370"/>
                  </a:cubicBezTo>
                  <a:cubicBezTo>
                    <a:pt x="156" y="369"/>
                    <a:pt x="156" y="369"/>
                    <a:pt x="156" y="369"/>
                  </a:cubicBezTo>
                  <a:cubicBezTo>
                    <a:pt x="155" y="370"/>
                    <a:pt x="155" y="370"/>
                    <a:pt x="155" y="370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52" y="370"/>
                    <a:pt x="152" y="370"/>
                    <a:pt x="152" y="370"/>
                  </a:cubicBezTo>
                  <a:cubicBezTo>
                    <a:pt x="148" y="372"/>
                    <a:pt x="148" y="372"/>
                    <a:pt x="148" y="372"/>
                  </a:cubicBezTo>
                  <a:cubicBezTo>
                    <a:pt x="143" y="373"/>
                    <a:pt x="143" y="373"/>
                    <a:pt x="143" y="373"/>
                  </a:cubicBezTo>
                  <a:cubicBezTo>
                    <a:pt x="140" y="375"/>
                    <a:pt x="140" y="375"/>
                    <a:pt x="140" y="375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31" y="396"/>
                    <a:pt x="131" y="396"/>
                    <a:pt x="131" y="396"/>
                  </a:cubicBezTo>
                  <a:cubicBezTo>
                    <a:pt x="130" y="400"/>
                    <a:pt x="130" y="400"/>
                    <a:pt x="130" y="400"/>
                  </a:cubicBezTo>
                  <a:cubicBezTo>
                    <a:pt x="130" y="403"/>
                    <a:pt x="130" y="403"/>
                    <a:pt x="130" y="403"/>
                  </a:cubicBezTo>
                  <a:cubicBezTo>
                    <a:pt x="132" y="412"/>
                    <a:pt x="132" y="412"/>
                    <a:pt x="132" y="412"/>
                  </a:cubicBezTo>
                  <a:cubicBezTo>
                    <a:pt x="133" y="418"/>
                    <a:pt x="133" y="418"/>
                    <a:pt x="133" y="418"/>
                  </a:cubicBezTo>
                  <a:cubicBezTo>
                    <a:pt x="132" y="420"/>
                    <a:pt x="132" y="420"/>
                    <a:pt x="132" y="420"/>
                  </a:cubicBezTo>
                  <a:cubicBezTo>
                    <a:pt x="123" y="426"/>
                    <a:pt x="123" y="426"/>
                    <a:pt x="123" y="426"/>
                  </a:cubicBezTo>
                  <a:cubicBezTo>
                    <a:pt x="122" y="426"/>
                    <a:pt x="122" y="426"/>
                    <a:pt x="122" y="426"/>
                  </a:cubicBezTo>
                  <a:cubicBezTo>
                    <a:pt x="122" y="427"/>
                    <a:pt x="122" y="427"/>
                    <a:pt x="122" y="427"/>
                  </a:cubicBezTo>
                  <a:cubicBezTo>
                    <a:pt x="123" y="430"/>
                    <a:pt x="123" y="430"/>
                    <a:pt x="123" y="430"/>
                  </a:cubicBezTo>
                  <a:cubicBezTo>
                    <a:pt x="124" y="431"/>
                    <a:pt x="124" y="431"/>
                    <a:pt x="124" y="431"/>
                  </a:cubicBezTo>
                  <a:cubicBezTo>
                    <a:pt x="126" y="433"/>
                    <a:pt x="126" y="433"/>
                    <a:pt x="126" y="433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28" y="434"/>
                    <a:pt x="128" y="434"/>
                    <a:pt x="128" y="434"/>
                  </a:cubicBezTo>
                  <a:cubicBezTo>
                    <a:pt x="131" y="436"/>
                    <a:pt x="131" y="436"/>
                    <a:pt x="131" y="436"/>
                  </a:cubicBezTo>
                  <a:cubicBezTo>
                    <a:pt x="132" y="440"/>
                    <a:pt x="132" y="440"/>
                    <a:pt x="132" y="440"/>
                  </a:cubicBezTo>
                  <a:cubicBezTo>
                    <a:pt x="133" y="449"/>
                    <a:pt x="133" y="449"/>
                    <a:pt x="133" y="449"/>
                  </a:cubicBezTo>
                  <a:cubicBezTo>
                    <a:pt x="135" y="453"/>
                    <a:pt x="135" y="453"/>
                    <a:pt x="135" y="453"/>
                  </a:cubicBezTo>
                  <a:cubicBezTo>
                    <a:pt x="137" y="456"/>
                    <a:pt x="137" y="456"/>
                    <a:pt x="137" y="456"/>
                  </a:cubicBezTo>
                  <a:cubicBezTo>
                    <a:pt x="138" y="459"/>
                    <a:pt x="138" y="459"/>
                    <a:pt x="138" y="459"/>
                  </a:cubicBezTo>
                  <a:cubicBezTo>
                    <a:pt x="134" y="461"/>
                    <a:pt x="134" y="461"/>
                    <a:pt x="134" y="461"/>
                  </a:cubicBezTo>
                  <a:cubicBezTo>
                    <a:pt x="132" y="460"/>
                    <a:pt x="132" y="460"/>
                    <a:pt x="132" y="460"/>
                  </a:cubicBezTo>
                  <a:cubicBezTo>
                    <a:pt x="128" y="457"/>
                    <a:pt x="128" y="457"/>
                    <a:pt x="128" y="457"/>
                  </a:cubicBezTo>
                  <a:cubicBezTo>
                    <a:pt x="126" y="457"/>
                    <a:pt x="126" y="457"/>
                    <a:pt x="126" y="457"/>
                  </a:cubicBezTo>
                  <a:cubicBezTo>
                    <a:pt x="124" y="458"/>
                    <a:pt x="124" y="458"/>
                    <a:pt x="124" y="458"/>
                  </a:cubicBezTo>
                  <a:cubicBezTo>
                    <a:pt x="123" y="461"/>
                    <a:pt x="123" y="461"/>
                    <a:pt x="123" y="461"/>
                  </a:cubicBezTo>
                  <a:cubicBezTo>
                    <a:pt x="123" y="468"/>
                    <a:pt x="123" y="468"/>
                    <a:pt x="123" y="468"/>
                  </a:cubicBezTo>
                  <a:cubicBezTo>
                    <a:pt x="121" y="471"/>
                    <a:pt x="121" y="471"/>
                    <a:pt x="121" y="471"/>
                  </a:cubicBezTo>
                  <a:cubicBezTo>
                    <a:pt x="118" y="476"/>
                    <a:pt x="118" y="476"/>
                    <a:pt x="118" y="476"/>
                  </a:cubicBezTo>
                  <a:cubicBezTo>
                    <a:pt x="114" y="479"/>
                    <a:pt x="114" y="479"/>
                    <a:pt x="114" y="479"/>
                  </a:cubicBezTo>
                  <a:cubicBezTo>
                    <a:pt x="110" y="478"/>
                    <a:pt x="110" y="478"/>
                    <a:pt x="110" y="478"/>
                  </a:cubicBezTo>
                  <a:cubicBezTo>
                    <a:pt x="108" y="475"/>
                    <a:pt x="108" y="475"/>
                    <a:pt x="108" y="475"/>
                  </a:cubicBezTo>
                  <a:cubicBezTo>
                    <a:pt x="108" y="474"/>
                    <a:pt x="108" y="474"/>
                    <a:pt x="108" y="474"/>
                  </a:cubicBezTo>
                  <a:cubicBezTo>
                    <a:pt x="109" y="472"/>
                    <a:pt x="109" y="472"/>
                    <a:pt x="109" y="472"/>
                  </a:cubicBezTo>
                  <a:cubicBezTo>
                    <a:pt x="109" y="469"/>
                    <a:pt x="109" y="469"/>
                    <a:pt x="109" y="469"/>
                  </a:cubicBezTo>
                  <a:cubicBezTo>
                    <a:pt x="110" y="468"/>
                    <a:pt x="110" y="468"/>
                    <a:pt x="110" y="468"/>
                  </a:cubicBezTo>
                  <a:cubicBezTo>
                    <a:pt x="110" y="468"/>
                    <a:pt x="110" y="468"/>
                    <a:pt x="110" y="468"/>
                  </a:cubicBezTo>
                  <a:cubicBezTo>
                    <a:pt x="111" y="467"/>
                    <a:pt x="111" y="467"/>
                    <a:pt x="111" y="467"/>
                  </a:cubicBezTo>
                  <a:cubicBezTo>
                    <a:pt x="111" y="465"/>
                    <a:pt x="111" y="465"/>
                    <a:pt x="111" y="465"/>
                  </a:cubicBezTo>
                  <a:cubicBezTo>
                    <a:pt x="111" y="464"/>
                    <a:pt x="111" y="464"/>
                    <a:pt x="111" y="464"/>
                  </a:cubicBezTo>
                  <a:cubicBezTo>
                    <a:pt x="110" y="463"/>
                    <a:pt x="110" y="463"/>
                    <a:pt x="110" y="463"/>
                  </a:cubicBezTo>
                  <a:cubicBezTo>
                    <a:pt x="109" y="461"/>
                    <a:pt x="109" y="461"/>
                    <a:pt x="109" y="461"/>
                  </a:cubicBezTo>
                  <a:cubicBezTo>
                    <a:pt x="108" y="458"/>
                    <a:pt x="108" y="458"/>
                    <a:pt x="108" y="458"/>
                  </a:cubicBezTo>
                  <a:cubicBezTo>
                    <a:pt x="106" y="454"/>
                    <a:pt x="106" y="454"/>
                    <a:pt x="106" y="454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96" y="450"/>
                    <a:pt x="96" y="450"/>
                    <a:pt x="96" y="450"/>
                  </a:cubicBezTo>
                  <a:cubicBezTo>
                    <a:pt x="93" y="448"/>
                    <a:pt x="93" y="448"/>
                    <a:pt x="93" y="448"/>
                  </a:cubicBezTo>
                  <a:cubicBezTo>
                    <a:pt x="89" y="446"/>
                    <a:pt x="89" y="446"/>
                    <a:pt x="89" y="446"/>
                  </a:cubicBezTo>
                  <a:cubicBezTo>
                    <a:pt x="84" y="447"/>
                    <a:pt x="84" y="447"/>
                    <a:pt x="84" y="447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4" y="462"/>
                    <a:pt x="74" y="462"/>
                    <a:pt x="74" y="462"/>
                  </a:cubicBezTo>
                  <a:cubicBezTo>
                    <a:pt x="70" y="472"/>
                    <a:pt x="70" y="472"/>
                    <a:pt x="70" y="472"/>
                  </a:cubicBezTo>
                  <a:cubicBezTo>
                    <a:pt x="68" y="480"/>
                    <a:pt x="68" y="480"/>
                    <a:pt x="68" y="480"/>
                  </a:cubicBezTo>
                  <a:cubicBezTo>
                    <a:pt x="68" y="490"/>
                    <a:pt x="68" y="490"/>
                    <a:pt x="68" y="490"/>
                  </a:cubicBezTo>
                  <a:cubicBezTo>
                    <a:pt x="68" y="493"/>
                    <a:pt x="68" y="493"/>
                    <a:pt x="68" y="493"/>
                  </a:cubicBezTo>
                  <a:cubicBezTo>
                    <a:pt x="66" y="497"/>
                    <a:pt x="66" y="497"/>
                    <a:pt x="66" y="497"/>
                  </a:cubicBezTo>
                  <a:cubicBezTo>
                    <a:pt x="65" y="504"/>
                    <a:pt x="65" y="504"/>
                    <a:pt x="65" y="504"/>
                  </a:cubicBezTo>
                  <a:cubicBezTo>
                    <a:pt x="62" y="507"/>
                    <a:pt x="62" y="507"/>
                    <a:pt x="62" y="507"/>
                  </a:cubicBezTo>
                  <a:cubicBezTo>
                    <a:pt x="59" y="510"/>
                    <a:pt x="59" y="510"/>
                    <a:pt x="59" y="510"/>
                  </a:cubicBezTo>
                  <a:cubicBezTo>
                    <a:pt x="59" y="516"/>
                    <a:pt x="59" y="516"/>
                    <a:pt x="59" y="516"/>
                  </a:cubicBezTo>
                  <a:cubicBezTo>
                    <a:pt x="61" y="520"/>
                    <a:pt x="61" y="520"/>
                    <a:pt x="61" y="520"/>
                  </a:cubicBezTo>
                  <a:cubicBezTo>
                    <a:pt x="64" y="523"/>
                    <a:pt x="64" y="523"/>
                    <a:pt x="64" y="523"/>
                  </a:cubicBezTo>
                  <a:cubicBezTo>
                    <a:pt x="66" y="527"/>
                    <a:pt x="66" y="527"/>
                    <a:pt x="66" y="527"/>
                  </a:cubicBezTo>
                  <a:cubicBezTo>
                    <a:pt x="67" y="533"/>
                    <a:pt x="67" y="533"/>
                    <a:pt x="67" y="533"/>
                  </a:cubicBezTo>
                  <a:cubicBezTo>
                    <a:pt x="67" y="536"/>
                    <a:pt x="67" y="536"/>
                    <a:pt x="67" y="536"/>
                  </a:cubicBezTo>
                  <a:cubicBezTo>
                    <a:pt x="67" y="539"/>
                    <a:pt x="67" y="539"/>
                    <a:pt x="67" y="539"/>
                  </a:cubicBezTo>
                  <a:cubicBezTo>
                    <a:pt x="69" y="543"/>
                    <a:pt x="69" y="543"/>
                    <a:pt x="69" y="543"/>
                  </a:cubicBezTo>
                  <a:cubicBezTo>
                    <a:pt x="70" y="546"/>
                    <a:pt x="70" y="546"/>
                    <a:pt x="70" y="546"/>
                  </a:cubicBezTo>
                  <a:cubicBezTo>
                    <a:pt x="71" y="549"/>
                    <a:pt x="71" y="549"/>
                    <a:pt x="71" y="549"/>
                  </a:cubicBezTo>
                  <a:cubicBezTo>
                    <a:pt x="72" y="552"/>
                    <a:pt x="72" y="552"/>
                    <a:pt x="72" y="552"/>
                  </a:cubicBezTo>
                  <a:cubicBezTo>
                    <a:pt x="69" y="556"/>
                    <a:pt x="69" y="556"/>
                    <a:pt x="69" y="556"/>
                  </a:cubicBezTo>
                  <a:cubicBezTo>
                    <a:pt x="65" y="558"/>
                    <a:pt x="65" y="558"/>
                    <a:pt x="65" y="558"/>
                  </a:cubicBezTo>
                  <a:cubicBezTo>
                    <a:pt x="56" y="558"/>
                    <a:pt x="56" y="558"/>
                    <a:pt x="56" y="558"/>
                  </a:cubicBezTo>
                  <a:cubicBezTo>
                    <a:pt x="54" y="561"/>
                    <a:pt x="54" y="561"/>
                    <a:pt x="54" y="561"/>
                  </a:cubicBezTo>
                  <a:cubicBezTo>
                    <a:pt x="52" y="566"/>
                    <a:pt x="52" y="566"/>
                    <a:pt x="52" y="566"/>
                  </a:cubicBezTo>
                  <a:cubicBezTo>
                    <a:pt x="52" y="588"/>
                    <a:pt x="52" y="588"/>
                    <a:pt x="52" y="588"/>
                  </a:cubicBezTo>
                  <a:cubicBezTo>
                    <a:pt x="51" y="593"/>
                    <a:pt x="51" y="593"/>
                    <a:pt x="51" y="593"/>
                  </a:cubicBezTo>
                  <a:cubicBezTo>
                    <a:pt x="49" y="598"/>
                    <a:pt x="49" y="598"/>
                    <a:pt x="49" y="598"/>
                  </a:cubicBezTo>
                  <a:cubicBezTo>
                    <a:pt x="46" y="600"/>
                    <a:pt x="46" y="600"/>
                    <a:pt x="46" y="600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8" y="614"/>
                    <a:pt x="8" y="614"/>
                    <a:pt x="8" y="614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0" y="611"/>
                    <a:pt x="0" y="611"/>
                    <a:pt x="0" y="611"/>
                  </a:cubicBezTo>
                  <a:cubicBezTo>
                    <a:pt x="0" y="613"/>
                    <a:pt x="1" y="614"/>
                    <a:pt x="1" y="616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1" y="623"/>
                    <a:pt x="1" y="623"/>
                    <a:pt x="1" y="623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2" y="625"/>
                    <a:pt x="2" y="625"/>
                    <a:pt x="2" y="625"/>
                  </a:cubicBezTo>
                  <a:cubicBezTo>
                    <a:pt x="7" y="633"/>
                    <a:pt x="7" y="633"/>
                    <a:pt x="7" y="633"/>
                  </a:cubicBezTo>
                  <a:cubicBezTo>
                    <a:pt x="8" y="635"/>
                    <a:pt x="8" y="635"/>
                    <a:pt x="8" y="635"/>
                  </a:cubicBezTo>
                  <a:cubicBezTo>
                    <a:pt x="9" y="638"/>
                    <a:pt x="9" y="638"/>
                    <a:pt x="9" y="638"/>
                  </a:cubicBezTo>
                  <a:cubicBezTo>
                    <a:pt x="9" y="641"/>
                    <a:pt x="9" y="641"/>
                    <a:pt x="9" y="641"/>
                  </a:cubicBezTo>
                  <a:cubicBezTo>
                    <a:pt x="9" y="646"/>
                    <a:pt x="9" y="646"/>
                    <a:pt x="9" y="646"/>
                  </a:cubicBezTo>
                  <a:cubicBezTo>
                    <a:pt x="10" y="649"/>
                    <a:pt x="10" y="649"/>
                    <a:pt x="10" y="649"/>
                  </a:cubicBezTo>
                  <a:cubicBezTo>
                    <a:pt x="10" y="650"/>
                    <a:pt x="10" y="650"/>
                    <a:pt x="10" y="650"/>
                  </a:cubicBezTo>
                  <a:cubicBezTo>
                    <a:pt x="10" y="652"/>
                    <a:pt x="10" y="652"/>
                    <a:pt x="10" y="652"/>
                  </a:cubicBezTo>
                  <a:cubicBezTo>
                    <a:pt x="10" y="653"/>
                    <a:pt x="10" y="653"/>
                    <a:pt x="10" y="653"/>
                  </a:cubicBezTo>
                  <a:cubicBezTo>
                    <a:pt x="10" y="654"/>
                    <a:pt x="10" y="654"/>
                    <a:pt x="10" y="654"/>
                  </a:cubicBezTo>
                  <a:cubicBezTo>
                    <a:pt x="9" y="655"/>
                    <a:pt x="9" y="655"/>
                    <a:pt x="9" y="655"/>
                  </a:cubicBezTo>
                  <a:cubicBezTo>
                    <a:pt x="7" y="655"/>
                    <a:pt x="7" y="655"/>
                    <a:pt x="7" y="655"/>
                  </a:cubicBezTo>
                  <a:cubicBezTo>
                    <a:pt x="6" y="656"/>
                    <a:pt x="6" y="656"/>
                    <a:pt x="6" y="656"/>
                  </a:cubicBezTo>
                  <a:cubicBezTo>
                    <a:pt x="6" y="657"/>
                    <a:pt x="6" y="657"/>
                    <a:pt x="6" y="657"/>
                  </a:cubicBezTo>
                  <a:cubicBezTo>
                    <a:pt x="5" y="658"/>
                    <a:pt x="5" y="658"/>
                    <a:pt x="5" y="658"/>
                  </a:cubicBezTo>
                  <a:cubicBezTo>
                    <a:pt x="5" y="659"/>
                    <a:pt x="5" y="659"/>
                    <a:pt x="5" y="659"/>
                  </a:cubicBezTo>
                  <a:cubicBezTo>
                    <a:pt x="6" y="663"/>
                    <a:pt x="6" y="663"/>
                    <a:pt x="6" y="663"/>
                  </a:cubicBezTo>
                  <a:cubicBezTo>
                    <a:pt x="6" y="664"/>
                    <a:pt x="6" y="664"/>
                    <a:pt x="6" y="664"/>
                  </a:cubicBezTo>
                  <a:cubicBezTo>
                    <a:pt x="6" y="665"/>
                    <a:pt x="6" y="665"/>
                    <a:pt x="6" y="665"/>
                  </a:cubicBezTo>
                  <a:cubicBezTo>
                    <a:pt x="6" y="666"/>
                    <a:pt x="6" y="666"/>
                    <a:pt x="6" y="666"/>
                  </a:cubicBezTo>
                  <a:cubicBezTo>
                    <a:pt x="5" y="668"/>
                    <a:pt x="5" y="668"/>
                    <a:pt x="5" y="668"/>
                  </a:cubicBezTo>
                  <a:cubicBezTo>
                    <a:pt x="2" y="671"/>
                    <a:pt x="2" y="671"/>
                    <a:pt x="2" y="671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1" y="673"/>
                    <a:pt x="1" y="673"/>
                    <a:pt x="1" y="673"/>
                  </a:cubicBezTo>
                  <a:cubicBezTo>
                    <a:pt x="1" y="673"/>
                    <a:pt x="1" y="673"/>
                    <a:pt x="1" y="673"/>
                  </a:cubicBezTo>
                  <a:cubicBezTo>
                    <a:pt x="1" y="675"/>
                    <a:pt x="1" y="675"/>
                    <a:pt x="1" y="675"/>
                  </a:cubicBezTo>
                  <a:cubicBezTo>
                    <a:pt x="1" y="676"/>
                    <a:pt x="1" y="676"/>
                    <a:pt x="1" y="676"/>
                  </a:cubicBezTo>
                  <a:cubicBezTo>
                    <a:pt x="3" y="678"/>
                    <a:pt x="3" y="678"/>
                    <a:pt x="3" y="678"/>
                  </a:cubicBezTo>
                  <a:cubicBezTo>
                    <a:pt x="20" y="696"/>
                    <a:pt x="20" y="696"/>
                    <a:pt x="20" y="696"/>
                  </a:cubicBezTo>
                  <a:cubicBezTo>
                    <a:pt x="22" y="698"/>
                    <a:pt x="22" y="698"/>
                    <a:pt x="22" y="698"/>
                  </a:cubicBezTo>
                  <a:cubicBezTo>
                    <a:pt x="23" y="702"/>
                    <a:pt x="23" y="702"/>
                    <a:pt x="23" y="702"/>
                  </a:cubicBezTo>
                  <a:cubicBezTo>
                    <a:pt x="25" y="704"/>
                    <a:pt x="25" y="704"/>
                    <a:pt x="25" y="704"/>
                  </a:cubicBezTo>
                  <a:cubicBezTo>
                    <a:pt x="26" y="705"/>
                    <a:pt x="26" y="705"/>
                    <a:pt x="26" y="705"/>
                  </a:cubicBezTo>
                  <a:cubicBezTo>
                    <a:pt x="38" y="713"/>
                    <a:pt x="38" y="713"/>
                    <a:pt x="38" y="713"/>
                  </a:cubicBezTo>
                  <a:cubicBezTo>
                    <a:pt x="39" y="714"/>
                    <a:pt x="39" y="714"/>
                    <a:pt x="39" y="714"/>
                  </a:cubicBezTo>
                  <a:cubicBezTo>
                    <a:pt x="40" y="715"/>
                    <a:pt x="40" y="715"/>
                    <a:pt x="40" y="715"/>
                  </a:cubicBezTo>
                  <a:cubicBezTo>
                    <a:pt x="41" y="717"/>
                    <a:pt x="41" y="717"/>
                    <a:pt x="41" y="717"/>
                  </a:cubicBezTo>
                  <a:cubicBezTo>
                    <a:pt x="42" y="718"/>
                    <a:pt x="42" y="718"/>
                    <a:pt x="42" y="718"/>
                  </a:cubicBezTo>
                  <a:cubicBezTo>
                    <a:pt x="42" y="719"/>
                    <a:pt x="42" y="719"/>
                    <a:pt x="42" y="719"/>
                  </a:cubicBezTo>
                  <a:cubicBezTo>
                    <a:pt x="41" y="720"/>
                    <a:pt x="41" y="720"/>
                    <a:pt x="41" y="720"/>
                  </a:cubicBezTo>
                  <a:cubicBezTo>
                    <a:pt x="40" y="724"/>
                    <a:pt x="40" y="724"/>
                    <a:pt x="40" y="724"/>
                  </a:cubicBezTo>
                  <a:cubicBezTo>
                    <a:pt x="39" y="725"/>
                    <a:pt x="39" y="725"/>
                    <a:pt x="39" y="725"/>
                  </a:cubicBezTo>
                  <a:cubicBezTo>
                    <a:pt x="40" y="726"/>
                    <a:pt x="40" y="726"/>
                    <a:pt x="40" y="726"/>
                  </a:cubicBezTo>
                  <a:cubicBezTo>
                    <a:pt x="41" y="727"/>
                    <a:pt x="41" y="727"/>
                    <a:pt x="41" y="727"/>
                  </a:cubicBezTo>
                  <a:cubicBezTo>
                    <a:pt x="50" y="732"/>
                    <a:pt x="50" y="732"/>
                    <a:pt x="50" y="732"/>
                  </a:cubicBezTo>
                  <a:cubicBezTo>
                    <a:pt x="51" y="732"/>
                    <a:pt x="51" y="732"/>
                    <a:pt x="51" y="732"/>
                  </a:cubicBezTo>
                  <a:cubicBezTo>
                    <a:pt x="52" y="734"/>
                    <a:pt x="52" y="734"/>
                    <a:pt x="52" y="734"/>
                  </a:cubicBezTo>
                  <a:cubicBezTo>
                    <a:pt x="54" y="736"/>
                    <a:pt x="54" y="736"/>
                    <a:pt x="54" y="736"/>
                  </a:cubicBezTo>
                  <a:cubicBezTo>
                    <a:pt x="55" y="738"/>
                    <a:pt x="55" y="738"/>
                    <a:pt x="55" y="738"/>
                  </a:cubicBezTo>
                  <a:cubicBezTo>
                    <a:pt x="56" y="739"/>
                    <a:pt x="56" y="739"/>
                    <a:pt x="56" y="739"/>
                  </a:cubicBezTo>
                  <a:cubicBezTo>
                    <a:pt x="58" y="747"/>
                    <a:pt x="58" y="747"/>
                    <a:pt x="58" y="747"/>
                  </a:cubicBezTo>
                  <a:cubicBezTo>
                    <a:pt x="59" y="749"/>
                    <a:pt x="59" y="749"/>
                    <a:pt x="59" y="749"/>
                  </a:cubicBezTo>
                  <a:cubicBezTo>
                    <a:pt x="59" y="750"/>
                    <a:pt x="59" y="750"/>
                    <a:pt x="59" y="750"/>
                  </a:cubicBezTo>
                  <a:cubicBezTo>
                    <a:pt x="60" y="751"/>
                    <a:pt x="60" y="751"/>
                    <a:pt x="60" y="751"/>
                  </a:cubicBezTo>
                  <a:cubicBezTo>
                    <a:pt x="74" y="762"/>
                    <a:pt x="74" y="762"/>
                    <a:pt x="74" y="762"/>
                  </a:cubicBezTo>
                  <a:cubicBezTo>
                    <a:pt x="77" y="765"/>
                    <a:pt x="77" y="765"/>
                    <a:pt x="77" y="765"/>
                  </a:cubicBezTo>
                  <a:cubicBezTo>
                    <a:pt x="79" y="767"/>
                    <a:pt x="79" y="767"/>
                    <a:pt x="79" y="767"/>
                  </a:cubicBezTo>
                  <a:cubicBezTo>
                    <a:pt x="79" y="768"/>
                    <a:pt x="79" y="768"/>
                    <a:pt x="79" y="768"/>
                  </a:cubicBezTo>
                  <a:cubicBezTo>
                    <a:pt x="80" y="770"/>
                    <a:pt x="80" y="770"/>
                    <a:pt x="80" y="770"/>
                  </a:cubicBezTo>
                  <a:cubicBezTo>
                    <a:pt x="84" y="777"/>
                    <a:pt x="84" y="777"/>
                    <a:pt x="84" y="777"/>
                  </a:cubicBezTo>
                  <a:cubicBezTo>
                    <a:pt x="85" y="781"/>
                    <a:pt x="85" y="781"/>
                    <a:pt x="85" y="781"/>
                  </a:cubicBezTo>
                  <a:cubicBezTo>
                    <a:pt x="87" y="782"/>
                    <a:pt x="87" y="782"/>
                    <a:pt x="87" y="782"/>
                  </a:cubicBezTo>
                  <a:cubicBezTo>
                    <a:pt x="88" y="783"/>
                    <a:pt x="88" y="783"/>
                    <a:pt x="88" y="783"/>
                  </a:cubicBezTo>
                  <a:cubicBezTo>
                    <a:pt x="96" y="784"/>
                    <a:pt x="96" y="784"/>
                    <a:pt x="96" y="784"/>
                  </a:cubicBezTo>
                  <a:cubicBezTo>
                    <a:pt x="98" y="785"/>
                    <a:pt x="98" y="785"/>
                    <a:pt x="98" y="785"/>
                  </a:cubicBezTo>
                  <a:cubicBezTo>
                    <a:pt x="100" y="786"/>
                    <a:pt x="100" y="786"/>
                    <a:pt x="100" y="786"/>
                  </a:cubicBezTo>
                  <a:cubicBezTo>
                    <a:pt x="102" y="787"/>
                    <a:pt x="102" y="787"/>
                    <a:pt x="102" y="787"/>
                  </a:cubicBezTo>
                  <a:cubicBezTo>
                    <a:pt x="106" y="792"/>
                    <a:pt x="106" y="792"/>
                    <a:pt x="106" y="792"/>
                  </a:cubicBezTo>
                  <a:cubicBezTo>
                    <a:pt x="107" y="792"/>
                    <a:pt x="107" y="792"/>
                    <a:pt x="107" y="792"/>
                  </a:cubicBezTo>
                  <a:cubicBezTo>
                    <a:pt x="108" y="792"/>
                    <a:pt x="108" y="792"/>
                    <a:pt x="108" y="792"/>
                  </a:cubicBezTo>
                  <a:cubicBezTo>
                    <a:pt x="109" y="791"/>
                    <a:pt x="109" y="791"/>
                    <a:pt x="109" y="791"/>
                  </a:cubicBezTo>
                  <a:cubicBezTo>
                    <a:pt x="110" y="791"/>
                    <a:pt x="110" y="791"/>
                    <a:pt x="110" y="791"/>
                  </a:cubicBezTo>
                  <a:cubicBezTo>
                    <a:pt x="117" y="796"/>
                    <a:pt x="117" y="796"/>
                    <a:pt x="117" y="796"/>
                  </a:cubicBezTo>
                  <a:cubicBezTo>
                    <a:pt x="119" y="797"/>
                    <a:pt x="119" y="797"/>
                    <a:pt x="119" y="797"/>
                  </a:cubicBezTo>
                  <a:cubicBezTo>
                    <a:pt x="120" y="798"/>
                    <a:pt x="120" y="798"/>
                    <a:pt x="120" y="798"/>
                  </a:cubicBezTo>
                  <a:cubicBezTo>
                    <a:pt x="120" y="799"/>
                    <a:pt x="120" y="799"/>
                    <a:pt x="120" y="799"/>
                  </a:cubicBezTo>
                  <a:cubicBezTo>
                    <a:pt x="121" y="801"/>
                    <a:pt x="121" y="801"/>
                    <a:pt x="121" y="801"/>
                  </a:cubicBezTo>
                  <a:cubicBezTo>
                    <a:pt x="121" y="802"/>
                    <a:pt x="121" y="802"/>
                    <a:pt x="121" y="802"/>
                  </a:cubicBezTo>
                  <a:cubicBezTo>
                    <a:pt x="121" y="803"/>
                    <a:pt x="121" y="803"/>
                    <a:pt x="121" y="803"/>
                  </a:cubicBezTo>
                  <a:cubicBezTo>
                    <a:pt x="122" y="804"/>
                    <a:pt x="122" y="804"/>
                    <a:pt x="122" y="804"/>
                  </a:cubicBezTo>
                  <a:cubicBezTo>
                    <a:pt x="125" y="806"/>
                    <a:pt x="125" y="806"/>
                    <a:pt x="125" y="806"/>
                  </a:cubicBezTo>
                  <a:cubicBezTo>
                    <a:pt x="141" y="808"/>
                    <a:pt x="141" y="808"/>
                    <a:pt x="141" y="808"/>
                  </a:cubicBezTo>
                  <a:cubicBezTo>
                    <a:pt x="144" y="808"/>
                    <a:pt x="144" y="808"/>
                    <a:pt x="144" y="808"/>
                  </a:cubicBezTo>
                  <a:cubicBezTo>
                    <a:pt x="149" y="805"/>
                    <a:pt x="149" y="805"/>
                    <a:pt x="149" y="805"/>
                  </a:cubicBezTo>
                  <a:cubicBezTo>
                    <a:pt x="152" y="805"/>
                    <a:pt x="152" y="805"/>
                    <a:pt x="152" y="805"/>
                  </a:cubicBezTo>
                  <a:cubicBezTo>
                    <a:pt x="156" y="807"/>
                    <a:pt x="156" y="807"/>
                    <a:pt x="156" y="807"/>
                  </a:cubicBezTo>
                  <a:cubicBezTo>
                    <a:pt x="158" y="808"/>
                    <a:pt x="158" y="808"/>
                    <a:pt x="158" y="808"/>
                  </a:cubicBezTo>
                  <a:cubicBezTo>
                    <a:pt x="158" y="809"/>
                    <a:pt x="158" y="809"/>
                    <a:pt x="158" y="809"/>
                  </a:cubicBezTo>
                  <a:cubicBezTo>
                    <a:pt x="159" y="810"/>
                    <a:pt x="159" y="810"/>
                    <a:pt x="159" y="810"/>
                  </a:cubicBezTo>
                  <a:cubicBezTo>
                    <a:pt x="159" y="811"/>
                    <a:pt x="159" y="811"/>
                    <a:pt x="159" y="811"/>
                  </a:cubicBezTo>
                  <a:cubicBezTo>
                    <a:pt x="160" y="813"/>
                    <a:pt x="160" y="813"/>
                    <a:pt x="160" y="813"/>
                  </a:cubicBezTo>
                  <a:cubicBezTo>
                    <a:pt x="160" y="814"/>
                    <a:pt x="160" y="814"/>
                    <a:pt x="160" y="814"/>
                  </a:cubicBezTo>
                  <a:cubicBezTo>
                    <a:pt x="160" y="815"/>
                    <a:pt x="160" y="815"/>
                    <a:pt x="160" y="815"/>
                  </a:cubicBezTo>
                  <a:cubicBezTo>
                    <a:pt x="159" y="816"/>
                    <a:pt x="159" y="816"/>
                    <a:pt x="159" y="816"/>
                  </a:cubicBezTo>
                  <a:cubicBezTo>
                    <a:pt x="159" y="816"/>
                    <a:pt x="159" y="816"/>
                    <a:pt x="159" y="816"/>
                  </a:cubicBezTo>
                  <a:cubicBezTo>
                    <a:pt x="155" y="820"/>
                    <a:pt x="155" y="820"/>
                    <a:pt x="155" y="820"/>
                  </a:cubicBezTo>
                  <a:cubicBezTo>
                    <a:pt x="155" y="821"/>
                    <a:pt x="155" y="821"/>
                    <a:pt x="155" y="821"/>
                  </a:cubicBezTo>
                  <a:cubicBezTo>
                    <a:pt x="154" y="822"/>
                    <a:pt x="154" y="822"/>
                    <a:pt x="154" y="822"/>
                  </a:cubicBezTo>
                  <a:cubicBezTo>
                    <a:pt x="155" y="824"/>
                    <a:pt x="155" y="824"/>
                    <a:pt x="155" y="824"/>
                  </a:cubicBezTo>
                  <a:cubicBezTo>
                    <a:pt x="155" y="825"/>
                    <a:pt x="155" y="825"/>
                    <a:pt x="155" y="825"/>
                  </a:cubicBezTo>
                  <a:cubicBezTo>
                    <a:pt x="156" y="825"/>
                    <a:pt x="156" y="825"/>
                    <a:pt x="156" y="825"/>
                  </a:cubicBezTo>
                  <a:cubicBezTo>
                    <a:pt x="164" y="828"/>
                    <a:pt x="164" y="828"/>
                    <a:pt x="164" y="828"/>
                  </a:cubicBezTo>
                  <a:cubicBezTo>
                    <a:pt x="165" y="829"/>
                    <a:pt x="165" y="829"/>
                    <a:pt x="165" y="829"/>
                  </a:cubicBezTo>
                  <a:cubicBezTo>
                    <a:pt x="165" y="830"/>
                    <a:pt x="165" y="830"/>
                    <a:pt x="165" y="830"/>
                  </a:cubicBezTo>
                  <a:cubicBezTo>
                    <a:pt x="166" y="831"/>
                    <a:pt x="166" y="831"/>
                    <a:pt x="166" y="831"/>
                  </a:cubicBezTo>
                  <a:cubicBezTo>
                    <a:pt x="167" y="832"/>
                    <a:pt x="167" y="832"/>
                    <a:pt x="167" y="832"/>
                  </a:cubicBezTo>
                  <a:cubicBezTo>
                    <a:pt x="167" y="833"/>
                    <a:pt x="167" y="833"/>
                    <a:pt x="167" y="833"/>
                  </a:cubicBezTo>
                  <a:cubicBezTo>
                    <a:pt x="167" y="834"/>
                    <a:pt x="167" y="834"/>
                    <a:pt x="167" y="834"/>
                  </a:cubicBezTo>
                  <a:cubicBezTo>
                    <a:pt x="168" y="836"/>
                    <a:pt x="168" y="836"/>
                    <a:pt x="168" y="836"/>
                  </a:cubicBezTo>
                  <a:cubicBezTo>
                    <a:pt x="168" y="842"/>
                    <a:pt x="168" y="842"/>
                    <a:pt x="168" y="842"/>
                  </a:cubicBezTo>
                  <a:cubicBezTo>
                    <a:pt x="168" y="843"/>
                    <a:pt x="168" y="843"/>
                    <a:pt x="168" y="843"/>
                  </a:cubicBezTo>
                  <a:cubicBezTo>
                    <a:pt x="168" y="844"/>
                    <a:pt x="168" y="844"/>
                    <a:pt x="168" y="844"/>
                  </a:cubicBezTo>
                  <a:cubicBezTo>
                    <a:pt x="169" y="846"/>
                    <a:pt x="169" y="846"/>
                    <a:pt x="169" y="846"/>
                  </a:cubicBezTo>
                  <a:cubicBezTo>
                    <a:pt x="170" y="846"/>
                    <a:pt x="170" y="846"/>
                    <a:pt x="170" y="846"/>
                  </a:cubicBezTo>
                  <a:cubicBezTo>
                    <a:pt x="171" y="847"/>
                    <a:pt x="171" y="847"/>
                    <a:pt x="171" y="847"/>
                  </a:cubicBezTo>
                  <a:cubicBezTo>
                    <a:pt x="181" y="852"/>
                    <a:pt x="181" y="852"/>
                    <a:pt x="181" y="852"/>
                  </a:cubicBezTo>
                  <a:cubicBezTo>
                    <a:pt x="183" y="853"/>
                    <a:pt x="183" y="853"/>
                    <a:pt x="183" y="853"/>
                  </a:cubicBezTo>
                  <a:cubicBezTo>
                    <a:pt x="184" y="854"/>
                    <a:pt x="184" y="854"/>
                    <a:pt x="184" y="854"/>
                  </a:cubicBezTo>
                  <a:cubicBezTo>
                    <a:pt x="185" y="855"/>
                    <a:pt x="185" y="855"/>
                    <a:pt x="185" y="855"/>
                  </a:cubicBezTo>
                  <a:cubicBezTo>
                    <a:pt x="187" y="859"/>
                    <a:pt x="187" y="859"/>
                    <a:pt x="187" y="859"/>
                  </a:cubicBezTo>
                  <a:cubicBezTo>
                    <a:pt x="188" y="860"/>
                    <a:pt x="188" y="860"/>
                    <a:pt x="188" y="860"/>
                  </a:cubicBezTo>
                  <a:cubicBezTo>
                    <a:pt x="189" y="861"/>
                    <a:pt x="189" y="861"/>
                    <a:pt x="189" y="861"/>
                  </a:cubicBezTo>
                  <a:cubicBezTo>
                    <a:pt x="191" y="863"/>
                    <a:pt x="191" y="863"/>
                    <a:pt x="191" y="863"/>
                  </a:cubicBezTo>
                  <a:cubicBezTo>
                    <a:pt x="193" y="864"/>
                    <a:pt x="193" y="864"/>
                    <a:pt x="193" y="864"/>
                  </a:cubicBezTo>
                  <a:cubicBezTo>
                    <a:pt x="194" y="864"/>
                    <a:pt x="194" y="864"/>
                    <a:pt x="194" y="864"/>
                  </a:cubicBezTo>
                  <a:cubicBezTo>
                    <a:pt x="196" y="864"/>
                    <a:pt x="196" y="864"/>
                    <a:pt x="196" y="864"/>
                  </a:cubicBezTo>
                  <a:cubicBezTo>
                    <a:pt x="199" y="863"/>
                    <a:pt x="199" y="863"/>
                    <a:pt x="199" y="863"/>
                  </a:cubicBezTo>
                  <a:cubicBezTo>
                    <a:pt x="204" y="863"/>
                    <a:pt x="204" y="863"/>
                    <a:pt x="204" y="863"/>
                  </a:cubicBezTo>
                  <a:cubicBezTo>
                    <a:pt x="205" y="863"/>
                    <a:pt x="205" y="863"/>
                    <a:pt x="205" y="863"/>
                  </a:cubicBezTo>
                  <a:cubicBezTo>
                    <a:pt x="207" y="864"/>
                    <a:pt x="207" y="864"/>
                    <a:pt x="207" y="864"/>
                  </a:cubicBezTo>
                  <a:cubicBezTo>
                    <a:pt x="208" y="864"/>
                    <a:pt x="208" y="864"/>
                    <a:pt x="208" y="864"/>
                  </a:cubicBezTo>
                  <a:cubicBezTo>
                    <a:pt x="209" y="865"/>
                    <a:pt x="209" y="865"/>
                    <a:pt x="209" y="865"/>
                  </a:cubicBezTo>
                  <a:cubicBezTo>
                    <a:pt x="210" y="866"/>
                    <a:pt x="210" y="866"/>
                    <a:pt x="210" y="866"/>
                  </a:cubicBezTo>
                  <a:cubicBezTo>
                    <a:pt x="213" y="869"/>
                    <a:pt x="213" y="869"/>
                    <a:pt x="213" y="869"/>
                  </a:cubicBezTo>
                  <a:cubicBezTo>
                    <a:pt x="215" y="871"/>
                    <a:pt x="215" y="871"/>
                    <a:pt x="215" y="871"/>
                  </a:cubicBezTo>
                  <a:cubicBezTo>
                    <a:pt x="216" y="871"/>
                    <a:pt x="216" y="871"/>
                    <a:pt x="216" y="871"/>
                  </a:cubicBezTo>
                  <a:cubicBezTo>
                    <a:pt x="223" y="874"/>
                    <a:pt x="223" y="874"/>
                    <a:pt x="223" y="874"/>
                  </a:cubicBezTo>
                  <a:cubicBezTo>
                    <a:pt x="229" y="876"/>
                    <a:pt x="229" y="876"/>
                    <a:pt x="229" y="876"/>
                  </a:cubicBezTo>
                  <a:cubicBezTo>
                    <a:pt x="231" y="877"/>
                    <a:pt x="231" y="877"/>
                    <a:pt x="231" y="877"/>
                  </a:cubicBezTo>
                  <a:cubicBezTo>
                    <a:pt x="243" y="876"/>
                    <a:pt x="243" y="876"/>
                    <a:pt x="243" y="876"/>
                  </a:cubicBezTo>
                  <a:cubicBezTo>
                    <a:pt x="248" y="875"/>
                    <a:pt x="248" y="875"/>
                    <a:pt x="248" y="875"/>
                  </a:cubicBezTo>
                  <a:cubicBezTo>
                    <a:pt x="249" y="874"/>
                    <a:pt x="249" y="874"/>
                    <a:pt x="249" y="874"/>
                  </a:cubicBezTo>
                  <a:cubicBezTo>
                    <a:pt x="250" y="873"/>
                    <a:pt x="250" y="873"/>
                    <a:pt x="250" y="873"/>
                  </a:cubicBezTo>
                  <a:cubicBezTo>
                    <a:pt x="259" y="860"/>
                    <a:pt x="259" y="860"/>
                    <a:pt x="259" y="860"/>
                  </a:cubicBezTo>
                  <a:cubicBezTo>
                    <a:pt x="260" y="859"/>
                    <a:pt x="260" y="859"/>
                    <a:pt x="260" y="859"/>
                  </a:cubicBezTo>
                  <a:cubicBezTo>
                    <a:pt x="261" y="858"/>
                    <a:pt x="261" y="858"/>
                    <a:pt x="261" y="858"/>
                  </a:cubicBezTo>
                  <a:cubicBezTo>
                    <a:pt x="264" y="856"/>
                    <a:pt x="264" y="856"/>
                    <a:pt x="264" y="856"/>
                  </a:cubicBezTo>
                  <a:cubicBezTo>
                    <a:pt x="272" y="854"/>
                    <a:pt x="272" y="854"/>
                    <a:pt x="272" y="854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274" y="852"/>
                    <a:pt x="274" y="852"/>
                    <a:pt x="274" y="852"/>
                  </a:cubicBezTo>
                  <a:cubicBezTo>
                    <a:pt x="276" y="849"/>
                    <a:pt x="276" y="849"/>
                    <a:pt x="276" y="849"/>
                  </a:cubicBezTo>
                  <a:cubicBezTo>
                    <a:pt x="277" y="847"/>
                    <a:pt x="277" y="847"/>
                    <a:pt x="277" y="847"/>
                  </a:cubicBezTo>
                  <a:cubicBezTo>
                    <a:pt x="277" y="845"/>
                    <a:pt x="277" y="845"/>
                    <a:pt x="277" y="845"/>
                  </a:cubicBezTo>
                  <a:cubicBezTo>
                    <a:pt x="278" y="840"/>
                    <a:pt x="278" y="840"/>
                    <a:pt x="278" y="840"/>
                  </a:cubicBezTo>
                  <a:cubicBezTo>
                    <a:pt x="278" y="839"/>
                    <a:pt x="278" y="839"/>
                    <a:pt x="278" y="839"/>
                  </a:cubicBezTo>
                  <a:cubicBezTo>
                    <a:pt x="279" y="838"/>
                    <a:pt x="279" y="838"/>
                    <a:pt x="279" y="838"/>
                  </a:cubicBezTo>
                  <a:cubicBezTo>
                    <a:pt x="281" y="837"/>
                    <a:pt x="281" y="837"/>
                    <a:pt x="281" y="837"/>
                  </a:cubicBezTo>
                  <a:cubicBezTo>
                    <a:pt x="283" y="836"/>
                    <a:pt x="283" y="836"/>
                    <a:pt x="283" y="836"/>
                  </a:cubicBezTo>
                  <a:cubicBezTo>
                    <a:pt x="285" y="836"/>
                    <a:pt x="285" y="836"/>
                    <a:pt x="285" y="836"/>
                  </a:cubicBezTo>
                  <a:cubicBezTo>
                    <a:pt x="286" y="837"/>
                    <a:pt x="286" y="837"/>
                    <a:pt x="286" y="837"/>
                  </a:cubicBezTo>
                  <a:cubicBezTo>
                    <a:pt x="287" y="838"/>
                    <a:pt x="287" y="838"/>
                    <a:pt x="287" y="838"/>
                  </a:cubicBezTo>
                  <a:cubicBezTo>
                    <a:pt x="292" y="843"/>
                    <a:pt x="292" y="843"/>
                    <a:pt x="292" y="843"/>
                  </a:cubicBezTo>
                  <a:cubicBezTo>
                    <a:pt x="293" y="844"/>
                    <a:pt x="293" y="844"/>
                    <a:pt x="293" y="844"/>
                  </a:cubicBezTo>
                  <a:cubicBezTo>
                    <a:pt x="294" y="844"/>
                    <a:pt x="294" y="844"/>
                    <a:pt x="294" y="844"/>
                  </a:cubicBezTo>
                  <a:cubicBezTo>
                    <a:pt x="306" y="849"/>
                    <a:pt x="306" y="849"/>
                    <a:pt x="306" y="849"/>
                  </a:cubicBezTo>
                  <a:cubicBezTo>
                    <a:pt x="307" y="850"/>
                    <a:pt x="307" y="850"/>
                    <a:pt x="307" y="850"/>
                  </a:cubicBezTo>
                  <a:cubicBezTo>
                    <a:pt x="308" y="851"/>
                    <a:pt x="308" y="851"/>
                    <a:pt x="308" y="851"/>
                  </a:cubicBezTo>
                  <a:cubicBezTo>
                    <a:pt x="309" y="851"/>
                    <a:pt x="309" y="851"/>
                    <a:pt x="309" y="851"/>
                  </a:cubicBezTo>
                  <a:cubicBezTo>
                    <a:pt x="310" y="853"/>
                    <a:pt x="310" y="853"/>
                    <a:pt x="310" y="853"/>
                  </a:cubicBezTo>
                  <a:cubicBezTo>
                    <a:pt x="310" y="854"/>
                    <a:pt x="310" y="854"/>
                    <a:pt x="310" y="854"/>
                  </a:cubicBezTo>
                  <a:cubicBezTo>
                    <a:pt x="311" y="854"/>
                    <a:pt x="311" y="854"/>
                    <a:pt x="311" y="854"/>
                  </a:cubicBezTo>
                  <a:cubicBezTo>
                    <a:pt x="312" y="854"/>
                    <a:pt x="312" y="854"/>
                    <a:pt x="312" y="854"/>
                  </a:cubicBezTo>
                  <a:cubicBezTo>
                    <a:pt x="314" y="853"/>
                    <a:pt x="314" y="853"/>
                    <a:pt x="314" y="853"/>
                  </a:cubicBezTo>
                  <a:cubicBezTo>
                    <a:pt x="328" y="842"/>
                    <a:pt x="328" y="842"/>
                    <a:pt x="328" y="842"/>
                  </a:cubicBezTo>
                  <a:cubicBezTo>
                    <a:pt x="348" y="836"/>
                    <a:pt x="348" y="836"/>
                    <a:pt x="348" y="836"/>
                  </a:cubicBezTo>
                  <a:cubicBezTo>
                    <a:pt x="349" y="835"/>
                    <a:pt x="349" y="835"/>
                    <a:pt x="349" y="835"/>
                  </a:cubicBezTo>
                  <a:cubicBezTo>
                    <a:pt x="354" y="832"/>
                    <a:pt x="354" y="832"/>
                    <a:pt x="354" y="832"/>
                  </a:cubicBezTo>
                  <a:cubicBezTo>
                    <a:pt x="356" y="831"/>
                    <a:pt x="356" y="831"/>
                    <a:pt x="356" y="831"/>
                  </a:cubicBezTo>
                  <a:cubicBezTo>
                    <a:pt x="358" y="831"/>
                    <a:pt x="358" y="831"/>
                    <a:pt x="358" y="831"/>
                  </a:cubicBezTo>
                  <a:cubicBezTo>
                    <a:pt x="361" y="833"/>
                    <a:pt x="361" y="833"/>
                    <a:pt x="361" y="833"/>
                  </a:cubicBezTo>
                  <a:cubicBezTo>
                    <a:pt x="362" y="833"/>
                    <a:pt x="362" y="833"/>
                    <a:pt x="362" y="833"/>
                  </a:cubicBezTo>
                  <a:cubicBezTo>
                    <a:pt x="363" y="833"/>
                    <a:pt x="363" y="833"/>
                    <a:pt x="363" y="833"/>
                  </a:cubicBezTo>
                  <a:cubicBezTo>
                    <a:pt x="375" y="823"/>
                    <a:pt x="375" y="823"/>
                    <a:pt x="375" y="823"/>
                  </a:cubicBezTo>
                  <a:cubicBezTo>
                    <a:pt x="375" y="822"/>
                    <a:pt x="375" y="822"/>
                    <a:pt x="375" y="822"/>
                  </a:cubicBezTo>
                  <a:cubicBezTo>
                    <a:pt x="376" y="820"/>
                    <a:pt x="376" y="820"/>
                    <a:pt x="376" y="820"/>
                  </a:cubicBezTo>
                  <a:cubicBezTo>
                    <a:pt x="377" y="817"/>
                    <a:pt x="377" y="817"/>
                    <a:pt x="377" y="817"/>
                  </a:cubicBezTo>
                  <a:cubicBezTo>
                    <a:pt x="377" y="816"/>
                    <a:pt x="377" y="816"/>
                    <a:pt x="377" y="816"/>
                  </a:cubicBezTo>
                  <a:cubicBezTo>
                    <a:pt x="377" y="814"/>
                    <a:pt x="377" y="814"/>
                    <a:pt x="377" y="814"/>
                  </a:cubicBezTo>
                  <a:cubicBezTo>
                    <a:pt x="373" y="809"/>
                    <a:pt x="373" y="809"/>
                    <a:pt x="373" y="809"/>
                  </a:cubicBezTo>
                  <a:cubicBezTo>
                    <a:pt x="372" y="808"/>
                    <a:pt x="372" y="808"/>
                    <a:pt x="372" y="808"/>
                  </a:cubicBezTo>
                  <a:cubicBezTo>
                    <a:pt x="372" y="807"/>
                    <a:pt x="372" y="807"/>
                    <a:pt x="372" y="807"/>
                  </a:cubicBezTo>
                  <a:cubicBezTo>
                    <a:pt x="372" y="806"/>
                    <a:pt x="372" y="806"/>
                    <a:pt x="372" y="806"/>
                  </a:cubicBezTo>
                  <a:cubicBezTo>
                    <a:pt x="372" y="804"/>
                    <a:pt x="372" y="804"/>
                    <a:pt x="372" y="804"/>
                  </a:cubicBezTo>
                  <a:cubicBezTo>
                    <a:pt x="372" y="803"/>
                    <a:pt x="372" y="803"/>
                    <a:pt x="372" y="803"/>
                  </a:cubicBezTo>
                  <a:cubicBezTo>
                    <a:pt x="373" y="802"/>
                    <a:pt x="373" y="802"/>
                    <a:pt x="373" y="802"/>
                  </a:cubicBezTo>
                  <a:cubicBezTo>
                    <a:pt x="374" y="800"/>
                    <a:pt x="374" y="800"/>
                    <a:pt x="374" y="800"/>
                  </a:cubicBezTo>
                  <a:cubicBezTo>
                    <a:pt x="375" y="799"/>
                    <a:pt x="375" y="799"/>
                    <a:pt x="375" y="799"/>
                  </a:cubicBezTo>
                  <a:cubicBezTo>
                    <a:pt x="377" y="798"/>
                    <a:pt x="377" y="798"/>
                    <a:pt x="377" y="798"/>
                  </a:cubicBezTo>
                  <a:cubicBezTo>
                    <a:pt x="379" y="797"/>
                    <a:pt x="379" y="797"/>
                    <a:pt x="379" y="797"/>
                  </a:cubicBezTo>
                  <a:cubicBezTo>
                    <a:pt x="381" y="797"/>
                    <a:pt x="381" y="797"/>
                    <a:pt x="381" y="797"/>
                  </a:cubicBezTo>
                  <a:cubicBezTo>
                    <a:pt x="387" y="797"/>
                    <a:pt x="387" y="797"/>
                    <a:pt x="387" y="797"/>
                  </a:cubicBezTo>
                  <a:cubicBezTo>
                    <a:pt x="387" y="797"/>
                    <a:pt x="387" y="797"/>
                    <a:pt x="387" y="797"/>
                  </a:cubicBezTo>
                  <a:cubicBezTo>
                    <a:pt x="388" y="798"/>
                    <a:pt x="388" y="798"/>
                    <a:pt x="388" y="798"/>
                  </a:cubicBezTo>
                  <a:cubicBezTo>
                    <a:pt x="388" y="798"/>
                    <a:pt x="388" y="798"/>
                    <a:pt x="388" y="798"/>
                  </a:cubicBezTo>
                  <a:cubicBezTo>
                    <a:pt x="389" y="800"/>
                    <a:pt x="389" y="800"/>
                    <a:pt x="389" y="800"/>
                  </a:cubicBezTo>
                  <a:cubicBezTo>
                    <a:pt x="389" y="801"/>
                    <a:pt x="389" y="801"/>
                    <a:pt x="389" y="801"/>
                  </a:cubicBezTo>
                  <a:cubicBezTo>
                    <a:pt x="390" y="801"/>
                    <a:pt x="390" y="801"/>
                    <a:pt x="390" y="801"/>
                  </a:cubicBezTo>
                  <a:cubicBezTo>
                    <a:pt x="394" y="801"/>
                    <a:pt x="394" y="801"/>
                    <a:pt x="394" y="801"/>
                  </a:cubicBezTo>
                  <a:cubicBezTo>
                    <a:pt x="395" y="802"/>
                    <a:pt x="395" y="802"/>
                    <a:pt x="395" y="802"/>
                  </a:cubicBezTo>
                  <a:cubicBezTo>
                    <a:pt x="396" y="802"/>
                    <a:pt x="396" y="802"/>
                    <a:pt x="396" y="802"/>
                  </a:cubicBezTo>
                  <a:cubicBezTo>
                    <a:pt x="396" y="803"/>
                    <a:pt x="396" y="803"/>
                    <a:pt x="396" y="803"/>
                  </a:cubicBezTo>
                  <a:cubicBezTo>
                    <a:pt x="397" y="804"/>
                    <a:pt x="397" y="804"/>
                    <a:pt x="397" y="804"/>
                  </a:cubicBezTo>
                  <a:cubicBezTo>
                    <a:pt x="398" y="804"/>
                    <a:pt x="398" y="804"/>
                    <a:pt x="398" y="804"/>
                  </a:cubicBezTo>
                  <a:cubicBezTo>
                    <a:pt x="398" y="805"/>
                    <a:pt x="398" y="805"/>
                    <a:pt x="398" y="805"/>
                  </a:cubicBezTo>
                  <a:cubicBezTo>
                    <a:pt x="399" y="805"/>
                    <a:pt x="399" y="805"/>
                    <a:pt x="399" y="805"/>
                  </a:cubicBezTo>
                  <a:cubicBezTo>
                    <a:pt x="400" y="804"/>
                    <a:pt x="400" y="804"/>
                    <a:pt x="400" y="804"/>
                  </a:cubicBezTo>
                  <a:cubicBezTo>
                    <a:pt x="401" y="803"/>
                    <a:pt x="401" y="803"/>
                    <a:pt x="401" y="803"/>
                  </a:cubicBezTo>
                  <a:cubicBezTo>
                    <a:pt x="407" y="799"/>
                    <a:pt x="412" y="794"/>
                    <a:pt x="417" y="790"/>
                  </a:cubicBezTo>
                  <a:cubicBezTo>
                    <a:pt x="422" y="786"/>
                    <a:pt x="428" y="782"/>
                    <a:pt x="433" y="778"/>
                  </a:cubicBezTo>
                  <a:cubicBezTo>
                    <a:pt x="437" y="776"/>
                    <a:pt x="437" y="776"/>
                    <a:pt x="437" y="776"/>
                  </a:cubicBezTo>
                  <a:cubicBezTo>
                    <a:pt x="442" y="775"/>
                    <a:pt x="442" y="775"/>
                    <a:pt x="442" y="775"/>
                  </a:cubicBezTo>
                  <a:cubicBezTo>
                    <a:pt x="443" y="775"/>
                    <a:pt x="443" y="775"/>
                    <a:pt x="443" y="775"/>
                  </a:cubicBezTo>
                  <a:cubicBezTo>
                    <a:pt x="445" y="775"/>
                    <a:pt x="445" y="775"/>
                    <a:pt x="445" y="775"/>
                  </a:cubicBezTo>
                  <a:cubicBezTo>
                    <a:pt x="446" y="776"/>
                    <a:pt x="446" y="776"/>
                    <a:pt x="446" y="776"/>
                  </a:cubicBezTo>
                  <a:cubicBezTo>
                    <a:pt x="446" y="776"/>
                    <a:pt x="446" y="776"/>
                    <a:pt x="446" y="776"/>
                  </a:cubicBezTo>
                  <a:cubicBezTo>
                    <a:pt x="447" y="777"/>
                    <a:pt x="447" y="777"/>
                    <a:pt x="447" y="777"/>
                  </a:cubicBezTo>
                  <a:cubicBezTo>
                    <a:pt x="447" y="780"/>
                    <a:pt x="447" y="780"/>
                    <a:pt x="447" y="780"/>
                  </a:cubicBezTo>
                  <a:cubicBezTo>
                    <a:pt x="447" y="781"/>
                    <a:pt x="447" y="781"/>
                    <a:pt x="447" y="781"/>
                  </a:cubicBezTo>
                  <a:cubicBezTo>
                    <a:pt x="448" y="782"/>
                    <a:pt x="448" y="782"/>
                    <a:pt x="448" y="782"/>
                  </a:cubicBezTo>
                  <a:cubicBezTo>
                    <a:pt x="449" y="783"/>
                    <a:pt x="449" y="783"/>
                    <a:pt x="449" y="783"/>
                  </a:cubicBezTo>
                  <a:cubicBezTo>
                    <a:pt x="450" y="783"/>
                    <a:pt x="450" y="783"/>
                    <a:pt x="450" y="783"/>
                  </a:cubicBezTo>
                  <a:cubicBezTo>
                    <a:pt x="450" y="784"/>
                    <a:pt x="450" y="784"/>
                    <a:pt x="450" y="784"/>
                  </a:cubicBezTo>
                  <a:cubicBezTo>
                    <a:pt x="452" y="784"/>
                    <a:pt x="452" y="784"/>
                    <a:pt x="452" y="784"/>
                  </a:cubicBezTo>
                  <a:cubicBezTo>
                    <a:pt x="452" y="783"/>
                    <a:pt x="452" y="783"/>
                    <a:pt x="452" y="783"/>
                  </a:cubicBezTo>
                  <a:cubicBezTo>
                    <a:pt x="453" y="783"/>
                    <a:pt x="453" y="783"/>
                    <a:pt x="453" y="783"/>
                  </a:cubicBezTo>
                  <a:cubicBezTo>
                    <a:pt x="455" y="782"/>
                    <a:pt x="455" y="782"/>
                    <a:pt x="455" y="782"/>
                  </a:cubicBezTo>
                  <a:cubicBezTo>
                    <a:pt x="459" y="776"/>
                    <a:pt x="459" y="776"/>
                    <a:pt x="459" y="776"/>
                  </a:cubicBezTo>
                  <a:cubicBezTo>
                    <a:pt x="481" y="758"/>
                    <a:pt x="481" y="758"/>
                    <a:pt x="481" y="758"/>
                  </a:cubicBezTo>
                  <a:cubicBezTo>
                    <a:pt x="481" y="757"/>
                    <a:pt x="481" y="757"/>
                    <a:pt x="481" y="757"/>
                  </a:cubicBezTo>
                  <a:cubicBezTo>
                    <a:pt x="482" y="755"/>
                    <a:pt x="482" y="755"/>
                    <a:pt x="482" y="755"/>
                  </a:cubicBezTo>
                  <a:cubicBezTo>
                    <a:pt x="481" y="753"/>
                    <a:pt x="481" y="753"/>
                    <a:pt x="481" y="753"/>
                  </a:cubicBezTo>
                  <a:cubicBezTo>
                    <a:pt x="480" y="752"/>
                    <a:pt x="480" y="752"/>
                    <a:pt x="480" y="752"/>
                  </a:cubicBezTo>
                  <a:cubicBezTo>
                    <a:pt x="478" y="751"/>
                    <a:pt x="478" y="751"/>
                    <a:pt x="478" y="751"/>
                  </a:cubicBezTo>
                  <a:cubicBezTo>
                    <a:pt x="477" y="750"/>
                    <a:pt x="477" y="750"/>
                    <a:pt x="477" y="750"/>
                  </a:cubicBezTo>
                  <a:cubicBezTo>
                    <a:pt x="476" y="749"/>
                    <a:pt x="476" y="749"/>
                    <a:pt x="476" y="749"/>
                  </a:cubicBezTo>
                  <a:cubicBezTo>
                    <a:pt x="476" y="748"/>
                    <a:pt x="476" y="748"/>
                    <a:pt x="476" y="748"/>
                  </a:cubicBezTo>
                  <a:cubicBezTo>
                    <a:pt x="476" y="747"/>
                    <a:pt x="476" y="747"/>
                    <a:pt x="476" y="747"/>
                  </a:cubicBezTo>
                  <a:cubicBezTo>
                    <a:pt x="476" y="745"/>
                    <a:pt x="476" y="745"/>
                    <a:pt x="476" y="745"/>
                  </a:cubicBezTo>
                  <a:cubicBezTo>
                    <a:pt x="477" y="743"/>
                    <a:pt x="477" y="743"/>
                    <a:pt x="477" y="743"/>
                  </a:cubicBezTo>
                  <a:cubicBezTo>
                    <a:pt x="478" y="741"/>
                    <a:pt x="478" y="741"/>
                    <a:pt x="478" y="741"/>
                  </a:cubicBezTo>
                  <a:cubicBezTo>
                    <a:pt x="479" y="740"/>
                    <a:pt x="479" y="740"/>
                    <a:pt x="479" y="740"/>
                  </a:cubicBezTo>
                  <a:cubicBezTo>
                    <a:pt x="481" y="739"/>
                    <a:pt x="481" y="739"/>
                    <a:pt x="481" y="739"/>
                  </a:cubicBezTo>
                  <a:cubicBezTo>
                    <a:pt x="483" y="736"/>
                    <a:pt x="483" y="736"/>
                    <a:pt x="483" y="736"/>
                  </a:cubicBezTo>
                  <a:cubicBezTo>
                    <a:pt x="487" y="733"/>
                    <a:pt x="487" y="733"/>
                    <a:pt x="487" y="733"/>
                  </a:cubicBezTo>
                  <a:cubicBezTo>
                    <a:pt x="488" y="731"/>
                    <a:pt x="488" y="731"/>
                    <a:pt x="488" y="731"/>
                  </a:cubicBezTo>
                  <a:cubicBezTo>
                    <a:pt x="489" y="730"/>
                    <a:pt x="489" y="730"/>
                    <a:pt x="489" y="730"/>
                  </a:cubicBezTo>
                  <a:cubicBezTo>
                    <a:pt x="489" y="728"/>
                    <a:pt x="489" y="728"/>
                    <a:pt x="489" y="728"/>
                  </a:cubicBezTo>
                  <a:cubicBezTo>
                    <a:pt x="489" y="726"/>
                    <a:pt x="489" y="726"/>
                    <a:pt x="489" y="726"/>
                  </a:cubicBezTo>
                  <a:cubicBezTo>
                    <a:pt x="488" y="725"/>
                    <a:pt x="488" y="725"/>
                    <a:pt x="488" y="725"/>
                  </a:cubicBezTo>
                  <a:cubicBezTo>
                    <a:pt x="487" y="724"/>
                    <a:pt x="487" y="724"/>
                    <a:pt x="487" y="724"/>
                  </a:cubicBezTo>
                  <a:cubicBezTo>
                    <a:pt x="481" y="722"/>
                    <a:pt x="481" y="722"/>
                    <a:pt x="481" y="722"/>
                  </a:cubicBezTo>
                  <a:cubicBezTo>
                    <a:pt x="478" y="721"/>
                    <a:pt x="478" y="721"/>
                    <a:pt x="478" y="721"/>
                  </a:cubicBezTo>
                  <a:cubicBezTo>
                    <a:pt x="475" y="719"/>
                    <a:pt x="475" y="719"/>
                    <a:pt x="475" y="719"/>
                  </a:cubicBezTo>
                  <a:cubicBezTo>
                    <a:pt x="475" y="719"/>
                    <a:pt x="475" y="719"/>
                    <a:pt x="475" y="719"/>
                  </a:cubicBezTo>
                  <a:cubicBezTo>
                    <a:pt x="475" y="718"/>
                    <a:pt x="475" y="718"/>
                    <a:pt x="475" y="718"/>
                  </a:cubicBezTo>
                  <a:cubicBezTo>
                    <a:pt x="474" y="718"/>
                    <a:pt x="474" y="718"/>
                    <a:pt x="474" y="718"/>
                  </a:cubicBezTo>
                  <a:cubicBezTo>
                    <a:pt x="475" y="715"/>
                    <a:pt x="475" y="715"/>
                    <a:pt x="475" y="715"/>
                  </a:cubicBezTo>
                  <a:cubicBezTo>
                    <a:pt x="478" y="706"/>
                    <a:pt x="480" y="698"/>
                    <a:pt x="483" y="689"/>
                  </a:cubicBezTo>
                  <a:cubicBezTo>
                    <a:pt x="483" y="687"/>
                    <a:pt x="483" y="687"/>
                    <a:pt x="483" y="687"/>
                  </a:cubicBezTo>
                  <a:cubicBezTo>
                    <a:pt x="484" y="682"/>
                    <a:pt x="484" y="682"/>
                    <a:pt x="484" y="682"/>
                  </a:cubicBezTo>
                  <a:cubicBezTo>
                    <a:pt x="484" y="681"/>
                    <a:pt x="484" y="681"/>
                    <a:pt x="484" y="681"/>
                  </a:cubicBezTo>
                  <a:cubicBezTo>
                    <a:pt x="495" y="663"/>
                    <a:pt x="505" y="646"/>
                    <a:pt x="516" y="628"/>
                  </a:cubicBezTo>
                  <a:cubicBezTo>
                    <a:pt x="518" y="620"/>
                    <a:pt x="520" y="613"/>
                    <a:pt x="523" y="605"/>
                  </a:cubicBezTo>
                  <a:cubicBezTo>
                    <a:pt x="524" y="590"/>
                    <a:pt x="524" y="590"/>
                    <a:pt x="524" y="590"/>
                  </a:cubicBezTo>
                  <a:cubicBezTo>
                    <a:pt x="524" y="589"/>
                    <a:pt x="524" y="589"/>
                    <a:pt x="524" y="589"/>
                  </a:cubicBezTo>
                  <a:cubicBezTo>
                    <a:pt x="523" y="586"/>
                    <a:pt x="523" y="586"/>
                    <a:pt x="523" y="586"/>
                  </a:cubicBezTo>
                  <a:cubicBezTo>
                    <a:pt x="523" y="585"/>
                    <a:pt x="523" y="585"/>
                    <a:pt x="523" y="585"/>
                  </a:cubicBezTo>
                  <a:cubicBezTo>
                    <a:pt x="523" y="583"/>
                    <a:pt x="523" y="583"/>
                    <a:pt x="523" y="583"/>
                  </a:cubicBezTo>
                  <a:cubicBezTo>
                    <a:pt x="524" y="582"/>
                    <a:pt x="524" y="582"/>
                    <a:pt x="524" y="582"/>
                  </a:cubicBezTo>
                  <a:cubicBezTo>
                    <a:pt x="531" y="572"/>
                    <a:pt x="531" y="572"/>
                    <a:pt x="531" y="572"/>
                  </a:cubicBezTo>
                  <a:cubicBezTo>
                    <a:pt x="534" y="566"/>
                    <a:pt x="534" y="566"/>
                    <a:pt x="534" y="566"/>
                  </a:cubicBezTo>
                  <a:cubicBezTo>
                    <a:pt x="536" y="564"/>
                    <a:pt x="536" y="564"/>
                    <a:pt x="536" y="564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542" y="556"/>
                    <a:pt x="542" y="556"/>
                    <a:pt x="542" y="556"/>
                  </a:cubicBezTo>
                  <a:cubicBezTo>
                    <a:pt x="543" y="555"/>
                    <a:pt x="543" y="555"/>
                    <a:pt x="543" y="555"/>
                  </a:cubicBezTo>
                  <a:cubicBezTo>
                    <a:pt x="543" y="553"/>
                    <a:pt x="543" y="553"/>
                    <a:pt x="543" y="553"/>
                  </a:cubicBezTo>
                  <a:cubicBezTo>
                    <a:pt x="543" y="552"/>
                    <a:pt x="543" y="552"/>
                    <a:pt x="543" y="552"/>
                  </a:cubicBezTo>
                  <a:cubicBezTo>
                    <a:pt x="542" y="551"/>
                    <a:pt x="542" y="551"/>
                    <a:pt x="542" y="551"/>
                  </a:cubicBezTo>
                  <a:cubicBezTo>
                    <a:pt x="541" y="548"/>
                    <a:pt x="541" y="548"/>
                    <a:pt x="541" y="548"/>
                  </a:cubicBezTo>
                  <a:cubicBezTo>
                    <a:pt x="541" y="547"/>
                    <a:pt x="541" y="547"/>
                    <a:pt x="541" y="547"/>
                  </a:cubicBezTo>
                  <a:cubicBezTo>
                    <a:pt x="541" y="545"/>
                    <a:pt x="541" y="545"/>
                    <a:pt x="541" y="545"/>
                  </a:cubicBezTo>
                  <a:cubicBezTo>
                    <a:pt x="541" y="543"/>
                    <a:pt x="541" y="543"/>
                    <a:pt x="541" y="543"/>
                  </a:cubicBezTo>
                  <a:cubicBezTo>
                    <a:pt x="543" y="540"/>
                    <a:pt x="543" y="540"/>
                    <a:pt x="543" y="540"/>
                  </a:cubicBezTo>
                  <a:cubicBezTo>
                    <a:pt x="543" y="538"/>
                    <a:pt x="543" y="538"/>
                    <a:pt x="543" y="538"/>
                  </a:cubicBezTo>
                  <a:cubicBezTo>
                    <a:pt x="544" y="535"/>
                    <a:pt x="544" y="535"/>
                    <a:pt x="544" y="535"/>
                  </a:cubicBezTo>
                  <a:cubicBezTo>
                    <a:pt x="544" y="534"/>
                    <a:pt x="544" y="534"/>
                    <a:pt x="544" y="534"/>
                  </a:cubicBezTo>
                  <a:cubicBezTo>
                    <a:pt x="545" y="533"/>
                    <a:pt x="545" y="533"/>
                    <a:pt x="545" y="533"/>
                  </a:cubicBezTo>
                  <a:cubicBezTo>
                    <a:pt x="548" y="531"/>
                    <a:pt x="548" y="531"/>
                    <a:pt x="548" y="531"/>
                  </a:cubicBezTo>
                  <a:cubicBezTo>
                    <a:pt x="550" y="529"/>
                    <a:pt x="550" y="529"/>
                    <a:pt x="550" y="529"/>
                  </a:cubicBezTo>
                  <a:cubicBezTo>
                    <a:pt x="551" y="528"/>
                    <a:pt x="551" y="528"/>
                    <a:pt x="551" y="528"/>
                  </a:cubicBezTo>
                  <a:cubicBezTo>
                    <a:pt x="551" y="520"/>
                    <a:pt x="551" y="520"/>
                    <a:pt x="551" y="520"/>
                  </a:cubicBezTo>
                  <a:cubicBezTo>
                    <a:pt x="552" y="518"/>
                    <a:pt x="552" y="518"/>
                    <a:pt x="552" y="518"/>
                  </a:cubicBezTo>
                  <a:cubicBezTo>
                    <a:pt x="554" y="513"/>
                    <a:pt x="554" y="513"/>
                    <a:pt x="554" y="513"/>
                  </a:cubicBezTo>
                  <a:cubicBezTo>
                    <a:pt x="555" y="511"/>
                    <a:pt x="555" y="511"/>
                    <a:pt x="555" y="511"/>
                  </a:cubicBezTo>
                  <a:cubicBezTo>
                    <a:pt x="555" y="510"/>
                    <a:pt x="555" y="510"/>
                    <a:pt x="555" y="510"/>
                  </a:cubicBezTo>
                  <a:cubicBezTo>
                    <a:pt x="553" y="500"/>
                    <a:pt x="553" y="500"/>
                    <a:pt x="553" y="500"/>
                  </a:cubicBezTo>
                  <a:cubicBezTo>
                    <a:pt x="553" y="496"/>
                    <a:pt x="553" y="496"/>
                    <a:pt x="553" y="496"/>
                  </a:cubicBezTo>
                  <a:cubicBezTo>
                    <a:pt x="553" y="496"/>
                    <a:pt x="553" y="496"/>
                    <a:pt x="553" y="496"/>
                  </a:cubicBezTo>
                  <a:cubicBezTo>
                    <a:pt x="556" y="490"/>
                    <a:pt x="556" y="490"/>
                    <a:pt x="556" y="490"/>
                  </a:cubicBezTo>
                  <a:cubicBezTo>
                    <a:pt x="556" y="488"/>
                    <a:pt x="556" y="488"/>
                    <a:pt x="556" y="488"/>
                  </a:cubicBezTo>
                  <a:cubicBezTo>
                    <a:pt x="556" y="486"/>
                    <a:pt x="556" y="486"/>
                    <a:pt x="556" y="486"/>
                  </a:cubicBezTo>
                  <a:cubicBezTo>
                    <a:pt x="556" y="485"/>
                    <a:pt x="556" y="485"/>
                    <a:pt x="556" y="485"/>
                  </a:cubicBezTo>
                  <a:cubicBezTo>
                    <a:pt x="556" y="484"/>
                    <a:pt x="556" y="484"/>
                    <a:pt x="556" y="484"/>
                  </a:cubicBezTo>
                  <a:cubicBezTo>
                    <a:pt x="556" y="482"/>
                    <a:pt x="556" y="482"/>
                    <a:pt x="556" y="482"/>
                  </a:cubicBezTo>
                  <a:cubicBezTo>
                    <a:pt x="556" y="479"/>
                    <a:pt x="556" y="479"/>
                    <a:pt x="556" y="479"/>
                  </a:cubicBezTo>
                  <a:cubicBezTo>
                    <a:pt x="556" y="475"/>
                    <a:pt x="556" y="475"/>
                    <a:pt x="556" y="475"/>
                  </a:cubicBezTo>
                  <a:cubicBezTo>
                    <a:pt x="557" y="473"/>
                    <a:pt x="557" y="473"/>
                    <a:pt x="557" y="473"/>
                  </a:cubicBezTo>
                  <a:cubicBezTo>
                    <a:pt x="558" y="472"/>
                    <a:pt x="558" y="472"/>
                    <a:pt x="558" y="472"/>
                  </a:cubicBezTo>
                  <a:cubicBezTo>
                    <a:pt x="559" y="471"/>
                    <a:pt x="559" y="471"/>
                    <a:pt x="559" y="471"/>
                  </a:cubicBezTo>
                  <a:cubicBezTo>
                    <a:pt x="576" y="474"/>
                    <a:pt x="576" y="474"/>
                    <a:pt x="576" y="474"/>
                  </a:cubicBezTo>
                  <a:cubicBezTo>
                    <a:pt x="577" y="475"/>
                    <a:pt x="577" y="475"/>
                    <a:pt x="577" y="475"/>
                  </a:cubicBezTo>
                  <a:cubicBezTo>
                    <a:pt x="577" y="475"/>
                    <a:pt x="577" y="475"/>
                    <a:pt x="577" y="475"/>
                  </a:cubicBezTo>
                  <a:cubicBezTo>
                    <a:pt x="578" y="476"/>
                    <a:pt x="578" y="476"/>
                    <a:pt x="578" y="476"/>
                  </a:cubicBezTo>
                  <a:cubicBezTo>
                    <a:pt x="588" y="488"/>
                    <a:pt x="588" y="488"/>
                    <a:pt x="588" y="488"/>
                  </a:cubicBezTo>
                  <a:cubicBezTo>
                    <a:pt x="589" y="489"/>
                    <a:pt x="589" y="489"/>
                    <a:pt x="589" y="489"/>
                  </a:cubicBezTo>
                  <a:cubicBezTo>
                    <a:pt x="589" y="489"/>
                    <a:pt x="589" y="489"/>
                    <a:pt x="589" y="489"/>
                  </a:cubicBezTo>
                  <a:cubicBezTo>
                    <a:pt x="589" y="490"/>
                    <a:pt x="589" y="490"/>
                    <a:pt x="589" y="490"/>
                  </a:cubicBezTo>
                  <a:cubicBezTo>
                    <a:pt x="589" y="491"/>
                    <a:pt x="589" y="491"/>
                    <a:pt x="589" y="491"/>
                  </a:cubicBezTo>
                  <a:cubicBezTo>
                    <a:pt x="588" y="493"/>
                    <a:pt x="588" y="493"/>
                    <a:pt x="588" y="493"/>
                  </a:cubicBezTo>
                  <a:cubicBezTo>
                    <a:pt x="588" y="494"/>
                    <a:pt x="588" y="494"/>
                    <a:pt x="588" y="494"/>
                  </a:cubicBezTo>
                  <a:cubicBezTo>
                    <a:pt x="589" y="494"/>
                    <a:pt x="589" y="494"/>
                    <a:pt x="589" y="494"/>
                  </a:cubicBezTo>
                  <a:cubicBezTo>
                    <a:pt x="589" y="494"/>
                    <a:pt x="589" y="494"/>
                    <a:pt x="589" y="494"/>
                  </a:cubicBezTo>
                  <a:cubicBezTo>
                    <a:pt x="603" y="496"/>
                    <a:pt x="617" y="498"/>
                    <a:pt x="631" y="500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34" y="499"/>
                    <a:pt x="634" y="499"/>
                    <a:pt x="634" y="499"/>
                  </a:cubicBezTo>
                  <a:cubicBezTo>
                    <a:pt x="634" y="498"/>
                    <a:pt x="634" y="498"/>
                    <a:pt x="634" y="498"/>
                  </a:cubicBezTo>
                  <a:cubicBezTo>
                    <a:pt x="638" y="490"/>
                    <a:pt x="642" y="482"/>
                    <a:pt x="645" y="475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647" y="470"/>
                    <a:pt x="647" y="470"/>
                    <a:pt x="647" y="470"/>
                  </a:cubicBezTo>
                  <a:cubicBezTo>
                    <a:pt x="648" y="461"/>
                    <a:pt x="648" y="461"/>
                    <a:pt x="648" y="461"/>
                  </a:cubicBezTo>
                  <a:cubicBezTo>
                    <a:pt x="648" y="460"/>
                    <a:pt x="648" y="460"/>
                    <a:pt x="648" y="460"/>
                  </a:cubicBezTo>
                  <a:cubicBezTo>
                    <a:pt x="648" y="459"/>
                    <a:pt x="648" y="459"/>
                    <a:pt x="648" y="459"/>
                  </a:cubicBezTo>
                  <a:cubicBezTo>
                    <a:pt x="648" y="459"/>
                    <a:pt x="648" y="459"/>
                    <a:pt x="648" y="459"/>
                  </a:cubicBezTo>
                  <a:cubicBezTo>
                    <a:pt x="648" y="458"/>
                    <a:pt x="648" y="458"/>
                    <a:pt x="648" y="458"/>
                  </a:cubicBezTo>
                  <a:cubicBezTo>
                    <a:pt x="648" y="449"/>
                    <a:pt x="648" y="449"/>
                    <a:pt x="648" y="449"/>
                  </a:cubicBezTo>
                  <a:cubicBezTo>
                    <a:pt x="649" y="448"/>
                    <a:pt x="649" y="448"/>
                    <a:pt x="649" y="448"/>
                  </a:cubicBezTo>
                  <a:cubicBezTo>
                    <a:pt x="649" y="446"/>
                    <a:pt x="649" y="446"/>
                    <a:pt x="649" y="446"/>
                  </a:cubicBezTo>
                  <a:cubicBezTo>
                    <a:pt x="650" y="443"/>
                    <a:pt x="650" y="443"/>
                    <a:pt x="650" y="443"/>
                  </a:cubicBezTo>
                  <a:cubicBezTo>
                    <a:pt x="652" y="440"/>
                    <a:pt x="652" y="440"/>
                    <a:pt x="652" y="440"/>
                  </a:cubicBezTo>
                  <a:cubicBezTo>
                    <a:pt x="654" y="439"/>
                    <a:pt x="654" y="439"/>
                    <a:pt x="654" y="439"/>
                  </a:cubicBezTo>
                  <a:cubicBezTo>
                    <a:pt x="656" y="436"/>
                    <a:pt x="656" y="436"/>
                    <a:pt x="656" y="436"/>
                  </a:cubicBezTo>
                  <a:cubicBezTo>
                    <a:pt x="657" y="435"/>
                    <a:pt x="657" y="435"/>
                    <a:pt x="657" y="435"/>
                  </a:cubicBezTo>
                  <a:cubicBezTo>
                    <a:pt x="658" y="434"/>
                    <a:pt x="658" y="434"/>
                    <a:pt x="658" y="434"/>
                  </a:cubicBezTo>
                  <a:cubicBezTo>
                    <a:pt x="658" y="433"/>
                    <a:pt x="658" y="433"/>
                    <a:pt x="658" y="433"/>
                  </a:cubicBezTo>
                  <a:cubicBezTo>
                    <a:pt x="658" y="418"/>
                    <a:pt x="658" y="418"/>
                    <a:pt x="658" y="418"/>
                  </a:cubicBezTo>
                  <a:cubicBezTo>
                    <a:pt x="658" y="417"/>
                    <a:pt x="658" y="417"/>
                    <a:pt x="658" y="417"/>
                  </a:cubicBezTo>
                  <a:cubicBezTo>
                    <a:pt x="658" y="415"/>
                    <a:pt x="658" y="415"/>
                    <a:pt x="658" y="415"/>
                  </a:cubicBezTo>
                  <a:cubicBezTo>
                    <a:pt x="661" y="409"/>
                    <a:pt x="661" y="409"/>
                    <a:pt x="661" y="409"/>
                  </a:cubicBezTo>
                  <a:cubicBezTo>
                    <a:pt x="661" y="408"/>
                    <a:pt x="661" y="408"/>
                    <a:pt x="661" y="408"/>
                  </a:cubicBezTo>
                  <a:cubicBezTo>
                    <a:pt x="661" y="406"/>
                    <a:pt x="661" y="406"/>
                    <a:pt x="661" y="406"/>
                  </a:cubicBezTo>
                  <a:cubicBezTo>
                    <a:pt x="661" y="405"/>
                    <a:pt x="661" y="405"/>
                    <a:pt x="661" y="405"/>
                  </a:cubicBezTo>
                  <a:cubicBezTo>
                    <a:pt x="662" y="403"/>
                    <a:pt x="662" y="403"/>
                    <a:pt x="662" y="403"/>
                  </a:cubicBezTo>
                  <a:cubicBezTo>
                    <a:pt x="663" y="400"/>
                    <a:pt x="663" y="400"/>
                    <a:pt x="663" y="400"/>
                  </a:cubicBezTo>
                  <a:cubicBezTo>
                    <a:pt x="669" y="388"/>
                    <a:pt x="669" y="388"/>
                    <a:pt x="669" y="388"/>
                  </a:cubicBezTo>
                  <a:cubicBezTo>
                    <a:pt x="670" y="387"/>
                    <a:pt x="670" y="387"/>
                    <a:pt x="670" y="387"/>
                  </a:cubicBezTo>
                  <a:cubicBezTo>
                    <a:pt x="671" y="386"/>
                    <a:pt x="671" y="386"/>
                    <a:pt x="671" y="386"/>
                  </a:cubicBezTo>
                  <a:cubicBezTo>
                    <a:pt x="678" y="390"/>
                    <a:pt x="686" y="393"/>
                    <a:pt x="694" y="397"/>
                  </a:cubicBezTo>
                  <a:cubicBezTo>
                    <a:pt x="695" y="397"/>
                    <a:pt x="695" y="397"/>
                    <a:pt x="695" y="397"/>
                  </a:cubicBezTo>
                  <a:cubicBezTo>
                    <a:pt x="696" y="396"/>
                    <a:pt x="696" y="396"/>
                    <a:pt x="696" y="396"/>
                  </a:cubicBezTo>
                  <a:cubicBezTo>
                    <a:pt x="697" y="395"/>
                    <a:pt x="697" y="395"/>
                    <a:pt x="697" y="395"/>
                  </a:cubicBezTo>
                  <a:cubicBezTo>
                    <a:pt x="702" y="382"/>
                    <a:pt x="708" y="369"/>
                    <a:pt x="713" y="357"/>
                  </a:cubicBezTo>
                  <a:cubicBezTo>
                    <a:pt x="714" y="356"/>
                    <a:pt x="714" y="356"/>
                    <a:pt x="714" y="356"/>
                  </a:cubicBezTo>
                  <a:cubicBezTo>
                    <a:pt x="715" y="356"/>
                    <a:pt x="715" y="356"/>
                    <a:pt x="715" y="356"/>
                  </a:cubicBezTo>
                  <a:cubicBezTo>
                    <a:pt x="716" y="356"/>
                    <a:pt x="716" y="356"/>
                    <a:pt x="716" y="356"/>
                  </a:cubicBezTo>
                  <a:cubicBezTo>
                    <a:pt x="717" y="357"/>
                    <a:pt x="717" y="357"/>
                    <a:pt x="717" y="357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8" y="359"/>
                    <a:pt x="718" y="359"/>
                    <a:pt x="718" y="359"/>
                  </a:cubicBezTo>
                  <a:cubicBezTo>
                    <a:pt x="719" y="359"/>
                    <a:pt x="719" y="359"/>
                    <a:pt x="719" y="359"/>
                  </a:cubicBezTo>
                  <a:cubicBezTo>
                    <a:pt x="720" y="359"/>
                    <a:pt x="720" y="359"/>
                    <a:pt x="720" y="359"/>
                  </a:cubicBezTo>
                  <a:cubicBezTo>
                    <a:pt x="721" y="359"/>
                    <a:pt x="721" y="359"/>
                    <a:pt x="721" y="359"/>
                  </a:cubicBezTo>
                  <a:cubicBezTo>
                    <a:pt x="723" y="358"/>
                    <a:pt x="723" y="358"/>
                    <a:pt x="723" y="358"/>
                  </a:cubicBezTo>
                  <a:cubicBezTo>
                    <a:pt x="727" y="355"/>
                    <a:pt x="727" y="355"/>
                    <a:pt x="727" y="355"/>
                  </a:cubicBezTo>
                  <a:cubicBezTo>
                    <a:pt x="728" y="354"/>
                    <a:pt x="728" y="354"/>
                    <a:pt x="728" y="354"/>
                  </a:cubicBezTo>
                  <a:cubicBezTo>
                    <a:pt x="729" y="353"/>
                    <a:pt x="729" y="353"/>
                    <a:pt x="729" y="353"/>
                  </a:cubicBezTo>
                  <a:cubicBezTo>
                    <a:pt x="730" y="350"/>
                    <a:pt x="730" y="350"/>
                    <a:pt x="730" y="350"/>
                  </a:cubicBezTo>
                  <a:cubicBezTo>
                    <a:pt x="731" y="346"/>
                    <a:pt x="731" y="346"/>
                    <a:pt x="731" y="346"/>
                  </a:cubicBezTo>
                  <a:cubicBezTo>
                    <a:pt x="732" y="344"/>
                    <a:pt x="732" y="344"/>
                    <a:pt x="732" y="344"/>
                  </a:cubicBezTo>
                  <a:cubicBezTo>
                    <a:pt x="732" y="342"/>
                    <a:pt x="732" y="342"/>
                    <a:pt x="732" y="342"/>
                  </a:cubicBezTo>
                  <a:cubicBezTo>
                    <a:pt x="734" y="341"/>
                    <a:pt x="734" y="341"/>
                    <a:pt x="734" y="341"/>
                  </a:cubicBezTo>
                  <a:cubicBezTo>
                    <a:pt x="736" y="341"/>
                    <a:pt x="736" y="341"/>
                    <a:pt x="736" y="341"/>
                  </a:cubicBezTo>
                  <a:cubicBezTo>
                    <a:pt x="739" y="339"/>
                    <a:pt x="739" y="339"/>
                    <a:pt x="739" y="339"/>
                  </a:cubicBezTo>
                  <a:cubicBezTo>
                    <a:pt x="740" y="338"/>
                    <a:pt x="740" y="338"/>
                    <a:pt x="740" y="338"/>
                  </a:cubicBezTo>
                  <a:cubicBezTo>
                    <a:pt x="741" y="336"/>
                    <a:pt x="741" y="336"/>
                    <a:pt x="741" y="336"/>
                  </a:cubicBezTo>
                  <a:cubicBezTo>
                    <a:pt x="745" y="329"/>
                    <a:pt x="745" y="329"/>
                    <a:pt x="745" y="329"/>
                  </a:cubicBezTo>
                  <a:cubicBezTo>
                    <a:pt x="745" y="327"/>
                    <a:pt x="745" y="327"/>
                    <a:pt x="745" y="327"/>
                  </a:cubicBezTo>
                  <a:cubicBezTo>
                    <a:pt x="745" y="326"/>
                    <a:pt x="745" y="326"/>
                    <a:pt x="745" y="326"/>
                  </a:cubicBezTo>
                  <a:cubicBezTo>
                    <a:pt x="745" y="325"/>
                    <a:pt x="745" y="325"/>
                    <a:pt x="745" y="325"/>
                  </a:cubicBezTo>
                  <a:cubicBezTo>
                    <a:pt x="745" y="324"/>
                    <a:pt x="745" y="324"/>
                    <a:pt x="745" y="324"/>
                  </a:cubicBezTo>
                  <a:cubicBezTo>
                    <a:pt x="745" y="323"/>
                    <a:pt x="745" y="323"/>
                    <a:pt x="745" y="323"/>
                  </a:cubicBezTo>
                  <a:cubicBezTo>
                    <a:pt x="745" y="322"/>
                    <a:pt x="745" y="322"/>
                    <a:pt x="745" y="322"/>
                  </a:cubicBezTo>
                  <a:cubicBezTo>
                    <a:pt x="747" y="316"/>
                    <a:pt x="747" y="316"/>
                    <a:pt x="747" y="316"/>
                  </a:cubicBezTo>
                  <a:cubicBezTo>
                    <a:pt x="753" y="306"/>
                    <a:pt x="753" y="306"/>
                    <a:pt x="753" y="306"/>
                  </a:cubicBezTo>
                  <a:cubicBezTo>
                    <a:pt x="759" y="298"/>
                    <a:pt x="759" y="298"/>
                    <a:pt x="759" y="298"/>
                  </a:cubicBezTo>
                  <a:cubicBezTo>
                    <a:pt x="764" y="290"/>
                    <a:pt x="764" y="290"/>
                    <a:pt x="764" y="290"/>
                  </a:cubicBezTo>
                  <a:cubicBezTo>
                    <a:pt x="764" y="288"/>
                    <a:pt x="764" y="288"/>
                    <a:pt x="764" y="288"/>
                  </a:cubicBezTo>
                  <a:cubicBezTo>
                    <a:pt x="764" y="287"/>
                    <a:pt x="764" y="287"/>
                    <a:pt x="764" y="287"/>
                  </a:cubicBezTo>
                  <a:cubicBezTo>
                    <a:pt x="764" y="286"/>
                    <a:pt x="764" y="286"/>
                    <a:pt x="764" y="286"/>
                  </a:cubicBezTo>
                  <a:cubicBezTo>
                    <a:pt x="764" y="285"/>
                    <a:pt x="764" y="285"/>
                    <a:pt x="764" y="285"/>
                  </a:cubicBezTo>
                  <a:cubicBezTo>
                    <a:pt x="762" y="281"/>
                    <a:pt x="762" y="281"/>
                    <a:pt x="762" y="281"/>
                  </a:cubicBezTo>
                  <a:cubicBezTo>
                    <a:pt x="762" y="280"/>
                    <a:pt x="762" y="280"/>
                    <a:pt x="762" y="280"/>
                  </a:cubicBezTo>
                  <a:cubicBezTo>
                    <a:pt x="762" y="279"/>
                    <a:pt x="762" y="279"/>
                    <a:pt x="762" y="279"/>
                  </a:cubicBezTo>
                  <a:cubicBezTo>
                    <a:pt x="762" y="277"/>
                    <a:pt x="762" y="277"/>
                    <a:pt x="762" y="277"/>
                  </a:cubicBezTo>
                  <a:cubicBezTo>
                    <a:pt x="762" y="276"/>
                    <a:pt x="762" y="276"/>
                    <a:pt x="762" y="276"/>
                  </a:cubicBezTo>
                  <a:cubicBezTo>
                    <a:pt x="762" y="272"/>
                    <a:pt x="762" y="272"/>
                    <a:pt x="762" y="272"/>
                  </a:cubicBezTo>
                  <a:cubicBezTo>
                    <a:pt x="762" y="270"/>
                    <a:pt x="762" y="270"/>
                    <a:pt x="762" y="270"/>
                  </a:cubicBezTo>
                  <a:cubicBezTo>
                    <a:pt x="762" y="269"/>
                    <a:pt x="762" y="269"/>
                    <a:pt x="762" y="269"/>
                  </a:cubicBezTo>
                  <a:cubicBezTo>
                    <a:pt x="761" y="266"/>
                    <a:pt x="761" y="266"/>
                    <a:pt x="761" y="266"/>
                  </a:cubicBezTo>
                  <a:cubicBezTo>
                    <a:pt x="761" y="265"/>
                    <a:pt x="761" y="265"/>
                    <a:pt x="761" y="265"/>
                  </a:cubicBezTo>
                  <a:cubicBezTo>
                    <a:pt x="760" y="264"/>
                    <a:pt x="760" y="264"/>
                    <a:pt x="760" y="264"/>
                  </a:cubicBezTo>
                  <a:cubicBezTo>
                    <a:pt x="760" y="263"/>
                    <a:pt x="760" y="263"/>
                    <a:pt x="760" y="263"/>
                  </a:cubicBezTo>
                  <a:cubicBezTo>
                    <a:pt x="760" y="262"/>
                    <a:pt x="760" y="262"/>
                    <a:pt x="760" y="262"/>
                  </a:cubicBezTo>
                  <a:cubicBezTo>
                    <a:pt x="761" y="261"/>
                    <a:pt x="761" y="261"/>
                    <a:pt x="761" y="261"/>
                  </a:cubicBezTo>
                  <a:cubicBezTo>
                    <a:pt x="761" y="260"/>
                    <a:pt x="761" y="260"/>
                    <a:pt x="761" y="260"/>
                  </a:cubicBezTo>
                  <a:cubicBezTo>
                    <a:pt x="765" y="250"/>
                    <a:pt x="765" y="250"/>
                    <a:pt x="765" y="250"/>
                  </a:cubicBezTo>
                  <a:cubicBezTo>
                    <a:pt x="767" y="245"/>
                    <a:pt x="767" y="245"/>
                    <a:pt x="767" y="245"/>
                  </a:cubicBezTo>
                  <a:cubicBezTo>
                    <a:pt x="767" y="242"/>
                    <a:pt x="767" y="242"/>
                    <a:pt x="767" y="242"/>
                  </a:cubicBezTo>
                  <a:cubicBezTo>
                    <a:pt x="767" y="241"/>
                    <a:pt x="767" y="241"/>
                    <a:pt x="767" y="241"/>
                  </a:cubicBezTo>
                  <a:cubicBezTo>
                    <a:pt x="767" y="238"/>
                    <a:pt x="767" y="238"/>
                    <a:pt x="767" y="238"/>
                  </a:cubicBezTo>
                  <a:cubicBezTo>
                    <a:pt x="766" y="235"/>
                    <a:pt x="766" y="235"/>
                    <a:pt x="766" y="235"/>
                  </a:cubicBezTo>
                  <a:cubicBezTo>
                    <a:pt x="764" y="228"/>
                    <a:pt x="764" y="228"/>
                    <a:pt x="764" y="228"/>
                  </a:cubicBezTo>
                  <a:cubicBezTo>
                    <a:pt x="763" y="226"/>
                    <a:pt x="763" y="226"/>
                    <a:pt x="763" y="226"/>
                  </a:cubicBezTo>
                  <a:cubicBezTo>
                    <a:pt x="763" y="224"/>
                    <a:pt x="763" y="224"/>
                    <a:pt x="763" y="224"/>
                  </a:cubicBezTo>
                  <a:cubicBezTo>
                    <a:pt x="764" y="221"/>
                    <a:pt x="764" y="221"/>
                    <a:pt x="764" y="221"/>
                  </a:cubicBezTo>
                  <a:cubicBezTo>
                    <a:pt x="766" y="216"/>
                    <a:pt x="766" y="216"/>
                    <a:pt x="766" y="216"/>
                  </a:cubicBezTo>
                  <a:cubicBezTo>
                    <a:pt x="768" y="214"/>
                    <a:pt x="768" y="214"/>
                    <a:pt x="768" y="214"/>
                  </a:cubicBezTo>
                  <a:cubicBezTo>
                    <a:pt x="803" y="233"/>
                    <a:pt x="838" y="251"/>
                    <a:pt x="873" y="269"/>
                  </a:cubicBezTo>
                  <a:cubicBezTo>
                    <a:pt x="875" y="271"/>
                    <a:pt x="875" y="271"/>
                    <a:pt x="875" y="271"/>
                  </a:cubicBezTo>
                  <a:cubicBezTo>
                    <a:pt x="875" y="267"/>
                    <a:pt x="875" y="267"/>
                    <a:pt x="875" y="267"/>
                  </a:cubicBezTo>
                  <a:cubicBezTo>
                    <a:pt x="879" y="252"/>
                    <a:pt x="882" y="237"/>
                    <a:pt x="885" y="221"/>
                  </a:cubicBezTo>
                  <a:lnTo>
                    <a:pt x="884" y="22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1876426" y="1371600"/>
              <a:ext cx="901700" cy="639763"/>
            </a:xfrm>
            <a:custGeom>
              <a:avLst/>
              <a:gdLst>
                <a:gd name="T0" fmla="*/ 330 w 1336"/>
                <a:gd name="T1" fmla="*/ 2 h 950"/>
                <a:gd name="T2" fmla="*/ 333 w 1336"/>
                <a:gd name="T3" fmla="*/ 91 h 950"/>
                <a:gd name="T4" fmla="*/ 335 w 1336"/>
                <a:gd name="T5" fmla="*/ 77 h 950"/>
                <a:gd name="T6" fmla="*/ 365 w 1336"/>
                <a:gd name="T7" fmla="*/ 113 h 950"/>
                <a:gd name="T8" fmla="*/ 309 w 1336"/>
                <a:gd name="T9" fmla="*/ 136 h 950"/>
                <a:gd name="T10" fmla="*/ 285 w 1336"/>
                <a:gd name="T11" fmla="*/ 121 h 950"/>
                <a:gd name="T12" fmla="*/ 353 w 1336"/>
                <a:gd name="T13" fmla="*/ 262 h 950"/>
                <a:gd name="T14" fmla="*/ 385 w 1336"/>
                <a:gd name="T15" fmla="*/ 296 h 950"/>
                <a:gd name="T16" fmla="*/ 359 w 1336"/>
                <a:gd name="T17" fmla="*/ 214 h 950"/>
                <a:gd name="T18" fmla="*/ 374 w 1336"/>
                <a:gd name="T19" fmla="*/ 174 h 950"/>
                <a:gd name="T20" fmla="*/ 323 w 1336"/>
                <a:gd name="T21" fmla="*/ 129 h 950"/>
                <a:gd name="T22" fmla="*/ 258 w 1336"/>
                <a:gd name="T23" fmla="*/ 456 h 950"/>
                <a:gd name="T24" fmla="*/ 290 w 1336"/>
                <a:gd name="T25" fmla="*/ 484 h 950"/>
                <a:gd name="T26" fmla="*/ 349 w 1336"/>
                <a:gd name="T27" fmla="*/ 364 h 950"/>
                <a:gd name="T28" fmla="*/ 379 w 1336"/>
                <a:gd name="T29" fmla="*/ 102 h 950"/>
                <a:gd name="T30" fmla="*/ 31 w 1336"/>
                <a:gd name="T31" fmla="*/ 600 h 950"/>
                <a:gd name="T32" fmla="*/ 347 w 1336"/>
                <a:gd name="T33" fmla="*/ 402 h 950"/>
                <a:gd name="T34" fmla="*/ 346 w 1336"/>
                <a:gd name="T35" fmla="*/ 427 h 950"/>
                <a:gd name="T36" fmla="*/ 374 w 1336"/>
                <a:gd name="T37" fmla="*/ 65 h 950"/>
                <a:gd name="T38" fmla="*/ 402 w 1336"/>
                <a:gd name="T39" fmla="*/ 107 h 950"/>
                <a:gd name="T40" fmla="*/ 393 w 1336"/>
                <a:gd name="T41" fmla="*/ 157 h 950"/>
                <a:gd name="T42" fmla="*/ 360 w 1336"/>
                <a:gd name="T43" fmla="*/ 161 h 950"/>
                <a:gd name="T44" fmla="*/ 403 w 1336"/>
                <a:gd name="T45" fmla="*/ 201 h 950"/>
                <a:gd name="T46" fmla="*/ 396 w 1336"/>
                <a:gd name="T47" fmla="*/ 263 h 950"/>
                <a:gd name="T48" fmla="*/ 404 w 1336"/>
                <a:gd name="T49" fmla="*/ 262 h 950"/>
                <a:gd name="T50" fmla="*/ 385 w 1336"/>
                <a:gd name="T51" fmla="*/ 313 h 950"/>
                <a:gd name="T52" fmla="*/ 373 w 1336"/>
                <a:gd name="T53" fmla="*/ 382 h 950"/>
                <a:gd name="T54" fmla="*/ 345 w 1336"/>
                <a:gd name="T55" fmla="*/ 447 h 950"/>
                <a:gd name="T56" fmla="*/ 273 w 1336"/>
                <a:gd name="T57" fmla="*/ 473 h 950"/>
                <a:gd name="T58" fmla="*/ 247 w 1336"/>
                <a:gd name="T59" fmla="*/ 488 h 950"/>
                <a:gd name="T60" fmla="*/ 234 w 1336"/>
                <a:gd name="T61" fmla="*/ 472 h 950"/>
                <a:gd name="T62" fmla="*/ 285 w 1336"/>
                <a:gd name="T63" fmla="*/ 425 h 950"/>
                <a:gd name="T64" fmla="*/ 288 w 1336"/>
                <a:gd name="T65" fmla="*/ 440 h 950"/>
                <a:gd name="T66" fmla="*/ 321 w 1336"/>
                <a:gd name="T67" fmla="*/ 450 h 950"/>
                <a:gd name="T68" fmla="*/ 318 w 1336"/>
                <a:gd name="T69" fmla="*/ 379 h 950"/>
                <a:gd name="T70" fmla="*/ 328 w 1336"/>
                <a:gd name="T71" fmla="*/ 334 h 950"/>
                <a:gd name="T72" fmla="*/ 358 w 1336"/>
                <a:gd name="T73" fmla="*/ 294 h 950"/>
                <a:gd name="T74" fmla="*/ 273 w 1336"/>
                <a:gd name="T75" fmla="*/ 356 h 950"/>
                <a:gd name="T76" fmla="*/ 242 w 1336"/>
                <a:gd name="T77" fmla="*/ 382 h 950"/>
                <a:gd name="T78" fmla="*/ 308 w 1336"/>
                <a:gd name="T79" fmla="*/ 300 h 950"/>
                <a:gd name="T80" fmla="*/ 334 w 1336"/>
                <a:gd name="T81" fmla="*/ 282 h 950"/>
                <a:gd name="T82" fmla="*/ 308 w 1336"/>
                <a:gd name="T83" fmla="*/ 238 h 950"/>
                <a:gd name="T84" fmla="*/ 279 w 1336"/>
                <a:gd name="T85" fmla="*/ 237 h 950"/>
                <a:gd name="T86" fmla="*/ 220 w 1336"/>
                <a:gd name="T87" fmla="*/ 203 h 950"/>
                <a:gd name="T88" fmla="*/ 107 w 1336"/>
                <a:gd name="T89" fmla="*/ 159 h 950"/>
                <a:gd name="T90" fmla="*/ 19 w 1336"/>
                <a:gd name="T91" fmla="*/ 108 h 950"/>
                <a:gd name="T92" fmla="*/ 1 w 1336"/>
                <a:gd name="T93" fmla="*/ 216 h 950"/>
                <a:gd name="T94" fmla="*/ 27 w 1336"/>
                <a:gd name="T95" fmla="*/ 370 h 950"/>
                <a:gd name="T96" fmla="*/ 37 w 1336"/>
                <a:gd name="T97" fmla="*/ 477 h 950"/>
                <a:gd name="T98" fmla="*/ 80 w 1336"/>
                <a:gd name="T99" fmla="*/ 481 h 950"/>
                <a:gd name="T100" fmla="*/ 38 w 1336"/>
                <a:gd name="T101" fmla="*/ 490 h 950"/>
                <a:gd name="T102" fmla="*/ 67 w 1336"/>
                <a:gd name="T103" fmla="*/ 540 h 950"/>
                <a:gd name="T104" fmla="*/ 51 w 1336"/>
                <a:gd name="T105" fmla="*/ 586 h 950"/>
                <a:gd name="T106" fmla="*/ 40 w 1336"/>
                <a:gd name="T107" fmla="*/ 611 h 950"/>
                <a:gd name="T108" fmla="*/ 8 w 1336"/>
                <a:gd name="T109" fmla="*/ 638 h 950"/>
                <a:gd name="T110" fmla="*/ 33 w 1336"/>
                <a:gd name="T111" fmla="*/ 660 h 950"/>
                <a:gd name="T112" fmla="*/ 76 w 1336"/>
                <a:gd name="T113" fmla="*/ 659 h 950"/>
                <a:gd name="T114" fmla="*/ 180 w 1336"/>
                <a:gd name="T115" fmla="*/ 717 h 950"/>
                <a:gd name="T116" fmla="*/ 204 w 1336"/>
                <a:gd name="T117" fmla="*/ 838 h 950"/>
                <a:gd name="T118" fmla="*/ 412 w 1336"/>
                <a:gd name="T119" fmla="*/ 873 h 950"/>
                <a:gd name="T120" fmla="*/ 560 w 1336"/>
                <a:gd name="T121" fmla="*/ 912 h 950"/>
                <a:gd name="T122" fmla="*/ 703 w 1336"/>
                <a:gd name="T123" fmla="*/ 901 h 950"/>
                <a:gd name="T124" fmla="*/ 1232 w 1336"/>
                <a:gd name="T125" fmla="*/ 854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36" h="950">
                  <a:moveTo>
                    <a:pt x="330" y="249"/>
                  </a:moveTo>
                  <a:cubicBezTo>
                    <a:pt x="331" y="253"/>
                    <a:pt x="331" y="253"/>
                    <a:pt x="331" y="253"/>
                  </a:cubicBezTo>
                  <a:cubicBezTo>
                    <a:pt x="332" y="258"/>
                    <a:pt x="332" y="258"/>
                    <a:pt x="332" y="258"/>
                  </a:cubicBezTo>
                  <a:cubicBezTo>
                    <a:pt x="334" y="263"/>
                    <a:pt x="334" y="263"/>
                    <a:pt x="334" y="263"/>
                  </a:cubicBezTo>
                  <a:cubicBezTo>
                    <a:pt x="337" y="263"/>
                    <a:pt x="337" y="263"/>
                    <a:pt x="337" y="263"/>
                  </a:cubicBezTo>
                  <a:cubicBezTo>
                    <a:pt x="340" y="260"/>
                    <a:pt x="340" y="260"/>
                    <a:pt x="340" y="260"/>
                  </a:cubicBezTo>
                  <a:cubicBezTo>
                    <a:pt x="340" y="253"/>
                    <a:pt x="340" y="253"/>
                    <a:pt x="340" y="253"/>
                  </a:cubicBezTo>
                  <a:cubicBezTo>
                    <a:pt x="340" y="247"/>
                    <a:pt x="340" y="247"/>
                    <a:pt x="340" y="247"/>
                  </a:cubicBezTo>
                  <a:cubicBezTo>
                    <a:pt x="339" y="240"/>
                    <a:pt x="339" y="240"/>
                    <a:pt x="339" y="240"/>
                  </a:cubicBezTo>
                  <a:cubicBezTo>
                    <a:pt x="338" y="238"/>
                    <a:pt x="338" y="238"/>
                    <a:pt x="338" y="238"/>
                  </a:cubicBezTo>
                  <a:cubicBezTo>
                    <a:pt x="336" y="238"/>
                    <a:pt x="336" y="238"/>
                    <a:pt x="336" y="238"/>
                  </a:cubicBezTo>
                  <a:cubicBezTo>
                    <a:pt x="334" y="239"/>
                    <a:pt x="334" y="239"/>
                    <a:pt x="334" y="239"/>
                  </a:cubicBezTo>
                  <a:cubicBezTo>
                    <a:pt x="336" y="243"/>
                    <a:pt x="336" y="243"/>
                    <a:pt x="336" y="243"/>
                  </a:cubicBezTo>
                  <a:cubicBezTo>
                    <a:pt x="337" y="248"/>
                    <a:pt x="337" y="248"/>
                    <a:pt x="337" y="248"/>
                  </a:cubicBezTo>
                  <a:cubicBezTo>
                    <a:pt x="336" y="252"/>
                    <a:pt x="336" y="252"/>
                    <a:pt x="336" y="252"/>
                  </a:cubicBezTo>
                  <a:cubicBezTo>
                    <a:pt x="334" y="252"/>
                    <a:pt x="334" y="252"/>
                    <a:pt x="334" y="252"/>
                  </a:cubicBezTo>
                  <a:cubicBezTo>
                    <a:pt x="333" y="250"/>
                    <a:pt x="333" y="250"/>
                    <a:pt x="333" y="250"/>
                  </a:cubicBezTo>
                  <a:cubicBezTo>
                    <a:pt x="334" y="245"/>
                    <a:pt x="334" y="245"/>
                    <a:pt x="334" y="245"/>
                  </a:cubicBezTo>
                  <a:cubicBezTo>
                    <a:pt x="333" y="243"/>
                    <a:pt x="333" y="243"/>
                    <a:pt x="333" y="243"/>
                  </a:cubicBezTo>
                  <a:cubicBezTo>
                    <a:pt x="331" y="242"/>
                    <a:pt x="331" y="242"/>
                    <a:pt x="331" y="242"/>
                  </a:cubicBezTo>
                  <a:cubicBezTo>
                    <a:pt x="331" y="244"/>
                    <a:pt x="331" y="244"/>
                    <a:pt x="331" y="244"/>
                  </a:cubicBezTo>
                  <a:lnTo>
                    <a:pt x="330" y="249"/>
                  </a:lnTo>
                  <a:close/>
                  <a:moveTo>
                    <a:pt x="330" y="2"/>
                  </a:moveTo>
                  <a:cubicBezTo>
                    <a:pt x="330" y="2"/>
                    <a:pt x="330" y="2"/>
                    <a:pt x="330" y="2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21" y="0"/>
                    <a:pt x="321" y="0"/>
                    <a:pt x="321" y="0"/>
                  </a:cubicBezTo>
                  <a:cubicBezTo>
                    <a:pt x="321" y="1"/>
                    <a:pt x="321" y="1"/>
                    <a:pt x="321" y="1"/>
                  </a:cubicBezTo>
                  <a:cubicBezTo>
                    <a:pt x="320" y="5"/>
                    <a:pt x="320" y="5"/>
                    <a:pt x="320" y="5"/>
                  </a:cubicBezTo>
                  <a:cubicBezTo>
                    <a:pt x="328" y="4"/>
                    <a:pt x="328" y="4"/>
                    <a:pt x="328" y="4"/>
                  </a:cubicBezTo>
                  <a:lnTo>
                    <a:pt x="330" y="2"/>
                  </a:lnTo>
                  <a:close/>
                  <a:moveTo>
                    <a:pt x="314" y="101"/>
                  </a:moveTo>
                  <a:cubicBezTo>
                    <a:pt x="315" y="103"/>
                    <a:pt x="315" y="103"/>
                    <a:pt x="315" y="103"/>
                  </a:cubicBezTo>
                  <a:cubicBezTo>
                    <a:pt x="317" y="102"/>
                    <a:pt x="317" y="102"/>
                    <a:pt x="317" y="102"/>
                  </a:cubicBezTo>
                  <a:cubicBezTo>
                    <a:pt x="318" y="98"/>
                    <a:pt x="318" y="98"/>
                    <a:pt x="318" y="98"/>
                  </a:cubicBezTo>
                  <a:cubicBezTo>
                    <a:pt x="319" y="95"/>
                    <a:pt x="319" y="95"/>
                    <a:pt x="319" y="95"/>
                  </a:cubicBezTo>
                  <a:cubicBezTo>
                    <a:pt x="320" y="93"/>
                    <a:pt x="320" y="93"/>
                    <a:pt x="320" y="93"/>
                  </a:cubicBezTo>
                  <a:cubicBezTo>
                    <a:pt x="322" y="95"/>
                    <a:pt x="322" y="95"/>
                    <a:pt x="322" y="95"/>
                  </a:cubicBezTo>
                  <a:cubicBezTo>
                    <a:pt x="324" y="98"/>
                    <a:pt x="324" y="98"/>
                    <a:pt x="324" y="98"/>
                  </a:cubicBezTo>
                  <a:cubicBezTo>
                    <a:pt x="325" y="101"/>
                    <a:pt x="325" y="101"/>
                    <a:pt x="325" y="101"/>
                  </a:cubicBezTo>
                  <a:cubicBezTo>
                    <a:pt x="325" y="104"/>
                    <a:pt x="325" y="104"/>
                    <a:pt x="325" y="104"/>
                  </a:cubicBezTo>
                  <a:cubicBezTo>
                    <a:pt x="326" y="107"/>
                    <a:pt x="326" y="107"/>
                    <a:pt x="326" y="107"/>
                  </a:cubicBezTo>
                  <a:cubicBezTo>
                    <a:pt x="328" y="108"/>
                    <a:pt x="328" y="108"/>
                    <a:pt x="328" y="108"/>
                  </a:cubicBezTo>
                  <a:cubicBezTo>
                    <a:pt x="333" y="109"/>
                    <a:pt x="333" y="109"/>
                    <a:pt x="333" y="109"/>
                  </a:cubicBezTo>
                  <a:cubicBezTo>
                    <a:pt x="336" y="109"/>
                    <a:pt x="336" y="109"/>
                    <a:pt x="336" y="109"/>
                  </a:cubicBezTo>
                  <a:cubicBezTo>
                    <a:pt x="338" y="107"/>
                    <a:pt x="338" y="107"/>
                    <a:pt x="338" y="107"/>
                  </a:cubicBezTo>
                  <a:cubicBezTo>
                    <a:pt x="333" y="91"/>
                    <a:pt x="333" y="91"/>
                    <a:pt x="333" y="91"/>
                  </a:cubicBezTo>
                  <a:cubicBezTo>
                    <a:pt x="334" y="89"/>
                    <a:pt x="334" y="89"/>
                    <a:pt x="334" y="89"/>
                  </a:cubicBezTo>
                  <a:cubicBezTo>
                    <a:pt x="335" y="88"/>
                    <a:pt x="335" y="88"/>
                    <a:pt x="335" y="88"/>
                  </a:cubicBezTo>
                  <a:cubicBezTo>
                    <a:pt x="334" y="86"/>
                    <a:pt x="334" y="86"/>
                    <a:pt x="334" y="86"/>
                  </a:cubicBezTo>
                  <a:cubicBezTo>
                    <a:pt x="335" y="83"/>
                    <a:pt x="335" y="83"/>
                    <a:pt x="335" y="83"/>
                  </a:cubicBezTo>
                  <a:cubicBezTo>
                    <a:pt x="336" y="81"/>
                    <a:pt x="336" y="81"/>
                    <a:pt x="336" y="81"/>
                  </a:cubicBezTo>
                  <a:cubicBezTo>
                    <a:pt x="338" y="81"/>
                    <a:pt x="338" y="81"/>
                    <a:pt x="338" y="81"/>
                  </a:cubicBezTo>
                  <a:cubicBezTo>
                    <a:pt x="339" y="82"/>
                    <a:pt x="339" y="82"/>
                    <a:pt x="339" y="82"/>
                  </a:cubicBezTo>
                  <a:cubicBezTo>
                    <a:pt x="339" y="84"/>
                    <a:pt x="339" y="84"/>
                    <a:pt x="339" y="84"/>
                  </a:cubicBezTo>
                  <a:cubicBezTo>
                    <a:pt x="339" y="87"/>
                    <a:pt x="339" y="87"/>
                    <a:pt x="339" y="87"/>
                  </a:cubicBezTo>
                  <a:cubicBezTo>
                    <a:pt x="340" y="95"/>
                    <a:pt x="340" y="95"/>
                    <a:pt x="340" y="95"/>
                  </a:cubicBezTo>
                  <a:cubicBezTo>
                    <a:pt x="343" y="103"/>
                    <a:pt x="343" y="103"/>
                    <a:pt x="343" y="103"/>
                  </a:cubicBezTo>
                  <a:cubicBezTo>
                    <a:pt x="344" y="105"/>
                    <a:pt x="344" y="105"/>
                    <a:pt x="344" y="105"/>
                  </a:cubicBezTo>
                  <a:cubicBezTo>
                    <a:pt x="346" y="107"/>
                    <a:pt x="346" y="107"/>
                    <a:pt x="346" y="107"/>
                  </a:cubicBezTo>
                  <a:cubicBezTo>
                    <a:pt x="348" y="106"/>
                    <a:pt x="348" y="106"/>
                    <a:pt x="348" y="106"/>
                  </a:cubicBezTo>
                  <a:cubicBezTo>
                    <a:pt x="349" y="105"/>
                    <a:pt x="349" y="105"/>
                    <a:pt x="349" y="105"/>
                  </a:cubicBezTo>
                  <a:cubicBezTo>
                    <a:pt x="349" y="103"/>
                    <a:pt x="349" y="103"/>
                    <a:pt x="349" y="103"/>
                  </a:cubicBezTo>
                  <a:cubicBezTo>
                    <a:pt x="350" y="102"/>
                    <a:pt x="350" y="102"/>
                    <a:pt x="350" y="102"/>
                  </a:cubicBezTo>
                  <a:cubicBezTo>
                    <a:pt x="358" y="98"/>
                    <a:pt x="358" y="98"/>
                    <a:pt x="358" y="98"/>
                  </a:cubicBezTo>
                  <a:cubicBezTo>
                    <a:pt x="360" y="97"/>
                    <a:pt x="360" y="97"/>
                    <a:pt x="360" y="97"/>
                  </a:cubicBezTo>
                  <a:cubicBezTo>
                    <a:pt x="361" y="95"/>
                    <a:pt x="361" y="95"/>
                    <a:pt x="361" y="95"/>
                  </a:cubicBezTo>
                  <a:cubicBezTo>
                    <a:pt x="345" y="80"/>
                    <a:pt x="345" y="80"/>
                    <a:pt x="345" y="80"/>
                  </a:cubicBezTo>
                  <a:cubicBezTo>
                    <a:pt x="338" y="78"/>
                    <a:pt x="338" y="78"/>
                    <a:pt x="338" y="78"/>
                  </a:cubicBezTo>
                  <a:cubicBezTo>
                    <a:pt x="335" y="77"/>
                    <a:pt x="335" y="77"/>
                    <a:pt x="335" y="77"/>
                  </a:cubicBezTo>
                  <a:cubicBezTo>
                    <a:pt x="333" y="78"/>
                    <a:pt x="333" y="78"/>
                    <a:pt x="333" y="78"/>
                  </a:cubicBezTo>
                  <a:cubicBezTo>
                    <a:pt x="322" y="86"/>
                    <a:pt x="322" y="86"/>
                    <a:pt x="322" y="86"/>
                  </a:cubicBezTo>
                  <a:cubicBezTo>
                    <a:pt x="320" y="87"/>
                    <a:pt x="320" y="87"/>
                    <a:pt x="320" y="87"/>
                  </a:cubicBezTo>
                  <a:cubicBezTo>
                    <a:pt x="319" y="87"/>
                    <a:pt x="319" y="87"/>
                    <a:pt x="319" y="87"/>
                  </a:cubicBezTo>
                  <a:cubicBezTo>
                    <a:pt x="314" y="91"/>
                    <a:pt x="314" y="91"/>
                    <a:pt x="314" y="91"/>
                  </a:cubicBezTo>
                  <a:cubicBezTo>
                    <a:pt x="313" y="92"/>
                    <a:pt x="313" y="92"/>
                    <a:pt x="313" y="92"/>
                  </a:cubicBezTo>
                  <a:cubicBezTo>
                    <a:pt x="312" y="95"/>
                    <a:pt x="312" y="95"/>
                    <a:pt x="312" y="95"/>
                  </a:cubicBezTo>
                  <a:cubicBezTo>
                    <a:pt x="312" y="97"/>
                    <a:pt x="312" y="97"/>
                    <a:pt x="312" y="97"/>
                  </a:cubicBezTo>
                  <a:lnTo>
                    <a:pt x="314" y="101"/>
                  </a:lnTo>
                  <a:close/>
                  <a:moveTo>
                    <a:pt x="359" y="114"/>
                  </a:moveTo>
                  <a:cubicBezTo>
                    <a:pt x="358" y="118"/>
                    <a:pt x="358" y="118"/>
                    <a:pt x="358" y="118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7"/>
                    <a:pt x="360" y="127"/>
                    <a:pt x="360" y="127"/>
                  </a:cubicBezTo>
                  <a:cubicBezTo>
                    <a:pt x="362" y="128"/>
                    <a:pt x="362" y="128"/>
                    <a:pt x="362" y="128"/>
                  </a:cubicBezTo>
                  <a:cubicBezTo>
                    <a:pt x="363" y="128"/>
                    <a:pt x="363" y="128"/>
                    <a:pt x="363" y="128"/>
                  </a:cubicBezTo>
                  <a:cubicBezTo>
                    <a:pt x="365" y="127"/>
                    <a:pt x="365" y="127"/>
                    <a:pt x="365" y="127"/>
                  </a:cubicBezTo>
                  <a:cubicBezTo>
                    <a:pt x="365" y="124"/>
                    <a:pt x="365" y="124"/>
                    <a:pt x="365" y="124"/>
                  </a:cubicBezTo>
                  <a:cubicBezTo>
                    <a:pt x="367" y="123"/>
                    <a:pt x="367" y="123"/>
                    <a:pt x="367" y="123"/>
                  </a:cubicBezTo>
                  <a:cubicBezTo>
                    <a:pt x="368" y="122"/>
                    <a:pt x="368" y="122"/>
                    <a:pt x="368" y="122"/>
                  </a:cubicBezTo>
                  <a:cubicBezTo>
                    <a:pt x="368" y="121"/>
                    <a:pt x="368" y="121"/>
                    <a:pt x="368" y="121"/>
                  </a:cubicBezTo>
                  <a:cubicBezTo>
                    <a:pt x="366" y="117"/>
                    <a:pt x="366" y="117"/>
                    <a:pt x="366" y="117"/>
                  </a:cubicBezTo>
                  <a:cubicBezTo>
                    <a:pt x="366" y="115"/>
                    <a:pt x="366" y="115"/>
                    <a:pt x="366" y="115"/>
                  </a:cubicBezTo>
                  <a:cubicBezTo>
                    <a:pt x="365" y="113"/>
                    <a:pt x="365" y="113"/>
                    <a:pt x="365" y="113"/>
                  </a:cubicBezTo>
                  <a:cubicBezTo>
                    <a:pt x="363" y="111"/>
                    <a:pt x="363" y="111"/>
                    <a:pt x="363" y="111"/>
                  </a:cubicBezTo>
                  <a:cubicBezTo>
                    <a:pt x="361" y="112"/>
                    <a:pt x="361" y="112"/>
                    <a:pt x="361" y="112"/>
                  </a:cubicBezTo>
                  <a:lnTo>
                    <a:pt x="359" y="114"/>
                  </a:lnTo>
                  <a:close/>
                  <a:moveTo>
                    <a:pt x="285" y="121"/>
                  </a:moveTo>
                  <a:cubicBezTo>
                    <a:pt x="286" y="124"/>
                    <a:pt x="286" y="124"/>
                    <a:pt x="286" y="124"/>
                  </a:cubicBezTo>
                  <a:cubicBezTo>
                    <a:pt x="287" y="126"/>
                    <a:pt x="287" y="126"/>
                    <a:pt x="287" y="126"/>
                  </a:cubicBezTo>
                  <a:cubicBezTo>
                    <a:pt x="289" y="128"/>
                    <a:pt x="289" y="128"/>
                    <a:pt x="289" y="128"/>
                  </a:cubicBezTo>
                  <a:cubicBezTo>
                    <a:pt x="291" y="129"/>
                    <a:pt x="291" y="129"/>
                    <a:pt x="291" y="129"/>
                  </a:cubicBezTo>
                  <a:cubicBezTo>
                    <a:pt x="293" y="130"/>
                    <a:pt x="293" y="130"/>
                    <a:pt x="293" y="130"/>
                  </a:cubicBezTo>
                  <a:cubicBezTo>
                    <a:pt x="297" y="130"/>
                    <a:pt x="297" y="130"/>
                    <a:pt x="297" y="130"/>
                  </a:cubicBezTo>
                  <a:cubicBezTo>
                    <a:pt x="298" y="131"/>
                    <a:pt x="298" y="131"/>
                    <a:pt x="298" y="131"/>
                  </a:cubicBezTo>
                  <a:cubicBezTo>
                    <a:pt x="299" y="133"/>
                    <a:pt x="299" y="133"/>
                    <a:pt x="299" y="133"/>
                  </a:cubicBezTo>
                  <a:cubicBezTo>
                    <a:pt x="300" y="135"/>
                    <a:pt x="300" y="135"/>
                    <a:pt x="300" y="135"/>
                  </a:cubicBezTo>
                  <a:cubicBezTo>
                    <a:pt x="301" y="137"/>
                    <a:pt x="301" y="137"/>
                    <a:pt x="301" y="137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4" y="139"/>
                    <a:pt x="304" y="139"/>
                    <a:pt x="304" y="139"/>
                  </a:cubicBezTo>
                  <a:cubicBezTo>
                    <a:pt x="307" y="140"/>
                    <a:pt x="307" y="140"/>
                    <a:pt x="307" y="140"/>
                  </a:cubicBezTo>
                  <a:cubicBezTo>
                    <a:pt x="309" y="139"/>
                    <a:pt x="309" y="139"/>
                    <a:pt x="309" y="139"/>
                  </a:cubicBezTo>
                  <a:cubicBezTo>
                    <a:pt x="311" y="140"/>
                    <a:pt x="311" y="140"/>
                    <a:pt x="311" y="140"/>
                  </a:cubicBezTo>
                  <a:cubicBezTo>
                    <a:pt x="313" y="141"/>
                    <a:pt x="313" y="141"/>
                    <a:pt x="313" y="141"/>
                  </a:cubicBezTo>
                  <a:cubicBezTo>
                    <a:pt x="313" y="140"/>
                    <a:pt x="313" y="140"/>
                    <a:pt x="313" y="140"/>
                  </a:cubicBezTo>
                  <a:cubicBezTo>
                    <a:pt x="311" y="138"/>
                    <a:pt x="311" y="138"/>
                    <a:pt x="311" y="138"/>
                  </a:cubicBezTo>
                  <a:cubicBezTo>
                    <a:pt x="309" y="136"/>
                    <a:pt x="309" y="136"/>
                    <a:pt x="309" y="136"/>
                  </a:cubicBezTo>
                  <a:cubicBezTo>
                    <a:pt x="308" y="135"/>
                    <a:pt x="308" y="135"/>
                    <a:pt x="308" y="135"/>
                  </a:cubicBezTo>
                  <a:cubicBezTo>
                    <a:pt x="307" y="128"/>
                    <a:pt x="307" y="128"/>
                    <a:pt x="307" y="128"/>
                  </a:cubicBezTo>
                  <a:cubicBezTo>
                    <a:pt x="306" y="127"/>
                    <a:pt x="306" y="127"/>
                    <a:pt x="306" y="127"/>
                  </a:cubicBezTo>
                  <a:cubicBezTo>
                    <a:pt x="307" y="124"/>
                    <a:pt x="307" y="124"/>
                    <a:pt x="307" y="124"/>
                  </a:cubicBezTo>
                  <a:cubicBezTo>
                    <a:pt x="309" y="124"/>
                    <a:pt x="309" y="124"/>
                    <a:pt x="309" y="124"/>
                  </a:cubicBezTo>
                  <a:cubicBezTo>
                    <a:pt x="310" y="125"/>
                    <a:pt x="310" y="125"/>
                    <a:pt x="310" y="125"/>
                  </a:cubicBezTo>
                  <a:cubicBezTo>
                    <a:pt x="312" y="125"/>
                    <a:pt x="312" y="125"/>
                    <a:pt x="312" y="125"/>
                  </a:cubicBezTo>
                  <a:cubicBezTo>
                    <a:pt x="314" y="122"/>
                    <a:pt x="314" y="122"/>
                    <a:pt x="314" y="122"/>
                  </a:cubicBezTo>
                  <a:cubicBezTo>
                    <a:pt x="315" y="121"/>
                    <a:pt x="315" y="121"/>
                    <a:pt x="315" y="121"/>
                  </a:cubicBezTo>
                  <a:cubicBezTo>
                    <a:pt x="311" y="118"/>
                    <a:pt x="311" y="118"/>
                    <a:pt x="311" y="118"/>
                  </a:cubicBezTo>
                  <a:cubicBezTo>
                    <a:pt x="309" y="111"/>
                    <a:pt x="309" y="111"/>
                    <a:pt x="309" y="111"/>
                  </a:cubicBezTo>
                  <a:cubicBezTo>
                    <a:pt x="304" y="107"/>
                    <a:pt x="304" y="107"/>
                    <a:pt x="304" y="107"/>
                  </a:cubicBezTo>
                  <a:cubicBezTo>
                    <a:pt x="301" y="104"/>
                    <a:pt x="301" y="104"/>
                    <a:pt x="301" y="104"/>
                  </a:cubicBezTo>
                  <a:cubicBezTo>
                    <a:pt x="299" y="100"/>
                    <a:pt x="299" y="100"/>
                    <a:pt x="299" y="100"/>
                  </a:cubicBezTo>
                  <a:cubicBezTo>
                    <a:pt x="298" y="97"/>
                    <a:pt x="298" y="97"/>
                    <a:pt x="298" y="97"/>
                  </a:cubicBezTo>
                  <a:cubicBezTo>
                    <a:pt x="294" y="93"/>
                    <a:pt x="294" y="93"/>
                    <a:pt x="294" y="93"/>
                  </a:cubicBezTo>
                  <a:cubicBezTo>
                    <a:pt x="289" y="93"/>
                    <a:pt x="289" y="93"/>
                    <a:pt x="289" y="93"/>
                  </a:cubicBezTo>
                  <a:cubicBezTo>
                    <a:pt x="285" y="96"/>
                    <a:pt x="285" y="96"/>
                    <a:pt x="285" y="96"/>
                  </a:cubicBezTo>
                  <a:cubicBezTo>
                    <a:pt x="285" y="102"/>
                    <a:pt x="285" y="102"/>
                    <a:pt x="285" y="102"/>
                  </a:cubicBezTo>
                  <a:cubicBezTo>
                    <a:pt x="284" y="103"/>
                    <a:pt x="284" y="103"/>
                    <a:pt x="284" y="103"/>
                  </a:cubicBezTo>
                  <a:cubicBezTo>
                    <a:pt x="284" y="111"/>
                    <a:pt x="284" y="111"/>
                    <a:pt x="284" y="111"/>
                  </a:cubicBezTo>
                  <a:cubicBezTo>
                    <a:pt x="284" y="119"/>
                    <a:pt x="284" y="119"/>
                    <a:pt x="284" y="119"/>
                  </a:cubicBezTo>
                  <a:lnTo>
                    <a:pt x="285" y="121"/>
                  </a:lnTo>
                  <a:close/>
                  <a:moveTo>
                    <a:pt x="372" y="167"/>
                  </a:moveTo>
                  <a:cubicBezTo>
                    <a:pt x="371" y="167"/>
                    <a:pt x="371" y="167"/>
                    <a:pt x="371" y="167"/>
                  </a:cubicBezTo>
                  <a:cubicBezTo>
                    <a:pt x="368" y="169"/>
                    <a:pt x="368" y="169"/>
                    <a:pt x="368" y="169"/>
                  </a:cubicBezTo>
                  <a:cubicBezTo>
                    <a:pt x="366" y="170"/>
                    <a:pt x="366" y="170"/>
                    <a:pt x="366" y="170"/>
                  </a:cubicBezTo>
                  <a:cubicBezTo>
                    <a:pt x="361" y="169"/>
                    <a:pt x="361" y="169"/>
                    <a:pt x="361" y="169"/>
                  </a:cubicBezTo>
                  <a:cubicBezTo>
                    <a:pt x="358" y="174"/>
                    <a:pt x="358" y="174"/>
                    <a:pt x="358" y="174"/>
                  </a:cubicBezTo>
                  <a:cubicBezTo>
                    <a:pt x="338" y="200"/>
                    <a:pt x="338" y="200"/>
                    <a:pt x="338" y="200"/>
                  </a:cubicBezTo>
                  <a:cubicBezTo>
                    <a:pt x="336" y="205"/>
                    <a:pt x="336" y="205"/>
                    <a:pt x="336" y="205"/>
                  </a:cubicBezTo>
                  <a:cubicBezTo>
                    <a:pt x="337" y="211"/>
                    <a:pt x="337" y="211"/>
                    <a:pt x="337" y="211"/>
                  </a:cubicBezTo>
                  <a:cubicBezTo>
                    <a:pt x="338" y="213"/>
                    <a:pt x="338" y="213"/>
                    <a:pt x="338" y="213"/>
                  </a:cubicBezTo>
                  <a:cubicBezTo>
                    <a:pt x="340" y="215"/>
                    <a:pt x="340" y="215"/>
                    <a:pt x="340" y="215"/>
                  </a:cubicBezTo>
                  <a:cubicBezTo>
                    <a:pt x="342" y="217"/>
                    <a:pt x="342" y="217"/>
                    <a:pt x="342" y="217"/>
                  </a:cubicBezTo>
                  <a:cubicBezTo>
                    <a:pt x="343" y="218"/>
                    <a:pt x="343" y="218"/>
                    <a:pt x="343" y="218"/>
                  </a:cubicBezTo>
                  <a:cubicBezTo>
                    <a:pt x="344" y="219"/>
                    <a:pt x="344" y="219"/>
                    <a:pt x="344" y="219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52" y="226"/>
                    <a:pt x="352" y="226"/>
                    <a:pt x="352" y="226"/>
                  </a:cubicBezTo>
                  <a:cubicBezTo>
                    <a:pt x="355" y="226"/>
                    <a:pt x="355" y="226"/>
                    <a:pt x="355" y="226"/>
                  </a:cubicBezTo>
                  <a:cubicBezTo>
                    <a:pt x="357" y="229"/>
                    <a:pt x="357" y="229"/>
                    <a:pt x="357" y="229"/>
                  </a:cubicBezTo>
                  <a:cubicBezTo>
                    <a:pt x="357" y="235"/>
                    <a:pt x="357" y="235"/>
                    <a:pt x="357" y="235"/>
                  </a:cubicBezTo>
                  <a:cubicBezTo>
                    <a:pt x="352" y="249"/>
                    <a:pt x="352" y="249"/>
                    <a:pt x="352" y="249"/>
                  </a:cubicBezTo>
                  <a:cubicBezTo>
                    <a:pt x="352" y="253"/>
                    <a:pt x="352" y="253"/>
                    <a:pt x="352" y="253"/>
                  </a:cubicBezTo>
                  <a:cubicBezTo>
                    <a:pt x="354" y="258"/>
                    <a:pt x="354" y="258"/>
                    <a:pt x="354" y="258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4" y="268"/>
                    <a:pt x="354" y="268"/>
                    <a:pt x="354" y="268"/>
                  </a:cubicBezTo>
                  <a:cubicBezTo>
                    <a:pt x="356" y="273"/>
                    <a:pt x="356" y="273"/>
                    <a:pt x="356" y="273"/>
                  </a:cubicBezTo>
                  <a:cubicBezTo>
                    <a:pt x="358" y="275"/>
                    <a:pt x="358" y="275"/>
                    <a:pt x="358" y="275"/>
                  </a:cubicBezTo>
                  <a:cubicBezTo>
                    <a:pt x="359" y="277"/>
                    <a:pt x="359" y="277"/>
                    <a:pt x="359" y="277"/>
                  </a:cubicBezTo>
                  <a:cubicBezTo>
                    <a:pt x="361" y="279"/>
                    <a:pt x="361" y="279"/>
                    <a:pt x="361" y="279"/>
                  </a:cubicBezTo>
                  <a:cubicBezTo>
                    <a:pt x="363" y="279"/>
                    <a:pt x="363" y="279"/>
                    <a:pt x="363" y="279"/>
                  </a:cubicBezTo>
                  <a:cubicBezTo>
                    <a:pt x="365" y="279"/>
                    <a:pt x="365" y="279"/>
                    <a:pt x="365" y="279"/>
                  </a:cubicBezTo>
                  <a:cubicBezTo>
                    <a:pt x="369" y="276"/>
                    <a:pt x="369" y="276"/>
                    <a:pt x="369" y="276"/>
                  </a:cubicBezTo>
                  <a:cubicBezTo>
                    <a:pt x="371" y="276"/>
                    <a:pt x="371" y="276"/>
                    <a:pt x="371" y="276"/>
                  </a:cubicBezTo>
                  <a:cubicBezTo>
                    <a:pt x="373" y="279"/>
                    <a:pt x="373" y="279"/>
                    <a:pt x="373" y="279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4" y="289"/>
                    <a:pt x="374" y="289"/>
                    <a:pt x="374" y="289"/>
                  </a:cubicBezTo>
                  <a:cubicBezTo>
                    <a:pt x="373" y="295"/>
                    <a:pt x="373" y="295"/>
                    <a:pt x="373" y="295"/>
                  </a:cubicBezTo>
                  <a:cubicBezTo>
                    <a:pt x="374" y="296"/>
                    <a:pt x="374" y="296"/>
                    <a:pt x="374" y="296"/>
                  </a:cubicBezTo>
                  <a:cubicBezTo>
                    <a:pt x="376" y="296"/>
                    <a:pt x="376" y="296"/>
                    <a:pt x="376" y="296"/>
                  </a:cubicBezTo>
                  <a:cubicBezTo>
                    <a:pt x="380" y="295"/>
                    <a:pt x="380" y="295"/>
                    <a:pt x="380" y="295"/>
                  </a:cubicBezTo>
                  <a:cubicBezTo>
                    <a:pt x="381" y="296"/>
                    <a:pt x="381" y="296"/>
                    <a:pt x="381" y="296"/>
                  </a:cubicBezTo>
                  <a:cubicBezTo>
                    <a:pt x="381" y="298"/>
                    <a:pt x="381" y="298"/>
                    <a:pt x="381" y="298"/>
                  </a:cubicBezTo>
                  <a:cubicBezTo>
                    <a:pt x="381" y="299"/>
                    <a:pt x="381" y="299"/>
                    <a:pt x="381" y="299"/>
                  </a:cubicBezTo>
                  <a:cubicBezTo>
                    <a:pt x="382" y="300"/>
                    <a:pt x="382" y="300"/>
                    <a:pt x="382" y="300"/>
                  </a:cubicBezTo>
                  <a:cubicBezTo>
                    <a:pt x="383" y="299"/>
                    <a:pt x="383" y="299"/>
                    <a:pt x="383" y="299"/>
                  </a:cubicBezTo>
                  <a:cubicBezTo>
                    <a:pt x="384" y="297"/>
                    <a:pt x="384" y="297"/>
                    <a:pt x="384" y="297"/>
                  </a:cubicBezTo>
                  <a:cubicBezTo>
                    <a:pt x="385" y="296"/>
                    <a:pt x="385" y="296"/>
                    <a:pt x="385" y="296"/>
                  </a:cubicBezTo>
                  <a:cubicBezTo>
                    <a:pt x="389" y="291"/>
                    <a:pt x="389" y="291"/>
                    <a:pt x="389" y="291"/>
                  </a:cubicBezTo>
                  <a:cubicBezTo>
                    <a:pt x="390" y="290"/>
                    <a:pt x="390" y="290"/>
                    <a:pt x="390" y="290"/>
                  </a:cubicBezTo>
                  <a:cubicBezTo>
                    <a:pt x="391" y="289"/>
                    <a:pt x="391" y="289"/>
                    <a:pt x="391" y="289"/>
                  </a:cubicBezTo>
                  <a:cubicBezTo>
                    <a:pt x="391" y="287"/>
                    <a:pt x="391" y="287"/>
                    <a:pt x="391" y="287"/>
                  </a:cubicBezTo>
                  <a:cubicBezTo>
                    <a:pt x="390" y="282"/>
                    <a:pt x="390" y="282"/>
                    <a:pt x="390" y="282"/>
                  </a:cubicBezTo>
                  <a:cubicBezTo>
                    <a:pt x="390" y="276"/>
                    <a:pt x="390" y="276"/>
                    <a:pt x="390" y="276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77" y="260"/>
                    <a:pt x="377" y="260"/>
                    <a:pt x="377" y="260"/>
                  </a:cubicBezTo>
                  <a:cubicBezTo>
                    <a:pt x="375" y="256"/>
                    <a:pt x="375" y="256"/>
                    <a:pt x="375" y="256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0" y="248"/>
                    <a:pt x="370" y="248"/>
                    <a:pt x="370" y="248"/>
                  </a:cubicBezTo>
                  <a:cubicBezTo>
                    <a:pt x="368" y="251"/>
                    <a:pt x="368" y="251"/>
                    <a:pt x="368" y="251"/>
                  </a:cubicBezTo>
                  <a:cubicBezTo>
                    <a:pt x="367" y="256"/>
                    <a:pt x="367" y="256"/>
                    <a:pt x="367" y="256"/>
                  </a:cubicBezTo>
                  <a:cubicBezTo>
                    <a:pt x="368" y="262"/>
                    <a:pt x="368" y="262"/>
                    <a:pt x="368" y="262"/>
                  </a:cubicBezTo>
                  <a:cubicBezTo>
                    <a:pt x="364" y="268"/>
                    <a:pt x="364" y="268"/>
                    <a:pt x="364" y="268"/>
                  </a:cubicBezTo>
                  <a:cubicBezTo>
                    <a:pt x="362" y="269"/>
                    <a:pt x="362" y="269"/>
                    <a:pt x="362" y="269"/>
                  </a:cubicBezTo>
                  <a:cubicBezTo>
                    <a:pt x="361" y="266"/>
                    <a:pt x="361" y="266"/>
                    <a:pt x="361" y="266"/>
                  </a:cubicBezTo>
                  <a:cubicBezTo>
                    <a:pt x="362" y="253"/>
                    <a:pt x="362" y="253"/>
                    <a:pt x="362" y="253"/>
                  </a:cubicBezTo>
                  <a:cubicBezTo>
                    <a:pt x="364" y="239"/>
                    <a:pt x="364" y="239"/>
                    <a:pt x="364" y="239"/>
                  </a:cubicBezTo>
                  <a:cubicBezTo>
                    <a:pt x="364" y="227"/>
                    <a:pt x="364" y="227"/>
                    <a:pt x="364" y="227"/>
                  </a:cubicBezTo>
                  <a:cubicBezTo>
                    <a:pt x="364" y="221"/>
                    <a:pt x="364" y="221"/>
                    <a:pt x="364" y="221"/>
                  </a:cubicBezTo>
                  <a:cubicBezTo>
                    <a:pt x="362" y="216"/>
                    <a:pt x="362" y="216"/>
                    <a:pt x="362" y="216"/>
                  </a:cubicBezTo>
                  <a:cubicBezTo>
                    <a:pt x="359" y="214"/>
                    <a:pt x="359" y="214"/>
                    <a:pt x="359" y="214"/>
                  </a:cubicBezTo>
                  <a:cubicBezTo>
                    <a:pt x="357" y="213"/>
                    <a:pt x="357" y="213"/>
                    <a:pt x="357" y="213"/>
                  </a:cubicBezTo>
                  <a:cubicBezTo>
                    <a:pt x="354" y="210"/>
                    <a:pt x="354" y="210"/>
                    <a:pt x="354" y="210"/>
                  </a:cubicBezTo>
                  <a:cubicBezTo>
                    <a:pt x="352" y="209"/>
                    <a:pt x="352" y="209"/>
                    <a:pt x="352" y="209"/>
                  </a:cubicBezTo>
                  <a:cubicBezTo>
                    <a:pt x="346" y="209"/>
                    <a:pt x="346" y="209"/>
                    <a:pt x="346" y="209"/>
                  </a:cubicBezTo>
                  <a:cubicBezTo>
                    <a:pt x="344" y="208"/>
                    <a:pt x="344" y="208"/>
                    <a:pt x="344" y="208"/>
                  </a:cubicBezTo>
                  <a:cubicBezTo>
                    <a:pt x="342" y="205"/>
                    <a:pt x="342" y="205"/>
                    <a:pt x="342" y="205"/>
                  </a:cubicBezTo>
                  <a:cubicBezTo>
                    <a:pt x="352" y="205"/>
                    <a:pt x="352" y="205"/>
                    <a:pt x="352" y="205"/>
                  </a:cubicBezTo>
                  <a:cubicBezTo>
                    <a:pt x="355" y="203"/>
                    <a:pt x="355" y="203"/>
                    <a:pt x="355" y="203"/>
                  </a:cubicBezTo>
                  <a:cubicBezTo>
                    <a:pt x="356" y="200"/>
                    <a:pt x="356" y="200"/>
                    <a:pt x="356" y="200"/>
                  </a:cubicBezTo>
                  <a:cubicBezTo>
                    <a:pt x="357" y="196"/>
                    <a:pt x="357" y="196"/>
                    <a:pt x="357" y="196"/>
                  </a:cubicBezTo>
                  <a:cubicBezTo>
                    <a:pt x="359" y="194"/>
                    <a:pt x="359" y="194"/>
                    <a:pt x="359" y="194"/>
                  </a:cubicBezTo>
                  <a:cubicBezTo>
                    <a:pt x="360" y="200"/>
                    <a:pt x="360" y="200"/>
                    <a:pt x="360" y="200"/>
                  </a:cubicBezTo>
                  <a:cubicBezTo>
                    <a:pt x="362" y="196"/>
                    <a:pt x="362" y="196"/>
                    <a:pt x="362" y="196"/>
                  </a:cubicBezTo>
                  <a:cubicBezTo>
                    <a:pt x="365" y="192"/>
                    <a:pt x="365" y="192"/>
                    <a:pt x="365" y="192"/>
                  </a:cubicBezTo>
                  <a:cubicBezTo>
                    <a:pt x="368" y="191"/>
                    <a:pt x="368" y="191"/>
                    <a:pt x="368" y="191"/>
                  </a:cubicBezTo>
                  <a:cubicBezTo>
                    <a:pt x="370" y="194"/>
                    <a:pt x="370" y="194"/>
                    <a:pt x="370" y="194"/>
                  </a:cubicBezTo>
                  <a:cubicBezTo>
                    <a:pt x="372" y="197"/>
                    <a:pt x="372" y="197"/>
                    <a:pt x="372" y="197"/>
                  </a:cubicBezTo>
                  <a:cubicBezTo>
                    <a:pt x="374" y="199"/>
                    <a:pt x="374" y="199"/>
                    <a:pt x="374" y="199"/>
                  </a:cubicBezTo>
                  <a:cubicBezTo>
                    <a:pt x="377" y="199"/>
                    <a:pt x="377" y="199"/>
                    <a:pt x="377" y="199"/>
                  </a:cubicBezTo>
                  <a:cubicBezTo>
                    <a:pt x="380" y="197"/>
                    <a:pt x="380" y="197"/>
                    <a:pt x="380" y="197"/>
                  </a:cubicBezTo>
                  <a:cubicBezTo>
                    <a:pt x="382" y="190"/>
                    <a:pt x="382" y="190"/>
                    <a:pt x="382" y="190"/>
                  </a:cubicBezTo>
                  <a:cubicBezTo>
                    <a:pt x="373" y="179"/>
                    <a:pt x="373" y="179"/>
                    <a:pt x="373" y="179"/>
                  </a:cubicBezTo>
                  <a:cubicBezTo>
                    <a:pt x="374" y="174"/>
                    <a:pt x="374" y="174"/>
                    <a:pt x="374" y="174"/>
                  </a:cubicBezTo>
                  <a:cubicBezTo>
                    <a:pt x="373" y="173"/>
                    <a:pt x="373" y="173"/>
                    <a:pt x="373" y="173"/>
                  </a:cubicBezTo>
                  <a:cubicBezTo>
                    <a:pt x="373" y="172"/>
                    <a:pt x="373" y="172"/>
                    <a:pt x="373" y="172"/>
                  </a:cubicBezTo>
                  <a:cubicBezTo>
                    <a:pt x="373" y="170"/>
                    <a:pt x="373" y="170"/>
                    <a:pt x="373" y="170"/>
                  </a:cubicBezTo>
                  <a:lnTo>
                    <a:pt x="372" y="167"/>
                  </a:lnTo>
                  <a:close/>
                  <a:moveTo>
                    <a:pt x="334" y="155"/>
                  </a:moveTo>
                  <a:cubicBezTo>
                    <a:pt x="337" y="153"/>
                    <a:pt x="337" y="153"/>
                    <a:pt x="337" y="153"/>
                  </a:cubicBezTo>
                  <a:cubicBezTo>
                    <a:pt x="339" y="149"/>
                    <a:pt x="339" y="149"/>
                    <a:pt x="339" y="149"/>
                  </a:cubicBezTo>
                  <a:cubicBezTo>
                    <a:pt x="340" y="145"/>
                    <a:pt x="340" y="145"/>
                    <a:pt x="340" y="145"/>
                  </a:cubicBezTo>
                  <a:cubicBezTo>
                    <a:pt x="338" y="141"/>
                    <a:pt x="338" y="141"/>
                    <a:pt x="338" y="141"/>
                  </a:cubicBezTo>
                  <a:cubicBezTo>
                    <a:pt x="335" y="144"/>
                    <a:pt x="335" y="144"/>
                    <a:pt x="335" y="144"/>
                  </a:cubicBezTo>
                  <a:cubicBezTo>
                    <a:pt x="333" y="143"/>
                    <a:pt x="333" y="143"/>
                    <a:pt x="333" y="143"/>
                  </a:cubicBezTo>
                  <a:cubicBezTo>
                    <a:pt x="332" y="140"/>
                    <a:pt x="332" y="140"/>
                    <a:pt x="332" y="140"/>
                  </a:cubicBezTo>
                  <a:cubicBezTo>
                    <a:pt x="332" y="135"/>
                    <a:pt x="332" y="135"/>
                    <a:pt x="332" y="135"/>
                  </a:cubicBezTo>
                  <a:cubicBezTo>
                    <a:pt x="334" y="127"/>
                    <a:pt x="334" y="127"/>
                    <a:pt x="334" y="127"/>
                  </a:cubicBezTo>
                  <a:cubicBezTo>
                    <a:pt x="335" y="123"/>
                    <a:pt x="335" y="123"/>
                    <a:pt x="335" y="123"/>
                  </a:cubicBezTo>
                  <a:cubicBezTo>
                    <a:pt x="334" y="115"/>
                    <a:pt x="334" y="115"/>
                    <a:pt x="334" y="115"/>
                  </a:cubicBezTo>
                  <a:cubicBezTo>
                    <a:pt x="332" y="116"/>
                    <a:pt x="332" y="116"/>
                    <a:pt x="332" y="116"/>
                  </a:cubicBezTo>
                  <a:cubicBezTo>
                    <a:pt x="327" y="119"/>
                    <a:pt x="327" y="119"/>
                    <a:pt x="327" y="119"/>
                  </a:cubicBezTo>
                  <a:cubicBezTo>
                    <a:pt x="327" y="120"/>
                    <a:pt x="327" y="120"/>
                    <a:pt x="327" y="120"/>
                  </a:cubicBezTo>
                  <a:cubicBezTo>
                    <a:pt x="325" y="122"/>
                    <a:pt x="325" y="122"/>
                    <a:pt x="325" y="122"/>
                  </a:cubicBezTo>
                  <a:cubicBezTo>
                    <a:pt x="325" y="125"/>
                    <a:pt x="325" y="125"/>
                    <a:pt x="325" y="125"/>
                  </a:cubicBezTo>
                  <a:cubicBezTo>
                    <a:pt x="325" y="128"/>
                    <a:pt x="325" y="128"/>
                    <a:pt x="325" y="128"/>
                  </a:cubicBezTo>
                  <a:cubicBezTo>
                    <a:pt x="323" y="129"/>
                    <a:pt x="323" y="129"/>
                    <a:pt x="323" y="129"/>
                  </a:cubicBezTo>
                  <a:cubicBezTo>
                    <a:pt x="320" y="132"/>
                    <a:pt x="320" y="132"/>
                    <a:pt x="320" y="132"/>
                  </a:cubicBezTo>
                  <a:cubicBezTo>
                    <a:pt x="318" y="136"/>
                    <a:pt x="318" y="136"/>
                    <a:pt x="318" y="136"/>
                  </a:cubicBezTo>
                  <a:cubicBezTo>
                    <a:pt x="318" y="141"/>
                    <a:pt x="318" y="141"/>
                    <a:pt x="318" y="141"/>
                  </a:cubicBezTo>
                  <a:cubicBezTo>
                    <a:pt x="320" y="143"/>
                    <a:pt x="320" y="143"/>
                    <a:pt x="320" y="143"/>
                  </a:cubicBezTo>
                  <a:cubicBezTo>
                    <a:pt x="324" y="145"/>
                    <a:pt x="324" y="145"/>
                    <a:pt x="324" y="145"/>
                  </a:cubicBezTo>
                  <a:cubicBezTo>
                    <a:pt x="326" y="147"/>
                    <a:pt x="326" y="147"/>
                    <a:pt x="326" y="147"/>
                  </a:cubicBezTo>
                  <a:cubicBezTo>
                    <a:pt x="324" y="151"/>
                    <a:pt x="324" y="151"/>
                    <a:pt x="324" y="151"/>
                  </a:cubicBezTo>
                  <a:lnTo>
                    <a:pt x="334" y="155"/>
                  </a:lnTo>
                  <a:close/>
                  <a:moveTo>
                    <a:pt x="267" y="443"/>
                  </a:moveTo>
                  <a:cubicBezTo>
                    <a:pt x="267" y="440"/>
                    <a:pt x="267" y="440"/>
                    <a:pt x="267" y="440"/>
                  </a:cubicBezTo>
                  <a:cubicBezTo>
                    <a:pt x="270" y="439"/>
                    <a:pt x="270" y="439"/>
                    <a:pt x="270" y="439"/>
                  </a:cubicBezTo>
                  <a:cubicBezTo>
                    <a:pt x="272" y="436"/>
                    <a:pt x="272" y="436"/>
                    <a:pt x="272" y="436"/>
                  </a:cubicBezTo>
                  <a:cubicBezTo>
                    <a:pt x="270" y="437"/>
                    <a:pt x="270" y="437"/>
                    <a:pt x="270" y="437"/>
                  </a:cubicBezTo>
                  <a:cubicBezTo>
                    <a:pt x="268" y="437"/>
                    <a:pt x="268" y="437"/>
                    <a:pt x="268" y="437"/>
                  </a:cubicBezTo>
                  <a:cubicBezTo>
                    <a:pt x="265" y="438"/>
                    <a:pt x="265" y="438"/>
                    <a:pt x="265" y="438"/>
                  </a:cubicBezTo>
                  <a:cubicBezTo>
                    <a:pt x="263" y="439"/>
                    <a:pt x="263" y="439"/>
                    <a:pt x="263" y="439"/>
                  </a:cubicBezTo>
                  <a:cubicBezTo>
                    <a:pt x="261" y="439"/>
                    <a:pt x="261" y="439"/>
                    <a:pt x="261" y="439"/>
                  </a:cubicBezTo>
                  <a:cubicBezTo>
                    <a:pt x="259" y="441"/>
                    <a:pt x="259" y="441"/>
                    <a:pt x="259" y="441"/>
                  </a:cubicBezTo>
                  <a:cubicBezTo>
                    <a:pt x="258" y="444"/>
                    <a:pt x="258" y="444"/>
                    <a:pt x="258" y="444"/>
                  </a:cubicBezTo>
                  <a:cubicBezTo>
                    <a:pt x="256" y="448"/>
                    <a:pt x="256" y="448"/>
                    <a:pt x="256" y="448"/>
                  </a:cubicBezTo>
                  <a:cubicBezTo>
                    <a:pt x="255" y="451"/>
                    <a:pt x="255" y="451"/>
                    <a:pt x="255" y="451"/>
                  </a:cubicBezTo>
                  <a:cubicBezTo>
                    <a:pt x="257" y="453"/>
                    <a:pt x="257" y="453"/>
                    <a:pt x="257" y="453"/>
                  </a:cubicBezTo>
                  <a:cubicBezTo>
                    <a:pt x="258" y="456"/>
                    <a:pt x="258" y="456"/>
                    <a:pt x="258" y="456"/>
                  </a:cubicBezTo>
                  <a:cubicBezTo>
                    <a:pt x="259" y="459"/>
                    <a:pt x="259" y="459"/>
                    <a:pt x="259" y="459"/>
                  </a:cubicBezTo>
                  <a:cubicBezTo>
                    <a:pt x="259" y="461"/>
                    <a:pt x="259" y="461"/>
                    <a:pt x="259" y="461"/>
                  </a:cubicBezTo>
                  <a:cubicBezTo>
                    <a:pt x="260" y="464"/>
                    <a:pt x="260" y="464"/>
                    <a:pt x="260" y="464"/>
                  </a:cubicBezTo>
                  <a:cubicBezTo>
                    <a:pt x="260" y="466"/>
                    <a:pt x="260" y="466"/>
                    <a:pt x="260" y="466"/>
                  </a:cubicBezTo>
                  <a:cubicBezTo>
                    <a:pt x="260" y="468"/>
                    <a:pt x="260" y="468"/>
                    <a:pt x="260" y="468"/>
                  </a:cubicBezTo>
                  <a:cubicBezTo>
                    <a:pt x="263" y="466"/>
                    <a:pt x="263" y="466"/>
                    <a:pt x="263" y="466"/>
                  </a:cubicBezTo>
                  <a:cubicBezTo>
                    <a:pt x="266" y="462"/>
                    <a:pt x="266" y="462"/>
                    <a:pt x="266" y="462"/>
                  </a:cubicBezTo>
                  <a:cubicBezTo>
                    <a:pt x="267" y="460"/>
                    <a:pt x="267" y="458"/>
                    <a:pt x="267" y="455"/>
                  </a:cubicBezTo>
                  <a:cubicBezTo>
                    <a:pt x="266" y="452"/>
                    <a:pt x="266" y="452"/>
                    <a:pt x="266" y="452"/>
                  </a:cubicBezTo>
                  <a:cubicBezTo>
                    <a:pt x="265" y="449"/>
                    <a:pt x="265" y="449"/>
                    <a:pt x="265" y="449"/>
                  </a:cubicBezTo>
                  <a:cubicBezTo>
                    <a:pt x="266" y="446"/>
                    <a:pt x="266" y="446"/>
                    <a:pt x="266" y="446"/>
                  </a:cubicBezTo>
                  <a:lnTo>
                    <a:pt x="267" y="443"/>
                  </a:lnTo>
                  <a:close/>
                  <a:moveTo>
                    <a:pt x="290" y="470"/>
                  </a:moveTo>
                  <a:cubicBezTo>
                    <a:pt x="288" y="470"/>
                    <a:pt x="288" y="470"/>
                    <a:pt x="288" y="470"/>
                  </a:cubicBezTo>
                  <a:cubicBezTo>
                    <a:pt x="286" y="472"/>
                    <a:pt x="286" y="472"/>
                    <a:pt x="286" y="472"/>
                  </a:cubicBezTo>
                  <a:cubicBezTo>
                    <a:pt x="285" y="474"/>
                    <a:pt x="285" y="474"/>
                    <a:pt x="285" y="474"/>
                  </a:cubicBezTo>
                  <a:cubicBezTo>
                    <a:pt x="284" y="475"/>
                    <a:pt x="283" y="475"/>
                    <a:pt x="281" y="476"/>
                  </a:cubicBezTo>
                  <a:cubicBezTo>
                    <a:pt x="282" y="478"/>
                    <a:pt x="282" y="478"/>
                    <a:pt x="282" y="478"/>
                  </a:cubicBezTo>
                  <a:cubicBezTo>
                    <a:pt x="282" y="479"/>
                    <a:pt x="282" y="479"/>
                    <a:pt x="282" y="479"/>
                  </a:cubicBezTo>
                  <a:cubicBezTo>
                    <a:pt x="284" y="482"/>
                    <a:pt x="284" y="482"/>
                    <a:pt x="284" y="482"/>
                  </a:cubicBezTo>
                  <a:cubicBezTo>
                    <a:pt x="285" y="483"/>
                    <a:pt x="286" y="484"/>
                    <a:pt x="287" y="485"/>
                  </a:cubicBezTo>
                  <a:cubicBezTo>
                    <a:pt x="288" y="485"/>
                    <a:pt x="288" y="485"/>
                    <a:pt x="288" y="485"/>
                  </a:cubicBezTo>
                  <a:cubicBezTo>
                    <a:pt x="290" y="484"/>
                    <a:pt x="290" y="484"/>
                    <a:pt x="290" y="484"/>
                  </a:cubicBezTo>
                  <a:cubicBezTo>
                    <a:pt x="293" y="482"/>
                    <a:pt x="293" y="482"/>
                    <a:pt x="293" y="482"/>
                  </a:cubicBezTo>
                  <a:cubicBezTo>
                    <a:pt x="294" y="478"/>
                    <a:pt x="294" y="478"/>
                    <a:pt x="294" y="478"/>
                  </a:cubicBezTo>
                  <a:cubicBezTo>
                    <a:pt x="295" y="476"/>
                    <a:pt x="295" y="476"/>
                    <a:pt x="295" y="476"/>
                  </a:cubicBezTo>
                  <a:cubicBezTo>
                    <a:pt x="295" y="473"/>
                    <a:pt x="295" y="473"/>
                    <a:pt x="295" y="473"/>
                  </a:cubicBezTo>
                  <a:cubicBezTo>
                    <a:pt x="293" y="471"/>
                    <a:pt x="293" y="471"/>
                    <a:pt x="293" y="471"/>
                  </a:cubicBezTo>
                  <a:lnTo>
                    <a:pt x="290" y="470"/>
                  </a:lnTo>
                  <a:close/>
                  <a:moveTo>
                    <a:pt x="334" y="369"/>
                  </a:moveTo>
                  <a:cubicBezTo>
                    <a:pt x="335" y="371"/>
                    <a:pt x="335" y="371"/>
                    <a:pt x="335" y="371"/>
                  </a:cubicBezTo>
                  <a:cubicBezTo>
                    <a:pt x="337" y="371"/>
                    <a:pt x="337" y="371"/>
                    <a:pt x="337" y="371"/>
                  </a:cubicBezTo>
                  <a:cubicBezTo>
                    <a:pt x="339" y="372"/>
                    <a:pt x="339" y="372"/>
                    <a:pt x="339" y="372"/>
                  </a:cubicBezTo>
                  <a:cubicBezTo>
                    <a:pt x="342" y="378"/>
                    <a:pt x="342" y="378"/>
                    <a:pt x="342" y="378"/>
                  </a:cubicBezTo>
                  <a:cubicBezTo>
                    <a:pt x="345" y="380"/>
                    <a:pt x="345" y="380"/>
                    <a:pt x="345" y="380"/>
                  </a:cubicBezTo>
                  <a:cubicBezTo>
                    <a:pt x="348" y="377"/>
                    <a:pt x="348" y="377"/>
                    <a:pt x="348" y="377"/>
                  </a:cubicBezTo>
                  <a:cubicBezTo>
                    <a:pt x="349" y="376"/>
                    <a:pt x="349" y="376"/>
                    <a:pt x="349" y="376"/>
                  </a:cubicBezTo>
                  <a:cubicBezTo>
                    <a:pt x="348" y="375"/>
                    <a:pt x="348" y="375"/>
                    <a:pt x="348" y="375"/>
                  </a:cubicBezTo>
                  <a:cubicBezTo>
                    <a:pt x="348" y="374"/>
                    <a:pt x="348" y="374"/>
                    <a:pt x="348" y="374"/>
                  </a:cubicBezTo>
                  <a:cubicBezTo>
                    <a:pt x="348" y="372"/>
                    <a:pt x="348" y="372"/>
                    <a:pt x="348" y="372"/>
                  </a:cubicBezTo>
                  <a:cubicBezTo>
                    <a:pt x="348" y="371"/>
                    <a:pt x="348" y="371"/>
                    <a:pt x="348" y="371"/>
                  </a:cubicBezTo>
                  <a:cubicBezTo>
                    <a:pt x="347" y="369"/>
                    <a:pt x="347" y="369"/>
                    <a:pt x="347" y="369"/>
                  </a:cubicBezTo>
                  <a:cubicBezTo>
                    <a:pt x="348" y="368"/>
                    <a:pt x="348" y="368"/>
                    <a:pt x="348" y="368"/>
                  </a:cubicBezTo>
                  <a:cubicBezTo>
                    <a:pt x="346" y="365"/>
                    <a:pt x="346" y="365"/>
                    <a:pt x="346" y="365"/>
                  </a:cubicBezTo>
                  <a:cubicBezTo>
                    <a:pt x="348" y="365"/>
                    <a:pt x="348" y="365"/>
                    <a:pt x="348" y="365"/>
                  </a:cubicBezTo>
                  <a:cubicBezTo>
                    <a:pt x="349" y="364"/>
                    <a:pt x="349" y="364"/>
                    <a:pt x="349" y="364"/>
                  </a:cubicBezTo>
                  <a:cubicBezTo>
                    <a:pt x="351" y="362"/>
                    <a:pt x="351" y="362"/>
                    <a:pt x="351" y="362"/>
                  </a:cubicBezTo>
                  <a:cubicBezTo>
                    <a:pt x="349" y="360"/>
                    <a:pt x="349" y="360"/>
                    <a:pt x="349" y="360"/>
                  </a:cubicBezTo>
                  <a:cubicBezTo>
                    <a:pt x="349" y="356"/>
                    <a:pt x="349" y="356"/>
                    <a:pt x="349" y="356"/>
                  </a:cubicBezTo>
                  <a:cubicBezTo>
                    <a:pt x="350" y="348"/>
                    <a:pt x="350" y="348"/>
                    <a:pt x="350" y="348"/>
                  </a:cubicBezTo>
                  <a:cubicBezTo>
                    <a:pt x="349" y="346"/>
                    <a:pt x="349" y="346"/>
                    <a:pt x="349" y="346"/>
                  </a:cubicBezTo>
                  <a:cubicBezTo>
                    <a:pt x="348" y="344"/>
                    <a:pt x="348" y="344"/>
                    <a:pt x="348" y="344"/>
                  </a:cubicBezTo>
                  <a:cubicBezTo>
                    <a:pt x="346" y="342"/>
                    <a:pt x="346" y="342"/>
                    <a:pt x="346" y="342"/>
                  </a:cubicBezTo>
                  <a:cubicBezTo>
                    <a:pt x="345" y="341"/>
                    <a:pt x="345" y="341"/>
                    <a:pt x="345" y="341"/>
                  </a:cubicBezTo>
                  <a:cubicBezTo>
                    <a:pt x="343" y="342"/>
                    <a:pt x="343" y="342"/>
                    <a:pt x="343" y="342"/>
                  </a:cubicBezTo>
                  <a:cubicBezTo>
                    <a:pt x="342" y="344"/>
                    <a:pt x="342" y="344"/>
                    <a:pt x="342" y="344"/>
                  </a:cubicBezTo>
                  <a:cubicBezTo>
                    <a:pt x="342" y="346"/>
                    <a:pt x="342" y="346"/>
                    <a:pt x="342" y="346"/>
                  </a:cubicBezTo>
                  <a:cubicBezTo>
                    <a:pt x="341" y="349"/>
                    <a:pt x="341" y="349"/>
                    <a:pt x="341" y="349"/>
                  </a:cubicBezTo>
                  <a:cubicBezTo>
                    <a:pt x="337" y="352"/>
                    <a:pt x="337" y="352"/>
                    <a:pt x="337" y="352"/>
                  </a:cubicBezTo>
                  <a:cubicBezTo>
                    <a:pt x="336" y="354"/>
                    <a:pt x="336" y="354"/>
                    <a:pt x="336" y="354"/>
                  </a:cubicBezTo>
                  <a:cubicBezTo>
                    <a:pt x="336" y="357"/>
                    <a:pt x="336" y="357"/>
                    <a:pt x="336" y="357"/>
                  </a:cubicBezTo>
                  <a:cubicBezTo>
                    <a:pt x="336" y="360"/>
                    <a:pt x="336" y="360"/>
                    <a:pt x="336" y="360"/>
                  </a:cubicBezTo>
                  <a:cubicBezTo>
                    <a:pt x="337" y="363"/>
                    <a:pt x="337" y="363"/>
                    <a:pt x="337" y="363"/>
                  </a:cubicBezTo>
                  <a:cubicBezTo>
                    <a:pt x="336" y="365"/>
                    <a:pt x="336" y="365"/>
                    <a:pt x="336" y="365"/>
                  </a:cubicBezTo>
                  <a:lnTo>
                    <a:pt x="334" y="369"/>
                  </a:lnTo>
                  <a:close/>
                  <a:moveTo>
                    <a:pt x="373" y="91"/>
                  </a:moveTo>
                  <a:cubicBezTo>
                    <a:pt x="375" y="97"/>
                    <a:pt x="375" y="97"/>
                    <a:pt x="375" y="97"/>
                  </a:cubicBezTo>
                  <a:cubicBezTo>
                    <a:pt x="376" y="98"/>
                    <a:pt x="376" y="98"/>
                    <a:pt x="376" y="98"/>
                  </a:cubicBezTo>
                  <a:cubicBezTo>
                    <a:pt x="379" y="102"/>
                    <a:pt x="379" y="102"/>
                    <a:pt x="379" y="102"/>
                  </a:cubicBezTo>
                  <a:cubicBezTo>
                    <a:pt x="381" y="104"/>
                    <a:pt x="381" y="104"/>
                    <a:pt x="381" y="104"/>
                  </a:cubicBezTo>
                  <a:cubicBezTo>
                    <a:pt x="382" y="104"/>
                    <a:pt x="382" y="104"/>
                    <a:pt x="382" y="104"/>
                  </a:cubicBezTo>
                  <a:cubicBezTo>
                    <a:pt x="383" y="101"/>
                    <a:pt x="383" y="101"/>
                    <a:pt x="383" y="101"/>
                  </a:cubicBezTo>
                  <a:cubicBezTo>
                    <a:pt x="382" y="98"/>
                    <a:pt x="382" y="98"/>
                    <a:pt x="382" y="98"/>
                  </a:cubicBezTo>
                  <a:cubicBezTo>
                    <a:pt x="381" y="96"/>
                    <a:pt x="381" y="96"/>
                    <a:pt x="381" y="96"/>
                  </a:cubicBezTo>
                  <a:cubicBezTo>
                    <a:pt x="381" y="94"/>
                    <a:pt x="381" y="94"/>
                    <a:pt x="381" y="94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7" y="90"/>
                    <a:pt x="377" y="90"/>
                    <a:pt x="377" y="90"/>
                  </a:cubicBezTo>
                  <a:cubicBezTo>
                    <a:pt x="376" y="88"/>
                    <a:pt x="376" y="88"/>
                    <a:pt x="376" y="88"/>
                  </a:cubicBezTo>
                  <a:cubicBezTo>
                    <a:pt x="373" y="79"/>
                    <a:pt x="373" y="79"/>
                    <a:pt x="373" y="79"/>
                  </a:cubicBezTo>
                  <a:cubicBezTo>
                    <a:pt x="370" y="77"/>
                    <a:pt x="370" y="77"/>
                    <a:pt x="370" y="77"/>
                  </a:cubicBezTo>
                  <a:cubicBezTo>
                    <a:pt x="369" y="81"/>
                    <a:pt x="369" y="81"/>
                    <a:pt x="369" y="81"/>
                  </a:cubicBezTo>
                  <a:cubicBezTo>
                    <a:pt x="369" y="83"/>
                    <a:pt x="369" y="83"/>
                    <a:pt x="369" y="83"/>
                  </a:cubicBezTo>
                  <a:cubicBezTo>
                    <a:pt x="371" y="86"/>
                    <a:pt x="371" y="86"/>
                    <a:pt x="371" y="86"/>
                  </a:cubicBezTo>
                  <a:lnTo>
                    <a:pt x="373" y="91"/>
                  </a:lnTo>
                  <a:close/>
                  <a:moveTo>
                    <a:pt x="36" y="616"/>
                  </a:moveTo>
                  <a:cubicBezTo>
                    <a:pt x="37" y="612"/>
                    <a:pt x="37" y="608"/>
                    <a:pt x="38" y="604"/>
                  </a:cubicBezTo>
                  <a:cubicBezTo>
                    <a:pt x="36" y="599"/>
                    <a:pt x="36" y="599"/>
                    <a:pt x="36" y="599"/>
                  </a:cubicBezTo>
                  <a:cubicBezTo>
                    <a:pt x="35" y="598"/>
                    <a:pt x="35" y="598"/>
                    <a:pt x="35" y="598"/>
                  </a:cubicBezTo>
                  <a:cubicBezTo>
                    <a:pt x="35" y="596"/>
                    <a:pt x="35" y="596"/>
                    <a:pt x="35" y="596"/>
                  </a:cubicBezTo>
                  <a:cubicBezTo>
                    <a:pt x="34" y="594"/>
                    <a:pt x="34" y="594"/>
                    <a:pt x="34" y="594"/>
                  </a:cubicBezTo>
                  <a:cubicBezTo>
                    <a:pt x="32" y="596"/>
                    <a:pt x="32" y="596"/>
                    <a:pt x="32" y="596"/>
                  </a:cubicBezTo>
                  <a:cubicBezTo>
                    <a:pt x="31" y="600"/>
                    <a:pt x="31" y="600"/>
                    <a:pt x="31" y="600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32" y="609"/>
                    <a:pt x="32" y="609"/>
                    <a:pt x="32" y="609"/>
                  </a:cubicBezTo>
                  <a:cubicBezTo>
                    <a:pt x="32" y="618"/>
                    <a:pt x="32" y="618"/>
                    <a:pt x="32" y="618"/>
                  </a:cubicBezTo>
                  <a:lnTo>
                    <a:pt x="36" y="616"/>
                  </a:lnTo>
                  <a:close/>
                  <a:moveTo>
                    <a:pt x="343" y="430"/>
                  </a:moveTo>
                  <a:cubicBezTo>
                    <a:pt x="341" y="431"/>
                    <a:pt x="341" y="431"/>
                    <a:pt x="341" y="431"/>
                  </a:cubicBezTo>
                  <a:cubicBezTo>
                    <a:pt x="339" y="433"/>
                    <a:pt x="339" y="433"/>
                    <a:pt x="339" y="433"/>
                  </a:cubicBezTo>
                  <a:cubicBezTo>
                    <a:pt x="338" y="436"/>
                    <a:pt x="338" y="436"/>
                    <a:pt x="338" y="436"/>
                  </a:cubicBezTo>
                  <a:cubicBezTo>
                    <a:pt x="338" y="440"/>
                    <a:pt x="338" y="440"/>
                    <a:pt x="338" y="440"/>
                  </a:cubicBezTo>
                  <a:cubicBezTo>
                    <a:pt x="342" y="438"/>
                    <a:pt x="342" y="438"/>
                    <a:pt x="342" y="438"/>
                  </a:cubicBezTo>
                  <a:cubicBezTo>
                    <a:pt x="349" y="433"/>
                    <a:pt x="349" y="433"/>
                    <a:pt x="349" y="433"/>
                  </a:cubicBezTo>
                  <a:cubicBezTo>
                    <a:pt x="357" y="431"/>
                    <a:pt x="357" y="431"/>
                    <a:pt x="357" y="431"/>
                  </a:cubicBezTo>
                  <a:cubicBezTo>
                    <a:pt x="358" y="431"/>
                    <a:pt x="358" y="431"/>
                    <a:pt x="358" y="431"/>
                  </a:cubicBezTo>
                  <a:cubicBezTo>
                    <a:pt x="355" y="428"/>
                    <a:pt x="355" y="428"/>
                    <a:pt x="355" y="428"/>
                  </a:cubicBezTo>
                  <a:cubicBezTo>
                    <a:pt x="352" y="426"/>
                    <a:pt x="352" y="426"/>
                    <a:pt x="352" y="426"/>
                  </a:cubicBezTo>
                  <a:cubicBezTo>
                    <a:pt x="350" y="423"/>
                    <a:pt x="350" y="423"/>
                    <a:pt x="350" y="423"/>
                  </a:cubicBezTo>
                  <a:cubicBezTo>
                    <a:pt x="349" y="418"/>
                    <a:pt x="349" y="418"/>
                    <a:pt x="349" y="418"/>
                  </a:cubicBezTo>
                  <a:cubicBezTo>
                    <a:pt x="349" y="416"/>
                    <a:pt x="349" y="416"/>
                    <a:pt x="349" y="416"/>
                  </a:cubicBezTo>
                  <a:cubicBezTo>
                    <a:pt x="350" y="411"/>
                    <a:pt x="350" y="411"/>
                    <a:pt x="350" y="411"/>
                  </a:cubicBezTo>
                  <a:cubicBezTo>
                    <a:pt x="350" y="408"/>
                    <a:pt x="350" y="408"/>
                    <a:pt x="350" y="408"/>
                  </a:cubicBezTo>
                  <a:cubicBezTo>
                    <a:pt x="349" y="405"/>
                    <a:pt x="349" y="405"/>
                    <a:pt x="349" y="405"/>
                  </a:cubicBezTo>
                  <a:cubicBezTo>
                    <a:pt x="348" y="404"/>
                    <a:pt x="348" y="404"/>
                    <a:pt x="348" y="404"/>
                  </a:cubicBezTo>
                  <a:cubicBezTo>
                    <a:pt x="347" y="402"/>
                    <a:pt x="347" y="402"/>
                    <a:pt x="347" y="402"/>
                  </a:cubicBezTo>
                  <a:cubicBezTo>
                    <a:pt x="349" y="399"/>
                    <a:pt x="349" y="399"/>
                    <a:pt x="349" y="399"/>
                  </a:cubicBezTo>
                  <a:cubicBezTo>
                    <a:pt x="346" y="400"/>
                    <a:pt x="346" y="400"/>
                    <a:pt x="346" y="400"/>
                  </a:cubicBezTo>
                  <a:cubicBezTo>
                    <a:pt x="343" y="402"/>
                    <a:pt x="343" y="402"/>
                    <a:pt x="343" y="402"/>
                  </a:cubicBezTo>
                  <a:cubicBezTo>
                    <a:pt x="339" y="406"/>
                    <a:pt x="339" y="406"/>
                    <a:pt x="339" y="406"/>
                  </a:cubicBezTo>
                  <a:cubicBezTo>
                    <a:pt x="337" y="408"/>
                    <a:pt x="337" y="408"/>
                    <a:pt x="337" y="408"/>
                  </a:cubicBezTo>
                  <a:cubicBezTo>
                    <a:pt x="332" y="427"/>
                    <a:pt x="332" y="427"/>
                    <a:pt x="332" y="427"/>
                  </a:cubicBezTo>
                  <a:cubicBezTo>
                    <a:pt x="331" y="428"/>
                    <a:pt x="331" y="428"/>
                    <a:pt x="331" y="428"/>
                  </a:cubicBezTo>
                  <a:cubicBezTo>
                    <a:pt x="330" y="430"/>
                    <a:pt x="330" y="430"/>
                    <a:pt x="330" y="430"/>
                  </a:cubicBezTo>
                  <a:cubicBezTo>
                    <a:pt x="329" y="432"/>
                    <a:pt x="329" y="432"/>
                    <a:pt x="329" y="432"/>
                  </a:cubicBezTo>
                  <a:cubicBezTo>
                    <a:pt x="329" y="435"/>
                    <a:pt x="329" y="435"/>
                    <a:pt x="329" y="435"/>
                  </a:cubicBezTo>
                  <a:cubicBezTo>
                    <a:pt x="330" y="438"/>
                    <a:pt x="330" y="438"/>
                    <a:pt x="330" y="438"/>
                  </a:cubicBezTo>
                  <a:cubicBezTo>
                    <a:pt x="331" y="439"/>
                    <a:pt x="331" y="439"/>
                    <a:pt x="331" y="439"/>
                  </a:cubicBezTo>
                  <a:cubicBezTo>
                    <a:pt x="332" y="440"/>
                    <a:pt x="332" y="440"/>
                    <a:pt x="332" y="440"/>
                  </a:cubicBezTo>
                  <a:cubicBezTo>
                    <a:pt x="334" y="439"/>
                    <a:pt x="334" y="439"/>
                    <a:pt x="334" y="439"/>
                  </a:cubicBezTo>
                  <a:cubicBezTo>
                    <a:pt x="335" y="437"/>
                    <a:pt x="335" y="437"/>
                    <a:pt x="335" y="437"/>
                  </a:cubicBezTo>
                  <a:cubicBezTo>
                    <a:pt x="336" y="435"/>
                    <a:pt x="336" y="435"/>
                    <a:pt x="336" y="435"/>
                  </a:cubicBezTo>
                  <a:cubicBezTo>
                    <a:pt x="337" y="430"/>
                    <a:pt x="337" y="430"/>
                    <a:pt x="337" y="430"/>
                  </a:cubicBezTo>
                  <a:cubicBezTo>
                    <a:pt x="338" y="428"/>
                    <a:pt x="338" y="428"/>
                    <a:pt x="338" y="428"/>
                  </a:cubicBezTo>
                  <a:cubicBezTo>
                    <a:pt x="340" y="427"/>
                    <a:pt x="340" y="427"/>
                    <a:pt x="340" y="427"/>
                  </a:cubicBezTo>
                  <a:cubicBezTo>
                    <a:pt x="343" y="426"/>
                    <a:pt x="343" y="426"/>
                    <a:pt x="343" y="426"/>
                  </a:cubicBezTo>
                  <a:cubicBezTo>
                    <a:pt x="343" y="425"/>
                    <a:pt x="343" y="425"/>
                    <a:pt x="343" y="425"/>
                  </a:cubicBezTo>
                  <a:cubicBezTo>
                    <a:pt x="346" y="424"/>
                    <a:pt x="346" y="424"/>
                    <a:pt x="346" y="424"/>
                  </a:cubicBezTo>
                  <a:cubicBezTo>
                    <a:pt x="346" y="427"/>
                    <a:pt x="346" y="427"/>
                    <a:pt x="346" y="427"/>
                  </a:cubicBezTo>
                  <a:cubicBezTo>
                    <a:pt x="345" y="429"/>
                    <a:pt x="345" y="429"/>
                    <a:pt x="345" y="429"/>
                  </a:cubicBezTo>
                  <a:lnTo>
                    <a:pt x="343" y="430"/>
                  </a:lnTo>
                  <a:close/>
                  <a:moveTo>
                    <a:pt x="1315" y="183"/>
                  </a:moveTo>
                  <a:cubicBezTo>
                    <a:pt x="1001" y="134"/>
                    <a:pt x="688" y="77"/>
                    <a:pt x="377" y="12"/>
                  </a:cubicBezTo>
                  <a:cubicBezTo>
                    <a:pt x="377" y="12"/>
                    <a:pt x="377" y="12"/>
                    <a:pt x="377" y="12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9" y="21"/>
                    <a:pt x="379" y="21"/>
                    <a:pt x="379" y="21"/>
                  </a:cubicBezTo>
                  <a:cubicBezTo>
                    <a:pt x="372" y="18"/>
                    <a:pt x="372" y="18"/>
                    <a:pt x="372" y="18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65" y="20"/>
                    <a:pt x="365" y="20"/>
                    <a:pt x="365" y="20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73" y="26"/>
                    <a:pt x="373" y="26"/>
                    <a:pt x="373" y="26"/>
                  </a:cubicBezTo>
                  <a:cubicBezTo>
                    <a:pt x="374" y="31"/>
                    <a:pt x="374" y="31"/>
                    <a:pt x="374" y="31"/>
                  </a:cubicBezTo>
                  <a:cubicBezTo>
                    <a:pt x="374" y="32"/>
                    <a:pt x="374" y="32"/>
                    <a:pt x="374" y="32"/>
                  </a:cubicBezTo>
                  <a:cubicBezTo>
                    <a:pt x="372" y="34"/>
                    <a:pt x="372" y="34"/>
                    <a:pt x="372" y="34"/>
                  </a:cubicBezTo>
                  <a:cubicBezTo>
                    <a:pt x="370" y="35"/>
                    <a:pt x="370" y="35"/>
                    <a:pt x="370" y="35"/>
                  </a:cubicBezTo>
                  <a:cubicBezTo>
                    <a:pt x="368" y="38"/>
                    <a:pt x="368" y="38"/>
                    <a:pt x="368" y="38"/>
                  </a:cubicBezTo>
                  <a:cubicBezTo>
                    <a:pt x="368" y="41"/>
                    <a:pt x="368" y="41"/>
                    <a:pt x="368" y="41"/>
                  </a:cubicBezTo>
                  <a:cubicBezTo>
                    <a:pt x="370" y="44"/>
                    <a:pt x="370" y="44"/>
                    <a:pt x="370" y="44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7" y="55"/>
                    <a:pt x="377" y="55"/>
                    <a:pt x="377" y="55"/>
                  </a:cubicBezTo>
                  <a:cubicBezTo>
                    <a:pt x="376" y="59"/>
                    <a:pt x="376" y="59"/>
                    <a:pt x="376" y="59"/>
                  </a:cubicBezTo>
                  <a:cubicBezTo>
                    <a:pt x="374" y="65"/>
                    <a:pt x="374" y="65"/>
                    <a:pt x="374" y="65"/>
                  </a:cubicBezTo>
                  <a:cubicBezTo>
                    <a:pt x="377" y="62"/>
                    <a:pt x="377" y="62"/>
                    <a:pt x="377" y="62"/>
                  </a:cubicBezTo>
                  <a:cubicBezTo>
                    <a:pt x="379" y="65"/>
                    <a:pt x="379" y="65"/>
                    <a:pt x="379" y="65"/>
                  </a:cubicBezTo>
                  <a:cubicBezTo>
                    <a:pt x="382" y="70"/>
                    <a:pt x="382" y="70"/>
                    <a:pt x="382" y="70"/>
                  </a:cubicBezTo>
                  <a:cubicBezTo>
                    <a:pt x="382" y="73"/>
                    <a:pt x="382" y="73"/>
                    <a:pt x="382" y="73"/>
                  </a:cubicBezTo>
                  <a:cubicBezTo>
                    <a:pt x="382" y="75"/>
                    <a:pt x="382" y="75"/>
                    <a:pt x="382" y="75"/>
                  </a:cubicBezTo>
                  <a:cubicBezTo>
                    <a:pt x="379" y="77"/>
                    <a:pt x="379" y="77"/>
                    <a:pt x="379" y="77"/>
                  </a:cubicBezTo>
                  <a:cubicBezTo>
                    <a:pt x="378" y="78"/>
                    <a:pt x="378" y="78"/>
                    <a:pt x="378" y="78"/>
                  </a:cubicBezTo>
                  <a:cubicBezTo>
                    <a:pt x="378" y="81"/>
                    <a:pt x="378" y="81"/>
                    <a:pt x="378" y="81"/>
                  </a:cubicBezTo>
                  <a:cubicBezTo>
                    <a:pt x="378" y="83"/>
                    <a:pt x="378" y="83"/>
                    <a:pt x="378" y="83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2" y="84"/>
                    <a:pt x="382" y="84"/>
                    <a:pt x="382" y="84"/>
                  </a:cubicBezTo>
                  <a:cubicBezTo>
                    <a:pt x="389" y="76"/>
                    <a:pt x="389" y="76"/>
                    <a:pt x="389" y="76"/>
                  </a:cubicBezTo>
                  <a:cubicBezTo>
                    <a:pt x="392" y="73"/>
                    <a:pt x="392" y="73"/>
                    <a:pt x="392" y="73"/>
                  </a:cubicBezTo>
                  <a:cubicBezTo>
                    <a:pt x="396" y="72"/>
                    <a:pt x="396" y="72"/>
                    <a:pt x="396" y="72"/>
                  </a:cubicBezTo>
                  <a:cubicBezTo>
                    <a:pt x="399" y="73"/>
                    <a:pt x="399" y="73"/>
                    <a:pt x="399" y="73"/>
                  </a:cubicBezTo>
                  <a:cubicBezTo>
                    <a:pt x="403" y="76"/>
                    <a:pt x="403" y="76"/>
                    <a:pt x="403" y="76"/>
                  </a:cubicBezTo>
                  <a:cubicBezTo>
                    <a:pt x="406" y="80"/>
                    <a:pt x="406" y="80"/>
                    <a:pt x="406" y="80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1" y="92"/>
                    <a:pt x="401" y="92"/>
                    <a:pt x="401" y="92"/>
                  </a:cubicBezTo>
                  <a:cubicBezTo>
                    <a:pt x="400" y="96"/>
                    <a:pt x="400" y="96"/>
                    <a:pt x="400" y="96"/>
                  </a:cubicBezTo>
                  <a:cubicBezTo>
                    <a:pt x="403" y="98"/>
                    <a:pt x="403" y="98"/>
                    <a:pt x="403" y="98"/>
                  </a:cubicBezTo>
                  <a:cubicBezTo>
                    <a:pt x="403" y="100"/>
                    <a:pt x="403" y="100"/>
                    <a:pt x="403" y="100"/>
                  </a:cubicBezTo>
                  <a:cubicBezTo>
                    <a:pt x="402" y="107"/>
                    <a:pt x="402" y="107"/>
                    <a:pt x="402" y="107"/>
                  </a:cubicBezTo>
                  <a:cubicBezTo>
                    <a:pt x="402" y="109"/>
                    <a:pt x="402" y="109"/>
                    <a:pt x="402" y="109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5" y="113"/>
                    <a:pt x="405" y="113"/>
                    <a:pt x="405" y="113"/>
                  </a:cubicBezTo>
                  <a:cubicBezTo>
                    <a:pt x="406" y="114"/>
                    <a:pt x="406" y="114"/>
                    <a:pt x="406" y="114"/>
                  </a:cubicBezTo>
                  <a:cubicBezTo>
                    <a:pt x="407" y="116"/>
                    <a:pt x="407" y="116"/>
                    <a:pt x="407" y="116"/>
                  </a:cubicBezTo>
                  <a:cubicBezTo>
                    <a:pt x="408" y="121"/>
                    <a:pt x="408" y="121"/>
                    <a:pt x="408" y="121"/>
                  </a:cubicBezTo>
                  <a:cubicBezTo>
                    <a:pt x="408" y="127"/>
                    <a:pt x="408" y="127"/>
                    <a:pt x="408" y="127"/>
                  </a:cubicBezTo>
                  <a:cubicBezTo>
                    <a:pt x="406" y="131"/>
                    <a:pt x="406" y="131"/>
                    <a:pt x="406" y="131"/>
                  </a:cubicBezTo>
                  <a:cubicBezTo>
                    <a:pt x="402" y="133"/>
                    <a:pt x="402" y="133"/>
                    <a:pt x="402" y="133"/>
                  </a:cubicBezTo>
                  <a:cubicBezTo>
                    <a:pt x="399" y="131"/>
                    <a:pt x="399" y="131"/>
                    <a:pt x="399" y="131"/>
                  </a:cubicBezTo>
                  <a:cubicBezTo>
                    <a:pt x="394" y="123"/>
                    <a:pt x="394" y="123"/>
                    <a:pt x="394" y="123"/>
                  </a:cubicBezTo>
                  <a:cubicBezTo>
                    <a:pt x="390" y="121"/>
                    <a:pt x="390" y="121"/>
                    <a:pt x="390" y="121"/>
                  </a:cubicBezTo>
                  <a:cubicBezTo>
                    <a:pt x="387" y="121"/>
                    <a:pt x="387" y="121"/>
                    <a:pt x="387" y="121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5" y="134"/>
                    <a:pt x="395" y="134"/>
                    <a:pt x="395" y="134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6" y="143"/>
                    <a:pt x="396" y="143"/>
                    <a:pt x="396" y="143"/>
                  </a:cubicBezTo>
                  <a:cubicBezTo>
                    <a:pt x="395" y="149"/>
                    <a:pt x="395" y="149"/>
                    <a:pt x="395" y="149"/>
                  </a:cubicBezTo>
                  <a:cubicBezTo>
                    <a:pt x="395" y="152"/>
                    <a:pt x="395" y="152"/>
                    <a:pt x="395" y="152"/>
                  </a:cubicBezTo>
                  <a:cubicBezTo>
                    <a:pt x="395" y="154"/>
                    <a:pt x="395" y="154"/>
                    <a:pt x="395" y="154"/>
                  </a:cubicBezTo>
                  <a:cubicBezTo>
                    <a:pt x="395" y="155"/>
                    <a:pt x="395" y="155"/>
                    <a:pt x="395" y="155"/>
                  </a:cubicBezTo>
                  <a:cubicBezTo>
                    <a:pt x="393" y="157"/>
                    <a:pt x="393" y="157"/>
                    <a:pt x="393" y="157"/>
                  </a:cubicBezTo>
                  <a:cubicBezTo>
                    <a:pt x="391" y="158"/>
                    <a:pt x="391" y="158"/>
                    <a:pt x="391" y="158"/>
                  </a:cubicBezTo>
                  <a:cubicBezTo>
                    <a:pt x="389" y="157"/>
                    <a:pt x="389" y="157"/>
                    <a:pt x="389" y="157"/>
                  </a:cubicBezTo>
                  <a:cubicBezTo>
                    <a:pt x="387" y="154"/>
                    <a:pt x="387" y="154"/>
                    <a:pt x="387" y="154"/>
                  </a:cubicBezTo>
                  <a:cubicBezTo>
                    <a:pt x="384" y="148"/>
                    <a:pt x="384" y="148"/>
                    <a:pt x="384" y="148"/>
                  </a:cubicBezTo>
                  <a:cubicBezTo>
                    <a:pt x="382" y="146"/>
                    <a:pt x="382" y="146"/>
                    <a:pt x="382" y="146"/>
                  </a:cubicBezTo>
                  <a:cubicBezTo>
                    <a:pt x="379" y="146"/>
                    <a:pt x="379" y="146"/>
                    <a:pt x="379" y="146"/>
                  </a:cubicBezTo>
                  <a:cubicBezTo>
                    <a:pt x="378" y="153"/>
                    <a:pt x="378" y="153"/>
                    <a:pt x="378" y="153"/>
                  </a:cubicBezTo>
                  <a:cubicBezTo>
                    <a:pt x="376" y="148"/>
                    <a:pt x="376" y="148"/>
                    <a:pt x="376" y="148"/>
                  </a:cubicBezTo>
                  <a:cubicBezTo>
                    <a:pt x="375" y="141"/>
                    <a:pt x="375" y="141"/>
                    <a:pt x="375" y="141"/>
                  </a:cubicBezTo>
                  <a:cubicBezTo>
                    <a:pt x="372" y="137"/>
                    <a:pt x="372" y="137"/>
                    <a:pt x="372" y="137"/>
                  </a:cubicBezTo>
                  <a:cubicBezTo>
                    <a:pt x="367" y="139"/>
                    <a:pt x="367" y="139"/>
                    <a:pt x="367" y="139"/>
                  </a:cubicBezTo>
                  <a:cubicBezTo>
                    <a:pt x="365" y="140"/>
                    <a:pt x="365" y="140"/>
                    <a:pt x="365" y="140"/>
                  </a:cubicBezTo>
                  <a:cubicBezTo>
                    <a:pt x="362" y="139"/>
                    <a:pt x="362" y="139"/>
                    <a:pt x="362" y="139"/>
                  </a:cubicBezTo>
                  <a:cubicBezTo>
                    <a:pt x="360" y="139"/>
                    <a:pt x="360" y="139"/>
                    <a:pt x="360" y="139"/>
                  </a:cubicBezTo>
                  <a:cubicBezTo>
                    <a:pt x="359" y="142"/>
                    <a:pt x="359" y="142"/>
                    <a:pt x="359" y="142"/>
                  </a:cubicBezTo>
                  <a:cubicBezTo>
                    <a:pt x="360" y="143"/>
                    <a:pt x="360" y="143"/>
                    <a:pt x="360" y="143"/>
                  </a:cubicBezTo>
                  <a:cubicBezTo>
                    <a:pt x="362" y="144"/>
                    <a:pt x="362" y="144"/>
                    <a:pt x="362" y="144"/>
                  </a:cubicBezTo>
                  <a:cubicBezTo>
                    <a:pt x="364" y="146"/>
                    <a:pt x="364" y="146"/>
                    <a:pt x="364" y="146"/>
                  </a:cubicBezTo>
                  <a:cubicBezTo>
                    <a:pt x="364" y="151"/>
                    <a:pt x="364" y="151"/>
                    <a:pt x="364" y="151"/>
                  </a:cubicBezTo>
                  <a:cubicBezTo>
                    <a:pt x="362" y="153"/>
                    <a:pt x="362" y="153"/>
                    <a:pt x="362" y="153"/>
                  </a:cubicBezTo>
                  <a:cubicBezTo>
                    <a:pt x="360" y="155"/>
                    <a:pt x="360" y="155"/>
                    <a:pt x="360" y="155"/>
                  </a:cubicBezTo>
                  <a:cubicBezTo>
                    <a:pt x="359" y="157"/>
                    <a:pt x="359" y="157"/>
                    <a:pt x="359" y="157"/>
                  </a:cubicBezTo>
                  <a:cubicBezTo>
                    <a:pt x="360" y="161"/>
                    <a:pt x="360" y="161"/>
                    <a:pt x="360" y="161"/>
                  </a:cubicBezTo>
                  <a:cubicBezTo>
                    <a:pt x="362" y="163"/>
                    <a:pt x="362" y="163"/>
                    <a:pt x="362" y="163"/>
                  </a:cubicBezTo>
                  <a:cubicBezTo>
                    <a:pt x="364" y="165"/>
                    <a:pt x="364" y="165"/>
                    <a:pt x="364" y="165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0" y="164"/>
                    <a:pt x="370" y="164"/>
                    <a:pt x="370" y="164"/>
                  </a:cubicBezTo>
                  <a:cubicBezTo>
                    <a:pt x="371" y="163"/>
                    <a:pt x="371" y="163"/>
                    <a:pt x="371" y="163"/>
                  </a:cubicBezTo>
                  <a:cubicBezTo>
                    <a:pt x="375" y="159"/>
                    <a:pt x="375" y="159"/>
                    <a:pt x="375" y="159"/>
                  </a:cubicBezTo>
                  <a:cubicBezTo>
                    <a:pt x="376" y="158"/>
                    <a:pt x="376" y="158"/>
                    <a:pt x="376" y="158"/>
                  </a:cubicBezTo>
                  <a:cubicBezTo>
                    <a:pt x="378" y="159"/>
                    <a:pt x="378" y="159"/>
                    <a:pt x="378" y="159"/>
                  </a:cubicBezTo>
                  <a:cubicBezTo>
                    <a:pt x="380" y="160"/>
                    <a:pt x="380" y="160"/>
                    <a:pt x="380" y="160"/>
                  </a:cubicBezTo>
                  <a:cubicBezTo>
                    <a:pt x="381" y="162"/>
                    <a:pt x="381" y="162"/>
                    <a:pt x="381" y="162"/>
                  </a:cubicBezTo>
                  <a:cubicBezTo>
                    <a:pt x="378" y="164"/>
                    <a:pt x="378" y="164"/>
                    <a:pt x="378" y="164"/>
                  </a:cubicBezTo>
                  <a:cubicBezTo>
                    <a:pt x="378" y="166"/>
                    <a:pt x="378" y="166"/>
                    <a:pt x="378" y="166"/>
                  </a:cubicBezTo>
                  <a:cubicBezTo>
                    <a:pt x="380" y="168"/>
                    <a:pt x="380" y="168"/>
                    <a:pt x="380" y="168"/>
                  </a:cubicBezTo>
                  <a:cubicBezTo>
                    <a:pt x="381" y="176"/>
                    <a:pt x="381" y="176"/>
                    <a:pt x="381" y="176"/>
                  </a:cubicBezTo>
                  <a:cubicBezTo>
                    <a:pt x="383" y="178"/>
                    <a:pt x="383" y="178"/>
                    <a:pt x="383" y="178"/>
                  </a:cubicBezTo>
                  <a:cubicBezTo>
                    <a:pt x="386" y="179"/>
                    <a:pt x="386" y="179"/>
                    <a:pt x="386" y="179"/>
                  </a:cubicBezTo>
                  <a:cubicBezTo>
                    <a:pt x="388" y="180"/>
                    <a:pt x="388" y="180"/>
                    <a:pt x="388" y="180"/>
                  </a:cubicBezTo>
                  <a:cubicBezTo>
                    <a:pt x="390" y="182"/>
                    <a:pt x="390" y="182"/>
                    <a:pt x="390" y="182"/>
                  </a:cubicBezTo>
                  <a:cubicBezTo>
                    <a:pt x="393" y="187"/>
                    <a:pt x="393" y="187"/>
                    <a:pt x="393" y="187"/>
                  </a:cubicBezTo>
                  <a:cubicBezTo>
                    <a:pt x="397" y="191"/>
                    <a:pt x="397" y="191"/>
                    <a:pt x="397" y="191"/>
                  </a:cubicBezTo>
                  <a:cubicBezTo>
                    <a:pt x="402" y="197"/>
                    <a:pt x="402" y="197"/>
                    <a:pt x="402" y="197"/>
                  </a:cubicBezTo>
                  <a:cubicBezTo>
                    <a:pt x="403" y="199"/>
                    <a:pt x="403" y="199"/>
                    <a:pt x="403" y="199"/>
                  </a:cubicBezTo>
                  <a:cubicBezTo>
                    <a:pt x="403" y="201"/>
                    <a:pt x="403" y="201"/>
                    <a:pt x="403" y="201"/>
                  </a:cubicBezTo>
                  <a:cubicBezTo>
                    <a:pt x="403" y="204"/>
                    <a:pt x="403" y="204"/>
                    <a:pt x="403" y="204"/>
                  </a:cubicBezTo>
                  <a:cubicBezTo>
                    <a:pt x="403" y="205"/>
                    <a:pt x="403" y="205"/>
                    <a:pt x="403" y="205"/>
                  </a:cubicBezTo>
                  <a:cubicBezTo>
                    <a:pt x="400" y="210"/>
                    <a:pt x="400" y="210"/>
                    <a:pt x="400" y="210"/>
                  </a:cubicBezTo>
                  <a:cubicBezTo>
                    <a:pt x="399" y="212"/>
                    <a:pt x="399" y="212"/>
                    <a:pt x="399" y="212"/>
                  </a:cubicBezTo>
                  <a:cubicBezTo>
                    <a:pt x="399" y="215"/>
                    <a:pt x="399" y="215"/>
                    <a:pt x="399" y="215"/>
                  </a:cubicBezTo>
                  <a:cubicBezTo>
                    <a:pt x="397" y="216"/>
                    <a:pt x="397" y="216"/>
                    <a:pt x="397" y="216"/>
                  </a:cubicBezTo>
                  <a:cubicBezTo>
                    <a:pt x="395" y="214"/>
                    <a:pt x="395" y="214"/>
                    <a:pt x="395" y="214"/>
                  </a:cubicBezTo>
                  <a:cubicBezTo>
                    <a:pt x="394" y="211"/>
                    <a:pt x="394" y="211"/>
                    <a:pt x="394" y="211"/>
                  </a:cubicBezTo>
                  <a:cubicBezTo>
                    <a:pt x="393" y="209"/>
                    <a:pt x="393" y="209"/>
                    <a:pt x="393" y="209"/>
                  </a:cubicBezTo>
                  <a:cubicBezTo>
                    <a:pt x="390" y="208"/>
                    <a:pt x="390" y="208"/>
                    <a:pt x="390" y="208"/>
                  </a:cubicBezTo>
                  <a:cubicBezTo>
                    <a:pt x="387" y="207"/>
                    <a:pt x="387" y="207"/>
                    <a:pt x="387" y="207"/>
                  </a:cubicBezTo>
                  <a:cubicBezTo>
                    <a:pt x="381" y="208"/>
                    <a:pt x="381" y="208"/>
                    <a:pt x="381" y="208"/>
                  </a:cubicBezTo>
                  <a:cubicBezTo>
                    <a:pt x="375" y="207"/>
                    <a:pt x="375" y="207"/>
                    <a:pt x="375" y="207"/>
                  </a:cubicBezTo>
                  <a:cubicBezTo>
                    <a:pt x="374" y="215"/>
                    <a:pt x="374" y="215"/>
                    <a:pt x="374" y="215"/>
                  </a:cubicBezTo>
                  <a:cubicBezTo>
                    <a:pt x="372" y="221"/>
                    <a:pt x="372" y="221"/>
                    <a:pt x="372" y="221"/>
                  </a:cubicBezTo>
                  <a:cubicBezTo>
                    <a:pt x="372" y="228"/>
                    <a:pt x="372" y="228"/>
                    <a:pt x="372" y="228"/>
                  </a:cubicBezTo>
                  <a:cubicBezTo>
                    <a:pt x="374" y="234"/>
                    <a:pt x="374" y="234"/>
                    <a:pt x="374" y="234"/>
                  </a:cubicBezTo>
                  <a:cubicBezTo>
                    <a:pt x="376" y="239"/>
                    <a:pt x="376" y="239"/>
                    <a:pt x="376" y="239"/>
                  </a:cubicBezTo>
                  <a:cubicBezTo>
                    <a:pt x="388" y="253"/>
                    <a:pt x="388" y="253"/>
                    <a:pt x="388" y="253"/>
                  </a:cubicBezTo>
                  <a:cubicBezTo>
                    <a:pt x="389" y="255"/>
                    <a:pt x="389" y="255"/>
                    <a:pt x="389" y="255"/>
                  </a:cubicBezTo>
                  <a:cubicBezTo>
                    <a:pt x="391" y="261"/>
                    <a:pt x="391" y="261"/>
                    <a:pt x="391" y="261"/>
                  </a:cubicBezTo>
                  <a:cubicBezTo>
                    <a:pt x="393" y="263"/>
                    <a:pt x="393" y="263"/>
                    <a:pt x="393" y="263"/>
                  </a:cubicBezTo>
                  <a:cubicBezTo>
                    <a:pt x="396" y="263"/>
                    <a:pt x="396" y="263"/>
                    <a:pt x="396" y="263"/>
                  </a:cubicBezTo>
                  <a:cubicBezTo>
                    <a:pt x="394" y="255"/>
                    <a:pt x="394" y="255"/>
                    <a:pt x="394" y="255"/>
                  </a:cubicBezTo>
                  <a:cubicBezTo>
                    <a:pt x="392" y="250"/>
                    <a:pt x="392" y="250"/>
                    <a:pt x="392" y="250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88" y="246"/>
                    <a:pt x="388" y="246"/>
                    <a:pt x="388" y="246"/>
                  </a:cubicBezTo>
                  <a:cubicBezTo>
                    <a:pt x="385" y="243"/>
                    <a:pt x="385" y="243"/>
                    <a:pt x="385" y="243"/>
                  </a:cubicBezTo>
                  <a:cubicBezTo>
                    <a:pt x="383" y="240"/>
                    <a:pt x="383" y="240"/>
                    <a:pt x="383" y="240"/>
                  </a:cubicBezTo>
                  <a:cubicBezTo>
                    <a:pt x="382" y="237"/>
                    <a:pt x="382" y="237"/>
                    <a:pt x="382" y="237"/>
                  </a:cubicBezTo>
                  <a:cubicBezTo>
                    <a:pt x="382" y="233"/>
                    <a:pt x="382" y="233"/>
                    <a:pt x="382" y="233"/>
                  </a:cubicBezTo>
                  <a:cubicBezTo>
                    <a:pt x="382" y="228"/>
                    <a:pt x="382" y="228"/>
                    <a:pt x="382" y="228"/>
                  </a:cubicBezTo>
                  <a:cubicBezTo>
                    <a:pt x="383" y="224"/>
                    <a:pt x="383" y="224"/>
                    <a:pt x="383" y="224"/>
                  </a:cubicBezTo>
                  <a:cubicBezTo>
                    <a:pt x="387" y="222"/>
                    <a:pt x="387" y="222"/>
                    <a:pt x="387" y="222"/>
                  </a:cubicBezTo>
                  <a:cubicBezTo>
                    <a:pt x="388" y="217"/>
                    <a:pt x="388" y="217"/>
                    <a:pt x="388" y="217"/>
                  </a:cubicBezTo>
                  <a:cubicBezTo>
                    <a:pt x="389" y="215"/>
                    <a:pt x="389" y="215"/>
                    <a:pt x="389" y="215"/>
                  </a:cubicBezTo>
                  <a:cubicBezTo>
                    <a:pt x="391" y="215"/>
                    <a:pt x="391" y="215"/>
                    <a:pt x="391" y="215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17"/>
                    <a:pt x="393" y="217"/>
                    <a:pt x="393" y="217"/>
                  </a:cubicBezTo>
                  <a:cubicBezTo>
                    <a:pt x="393" y="218"/>
                    <a:pt x="393" y="218"/>
                    <a:pt x="393" y="218"/>
                  </a:cubicBezTo>
                  <a:cubicBezTo>
                    <a:pt x="400" y="222"/>
                    <a:pt x="400" y="222"/>
                    <a:pt x="400" y="222"/>
                  </a:cubicBezTo>
                  <a:cubicBezTo>
                    <a:pt x="400" y="228"/>
                    <a:pt x="400" y="228"/>
                    <a:pt x="400" y="228"/>
                  </a:cubicBezTo>
                  <a:cubicBezTo>
                    <a:pt x="398" y="236"/>
                    <a:pt x="398" y="236"/>
                    <a:pt x="398" y="236"/>
                  </a:cubicBezTo>
                  <a:cubicBezTo>
                    <a:pt x="397" y="246"/>
                    <a:pt x="397" y="246"/>
                    <a:pt x="397" y="246"/>
                  </a:cubicBezTo>
                  <a:cubicBezTo>
                    <a:pt x="399" y="254"/>
                    <a:pt x="399" y="254"/>
                    <a:pt x="399" y="254"/>
                  </a:cubicBezTo>
                  <a:cubicBezTo>
                    <a:pt x="404" y="262"/>
                    <a:pt x="404" y="262"/>
                    <a:pt x="404" y="262"/>
                  </a:cubicBezTo>
                  <a:cubicBezTo>
                    <a:pt x="413" y="274"/>
                    <a:pt x="413" y="274"/>
                    <a:pt x="413" y="274"/>
                  </a:cubicBezTo>
                  <a:cubicBezTo>
                    <a:pt x="417" y="272"/>
                    <a:pt x="417" y="272"/>
                    <a:pt x="417" y="272"/>
                  </a:cubicBezTo>
                  <a:cubicBezTo>
                    <a:pt x="419" y="272"/>
                    <a:pt x="419" y="272"/>
                    <a:pt x="419" y="272"/>
                  </a:cubicBezTo>
                  <a:cubicBezTo>
                    <a:pt x="420" y="273"/>
                    <a:pt x="420" y="273"/>
                    <a:pt x="420" y="273"/>
                  </a:cubicBezTo>
                  <a:cubicBezTo>
                    <a:pt x="421" y="274"/>
                    <a:pt x="421" y="274"/>
                    <a:pt x="421" y="274"/>
                  </a:cubicBezTo>
                  <a:cubicBezTo>
                    <a:pt x="421" y="276"/>
                    <a:pt x="421" y="276"/>
                    <a:pt x="421" y="276"/>
                  </a:cubicBezTo>
                  <a:cubicBezTo>
                    <a:pt x="420" y="276"/>
                    <a:pt x="420" y="277"/>
                    <a:pt x="419" y="277"/>
                  </a:cubicBezTo>
                  <a:cubicBezTo>
                    <a:pt x="418" y="278"/>
                    <a:pt x="418" y="278"/>
                    <a:pt x="418" y="278"/>
                  </a:cubicBezTo>
                  <a:cubicBezTo>
                    <a:pt x="417" y="282"/>
                    <a:pt x="417" y="282"/>
                    <a:pt x="417" y="282"/>
                  </a:cubicBezTo>
                  <a:cubicBezTo>
                    <a:pt x="416" y="285"/>
                    <a:pt x="416" y="285"/>
                    <a:pt x="416" y="285"/>
                  </a:cubicBezTo>
                  <a:cubicBezTo>
                    <a:pt x="412" y="286"/>
                    <a:pt x="412" y="286"/>
                    <a:pt x="412" y="286"/>
                  </a:cubicBezTo>
                  <a:cubicBezTo>
                    <a:pt x="410" y="287"/>
                    <a:pt x="410" y="287"/>
                    <a:pt x="410" y="287"/>
                  </a:cubicBezTo>
                  <a:cubicBezTo>
                    <a:pt x="404" y="288"/>
                    <a:pt x="404" y="288"/>
                    <a:pt x="404" y="288"/>
                  </a:cubicBezTo>
                  <a:cubicBezTo>
                    <a:pt x="402" y="288"/>
                    <a:pt x="402" y="288"/>
                    <a:pt x="402" y="288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5" y="293"/>
                    <a:pt x="395" y="293"/>
                    <a:pt x="395" y="293"/>
                  </a:cubicBezTo>
                  <a:cubicBezTo>
                    <a:pt x="394" y="294"/>
                    <a:pt x="394" y="294"/>
                    <a:pt x="394" y="294"/>
                  </a:cubicBezTo>
                  <a:cubicBezTo>
                    <a:pt x="393" y="297"/>
                    <a:pt x="393" y="297"/>
                    <a:pt x="393" y="297"/>
                  </a:cubicBezTo>
                  <a:cubicBezTo>
                    <a:pt x="391" y="300"/>
                    <a:pt x="391" y="300"/>
                    <a:pt x="391" y="300"/>
                  </a:cubicBezTo>
                  <a:cubicBezTo>
                    <a:pt x="390" y="304"/>
                    <a:pt x="390" y="304"/>
                    <a:pt x="390" y="304"/>
                  </a:cubicBezTo>
                  <a:cubicBezTo>
                    <a:pt x="388" y="309"/>
                    <a:pt x="388" y="309"/>
                    <a:pt x="388" y="309"/>
                  </a:cubicBezTo>
                  <a:cubicBezTo>
                    <a:pt x="385" y="313"/>
                    <a:pt x="385" y="313"/>
                    <a:pt x="385" y="313"/>
                  </a:cubicBezTo>
                  <a:cubicBezTo>
                    <a:pt x="379" y="316"/>
                    <a:pt x="379" y="316"/>
                    <a:pt x="379" y="316"/>
                  </a:cubicBezTo>
                  <a:cubicBezTo>
                    <a:pt x="377" y="319"/>
                    <a:pt x="377" y="319"/>
                    <a:pt x="377" y="319"/>
                  </a:cubicBezTo>
                  <a:cubicBezTo>
                    <a:pt x="375" y="322"/>
                    <a:pt x="375" y="322"/>
                    <a:pt x="375" y="322"/>
                  </a:cubicBezTo>
                  <a:cubicBezTo>
                    <a:pt x="373" y="326"/>
                    <a:pt x="373" y="326"/>
                    <a:pt x="373" y="326"/>
                  </a:cubicBezTo>
                  <a:cubicBezTo>
                    <a:pt x="372" y="331"/>
                    <a:pt x="372" y="331"/>
                    <a:pt x="372" y="331"/>
                  </a:cubicBezTo>
                  <a:cubicBezTo>
                    <a:pt x="372" y="335"/>
                    <a:pt x="372" y="335"/>
                    <a:pt x="372" y="335"/>
                  </a:cubicBezTo>
                  <a:cubicBezTo>
                    <a:pt x="374" y="338"/>
                    <a:pt x="374" y="338"/>
                    <a:pt x="374" y="338"/>
                  </a:cubicBezTo>
                  <a:cubicBezTo>
                    <a:pt x="374" y="342"/>
                    <a:pt x="374" y="342"/>
                    <a:pt x="374" y="342"/>
                  </a:cubicBezTo>
                  <a:cubicBezTo>
                    <a:pt x="373" y="346"/>
                    <a:pt x="373" y="346"/>
                    <a:pt x="373" y="346"/>
                  </a:cubicBezTo>
                  <a:cubicBezTo>
                    <a:pt x="372" y="349"/>
                    <a:pt x="372" y="349"/>
                    <a:pt x="372" y="349"/>
                  </a:cubicBezTo>
                  <a:cubicBezTo>
                    <a:pt x="368" y="353"/>
                    <a:pt x="368" y="353"/>
                    <a:pt x="368" y="353"/>
                  </a:cubicBezTo>
                  <a:cubicBezTo>
                    <a:pt x="367" y="355"/>
                    <a:pt x="367" y="355"/>
                    <a:pt x="367" y="355"/>
                  </a:cubicBezTo>
                  <a:cubicBezTo>
                    <a:pt x="366" y="357"/>
                    <a:pt x="366" y="357"/>
                    <a:pt x="366" y="357"/>
                  </a:cubicBezTo>
                  <a:cubicBezTo>
                    <a:pt x="365" y="358"/>
                    <a:pt x="365" y="358"/>
                    <a:pt x="365" y="358"/>
                  </a:cubicBezTo>
                  <a:cubicBezTo>
                    <a:pt x="363" y="359"/>
                    <a:pt x="363" y="359"/>
                    <a:pt x="363" y="359"/>
                  </a:cubicBezTo>
                  <a:cubicBezTo>
                    <a:pt x="362" y="360"/>
                    <a:pt x="362" y="360"/>
                    <a:pt x="362" y="360"/>
                  </a:cubicBezTo>
                  <a:cubicBezTo>
                    <a:pt x="362" y="362"/>
                    <a:pt x="362" y="362"/>
                    <a:pt x="362" y="362"/>
                  </a:cubicBezTo>
                  <a:cubicBezTo>
                    <a:pt x="364" y="365"/>
                    <a:pt x="364" y="365"/>
                    <a:pt x="364" y="365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72" y="371"/>
                    <a:pt x="372" y="371"/>
                    <a:pt x="372" y="371"/>
                  </a:cubicBezTo>
                  <a:cubicBezTo>
                    <a:pt x="374" y="375"/>
                    <a:pt x="374" y="375"/>
                    <a:pt x="374" y="375"/>
                  </a:cubicBezTo>
                  <a:cubicBezTo>
                    <a:pt x="374" y="378"/>
                    <a:pt x="374" y="378"/>
                    <a:pt x="374" y="378"/>
                  </a:cubicBezTo>
                  <a:cubicBezTo>
                    <a:pt x="373" y="382"/>
                    <a:pt x="373" y="382"/>
                    <a:pt x="373" y="382"/>
                  </a:cubicBezTo>
                  <a:cubicBezTo>
                    <a:pt x="371" y="387"/>
                    <a:pt x="371" y="387"/>
                    <a:pt x="371" y="387"/>
                  </a:cubicBezTo>
                  <a:cubicBezTo>
                    <a:pt x="370" y="385"/>
                    <a:pt x="370" y="385"/>
                    <a:pt x="370" y="385"/>
                  </a:cubicBezTo>
                  <a:cubicBezTo>
                    <a:pt x="369" y="381"/>
                    <a:pt x="369" y="381"/>
                    <a:pt x="369" y="381"/>
                  </a:cubicBezTo>
                  <a:cubicBezTo>
                    <a:pt x="367" y="378"/>
                    <a:pt x="367" y="378"/>
                    <a:pt x="367" y="378"/>
                  </a:cubicBezTo>
                  <a:cubicBezTo>
                    <a:pt x="365" y="378"/>
                    <a:pt x="365" y="378"/>
                    <a:pt x="365" y="378"/>
                  </a:cubicBezTo>
                  <a:cubicBezTo>
                    <a:pt x="362" y="380"/>
                    <a:pt x="362" y="380"/>
                    <a:pt x="362" y="380"/>
                  </a:cubicBezTo>
                  <a:cubicBezTo>
                    <a:pt x="361" y="382"/>
                    <a:pt x="361" y="382"/>
                    <a:pt x="361" y="382"/>
                  </a:cubicBezTo>
                  <a:cubicBezTo>
                    <a:pt x="361" y="384"/>
                    <a:pt x="361" y="384"/>
                    <a:pt x="361" y="384"/>
                  </a:cubicBezTo>
                  <a:cubicBezTo>
                    <a:pt x="362" y="396"/>
                    <a:pt x="362" y="396"/>
                    <a:pt x="362" y="396"/>
                  </a:cubicBezTo>
                  <a:cubicBezTo>
                    <a:pt x="362" y="399"/>
                    <a:pt x="362" y="399"/>
                    <a:pt x="362" y="399"/>
                  </a:cubicBezTo>
                  <a:cubicBezTo>
                    <a:pt x="364" y="403"/>
                    <a:pt x="364" y="403"/>
                    <a:pt x="364" y="403"/>
                  </a:cubicBezTo>
                  <a:cubicBezTo>
                    <a:pt x="363" y="406"/>
                    <a:pt x="363" y="406"/>
                    <a:pt x="363" y="406"/>
                  </a:cubicBezTo>
                  <a:cubicBezTo>
                    <a:pt x="361" y="417"/>
                    <a:pt x="361" y="417"/>
                    <a:pt x="361" y="417"/>
                  </a:cubicBezTo>
                  <a:cubicBezTo>
                    <a:pt x="362" y="420"/>
                    <a:pt x="362" y="420"/>
                    <a:pt x="362" y="420"/>
                  </a:cubicBezTo>
                  <a:cubicBezTo>
                    <a:pt x="365" y="427"/>
                    <a:pt x="365" y="427"/>
                    <a:pt x="365" y="427"/>
                  </a:cubicBezTo>
                  <a:cubicBezTo>
                    <a:pt x="366" y="431"/>
                    <a:pt x="366" y="431"/>
                    <a:pt x="366" y="431"/>
                  </a:cubicBezTo>
                  <a:cubicBezTo>
                    <a:pt x="365" y="436"/>
                    <a:pt x="365" y="436"/>
                    <a:pt x="365" y="436"/>
                  </a:cubicBezTo>
                  <a:cubicBezTo>
                    <a:pt x="363" y="439"/>
                    <a:pt x="363" y="439"/>
                    <a:pt x="363" y="439"/>
                  </a:cubicBezTo>
                  <a:cubicBezTo>
                    <a:pt x="361" y="442"/>
                    <a:pt x="361" y="442"/>
                    <a:pt x="361" y="442"/>
                  </a:cubicBezTo>
                  <a:cubicBezTo>
                    <a:pt x="355" y="442"/>
                    <a:pt x="355" y="442"/>
                    <a:pt x="355" y="442"/>
                  </a:cubicBezTo>
                  <a:cubicBezTo>
                    <a:pt x="351" y="443"/>
                    <a:pt x="351" y="443"/>
                    <a:pt x="351" y="443"/>
                  </a:cubicBezTo>
                  <a:cubicBezTo>
                    <a:pt x="348" y="445"/>
                    <a:pt x="348" y="445"/>
                    <a:pt x="348" y="445"/>
                  </a:cubicBezTo>
                  <a:cubicBezTo>
                    <a:pt x="345" y="447"/>
                    <a:pt x="345" y="447"/>
                    <a:pt x="345" y="447"/>
                  </a:cubicBezTo>
                  <a:cubicBezTo>
                    <a:pt x="343" y="449"/>
                    <a:pt x="343" y="449"/>
                    <a:pt x="343" y="449"/>
                  </a:cubicBezTo>
                  <a:cubicBezTo>
                    <a:pt x="343" y="451"/>
                    <a:pt x="343" y="451"/>
                    <a:pt x="343" y="451"/>
                  </a:cubicBezTo>
                  <a:cubicBezTo>
                    <a:pt x="345" y="453"/>
                    <a:pt x="345" y="453"/>
                    <a:pt x="345" y="453"/>
                  </a:cubicBezTo>
                  <a:cubicBezTo>
                    <a:pt x="347" y="456"/>
                    <a:pt x="347" y="456"/>
                    <a:pt x="347" y="456"/>
                  </a:cubicBezTo>
                  <a:cubicBezTo>
                    <a:pt x="343" y="458"/>
                    <a:pt x="343" y="458"/>
                    <a:pt x="343" y="458"/>
                  </a:cubicBezTo>
                  <a:cubicBezTo>
                    <a:pt x="341" y="459"/>
                    <a:pt x="341" y="459"/>
                    <a:pt x="341" y="459"/>
                  </a:cubicBezTo>
                  <a:cubicBezTo>
                    <a:pt x="338" y="457"/>
                    <a:pt x="338" y="457"/>
                    <a:pt x="338" y="457"/>
                  </a:cubicBezTo>
                  <a:cubicBezTo>
                    <a:pt x="333" y="451"/>
                    <a:pt x="333" y="451"/>
                    <a:pt x="333" y="451"/>
                  </a:cubicBezTo>
                  <a:cubicBezTo>
                    <a:pt x="328" y="446"/>
                    <a:pt x="328" y="446"/>
                    <a:pt x="328" y="446"/>
                  </a:cubicBezTo>
                  <a:cubicBezTo>
                    <a:pt x="326" y="442"/>
                    <a:pt x="326" y="442"/>
                    <a:pt x="326" y="442"/>
                  </a:cubicBezTo>
                  <a:cubicBezTo>
                    <a:pt x="324" y="452"/>
                    <a:pt x="324" y="452"/>
                    <a:pt x="324" y="452"/>
                  </a:cubicBezTo>
                  <a:cubicBezTo>
                    <a:pt x="320" y="460"/>
                    <a:pt x="320" y="460"/>
                    <a:pt x="320" y="460"/>
                  </a:cubicBezTo>
                  <a:cubicBezTo>
                    <a:pt x="314" y="468"/>
                    <a:pt x="314" y="468"/>
                    <a:pt x="314" y="468"/>
                  </a:cubicBezTo>
                  <a:cubicBezTo>
                    <a:pt x="296" y="486"/>
                    <a:pt x="296" y="486"/>
                    <a:pt x="296" y="486"/>
                  </a:cubicBezTo>
                  <a:cubicBezTo>
                    <a:pt x="289" y="490"/>
                    <a:pt x="289" y="490"/>
                    <a:pt x="289" y="490"/>
                  </a:cubicBezTo>
                  <a:cubicBezTo>
                    <a:pt x="282" y="493"/>
                    <a:pt x="282" y="493"/>
                    <a:pt x="282" y="493"/>
                  </a:cubicBezTo>
                  <a:cubicBezTo>
                    <a:pt x="282" y="490"/>
                    <a:pt x="282" y="490"/>
                    <a:pt x="282" y="490"/>
                  </a:cubicBezTo>
                  <a:cubicBezTo>
                    <a:pt x="281" y="487"/>
                    <a:pt x="281" y="487"/>
                    <a:pt x="281" y="487"/>
                  </a:cubicBezTo>
                  <a:cubicBezTo>
                    <a:pt x="279" y="484"/>
                    <a:pt x="279" y="484"/>
                    <a:pt x="279" y="484"/>
                  </a:cubicBezTo>
                  <a:cubicBezTo>
                    <a:pt x="276" y="481"/>
                    <a:pt x="276" y="481"/>
                    <a:pt x="276" y="481"/>
                  </a:cubicBezTo>
                  <a:cubicBezTo>
                    <a:pt x="274" y="478"/>
                    <a:pt x="274" y="478"/>
                    <a:pt x="274" y="478"/>
                  </a:cubicBezTo>
                  <a:cubicBezTo>
                    <a:pt x="274" y="475"/>
                    <a:pt x="274" y="475"/>
                    <a:pt x="274" y="475"/>
                  </a:cubicBezTo>
                  <a:cubicBezTo>
                    <a:pt x="273" y="473"/>
                    <a:pt x="273" y="473"/>
                    <a:pt x="273" y="473"/>
                  </a:cubicBezTo>
                  <a:cubicBezTo>
                    <a:pt x="270" y="470"/>
                    <a:pt x="270" y="470"/>
                    <a:pt x="270" y="470"/>
                  </a:cubicBezTo>
                  <a:cubicBezTo>
                    <a:pt x="269" y="471"/>
                    <a:pt x="269" y="471"/>
                    <a:pt x="269" y="471"/>
                  </a:cubicBezTo>
                  <a:cubicBezTo>
                    <a:pt x="268" y="475"/>
                    <a:pt x="268" y="475"/>
                    <a:pt x="268" y="475"/>
                  </a:cubicBezTo>
                  <a:cubicBezTo>
                    <a:pt x="268" y="476"/>
                    <a:pt x="268" y="476"/>
                    <a:pt x="268" y="476"/>
                  </a:cubicBezTo>
                  <a:cubicBezTo>
                    <a:pt x="266" y="477"/>
                    <a:pt x="266" y="477"/>
                    <a:pt x="266" y="477"/>
                  </a:cubicBezTo>
                  <a:cubicBezTo>
                    <a:pt x="263" y="478"/>
                    <a:pt x="263" y="478"/>
                    <a:pt x="263" y="478"/>
                  </a:cubicBezTo>
                  <a:cubicBezTo>
                    <a:pt x="261" y="478"/>
                    <a:pt x="261" y="478"/>
                    <a:pt x="261" y="478"/>
                  </a:cubicBezTo>
                  <a:cubicBezTo>
                    <a:pt x="262" y="476"/>
                    <a:pt x="262" y="476"/>
                    <a:pt x="262" y="476"/>
                  </a:cubicBezTo>
                  <a:cubicBezTo>
                    <a:pt x="264" y="474"/>
                    <a:pt x="264" y="474"/>
                    <a:pt x="264" y="474"/>
                  </a:cubicBezTo>
                  <a:cubicBezTo>
                    <a:pt x="264" y="472"/>
                    <a:pt x="264" y="472"/>
                    <a:pt x="264" y="472"/>
                  </a:cubicBezTo>
                  <a:cubicBezTo>
                    <a:pt x="264" y="469"/>
                    <a:pt x="264" y="469"/>
                    <a:pt x="264" y="469"/>
                  </a:cubicBezTo>
                  <a:cubicBezTo>
                    <a:pt x="256" y="473"/>
                    <a:pt x="256" y="473"/>
                    <a:pt x="256" y="473"/>
                  </a:cubicBezTo>
                  <a:cubicBezTo>
                    <a:pt x="254" y="476"/>
                    <a:pt x="254" y="476"/>
                    <a:pt x="254" y="476"/>
                  </a:cubicBezTo>
                  <a:cubicBezTo>
                    <a:pt x="253" y="479"/>
                    <a:pt x="253" y="479"/>
                    <a:pt x="253" y="479"/>
                  </a:cubicBezTo>
                  <a:cubicBezTo>
                    <a:pt x="253" y="483"/>
                    <a:pt x="253" y="483"/>
                    <a:pt x="253" y="483"/>
                  </a:cubicBezTo>
                  <a:cubicBezTo>
                    <a:pt x="253" y="486"/>
                    <a:pt x="253" y="486"/>
                    <a:pt x="253" y="486"/>
                  </a:cubicBezTo>
                  <a:cubicBezTo>
                    <a:pt x="250" y="488"/>
                    <a:pt x="250" y="488"/>
                    <a:pt x="250" y="488"/>
                  </a:cubicBezTo>
                  <a:cubicBezTo>
                    <a:pt x="251" y="491"/>
                    <a:pt x="251" y="491"/>
                    <a:pt x="251" y="491"/>
                  </a:cubicBezTo>
                  <a:cubicBezTo>
                    <a:pt x="251" y="495"/>
                    <a:pt x="251" y="495"/>
                    <a:pt x="251" y="495"/>
                  </a:cubicBezTo>
                  <a:cubicBezTo>
                    <a:pt x="251" y="497"/>
                    <a:pt x="251" y="497"/>
                    <a:pt x="251" y="497"/>
                  </a:cubicBezTo>
                  <a:cubicBezTo>
                    <a:pt x="248" y="496"/>
                    <a:pt x="248" y="496"/>
                    <a:pt x="248" y="496"/>
                  </a:cubicBezTo>
                  <a:cubicBezTo>
                    <a:pt x="247" y="494"/>
                    <a:pt x="247" y="494"/>
                    <a:pt x="247" y="494"/>
                  </a:cubicBezTo>
                  <a:cubicBezTo>
                    <a:pt x="247" y="488"/>
                    <a:pt x="247" y="488"/>
                    <a:pt x="247" y="488"/>
                  </a:cubicBezTo>
                  <a:cubicBezTo>
                    <a:pt x="246" y="485"/>
                    <a:pt x="246" y="485"/>
                    <a:pt x="246" y="485"/>
                  </a:cubicBezTo>
                  <a:cubicBezTo>
                    <a:pt x="247" y="483"/>
                    <a:pt x="247" y="483"/>
                    <a:pt x="247" y="483"/>
                  </a:cubicBezTo>
                  <a:cubicBezTo>
                    <a:pt x="248" y="480"/>
                    <a:pt x="248" y="480"/>
                    <a:pt x="248" y="480"/>
                  </a:cubicBezTo>
                  <a:cubicBezTo>
                    <a:pt x="248" y="477"/>
                    <a:pt x="248" y="477"/>
                    <a:pt x="248" y="477"/>
                  </a:cubicBezTo>
                  <a:cubicBezTo>
                    <a:pt x="248" y="475"/>
                    <a:pt x="248" y="475"/>
                    <a:pt x="248" y="475"/>
                  </a:cubicBezTo>
                  <a:cubicBezTo>
                    <a:pt x="245" y="480"/>
                    <a:pt x="245" y="480"/>
                    <a:pt x="245" y="480"/>
                  </a:cubicBezTo>
                  <a:cubicBezTo>
                    <a:pt x="241" y="484"/>
                    <a:pt x="241" y="484"/>
                    <a:pt x="241" y="484"/>
                  </a:cubicBezTo>
                  <a:cubicBezTo>
                    <a:pt x="236" y="485"/>
                    <a:pt x="236" y="485"/>
                    <a:pt x="236" y="485"/>
                  </a:cubicBezTo>
                  <a:cubicBezTo>
                    <a:pt x="232" y="484"/>
                    <a:pt x="232" y="484"/>
                    <a:pt x="232" y="484"/>
                  </a:cubicBezTo>
                  <a:cubicBezTo>
                    <a:pt x="236" y="483"/>
                    <a:pt x="236" y="483"/>
                    <a:pt x="236" y="483"/>
                  </a:cubicBezTo>
                  <a:cubicBezTo>
                    <a:pt x="239" y="480"/>
                    <a:pt x="239" y="480"/>
                    <a:pt x="239" y="480"/>
                  </a:cubicBezTo>
                  <a:cubicBezTo>
                    <a:pt x="250" y="467"/>
                    <a:pt x="250" y="467"/>
                    <a:pt x="250" y="467"/>
                  </a:cubicBezTo>
                  <a:cubicBezTo>
                    <a:pt x="251" y="464"/>
                    <a:pt x="251" y="464"/>
                    <a:pt x="251" y="464"/>
                  </a:cubicBezTo>
                  <a:cubicBezTo>
                    <a:pt x="249" y="463"/>
                    <a:pt x="249" y="463"/>
                    <a:pt x="249" y="463"/>
                  </a:cubicBezTo>
                  <a:cubicBezTo>
                    <a:pt x="244" y="469"/>
                    <a:pt x="244" y="469"/>
                    <a:pt x="244" y="469"/>
                  </a:cubicBezTo>
                  <a:cubicBezTo>
                    <a:pt x="243" y="469"/>
                    <a:pt x="243" y="469"/>
                    <a:pt x="243" y="469"/>
                  </a:cubicBezTo>
                  <a:cubicBezTo>
                    <a:pt x="242" y="469"/>
                    <a:pt x="242" y="469"/>
                    <a:pt x="242" y="469"/>
                  </a:cubicBezTo>
                  <a:cubicBezTo>
                    <a:pt x="225" y="477"/>
                    <a:pt x="225" y="477"/>
                    <a:pt x="225" y="477"/>
                  </a:cubicBezTo>
                  <a:cubicBezTo>
                    <a:pt x="221" y="478"/>
                    <a:pt x="221" y="478"/>
                    <a:pt x="221" y="478"/>
                  </a:cubicBezTo>
                  <a:cubicBezTo>
                    <a:pt x="224" y="474"/>
                    <a:pt x="224" y="474"/>
                    <a:pt x="224" y="474"/>
                  </a:cubicBezTo>
                  <a:cubicBezTo>
                    <a:pt x="228" y="474"/>
                    <a:pt x="228" y="474"/>
                    <a:pt x="228" y="474"/>
                  </a:cubicBezTo>
                  <a:cubicBezTo>
                    <a:pt x="231" y="474"/>
                    <a:pt x="231" y="474"/>
                    <a:pt x="231" y="474"/>
                  </a:cubicBezTo>
                  <a:cubicBezTo>
                    <a:pt x="234" y="472"/>
                    <a:pt x="234" y="472"/>
                    <a:pt x="234" y="472"/>
                  </a:cubicBezTo>
                  <a:cubicBezTo>
                    <a:pt x="234" y="468"/>
                    <a:pt x="234" y="468"/>
                    <a:pt x="234" y="468"/>
                  </a:cubicBezTo>
                  <a:cubicBezTo>
                    <a:pt x="231" y="467"/>
                    <a:pt x="231" y="467"/>
                    <a:pt x="231" y="467"/>
                  </a:cubicBezTo>
                  <a:cubicBezTo>
                    <a:pt x="226" y="468"/>
                    <a:pt x="226" y="468"/>
                    <a:pt x="226" y="468"/>
                  </a:cubicBezTo>
                  <a:cubicBezTo>
                    <a:pt x="223" y="470"/>
                    <a:pt x="223" y="470"/>
                    <a:pt x="223" y="470"/>
                  </a:cubicBezTo>
                  <a:cubicBezTo>
                    <a:pt x="226" y="466"/>
                    <a:pt x="226" y="466"/>
                    <a:pt x="226" y="466"/>
                  </a:cubicBezTo>
                  <a:cubicBezTo>
                    <a:pt x="231" y="465"/>
                    <a:pt x="231" y="465"/>
                    <a:pt x="231" y="465"/>
                  </a:cubicBezTo>
                  <a:cubicBezTo>
                    <a:pt x="240" y="464"/>
                    <a:pt x="240" y="464"/>
                    <a:pt x="240" y="464"/>
                  </a:cubicBezTo>
                  <a:cubicBezTo>
                    <a:pt x="245" y="461"/>
                    <a:pt x="245" y="461"/>
                    <a:pt x="245" y="461"/>
                  </a:cubicBezTo>
                  <a:cubicBezTo>
                    <a:pt x="249" y="456"/>
                    <a:pt x="249" y="456"/>
                    <a:pt x="249" y="456"/>
                  </a:cubicBezTo>
                  <a:cubicBezTo>
                    <a:pt x="258" y="438"/>
                    <a:pt x="258" y="438"/>
                    <a:pt x="258" y="438"/>
                  </a:cubicBezTo>
                  <a:cubicBezTo>
                    <a:pt x="260" y="437"/>
                    <a:pt x="260" y="437"/>
                    <a:pt x="260" y="437"/>
                  </a:cubicBezTo>
                  <a:cubicBezTo>
                    <a:pt x="263" y="437"/>
                    <a:pt x="263" y="437"/>
                    <a:pt x="263" y="437"/>
                  </a:cubicBezTo>
                  <a:cubicBezTo>
                    <a:pt x="265" y="436"/>
                    <a:pt x="265" y="436"/>
                    <a:pt x="265" y="436"/>
                  </a:cubicBezTo>
                  <a:cubicBezTo>
                    <a:pt x="268" y="435"/>
                    <a:pt x="268" y="435"/>
                    <a:pt x="268" y="435"/>
                  </a:cubicBezTo>
                  <a:cubicBezTo>
                    <a:pt x="273" y="431"/>
                    <a:pt x="273" y="431"/>
                    <a:pt x="273" y="431"/>
                  </a:cubicBezTo>
                  <a:cubicBezTo>
                    <a:pt x="275" y="427"/>
                    <a:pt x="275" y="427"/>
                    <a:pt x="275" y="427"/>
                  </a:cubicBezTo>
                  <a:cubicBezTo>
                    <a:pt x="281" y="415"/>
                    <a:pt x="281" y="415"/>
                    <a:pt x="281" y="415"/>
                  </a:cubicBezTo>
                  <a:cubicBezTo>
                    <a:pt x="284" y="412"/>
                    <a:pt x="284" y="412"/>
                    <a:pt x="284" y="412"/>
                  </a:cubicBezTo>
                  <a:cubicBezTo>
                    <a:pt x="282" y="416"/>
                    <a:pt x="282" y="416"/>
                    <a:pt x="282" y="416"/>
                  </a:cubicBezTo>
                  <a:cubicBezTo>
                    <a:pt x="283" y="418"/>
                    <a:pt x="283" y="418"/>
                    <a:pt x="283" y="418"/>
                  </a:cubicBezTo>
                  <a:cubicBezTo>
                    <a:pt x="284" y="419"/>
                    <a:pt x="284" y="419"/>
                    <a:pt x="284" y="419"/>
                  </a:cubicBezTo>
                  <a:cubicBezTo>
                    <a:pt x="285" y="421"/>
                    <a:pt x="285" y="421"/>
                    <a:pt x="285" y="421"/>
                  </a:cubicBezTo>
                  <a:cubicBezTo>
                    <a:pt x="285" y="425"/>
                    <a:pt x="285" y="425"/>
                    <a:pt x="285" y="425"/>
                  </a:cubicBezTo>
                  <a:cubicBezTo>
                    <a:pt x="285" y="427"/>
                    <a:pt x="285" y="427"/>
                    <a:pt x="285" y="427"/>
                  </a:cubicBezTo>
                  <a:cubicBezTo>
                    <a:pt x="283" y="434"/>
                    <a:pt x="283" y="434"/>
                    <a:pt x="283" y="434"/>
                  </a:cubicBezTo>
                  <a:cubicBezTo>
                    <a:pt x="282" y="439"/>
                    <a:pt x="282" y="439"/>
                    <a:pt x="282" y="439"/>
                  </a:cubicBezTo>
                  <a:cubicBezTo>
                    <a:pt x="280" y="442"/>
                    <a:pt x="280" y="442"/>
                    <a:pt x="280" y="442"/>
                  </a:cubicBezTo>
                  <a:cubicBezTo>
                    <a:pt x="276" y="443"/>
                    <a:pt x="276" y="443"/>
                    <a:pt x="276" y="443"/>
                  </a:cubicBezTo>
                  <a:cubicBezTo>
                    <a:pt x="275" y="449"/>
                    <a:pt x="275" y="449"/>
                    <a:pt x="275" y="449"/>
                  </a:cubicBezTo>
                  <a:cubicBezTo>
                    <a:pt x="275" y="461"/>
                    <a:pt x="275" y="461"/>
                    <a:pt x="275" y="461"/>
                  </a:cubicBezTo>
                  <a:cubicBezTo>
                    <a:pt x="278" y="470"/>
                    <a:pt x="278" y="470"/>
                    <a:pt x="278" y="470"/>
                  </a:cubicBezTo>
                  <a:cubicBezTo>
                    <a:pt x="284" y="466"/>
                    <a:pt x="284" y="466"/>
                    <a:pt x="284" y="466"/>
                  </a:cubicBezTo>
                  <a:cubicBezTo>
                    <a:pt x="284" y="465"/>
                    <a:pt x="284" y="465"/>
                    <a:pt x="284" y="465"/>
                  </a:cubicBezTo>
                  <a:cubicBezTo>
                    <a:pt x="284" y="463"/>
                    <a:pt x="284" y="463"/>
                    <a:pt x="284" y="463"/>
                  </a:cubicBezTo>
                  <a:cubicBezTo>
                    <a:pt x="284" y="461"/>
                    <a:pt x="284" y="461"/>
                    <a:pt x="284" y="461"/>
                  </a:cubicBezTo>
                  <a:cubicBezTo>
                    <a:pt x="284" y="461"/>
                    <a:pt x="284" y="461"/>
                    <a:pt x="284" y="461"/>
                  </a:cubicBezTo>
                  <a:cubicBezTo>
                    <a:pt x="285" y="460"/>
                    <a:pt x="285" y="460"/>
                    <a:pt x="285" y="460"/>
                  </a:cubicBezTo>
                  <a:cubicBezTo>
                    <a:pt x="286" y="459"/>
                    <a:pt x="286" y="459"/>
                    <a:pt x="286" y="459"/>
                  </a:cubicBezTo>
                  <a:cubicBezTo>
                    <a:pt x="287" y="458"/>
                    <a:pt x="287" y="458"/>
                    <a:pt x="287" y="458"/>
                  </a:cubicBezTo>
                  <a:cubicBezTo>
                    <a:pt x="287" y="460"/>
                    <a:pt x="287" y="460"/>
                    <a:pt x="287" y="460"/>
                  </a:cubicBezTo>
                  <a:cubicBezTo>
                    <a:pt x="288" y="458"/>
                    <a:pt x="288" y="458"/>
                    <a:pt x="288" y="458"/>
                  </a:cubicBezTo>
                  <a:cubicBezTo>
                    <a:pt x="289" y="457"/>
                    <a:pt x="289" y="457"/>
                    <a:pt x="289" y="457"/>
                  </a:cubicBezTo>
                  <a:cubicBezTo>
                    <a:pt x="290" y="455"/>
                    <a:pt x="290" y="455"/>
                    <a:pt x="290" y="455"/>
                  </a:cubicBezTo>
                  <a:cubicBezTo>
                    <a:pt x="287" y="447"/>
                    <a:pt x="287" y="447"/>
                    <a:pt x="287" y="447"/>
                  </a:cubicBezTo>
                  <a:cubicBezTo>
                    <a:pt x="287" y="443"/>
                    <a:pt x="287" y="443"/>
                    <a:pt x="287" y="443"/>
                  </a:cubicBezTo>
                  <a:cubicBezTo>
                    <a:pt x="288" y="440"/>
                    <a:pt x="288" y="440"/>
                    <a:pt x="288" y="440"/>
                  </a:cubicBezTo>
                  <a:cubicBezTo>
                    <a:pt x="292" y="436"/>
                    <a:pt x="292" y="436"/>
                    <a:pt x="292" y="436"/>
                  </a:cubicBezTo>
                  <a:cubicBezTo>
                    <a:pt x="293" y="434"/>
                    <a:pt x="293" y="434"/>
                    <a:pt x="293" y="434"/>
                  </a:cubicBezTo>
                  <a:cubicBezTo>
                    <a:pt x="294" y="432"/>
                    <a:pt x="294" y="432"/>
                    <a:pt x="294" y="432"/>
                  </a:cubicBezTo>
                  <a:cubicBezTo>
                    <a:pt x="295" y="430"/>
                    <a:pt x="295" y="430"/>
                    <a:pt x="295" y="430"/>
                  </a:cubicBezTo>
                  <a:cubicBezTo>
                    <a:pt x="296" y="429"/>
                    <a:pt x="296" y="429"/>
                    <a:pt x="296" y="429"/>
                  </a:cubicBezTo>
                  <a:cubicBezTo>
                    <a:pt x="298" y="429"/>
                    <a:pt x="298" y="429"/>
                    <a:pt x="298" y="429"/>
                  </a:cubicBezTo>
                  <a:cubicBezTo>
                    <a:pt x="299" y="428"/>
                    <a:pt x="299" y="428"/>
                    <a:pt x="299" y="428"/>
                  </a:cubicBezTo>
                  <a:cubicBezTo>
                    <a:pt x="301" y="426"/>
                    <a:pt x="301" y="426"/>
                    <a:pt x="301" y="426"/>
                  </a:cubicBezTo>
                  <a:cubicBezTo>
                    <a:pt x="302" y="425"/>
                    <a:pt x="302" y="425"/>
                    <a:pt x="302" y="425"/>
                  </a:cubicBezTo>
                  <a:cubicBezTo>
                    <a:pt x="309" y="423"/>
                    <a:pt x="309" y="423"/>
                    <a:pt x="309" y="423"/>
                  </a:cubicBezTo>
                  <a:cubicBezTo>
                    <a:pt x="312" y="421"/>
                    <a:pt x="312" y="421"/>
                    <a:pt x="312" y="421"/>
                  </a:cubicBezTo>
                  <a:cubicBezTo>
                    <a:pt x="314" y="417"/>
                    <a:pt x="314" y="417"/>
                    <a:pt x="314" y="417"/>
                  </a:cubicBezTo>
                  <a:cubicBezTo>
                    <a:pt x="313" y="423"/>
                    <a:pt x="313" y="423"/>
                    <a:pt x="313" y="423"/>
                  </a:cubicBezTo>
                  <a:cubicBezTo>
                    <a:pt x="311" y="427"/>
                    <a:pt x="311" y="427"/>
                    <a:pt x="311" y="427"/>
                  </a:cubicBezTo>
                  <a:cubicBezTo>
                    <a:pt x="308" y="430"/>
                    <a:pt x="308" y="430"/>
                    <a:pt x="308" y="430"/>
                  </a:cubicBezTo>
                  <a:cubicBezTo>
                    <a:pt x="305" y="434"/>
                    <a:pt x="305" y="434"/>
                    <a:pt x="305" y="434"/>
                  </a:cubicBezTo>
                  <a:cubicBezTo>
                    <a:pt x="303" y="437"/>
                    <a:pt x="303" y="437"/>
                    <a:pt x="303" y="437"/>
                  </a:cubicBezTo>
                  <a:cubicBezTo>
                    <a:pt x="300" y="439"/>
                    <a:pt x="300" y="439"/>
                    <a:pt x="300" y="439"/>
                  </a:cubicBezTo>
                  <a:cubicBezTo>
                    <a:pt x="299" y="441"/>
                    <a:pt x="299" y="441"/>
                    <a:pt x="299" y="441"/>
                  </a:cubicBezTo>
                  <a:cubicBezTo>
                    <a:pt x="303" y="445"/>
                    <a:pt x="303" y="445"/>
                    <a:pt x="303" y="445"/>
                  </a:cubicBezTo>
                  <a:cubicBezTo>
                    <a:pt x="315" y="454"/>
                    <a:pt x="315" y="454"/>
                    <a:pt x="315" y="454"/>
                  </a:cubicBezTo>
                  <a:cubicBezTo>
                    <a:pt x="318" y="454"/>
                    <a:pt x="318" y="454"/>
                    <a:pt x="318" y="454"/>
                  </a:cubicBezTo>
                  <a:cubicBezTo>
                    <a:pt x="321" y="450"/>
                    <a:pt x="321" y="450"/>
                    <a:pt x="321" y="450"/>
                  </a:cubicBezTo>
                  <a:cubicBezTo>
                    <a:pt x="321" y="445"/>
                    <a:pt x="321" y="445"/>
                    <a:pt x="321" y="445"/>
                  </a:cubicBezTo>
                  <a:cubicBezTo>
                    <a:pt x="318" y="436"/>
                    <a:pt x="318" y="436"/>
                    <a:pt x="318" y="436"/>
                  </a:cubicBezTo>
                  <a:cubicBezTo>
                    <a:pt x="322" y="435"/>
                    <a:pt x="322" y="435"/>
                    <a:pt x="322" y="435"/>
                  </a:cubicBezTo>
                  <a:cubicBezTo>
                    <a:pt x="324" y="434"/>
                    <a:pt x="324" y="434"/>
                    <a:pt x="324" y="434"/>
                  </a:cubicBezTo>
                  <a:cubicBezTo>
                    <a:pt x="326" y="432"/>
                    <a:pt x="326" y="432"/>
                    <a:pt x="326" y="432"/>
                  </a:cubicBezTo>
                  <a:cubicBezTo>
                    <a:pt x="328" y="429"/>
                    <a:pt x="328" y="429"/>
                    <a:pt x="328" y="429"/>
                  </a:cubicBezTo>
                  <a:cubicBezTo>
                    <a:pt x="326" y="423"/>
                    <a:pt x="326" y="423"/>
                    <a:pt x="326" y="423"/>
                  </a:cubicBezTo>
                  <a:cubicBezTo>
                    <a:pt x="328" y="417"/>
                    <a:pt x="328" y="417"/>
                    <a:pt x="328" y="417"/>
                  </a:cubicBezTo>
                  <a:cubicBezTo>
                    <a:pt x="332" y="412"/>
                    <a:pt x="332" y="412"/>
                    <a:pt x="332" y="412"/>
                  </a:cubicBezTo>
                  <a:cubicBezTo>
                    <a:pt x="334" y="406"/>
                    <a:pt x="334" y="406"/>
                    <a:pt x="334" y="406"/>
                  </a:cubicBezTo>
                  <a:cubicBezTo>
                    <a:pt x="337" y="401"/>
                    <a:pt x="337" y="401"/>
                    <a:pt x="337" y="401"/>
                  </a:cubicBezTo>
                  <a:cubicBezTo>
                    <a:pt x="340" y="396"/>
                    <a:pt x="340" y="396"/>
                    <a:pt x="340" y="396"/>
                  </a:cubicBezTo>
                  <a:cubicBezTo>
                    <a:pt x="341" y="392"/>
                    <a:pt x="341" y="392"/>
                    <a:pt x="341" y="392"/>
                  </a:cubicBezTo>
                  <a:cubicBezTo>
                    <a:pt x="337" y="389"/>
                    <a:pt x="337" y="389"/>
                    <a:pt x="337" y="389"/>
                  </a:cubicBezTo>
                  <a:cubicBezTo>
                    <a:pt x="337" y="386"/>
                    <a:pt x="337" y="386"/>
                    <a:pt x="337" y="386"/>
                  </a:cubicBezTo>
                  <a:cubicBezTo>
                    <a:pt x="338" y="379"/>
                    <a:pt x="338" y="379"/>
                    <a:pt x="338" y="379"/>
                  </a:cubicBezTo>
                  <a:cubicBezTo>
                    <a:pt x="337" y="375"/>
                    <a:pt x="337" y="375"/>
                    <a:pt x="337" y="375"/>
                  </a:cubicBezTo>
                  <a:cubicBezTo>
                    <a:pt x="331" y="377"/>
                    <a:pt x="331" y="377"/>
                    <a:pt x="331" y="377"/>
                  </a:cubicBezTo>
                  <a:cubicBezTo>
                    <a:pt x="326" y="380"/>
                    <a:pt x="326" y="380"/>
                    <a:pt x="326" y="380"/>
                  </a:cubicBezTo>
                  <a:cubicBezTo>
                    <a:pt x="322" y="382"/>
                    <a:pt x="322" y="382"/>
                    <a:pt x="322" y="382"/>
                  </a:cubicBezTo>
                  <a:cubicBezTo>
                    <a:pt x="312" y="384"/>
                    <a:pt x="312" y="384"/>
                    <a:pt x="312" y="384"/>
                  </a:cubicBezTo>
                  <a:cubicBezTo>
                    <a:pt x="314" y="382"/>
                    <a:pt x="314" y="382"/>
                    <a:pt x="314" y="382"/>
                  </a:cubicBezTo>
                  <a:cubicBezTo>
                    <a:pt x="318" y="379"/>
                    <a:pt x="318" y="379"/>
                    <a:pt x="318" y="379"/>
                  </a:cubicBezTo>
                  <a:cubicBezTo>
                    <a:pt x="320" y="377"/>
                    <a:pt x="320" y="377"/>
                    <a:pt x="320" y="377"/>
                  </a:cubicBezTo>
                  <a:cubicBezTo>
                    <a:pt x="322" y="374"/>
                    <a:pt x="322" y="374"/>
                    <a:pt x="322" y="374"/>
                  </a:cubicBezTo>
                  <a:cubicBezTo>
                    <a:pt x="322" y="373"/>
                    <a:pt x="322" y="373"/>
                    <a:pt x="322" y="373"/>
                  </a:cubicBezTo>
                  <a:cubicBezTo>
                    <a:pt x="321" y="373"/>
                    <a:pt x="321" y="373"/>
                    <a:pt x="321" y="373"/>
                  </a:cubicBezTo>
                  <a:cubicBezTo>
                    <a:pt x="315" y="368"/>
                    <a:pt x="315" y="368"/>
                    <a:pt x="315" y="368"/>
                  </a:cubicBezTo>
                  <a:cubicBezTo>
                    <a:pt x="314" y="367"/>
                    <a:pt x="314" y="367"/>
                    <a:pt x="314" y="367"/>
                  </a:cubicBezTo>
                  <a:cubicBezTo>
                    <a:pt x="314" y="363"/>
                    <a:pt x="314" y="363"/>
                    <a:pt x="314" y="363"/>
                  </a:cubicBezTo>
                  <a:cubicBezTo>
                    <a:pt x="314" y="360"/>
                    <a:pt x="314" y="360"/>
                    <a:pt x="314" y="360"/>
                  </a:cubicBezTo>
                  <a:cubicBezTo>
                    <a:pt x="315" y="357"/>
                    <a:pt x="315" y="357"/>
                    <a:pt x="315" y="357"/>
                  </a:cubicBezTo>
                  <a:cubicBezTo>
                    <a:pt x="317" y="355"/>
                    <a:pt x="317" y="355"/>
                    <a:pt x="317" y="355"/>
                  </a:cubicBezTo>
                  <a:cubicBezTo>
                    <a:pt x="319" y="353"/>
                    <a:pt x="319" y="353"/>
                    <a:pt x="319" y="353"/>
                  </a:cubicBezTo>
                  <a:cubicBezTo>
                    <a:pt x="322" y="368"/>
                    <a:pt x="322" y="368"/>
                    <a:pt x="322" y="368"/>
                  </a:cubicBezTo>
                  <a:cubicBezTo>
                    <a:pt x="325" y="375"/>
                    <a:pt x="325" y="375"/>
                    <a:pt x="325" y="375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9" y="371"/>
                    <a:pt x="329" y="371"/>
                    <a:pt x="329" y="371"/>
                  </a:cubicBezTo>
                  <a:cubicBezTo>
                    <a:pt x="331" y="370"/>
                    <a:pt x="331" y="370"/>
                    <a:pt x="331" y="370"/>
                  </a:cubicBezTo>
                  <a:cubicBezTo>
                    <a:pt x="330" y="344"/>
                    <a:pt x="330" y="344"/>
                    <a:pt x="330" y="344"/>
                  </a:cubicBezTo>
                  <a:cubicBezTo>
                    <a:pt x="329" y="343"/>
                    <a:pt x="329" y="343"/>
                    <a:pt x="329" y="343"/>
                  </a:cubicBezTo>
                  <a:cubicBezTo>
                    <a:pt x="328" y="340"/>
                    <a:pt x="328" y="340"/>
                    <a:pt x="328" y="340"/>
                  </a:cubicBezTo>
                  <a:cubicBezTo>
                    <a:pt x="327" y="339"/>
                    <a:pt x="327" y="339"/>
                    <a:pt x="327" y="339"/>
                  </a:cubicBezTo>
                  <a:cubicBezTo>
                    <a:pt x="326" y="337"/>
                    <a:pt x="326" y="337"/>
                    <a:pt x="326" y="337"/>
                  </a:cubicBezTo>
                  <a:cubicBezTo>
                    <a:pt x="326" y="334"/>
                    <a:pt x="326" y="334"/>
                    <a:pt x="326" y="334"/>
                  </a:cubicBezTo>
                  <a:cubicBezTo>
                    <a:pt x="328" y="334"/>
                    <a:pt x="328" y="334"/>
                    <a:pt x="328" y="334"/>
                  </a:cubicBezTo>
                  <a:cubicBezTo>
                    <a:pt x="335" y="346"/>
                    <a:pt x="335" y="346"/>
                    <a:pt x="335" y="346"/>
                  </a:cubicBezTo>
                  <a:cubicBezTo>
                    <a:pt x="338" y="345"/>
                    <a:pt x="338" y="345"/>
                    <a:pt x="338" y="345"/>
                  </a:cubicBezTo>
                  <a:cubicBezTo>
                    <a:pt x="342" y="342"/>
                    <a:pt x="342" y="342"/>
                    <a:pt x="342" y="342"/>
                  </a:cubicBezTo>
                  <a:cubicBezTo>
                    <a:pt x="344" y="338"/>
                    <a:pt x="344" y="338"/>
                    <a:pt x="344" y="338"/>
                  </a:cubicBezTo>
                  <a:cubicBezTo>
                    <a:pt x="344" y="335"/>
                    <a:pt x="344" y="335"/>
                    <a:pt x="344" y="335"/>
                  </a:cubicBezTo>
                  <a:cubicBezTo>
                    <a:pt x="347" y="335"/>
                    <a:pt x="347" y="335"/>
                    <a:pt x="347" y="335"/>
                  </a:cubicBezTo>
                  <a:cubicBezTo>
                    <a:pt x="355" y="339"/>
                    <a:pt x="355" y="339"/>
                    <a:pt x="355" y="339"/>
                  </a:cubicBezTo>
                  <a:cubicBezTo>
                    <a:pt x="357" y="338"/>
                    <a:pt x="357" y="338"/>
                    <a:pt x="357" y="338"/>
                  </a:cubicBezTo>
                  <a:cubicBezTo>
                    <a:pt x="358" y="337"/>
                    <a:pt x="358" y="337"/>
                    <a:pt x="358" y="337"/>
                  </a:cubicBezTo>
                  <a:cubicBezTo>
                    <a:pt x="359" y="336"/>
                    <a:pt x="359" y="336"/>
                    <a:pt x="359" y="336"/>
                  </a:cubicBezTo>
                  <a:cubicBezTo>
                    <a:pt x="360" y="334"/>
                    <a:pt x="360" y="334"/>
                    <a:pt x="360" y="334"/>
                  </a:cubicBezTo>
                  <a:cubicBezTo>
                    <a:pt x="361" y="331"/>
                    <a:pt x="361" y="331"/>
                    <a:pt x="361" y="331"/>
                  </a:cubicBezTo>
                  <a:cubicBezTo>
                    <a:pt x="360" y="329"/>
                    <a:pt x="360" y="329"/>
                    <a:pt x="360" y="329"/>
                  </a:cubicBezTo>
                  <a:cubicBezTo>
                    <a:pt x="359" y="327"/>
                    <a:pt x="359" y="327"/>
                    <a:pt x="359" y="327"/>
                  </a:cubicBezTo>
                  <a:cubicBezTo>
                    <a:pt x="357" y="326"/>
                    <a:pt x="357" y="326"/>
                    <a:pt x="357" y="326"/>
                  </a:cubicBezTo>
                  <a:cubicBezTo>
                    <a:pt x="356" y="325"/>
                    <a:pt x="356" y="325"/>
                    <a:pt x="356" y="325"/>
                  </a:cubicBezTo>
                  <a:cubicBezTo>
                    <a:pt x="359" y="321"/>
                    <a:pt x="359" y="321"/>
                    <a:pt x="359" y="321"/>
                  </a:cubicBezTo>
                  <a:cubicBezTo>
                    <a:pt x="359" y="319"/>
                    <a:pt x="359" y="319"/>
                    <a:pt x="359" y="319"/>
                  </a:cubicBezTo>
                  <a:cubicBezTo>
                    <a:pt x="358" y="316"/>
                    <a:pt x="358" y="316"/>
                    <a:pt x="358" y="316"/>
                  </a:cubicBezTo>
                  <a:cubicBezTo>
                    <a:pt x="357" y="313"/>
                    <a:pt x="357" y="313"/>
                    <a:pt x="357" y="313"/>
                  </a:cubicBezTo>
                  <a:cubicBezTo>
                    <a:pt x="358" y="305"/>
                    <a:pt x="358" y="305"/>
                    <a:pt x="358" y="305"/>
                  </a:cubicBezTo>
                  <a:cubicBezTo>
                    <a:pt x="358" y="301"/>
                    <a:pt x="358" y="301"/>
                    <a:pt x="358" y="301"/>
                  </a:cubicBezTo>
                  <a:cubicBezTo>
                    <a:pt x="358" y="294"/>
                    <a:pt x="358" y="294"/>
                    <a:pt x="358" y="294"/>
                  </a:cubicBezTo>
                  <a:cubicBezTo>
                    <a:pt x="354" y="290"/>
                    <a:pt x="354" y="290"/>
                    <a:pt x="354" y="290"/>
                  </a:cubicBezTo>
                  <a:cubicBezTo>
                    <a:pt x="346" y="281"/>
                    <a:pt x="346" y="281"/>
                    <a:pt x="346" y="281"/>
                  </a:cubicBezTo>
                  <a:cubicBezTo>
                    <a:pt x="345" y="284"/>
                    <a:pt x="345" y="284"/>
                    <a:pt x="345" y="284"/>
                  </a:cubicBezTo>
                  <a:cubicBezTo>
                    <a:pt x="347" y="291"/>
                    <a:pt x="347" y="291"/>
                    <a:pt x="347" y="291"/>
                  </a:cubicBezTo>
                  <a:cubicBezTo>
                    <a:pt x="348" y="293"/>
                    <a:pt x="348" y="293"/>
                    <a:pt x="348" y="293"/>
                  </a:cubicBezTo>
                  <a:cubicBezTo>
                    <a:pt x="348" y="305"/>
                    <a:pt x="348" y="305"/>
                    <a:pt x="348" y="305"/>
                  </a:cubicBezTo>
                  <a:cubicBezTo>
                    <a:pt x="348" y="311"/>
                    <a:pt x="348" y="311"/>
                    <a:pt x="348" y="311"/>
                  </a:cubicBezTo>
                  <a:cubicBezTo>
                    <a:pt x="346" y="315"/>
                    <a:pt x="346" y="315"/>
                    <a:pt x="346" y="315"/>
                  </a:cubicBezTo>
                  <a:cubicBezTo>
                    <a:pt x="343" y="313"/>
                    <a:pt x="343" y="313"/>
                    <a:pt x="343" y="313"/>
                  </a:cubicBezTo>
                  <a:cubicBezTo>
                    <a:pt x="342" y="311"/>
                    <a:pt x="342" y="311"/>
                    <a:pt x="342" y="311"/>
                  </a:cubicBezTo>
                  <a:cubicBezTo>
                    <a:pt x="343" y="309"/>
                    <a:pt x="343" y="309"/>
                    <a:pt x="343" y="309"/>
                  </a:cubicBezTo>
                  <a:cubicBezTo>
                    <a:pt x="343" y="307"/>
                    <a:pt x="343" y="307"/>
                    <a:pt x="343" y="307"/>
                  </a:cubicBezTo>
                  <a:cubicBezTo>
                    <a:pt x="341" y="305"/>
                    <a:pt x="341" y="305"/>
                    <a:pt x="341" y="305"/>
                  </a:cubicBezTo>
                  <a:cubicBezTo>
                    <a:pt x="339" y="306"/>
                    <a:pt x="339" y="306"/>
                    <a:pt x="339" y="306"/>
                  </a:cubicBezTo>
                  <a:cubicBezTo>
                    <a:pt x="336" y="307"/>
                    <a:pt x="336" y="307"/>
                    <a:pt x="336" y="307"/>
                  </a:cubicBezTo>
                  <a:cubicBezTo>
                    <a:pt x="314" y="328"/>
                    <a:pt x="314" y="328"/>
                    <a:pt x="314" y="328"/>
                  </a:cubicBezTo>
                  <a:cubicBezTo>
                    <a:pt x="312" y="332"/>
                    <a:pt x="312" y="332"/>
                    <a:pt x="312" y="332"/>
                  </a:cubicBezTo>
                  <a:cubicBezTo>
                    <a:pt x="307" y="343"/>
                    <a:pt x="307" y="343"/>
                    <a:pt x="307" y="343"/>
                  </a:cubicBezTo>
                  <a:cubicBezTo>
                    <a:pt x="306" y="346"/>
                    <a:pt x="306" y="346"/>
                    <a:pt x="306" y="346"/>
                  </a:cubicBezTo>
                  <a:cubicBezTo>
                    <a:pt x="303" y="347"/>
                    <a:pt x="303" y="347"/>
                    <a:pt x="303" y="347"/>
                  </a:cubicBezTo>
                  <a:cubicBezTo>
                    <a:pt x="299" y="349"/>
                    <a:pt x="299" y="349"/>
                    <a:pt x="299" y="349"/>
                  </a:cubicBezTo>
                  <a:cubicBezTo>
                    <a:pt x="285" y="351"/>
                    <a:pt x="285" y="351"/>
                    <a:pt x="285" y="351"/>
                  </a:cubicBezTo>
                  <a:cubicBezTo>
                    <a:pt x="273" y="356"/>
                    <a:pt x="273" y="356"/>
                    <a:pt x="273" y="356"/>
                  </a:cubicBezTo>
                  <a:cubicBezTo>
                    <a:pt x="270" y="357"/>
                    <a:pt x="270" y="357"/>
                    <a:pt x="270" y="357"/>
                  </a:cubicBezTo>
                  <a:cubicBezTo>
                    <a:pt x="254" y="373"/>
                    <a:pt x="254" y="373"/>
                    <a:pt x="254" y="373"/>
                  </a:cubicBezTo>
                  <a:cubicBezTo>
                    <a:pt x="243" y="388"/>
                    <a:pt x="243" y="388"/>
                    <a:pt x="243" y="388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5" y="396"/>
                    <a:pt x="235" y="396"/>
                    <a:pt x="235" y="396"/>
                  </a:cubicBezTo>
                  <a:cubicBezTo>
                    <a:pt x="233" y="400"/>
                    <a:pt x="233" y="400"/>
                    <a:pt x="233" y="400"/>
                  </a:cubicBezTo>
                  <a:cubicBezTo>
                    <a:pt x="231" y="403"/>
                    <a:pt x="231" y="403"/>
                    <a:pt x="231" y="403"/>
                  </a:cubicBezTo>
                  <a:cubicBezTo>
                    <a:pt x="234" y="410"/>
                    <a:pt x="234" y="410"/>
                    <a:pt x="234" y="410"/>
                  </a:cubicBezTo>
                  <a:cubicBezTo>
                    <a:pt x="240" y="411"/>
                    <a:pt x="240" y="411"/>
                    <a:pt x="240" y="411"/>
                  </a:cubicBezTo>
                  <a:cubicBezTo>
                    <a:pt x="255" y="408"/>
                    <a:pt x="255" y="408"/>
                    <a:pt x="255" y="408"/>
                  </a:cubicBezTo>
                  <a:cubicBezTo>
                    <a:pt x="268" y="402"/>
                    <a:pt x="268" y="402"/>
                    <a:pt x="268" y="402"/>
                  </a:cubicBezTo>
                  <a:cubicBezTo>
                    <a:pt x="276" y="400"/>
                    <a:pt x="276" y="400"/>
                    <a:pt x="276" y="400"/>
                  </a:cubicBezTo>
                  <a:cubicBezTo>
                    <a:pt x="280" y="403"/>
                    <a:pt x="280" y="403"/>
                    <a:pt x="280" y="403"/>
                  </a:cubicBezTo>
                  <a:cubicBezTo>
                    <a:pt x="273" y="407"/>
                    <a:pt x="273" y="407"/>
                    <a:pt x="273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36" y="416"/>
                    <a:pt x="236" y="416"/>
                    <a:pt x="236" y="416"/>
                  </a:cubicBezTo>
                  <a:cubicBezTo>
                    <a:pt x="226" y="415"/>
                    <a:pt x="226" y="415"/>
                    <a:pt x="226" y="415"/>
                  </a:cubicBezTo>
                  <a:cubicBezTo>
                    <a:pt x="221" y="410"/>
                    <a:pt x="221" y="410"/>
                    <a:pt x="221" y="410"/>
                  </a:cubicBezTo>
                  <a:cubicBezTo>
                    <a:pt x="223" y="406"/>
                    <a:pt x="223" y="406"/>
                    <a:pt x="223" y="406"/>
                  </a:cubicBezTo>
                  <a:cubicBezTo>
                    <a:pt x="229" y="397"/>
                    <a:pt x="229" y="397"/>
                    <a:pt x="229" y="397"/>
                  </a:cubicBezTo>
                  <a:cubicBezTo>
                    <a:pt x="233" y="388"/>
                    <a:pt x="233" y="388"/>
                    <a:pt x="233" y="388"/>
                  </a:cubicBezTo>
                  <a:cubicBezTo>
                    <a:pt x="237" y="385"/>
                    <a:pt x="237" y="385"/>
                    <a:pt x="237" y="385"/>
                  </a:cubicBezTo>
                  <a:cubicBezTo>
                    <a:pt x="242" y="382"/>
                    <a:pt x="242" y="382"/>
                    <a:pt x="242" y="382"/>
                  </a:cubicBezTo>
                  <a:cubicBezTo>
                    <a:pt x="245" y="379"/>
                    <a:pt x="245" y="379"/>
                    <a:pt x="245" y="379"/>
                  </a:cubicBezTo>
                  <a:cubicBezTo>
                    <a:pt x="253" y="366"/>
                    <a:pt x="253" y="366"/>
                    <a:pt x="253" y="366"/>
                  </a:cubicBezTo>
                  <a:cubicBezTo>
                    <a:pt x="256" y="362"/>
                    <a:pt x="256" y="362"/>
                    <a:pt x="256" y="362"/>
                  </a:cubicBezTo>
                  <a:cubicBezTo>
                    <a:pt x="273" y="348"/>
                    <a:pt x="273" y="348"/>
                    <a:pt x="273" y="348"/>
                  </a:cubicBezTo>
                  <a:cubicBezTo>
                    <a:pt x="276" y="347"/>
                    <a:pt x="276" y="347"/>
                    <a:pt x="276" y="347"/>
                  </a:cubicBezTo>
                  <a:cubicBezTo>
                    <a:pt x="278" y="346"/>
                    <a:pt x="278" y="346"/>
                    <a:pt x="278" y="346"/>
                  </a:cubicBezTo>
                  <a:cubicBezTo>
                    <a:pt x="280" y="345"/>
                    <a:pt x="280" y="345"/>
                    <a:pt x="280" y="345"/>
                  </a:cubicBezTo>
                  <a:cubicBezTo>
                    <a:pt x="282" y="340"/>
                    <a:pt x="282" y="340"/>
                    <a:pt x="282" y="340"/>
                  </a:cubicBezTo>
                  <a:cubicBezTo>
                    <a:pt x="286" y="337"/>
                    <a:pt x="286" y="337"/>
                    <a:pt x="286" y="337"/>
                  </a:cubicBezTo>
                  <a:cubicBezTo>
                    <a:pt x="289" y="331"/>
                    <a:pt x="289" y="331"/>
                    <a:pt x="289" y="331"/>
                  </a:cubicBezTo>
                  <a:cubicBezTo>
                    <a:pt x="292" y="326"/>
                    <a:pt x="292" y="326"/>
                    <a:pt x="292" y="326"/>
                  </a:cubicBezTo>
                  <a:cubicBezTo>
                    <a:pt x="297" y="323"/>
                    <a:pt x="297" y="323"/>
                    <a:pt x="297" y="323"/>
                  </a:cubicBezTo>
                  <a:cubicBezTo>
                    <a:pt x="295" y="316"/>
                    <a:pt x="295" y="316"/>
                    <a:pt x="295" y="316"/>
                  </a:cubicBezTo>
                  <a:cubicBezTo>
                    <a:pt x="295" y="311"/>
                    <a:pt x="295" y="311"/>
                    <a:pt x="295" y="311"/>
                  </a:cubicBezTo>
                  <a:cubicBezTo>
                    <a:pt x="295" y="307"/>
                    <a:pt x="295" y="307"/>
                    <a:pt x="295" y="307"/>
                  </a:cubicBezTo>
                  <a:cubicBezTo>
                    <a:pt x="298" y="303"/>
                    <a:pt x="298" y="303"/>
                    <a:pt x="298" y="303"/>
                  </a:cubicBezTo>
                  <a:cubicBezTo>
                    <a:pt x="299" y="305"/>
                    <a:pt x="299" y="305"/>
                    <a:pt x="299" y="305"/>
                  </a:cubicBezTo>
                  <a:cubicBezTo>
                    <a:pt x="300" y="309"/>
                    <a:pt x="300" y="309"/>
                    <a:pt x="300" y="309"/>
                  </a:cubicBezTo>
                  <a:cubicBezTo>
                    <a:pt x="299" y="315"/>
                    <a:pt x="299" y="315"/>
                    <a:pt x="299" y="315"/>
                  </a:cubicBezTo>
                  <a:cubicBezTo>
                    <a:pt x="302" y="313"/>
                    <a:pt x="302" y="313"/>
                    <a:pt x="302" y="313"/>
                  </a:cubicBezTo>
                  <a:cubicBezTo>
                    <a:pt x="304" y="308"/>
                    <a:pt x="304" y="308"/>
                    <a:pt x="304" y="308"/>
                  </a:cubicBezTo>
                  <a:cubicBezTo>
                    <a:pt x="305" y="303"/>
                    <a:pt x="305" y="303"/>
                    <a:pt x="305" y="303"/>
                  </a:cubicBezTo>
                  <a:cubicBezTo>
                    <a:pt x="308" y="300"/>
                    <a:pt x="308" y="300"/>
                    <a:pt x="308" y="300"/>
                  </a:cubicBezTo>
                  <a:cubicBezTo>
                    <a:pt x="307" y="310"/>
                    <a:pt x="307" y="310"/>
                    <a:pt x="307" y="310"/>
                  </a:cubicBezTo>
                  <a:cubicBezTo>
                    <a:pt x="305" y="317"/>
                    <a:pt x="305" y="317"/>
                    <a:pt x="305" y="317"/>
                  </a:cubicBezTo>
                  <a:cubicBezTo>
                    <a:pt x="299" y="333"/>
                    <a:pt x="299" y="333"/>
                    <a:pt x="299" y="333"/>
                  </a:cubicBezTo>
                  <a:cubicBezTo>
                    <a:pt x="296" y="337"/>
                    <a:pt x="296" y="337"/>
                    <a:pt x="296" y="337"/>
                  </a:cubicBezTo>
                  <a:cubicBezTo>
                    <a:pt x="295" y="340"/>
                    <a:pt x="295" y="340"/>
                    <a:pt x="295" y="340"/>
                  </a:cubicBezTo>
                  <a:cubicBezTo>
                    <a:pt x="298" y="342"/>
                    <a:pt x="298" y="342"/>
                    <a:pt x="298" y="342"/>
                  </a:cubicBezTo>
                  <a:cubicBezTo>
                    <a:pt x="300" y="342"/>
                    <a:pt x="300" y="342"/>
                    <a:pt x="300" y="342"/>
                  </a:cubicBezTo>
                  <a:cubicBezTo>
                    <a:pt x="302" y="341"/>
                    <a:pt x="302" y="341"/>
                    <a:pt x="302" y="341"/>
                  </a:cubicBezTo>
                  <a:cubicBezTo>
                    <a:pt x="304" y="339"/>
                    <a:pt x="304" y="339"/>
                    <a:pt x="304" y="339"/>
                  </a:cubicBezTo>
                  <a:cubicBezTo>
                    <a:pt x="305" y="337"/>
                    <a:pt x="305" y="337"/>
                    <a:pt x="305" y="337"/>
                  </a:cubicBezTo>
                  <a:cubicBezTo>
                    <a:pt x="306" y="333"/>
                    <a:pt x="306" y="333"/>
                    <a:pt x="306" y="333"/>
                  </a:cubicBezTo>
                  <a:cubicBezTo>
                    <a:pt x="308" y="328"/>
                    <a:pt x="308" y="328"/>
                    <a:pt x="308" y="328"/>
                  </a:cubicBezTo>
                  <a:cubicBezTo>
                    <a:pt x="313" y="320"/>
                    <a:pt x="313" y="320"/>
                    <a:pt x="313" y="320"/>
                  </a:cubicBezTo>
                  <a:cubicBezTo>
                    <a:pt x="317" y="315"/>
                    <a:pt x="317" y="315"/>
                    <a:pt x="317" y="315"/>
                  </a:cubicBezTo>
                  <a:cubicBezTo>
                    <a:pt x="326" y="307"/>
                    <a:pt x="326" y="307"/>
                    <a:pt x="326" y="307"/>
                  </a:cubicBezTo>
                  <a:cubicBezTo>
                    <a:pt x="328" y="305"/>
                    <a:pt x="328" y="305"/>
                    <a:pt x="328" y="305"/>
                  </a:cubicBezTo>
                  <a:cubicBezTo>
                    <a:pt x="330" y="300"/>
                    <a:pt x="330" y="300"/>
                    <a:pt x="330" y="300"/>
                  </a:cubicBezTo>
                  <a:cubicBezTo>
                    <a:pt x="332" y="298"/>
                    <a:pt x="332" y="298"/>
                    <a:pt x="332" y="298"/>
                  </a:cubicBezTo>
                  <a:cubicBezTo>
                    <a:pt x="334" y="298"/>
                    <a:pt x="334" y="298"/>
                    <a:pt x="334" y="298"/>
                  </a:cubicBezTo>
                  <a:cubicBezTo>
                    <a:pt x="339" y="299"/>
                    <a:pt x="339" y="299"/>
                    <a:pt x="339" y="299"/>
                  </a:cubicBezTo>
                  <a:cubicBezTo>
                    <a:pt x="341" y="298"/>
                    <a:pt x="341" y="298"/>
                    <a:pt x="341" y="298"/>
                  </a:cubicBezTo>
                  <a:cubicBezTo>
                    <a:pt x="340" y="295"/>
                    <a:pt x="340" y="295"/>
                    <a:pt x="340" y="295"/>
                  </a:cubicBezTo>
                  <a:cubicBezTo>
                    <a:pt x="334" y="282"/>
                    <a:pt x="334" y="282"/>
                    <a:pt x="334" y="282"/>
                  </a:cubicBezTo>
                  <a:cubicBezTo>
                    <a:pt x="334" y="279"/>
                    <a:pt x="334" y="279"/>
                    <a:pt x="334" y="279"/>
                  </a:cubicBezTo>
                  <a:cubicBezTo>
                    <a:pt x="334" y="274"/>
                    <a:pt x="334" y="274"/>
                    <a:pt x="334" y="274"/>
                  </a:cubicBezTo>
                  <a:cubicBezTo>
                    <a:pt x="334" y="272"/>
                    <a:pt x="334" y="272"/>
                    <a:pt x="334" y="272"/>
                  </a:cubicBezTo>
                  <a:cubicBezTo>
                    <a:pt x="333" y="270"/>
                    <a:pt x="333" y="270"/>
                    <a:pt x="333" y="270"/>
                  </a:cubicBezTo>
                  <a:cubicBezTo>
                    <a:pt x="331" y="267"/>
                    <a:pt x="331" y="267"/>
                    <a:pt x="331" y="267"/>
                  </a:cubicBezTo>
                  <a:cubicBezTo>
                    <a:pt x="330" y="265"/>
                    <a:pt x="330" y="265"/>
                    <a:pt x="330" y="265"/>
                  </a:cubicBezTo>
                  <a:cubicBezTo>
                    <a:pt x="325" y="251"/>
                    <a:pt x="325" y="251"/>
                    <a:pt x="325" y="251"/>
                  </a:cubicBezTo>
                  <a:cubicBezTo>
                    <a:pt x="325" y="247"/>
                    <a:pt x="325" y="247"/>
                    <a:pt x="325" y="247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3" y="243"/>
                    <a:pt x="323" y="243"/>
                    <a:pt x="323" y="243"/>
                  </a:cubicBezTo>
                  <a:cubicBezTo>
                    <a:pt x="323" y="240"/>
                    <a:pt x="323" y="240"/>
                    <a:pt x="323" y="240"/>
                  </a:cubicBezTo>
                  <a:cubicBezTo>
                    <a:pt x="323" y="237"/>
                    <a:pt x="323" y="237"/>
                    <a:pt x="323" y="237"/>
                  </a:cubicBezTo>
                  <a:cubicBezTo>
                    <a:pt x="325" y="236"/>
                    <a:pt x="325" y="236"/>
                    <a:pt x="325" y="236"/>
                  </a:cubicBezTo>
                  <a:cubicBezTo>
                    <a:pt x="330" y="234"/>
                    <a:pt x="330" y="234"/>
                    <a:pt x="330" y="234"/>
                  </a:cubicBezTo>
                  <a:cubicBezTo>
                    <a:pt x="331" y="233"/>
                    <a:pt x="331" y="233"/>
                    <a:pt x="331" y="233"/>
                  </a:cubicBezTo>
                  <a:cubicBezTo>
                    <a:pt x="329" y="227"/>
                    <a:pt x="329" y="227"/>
                    <a:pt x="329" y="227"/>
                  </a:cubicBezTo>
                  <a:cubicBezTo>
                    <a:pt x="325" y="226"/>
                    <a:pt x="325" y="226"/>
                    <a:pt x="325" y="226"/>
                  </a:cubicBezTo>
                  <a:cubicBezTo>
                    <a:pt x="320" y="227"/>
                    <a:pt x="320" y="227"/>
                    <a:pt x="320" y="227"/>
                  </a:cubicBezTo>
                  <a:cubicBezTo>
                    <a:pt x="314" y="228"/>
                    <a:pt x="314" y="228"/>
                    <a:pt x="314" y="228"/>
                  </a:cubicBezTo>
                  <a:cubicBezTo>
                    <a:pt x="312" y="229"/>
                    <a:pt x="312" y="229"/>
                    <a:pt x="312" y="229"/>
                  </a:cubicBezTo>
                  <a:cubicBezTo>
                    <a:pt x="309" y="231"/>
                    <a:pt x="309" y="231"/>
                    <a:pt x="309" y="231"/>
                  </a:cubicBezTo>
                  <a:cubicBezTo>
                    <a:pt x="308" y="235"/>
                    <a:pt x="308" y="235"/>
                    <a:pt x="308" y="235"/>
                  </a:cubicBezTo>
                  <a:cubicBezTo>
                    <a:pt x="308" y="238"/>
                    <a:pt x="308" y="238"/>
                    <a:pt x="308" y="238"/>
                  </a:cubicBezTo>
                  <a:cubicBezTo>
                    <a:pt x="313" y="247"/>
                    <a:pt x="313" y="247"/>
                    <a:pt x="313" y="247"/>
                  </a:cubicBezTo>
                  <a:cubicBezTo>
                    <a:pt x="314" y="251"/>
                    <a:pt x="314" y="251"/>
                    <a:pt x="314" y="251"/>
                  </a:cubicBezTo>
                  <a:cubicBezTo>
                    <a:pt x="310" y="258"/>
                    <a:pt x="310" y="258"/>
                    <a:pt x="310" y="258"/>
                  </a:cubicBezTo>
                  <a:cubicBezTo>
                    <a:pt x="307" y="260"/>
                    <a:pt x="307" y="260"/>
                    <a:pt x="307" y="260"/>
                  </a:cubicBezTo>
                  <a:cubicBezTo>
                    <a:pt x="304" y="260"/>
                    <a:pt x="304" y="260"/>
                    <a:pt x="304" y="260"/>
                  </a:cubicBezTo>
                  <a:cubicBezTo>
                    <a:pt x="304" y="258"/>
                    <a:pt x="304" y="258"/>
                    <a:pt x="304" y="258"/>
                  </a:cubicBezTo>
                  <a:cubicBezTo>
                    <a:pt x="308" y="257"/>
                    <a:pt x="308" y="257"/>
                    <a:pt x="308" y="257"/>
                  </a:cubicBezTo>
                  <a:cubicBezTo>
                    <a:pt x="309" y="252"/>
                    <a:pt x="309" y="252"/>
                    <a:pt x="309" y="252"/>
                  </a:cubicBezTo>
                  <a:cubicBezTo>
                    <a:pt x="307" y="246"/>
                    <a:pt x="307" y="246"/>
                    <a:pt x="307" y="246"/>
                  </a:cubicBezTo>
                  <a:cubicBezTo>
                    <a:pt x="305" y="242"/>
                    <a:pt x="305" y="242"/>
                    <a:pt x="305" y="242"/>
                  </a:cubicBezTo>
                  <a:cubicBezTo>
                    <a:pt x="303" y="241"/>
                    <a:pt x="303" y="241"/>
                    <a:pt x="303" y="241"/>
                  </a:cubicBezTo>
                  <a:cubicBezTo>
                    <a:pt x="302" y="240"/>
                    <a:pt x="302" y="240"/>
                    <a:pt x="302" y="240"/>
                  </a:cubicBezTo>
                  <a:cubicBezTo>
                    <a:pt x="300" y="239"/>
                    <a:pt x="300" y="239"/>
                    <a:pt x="300" y="239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0" y="233"/>
                    <a:pt x="300" y="233"/>
                    <a:pt x="300" y="233"/>
                  </a:cubicBezTo>
                  <a:cubicBezTo>
                    <a:pt x="298" y="231"/>
                    <a:pt x="298" y="231"/>
                    <a:pt x="298" y="231"/>
                  </a:cubicBezTo>
                  <a:cubicBezTo>
                    <a:pt x="295" y="231"/>
                    <a:pt x="295" y="231"/>
                    <a:pt x="295" y="231"/>
                  </a:cubicBezTo>
                  <a:cubicBezTo>
                    <a:pt x="288" y="231"/>
                    <a:pt x="288" y="231"/>
                    <a:pt x="288" y="231"/>
                  </a:cubicBezTo>
                  <a:cubicBezTo>
                    <a:pt x="286" y="234"/>
                    <a:pt x="286" y="234"/>
                    <a:pt x="286" y="234"/>
                  </a:cubicBezTo>
                  <a:cubicBezTo>
                    <a:pt x="286" y="244"/>
                    <a:pt x="286" y="244"/>
                    <a:pt x="286" y="244"/>
                  </a:cubicBezTo>
                  <a:cubicBezTo>
                    <a:pt x="284" y="244"/>
                    <a:pt x="284" y="244"/>
                    <a:pt x="284" y="244"/>
                  </a:cubicBezTo>
                  <a:cubicBezTo>
                    <a:pt x="280" y="241"/>
                    <a:pt x="280" y="241"/>
                    <a:pt x="280" y="241"/>
                  </a:cubicBezTo>
                  <a:cubicBezTo>
                    <a:pt x="279" y="237"/>
                    <a:pt x="279" y="237"/>
                    <a:pt x="279" y="237"/>
                  </a:cubicBezTo>
                  <a:cubicBezTo>
                    <a:pt x="281" y="231"/>
                    <a:pt x="281" y="231"/>
                    <a:pt x="281" y="231"/>
                  </a:cubicBezTo>
                  <a:cubicBezTo>
                    <a:pt x="279" y="222"/>
                    <a:pt x="279" y="222"/>
                    <a:pt x="279" y="222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2" y="212"/>
                    <a:pt x="272" y="212"/>
                    <a:pt x="272" y="212"/>
                  </a:cubicBezTo>
                  <a:cubicBezTo>
                    <a:pt x="266" y="211"/>
                    <a:pt x="266" y="211"/>
                    <a:pt x="266" y="211"/>
                  </a:cubicBezTo>
                  <a:cubicBezTo>
                    <a:pt x="264" y="210"/>
                    <a:pt x="264" y="210"/>
                    <a:pt x="264" y="210"/>
                  </a:cubicBezTo>
                  <a:cubicBezTo>
                    <a:pt x="267" y="208"/>
                    <a:pt x="267" y="208"/>
                    <a:pt x="267" y="208"/>
                  </a:cubicBezTo>
                  <a:cubicBezTo>
                    <a:pt x="270" y="205"/>
                    <a:pt x="270" y="205"/>
                    <a:pt x="270" y="205"/>
                  </a:cubicBezTo>
                  <a:cubicBezTo>
                    <a:pt x="272" y="205"/>
                    <a:pt x="273" y="204"/>
                    <a:pt x="275" y="204"/>
                  </a:cubicBezTo>
                  <a:cubicBezTo>
                    <a:pt x="267" y="204"/>
                    <a:pt x="267" y="204"/>
                    <a:pt x="267" y="204"/>
                  </a:cubicBezTo>
                  <a:cubicBezTo>
                    <a:pt x="263" y="206"/>
                    <a:pt x="263" y="206"/>
                    <a:pt x="263" y="206"/>
                  </a:cubicBezTo>
                  <a:cubicBezTo>
                    <a:pt x="252" y="215"/>
                    <a:pt x="252" y="215"/>
                    <a:pt x="252" y="215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1" y="214"/>
                    <a:pt x="241" y="214"/>
                    <a:pt x="241" y="214"/>
                  </a:cubicBezTo>
                  <a:cubicBezTo>
                    <a:pt x="235" y="213"/>
                    <a:pt x="235" y="213"/>
                    <a:pt x="235" y="213"/>
                  </a:cubicBezTo>
                  <a:cubicBezTo>
                    <a:pt x="229" y="211"/>
                    <a:pt x="229" y="211"/>
                    <a:pt x="229" y="211"/>
                  </a:cubicBezTo>
                  <a:cubicBezTo>
                    <a:pt x="218" y="209"/>
                    <a:pt x="218" y="209"/>
                    <a:pt x="218" y="209"/>
                  </a:cubicBezTo>
                  <a:cubicBezTo>
                    <a:pt x="214" y="206"/>
                    <a:pt x="214" y="206"/>
                    <a:pt x="214" y="206"/>
                  </a:cubicBezTo>
                  <a:cubicBezTo>
                    <a:pt x="214" y="204"/>
                    <a:pt x="214" y="204"/>
                    <a:pt x="214" y="204"/>
                  </a:cubicBezTo>
                  <a:cubicBezTo>
                    <a:pt x="216" y="204"/>
                    <a:pt x="216" y="204"/>
                    <a:pt x="216" y="204"/>
                  </a:cubicBezTo>
                  <a:cubicBezTo>
                    <a:pt x="218" y="204"/>
                    <a:pt x="218" y="204"/>
                    <a:pt x="218" y="204"/>
                  </a:cubicBezTo>
                  <a:cubicBezTo>
                    <a:pt x="222" y="204"/>
                    <a:pt x="222" y="204"/>
                    <a:pt x="222" y="204"/>
                  </a:cubicBezTo>
                  <a:cubicBezTo>
                    <a:pt x="220" y="203"/>
                    <a:pt x="220" y="203"/>
                    <a:pt x="220" y="203"/>
                  </a:cubicBezTo>
                  <a:cubicBezTo>
                    <a:pt x="217" y="202"/>
                    <a:pt x="217" y="202"/>
                    <a:pt x="217" y="202"/>
                  </a:cubicBezTo>
                  <a:cubicBezTo>
                    <a:pt x="210" y="203"/>
                    <a:pt x="210" y="203"/>
                    <a:pt x="210" y="203"/>
                  </a:cubicBezTo>
                  <a:cubicBezTo>
                    <a:pt x="205" y="202"/>
                    <a:pt x="205" y="202"/>
                    <a:pt x="205" y="202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1" y="198"/>
                    <a:pt x="201" y="198"/>
                    <a:pt x="201" y="198"/>
                  </a:cubicBezTo>
                  <a:cubicBezTo>
                    <a:pt x="198" y="196"/>
                    <a:pt x="198" y="196"/>
                    <a:pt x="198" y="196"/>
                  </a:cubicBezTo>
                  <a:cubicBezTo>
                    <a:pt x="195" y="196"/>
                    <a:pt x="195" y="196"/>
                    <a:pt x="195" y="196"/>
                  </a:cubicBezTo>
                  <a:cubicBezTo>
                    <a:pt x="192" y="199"/>
                    <a:pt x="192" y="199"/>
                    <a:pt x="192" y="199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3" y="193"/>
                    <a:pt x="183" y="193"/>
                    <a:pt x="183" y="193"/>
                  </a:cubicBezTo>
                  <a:cubicBezTo>
                    <a:pt x="174" y="187"/>
                    <a:pt x="174" y="187"/>
                    <a:pt x="174" y="187"/>
                  </a:cubicBezTo>
                  <a:cubicBezTo>
                    <a:pt x="166" y="187"/>
                    <a:pt x="166" y="187"/>
                    <a:pt x="166" y="187"/>
                  </a:cubicBezTo>
                  <a:cubicBezTo>
                    <a:pt x="158" y="187"/>
                    <a:pt x="158" y="187"/>
                    <a:pt x="158" y="187"/>
                  </a:cubicBezTo>
                  <a:cubicBezTo>
                    <a:pt x="154" y="184"/>
                    <a:pt x="154" y="184"/>
                    <a:pt x="154" y="184"/>
                  </a:cubicBezTo>
                  <a:cubicBezTo>
                    <a:pt x="146" y="183"/>
                    <a:pt x="146" y="183"/>
                    <a:pt x="146" y="183"/>
                  </a:cubicBezTo>
                  <a:cubicBezTo>
                    <a:pt x="144" y="181"/>
                    <a:pt x="144" y="181"/>
                    <a:pt x="144" y="181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3" y="178"/>
                    <a:pt x="133" y="178"/>
                    <a:pt x="133" y="178"/>
                  </a:cubicBezTo>
                  <a:cubicBezTo>
                    <a:pt x="128" y="177"/>
                    <a:pt x="128" y="177"/>
                    <a:pt x="128" y="177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15" y="171"/>
                    <a:pt x="115" y="171"/>
                    <a:pt x="115" y="171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7" y="159"/>
                    <a:pt x="107" y="159"/>
                    <a:pt x="107" y="159"/>
                  </a:cubicBezTo>
                  <a:cubicBezTo>
                    <a:pt x="100" y="153"/>
                    <a:pt x="100" y="153"/>
                    <a:pt x="100" y="153"/>
                  </a:cubicBezTo>
                  <a:cubicBezTo>
                    <a:pt x="90" y="144"/>
                    <a:pt x="90" y="144"/>
                    <a:pt x="90" y="144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3" y="135"/>
                    <a:pt x="73" y="135"/>
                    <a:pt x="73" y="135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63" y="129"/>
                    <a:pt x="63" y="129"/>
                    <a:pt x="63" y="129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9" y="108"/>
                    <a:pt x="19" y="108"/>
                    <a:pt x="19" y="108"/>
                  </a:cubicBezTo>
                  <a:cubicBezTo>
                    <a:pt x="20" y="108"/>
                    <a:pt x="20" y="108"/>
                    <a:pt x="20" y="108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0" y="115"/>
                    <a:pt x="20" y="115"/>
                    <a:pt x="20" y="115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0" y="128"/>
                    <a:pt x="10" y="128"/>
                    <a:pt x="10" y="128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6"/>
                    <a:pt x="10" y="136"/>
                    <a:pt x="10" y="136"/>
                  </a:cubicBezTo>
                  <a:cubicBezTo>
                    <a:pt x="10" y="138"/>
                    <a:pt x="10" y="138"/>
                    <a:pt x="10" y="138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4" y="166"/>
                    <a:pt x="4" y="166"/>
                    <a:pt x="4" y="166"/>
                  </a:cubicBezTo>
                  <a:cubicBezTo>
                    <a:pt x="1" y="172"/>
                    <a:pt x="1" y="172"/>
                    <a:pt x="1" y="17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1" y="216"/>
                    <a:pt x="1" y="216"/>
                    <a:pt x="1" y="216"/>
                  </a:cubicBezTo>
                  <a:cubicBezTo>
                    <a:pt x="4" y="226"/>
                    <a:pt x="4" y="226"/>
                    <a:pt x="4" y="226"/>
                  </a:cubicBezTo>
                  <a:cubicBezTo>
                    <a:pt x="7" y="226"/>
                    <a:pt x="7" y="226"/>
                    <a:pt x="7" y="226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12" y="232"/>
                    <a:pt x="12" y="235"/>
                    <a:pt x="13" y="239"/>
                  </a:cubicBezTo>
                  <a:cubicBezTo>
                    <a:pt x="22" y="246"/>
                    <a:pt x="22" y="246"/>
                    <a:pt x="22" y="246"/>
                  </a:cubicBezTo>
                  <a:cubicBezTo>
                    <a:pt x="21" y="255"/>
                    <a:pt x="21" y="255"/>
                    <a:pt x="21" y="255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5" y="263"/>
                    <a:pt x="25" y="263"/>
                    <a:pt x="25" y="263"/>
                  </a:cubicBezTo>
                  <a:cubicBezTo>
                    <a:pt x="26" y="265"/>
                    <a:pt x="26" y="265"/>
                    <a:pt x="26" y="265"/>
                  </a:cubicBezTo>
                  <a:cubicBezTo>
                    <a:pt x="28" y="266"/>
                    <a:pt x="28" y="266"/>
                    <a:pt x="28" y="266"/>
                  </a:cubicBezTo>
                  <a:cubicBezTo>
                    <a:pt x="28" y="271"/>
                    <a:pt x="28" y="271"/>
                    <a:pt x="28" y="271"/>
                  </a:cubicBezTo>
                  <a:cubicBezTo>
                    <a:pt x="27" y="280"/>
                    <a:pt x="27" y="280"/>
                    <a:pt x="27" y="280"/>
                  </a:cubicBezTo>
                  <a:cubicBezTo>
                    <a:pt x="29" y="294"/>
                    <a:pt x="29" y="294"/>
                    <a:pt x="29" y="294"/>
                  </a:cubicBezTo>
                  <a:cubicBezTo>
                    <a:pt x="29" y="302"/>
                    <a:pt x="29" y="302"/>
                    <a:pt x="29" y="302"/>
                  </a:cubicBezTo>
                  <a:cubicBezTo>
                    <a:pt x="29" y="318"/>
                    <a:pt x="29" y="318"/>
                    <a:pt x="29" y="318"/>
                  </a:cubicBezTo>
                  <a:cubicBezTo>
                    <a:pt x="27" y="330"/>
                    <a:pt x="27" y="330"/>
                    <a:pt x="27" y="330"/>
                  </a:cubicBezTo>
                  <a:cubicBezTo>
                    <a:pt x="24" y="367"/>
                    <a:pt x="24" y="367"/>
                    <a:pt x="24" y="367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0" y="370"/>
                    <a:pt x="30" y="370"/>
                    <a:pt x="30" y="370"/>
                  </a:cubicBezTo>
                  <a:cubicBezTo>
                    <a:pt x="31" y="372"/>
                    <a:pt x="31" y="372"/>
                    <a:pt x="31" y="372"/>
                  </a:cubicBezTo>
                  <a:cubicBezTo>
                    <a:pt x="30" y="372"/>
                    <a:pt x="30" y="372"/>
                    <a:pt x="30" y="372"/>
                  </a:cubicBezTo>
                  <a:cubicBezTo>
                    <a:pt x="29" y="370"/>
                    <a:pt x="29" y="370"/>
                    <a:pt x="29" y="370"/>
                  </a:cubicBezTo>
                  <a:cubicBezTo>
                    <a:pt x="27" y="370"/>
                    <a:pt x="27" y="370"/>
                    <a:pt x="27" y="370"/>
                  </a:cubicBezTo>
                  <a:cubicBezTo>
                    <a:pt x="28" y="379"/>
                    <a:pt x="28" y="379"/>
                    <a:pt x="28" y="379"/>
                  </a:cubicBezTo>
                  <a:cubicBezTo>
                    <a:pt x="28" y="382"/>
                    <a:pt x="28" y="382"/>
                    <a:pt x="28" y="382"/>
                  </a:cubicBezTo>
                  <a:cubicBezTo>
                    <a:pt x="32" y="383"/>
                    <a:pt x="32" y="383"/>
                    <a:pt x="32" y="383"/>
                  </a:cubicBezTo>
                  <a:cubicBezTo>
                    <a:pt x="33" y="386"/>
                    <a:pt x="33" y="386"/>
                    <a:pt x="33" y="386"/>
                  </a:cubicBezTo>
                  <a:cubicBezTo>
                    <a:pt x="34" y="394"/>
                    <a:pt x="34" y="394"/>
                    <a:pt x="34" y="394"/>
                  </a:cubicBezTo>
                  <a:cubicBezTo>
                    <a:pt x="35" y="403"/>
                    <a:pt x="35" y="403"/>
                    <a:pt x="35" y="403"/>
                  </a:cubicBezTo>
                  <a:cubicBezTo>
                    <a:pt x="35" y="414"/>
                    <a:pt x="35" y="414"/>
                    <a:pt x="35" y="414"/>
                  </a:cubicBezTo>
                  <a:cubicBezTo>
                    <a:pt x="34" y="435"/>
                    <a:pt x="34" y="435"/>
                    <a:pt x="34" y="435"/>
                  </a:cubicBezTo>
                  <a:cubicBezTo>
                    <a:pt x="33" y="440"/>
                    <a:pt x="32" y="446"/>
                    <a:pt x="32" y="451"/>
                  </a:cubicBezTo>
                  <a:cubicBezTo>
                    <a:pt x="28" y="466"/>
                    <a:pt x="28" y="466"/>
                    <a:pt x="28" y="466"/>
                  </a:cubicBezTo>
                  <a:cubicBezTo>
                    <a:pt x="26" y="473"/>
                    <a:pt x="26" y="473"/>
                    <a:pt x="26" y="473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25" y="477"/>
                    <a:pt x="25" y="477"/>
                    <a:pt x="25" y="477"/>
                  </a:cubicBezTo>
                  <a:cubicBezTo>
                    <a:pt x="24" y="480"/>
                    <a:pt x="24" y="480"/>
                    <a:pt x="24" y="480"/>
                  </a:cubicBezTo>
                  <a:cubicBezTo>
                    <a:pt x="27" y="480"/>
                    <a:pt x="27" y="480"/>
                    <a:pt x="27" y="480"/>
                  </a:cubicBezTo>
                  <a:cubicBezTo>
                    <a:pt x="29" y="480"/>
                    <a:pt x="29" y="480"/>
                    <a:pt x="29" y="480"/>
                  </a:cubicBezTo>
                  <a:cubicBezTo>
                    <a:pt x="29" y="478"/>
                    <a:pt x="29" y="478"/>
                    <a:pt x="29" y="478"/>
                  </a:cubicBezTo>
                  <a:cubicBezTo>
                    <a:pt x="30" y="477"/>
                    <a:pt x="30" y="477"/>
                    <a:pt x="30" y="477"/>
                  </a:cubicBezTo>
                  <a:cubicBezTo>
                    <a:pt x="32" y="477"/>
                    <a:pt x="32" y="477"/>
                    <a:pt x="32" y="477"/>
                  </a:cubicBezTo>
                  <a:cubicBezTo>
                    <a:pt x="35" y="478"/>
                    <a:pt x="35" y="478"/>
                    <a:pt x="35" y="478"/>
                  </a:cubicBezTo>
                  <a:cubicBezTo>
                    <a:pt x="37" y="481"/>
                    <a:pt x="37" y="481"/>
                    <a:pt x="37" y="481"/>
                  </a:cubicBezTo>
                  <a:cubicBezTo>
                    <a:pt x="38" y="478"/>
                    <a:pt x="38" y="478"/>
                    <a:pt x="38" y="478"/>
                  </a:cubicBezTo>
                  <a:cubicBezTo>
                    <a:pt x="37" y="477"/>
                    <a:pt x="37" y="477"/>
                    <a:pt x="37" y="477"/>
                  </a:cubicBezTo>
                  <a:cubicBezTo>
                    <a:pt x="35" y="477"/>
                    <a:pt x="35" y="477"/>
                    <a:pt x="35" y="477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34" y="471"/>
                    <a:pt x="34" y="471"/>
                    <a:pt x="34" y="471"/>
                  </a:cubicBezTo>
                  <a:cubicBezTo>
                    <a:pt x="34" y="469"/>
                    <a:pt x="34" y="469"/>
                    <a:pt x="34" y="469"/>
                  </a:cubicBezTo>
                  <a:cubicBezTo>
                    <a:pt x="35" y="466"/>
                    <a:pt x="35" y="466"/>
                    <a:pt x="35" y="466"/>
                  </a:cubicBezTo>
                  <a:cubicBezTo>
                    <a:pt x="35" y="462"/>
                    <a:pt x="35" y="462"/>
                    <a:pt x="35" y="462"/>
                  </a:cubicBezTo>
                  <a:cubicBezTo>
                    <a:pt x="35" y="458"/>
                    <a:pt x="35" y="458"/>
                    <a:pt x="35" y="458"/>
                  </a:cubicBezTo>
                  <a:cubicBezTo>
                    <a:pt x="35" y="456"/>
                    <a:pt x="35" y="456"/>
                    <a:pt x="35" y="456"/>
                  </a:cubicBezTo>
                  <a:cubicBezTo>
                    <a:pt x="37" y="454"/>
                    <a:pt x="37" y="454"/>
                    <a:pt x="37" y="454"/>
                  </a:cubicBezTo>
                  <a:cubicBezTo>
                    <a:pt x="41" y="453"/>
                    <a:pt x="41" y="453"/>
                    <a:pt x="41" y="453"/>
                  </a:cubicBezTo>
                  <a:cubicBezTo>
                    <a:pt x="46" y="454"/>
                    <a:pt x="46" y="454"/>
                    <a:pt x="46" y="454"/>
                  </a:cubicBezTo>
                  <a:cubicBezTo>
                    <a:pt x="50" y="456"/>
                    <a:pt x="50" y="456"/>
                    <a:pt x="50" y="456"/>
                  </a:cubicBezTo>
                  <a:cubicBezTo>
                    <a:pt x="53" y="458"/>
                    <a:pt x="53" y="458"/>
                    <a:pt x="53" y="458"/>
                  </a:cubicBezTo>
                  <a:cubicBezTo>
                    <a:pt x="56" y="460"/>
                    <a:pt x="56" y="460"/>
                    <a:pt x="56" y="460"/>
                  </a:cubicBezTo>
                  <a:cubicBezTo>
                    <a:pt x="57" y="465"/>
                    <a:pt x="57" y="465"/>
                    <a:pt x="57" y="465"/>
                  </a:cubicBezTo>
                  <a:cubicBezTo>
                    <a:pt x="55" y="469"/>
                    <a:pt x="55" y="469"/>
                    <a:pt x="55" y="469"/>
                  </a:cubicBezTo>
                  <a:cubicBezTo>
                    <a:pt x="56" y="472"/>
                    <a:pt x="56" y="472"/>
                    <a:pt x="56" y="472"/>
                  </a:cubicBezTo>
                  <a:cubicBezTo>
                    <a:pt x="64" y="473"/>
                    <a:pt x="64" y="473"/>
                    <a:pt x="64" y="473"/>
                  </a:cubicBezTo>
                  <a:cubicBezTo>
                    <a:pt x="71" y="476"/>
                    <a:pt x="71" y="476"/>
                    <a:pt x="71" y="476"/>
                  </a:cubicBezTo>
                  <a:cubicBezTo>
                    <a:pt x="67" y="477"/>
                    <a:pt x="67" y="477"/>
                    <a:pt x="67" y="477"/>
                  </a:cubicBezTo>
                  <a:cubicBezTo>
                    <a:pt x="65" y="477"/>
                    <a:pt x="65" y="477"/>
                    <a:pt x="65" y="477"/>
                  </a:cubicBezTo>
                  <a:cubicBezTo>
                    <a:pt x="65" y="478"/>
                    <a:pt x="65" y="478"/>
                    <a:pt x="65" y="478"/>
                  </a:cubicBezTo>
                  <a:cubicBezTo>
                    <a:pt x="80" y="481"/>
                    <a:pt x="80" y="481"/>
                    <a:pt x="80" y="481"/>
                  </a:cubicBezTo>
                  <a:cubicBezTo>
                    <a:pt x="83" y="484"/>
                    <a:pt x="83" y="484"/>
                    <a:pt x="83" y="484"/>
                  </a:cubicBezTo>
                  <a:cubicBezTo>
                    <a:pt x="86" y="483"/>
                    <a:pt x="86" y="483"/>
                    <a:pt x="86" y="483"/>
                  </a:cubicBezTo>
                  <a:cubicBezTo>
                    <a:pt x="88" y="485"/>
                    <a:pt x="88" y="485"/>
                    <a:pt x="88" y="485"/>
                  </a:cubicBezTo>
                  <a:cubicBezTo>
                    <a:pt x="76" y="487"/>
                    <a:pt x="76" y="487"/>
                    <a:pt x="76" y="487"/>
                  </a:cubicBezTo>
                  <a:cubicBezTo>
                    <a:pt x="61" y="490"/>
                    <a:pt x="61" y="490"/>
                    <a:pt x="61" y="490"/>
                  </a:cubicBezTo>
                  <a:cubicBezTo>
                    <a:pt x="55" y="492"/>
                    <a:pt x="55" y="492"/>
                    <a:pt x="55" y="492"/>
                  </a:cubicBezTo>
                  <a:cubicBezTo>
                    <a:pt x="52" y="493"/>
                    <a:pt x="52" y="493"/>
                    <a:pt x="52" y="493"/>
                  </a:cubicBezTo>
                  <a:cubicBezTo>
                    <a:pt x="47" y="492"/>
                    <a:pt x="47" y="492"/>
                    <a:pt x="47" y="492"/>
                  </a:cubicBezTo>
                  <a:cubicBezTo>
                    <a:pt x="45" y="494"/>
                    <a:pt x="45" y="494"/>
                    <a:pt x="45" y="494"/>
                  </a:cubicBezTo>
                  <a:cubicBezTo>
                    <a:pt x="42" y="497"/>
                    <a:pt x="42" y="497"/>
                    <a:pt x="42" y="497"/>
                  </a:cubicBezTo>
                  <a:cubicBezTo>
                    <a:pt x="41" y="500"/>
                    <a:pt x="41" y="500"/>
                    <a:pt x="41" y="500"/>
                  </a:cubicBezTo>
                  <a:cubicBezTo>
                    <a:pt x="46" y="499"/>
                    <a:pt x="46" y="499"/>
                    <a:pt x="46" y="499"/>
                  </a:cubicBezTo>
                  <a:cubicBezTo>
                    <a:pt x="47" y="502"/>
                    <a:pt x="47" y="502"/>
                    <a:pt x="47" y="502"/>
                  </a:cubicBezTo>
                  <a:cubicBezTo>
                    <a:pt x="48" y="505"/>
                    <a:pt x="48" y="505"/>
                    <a:pt x="48" y="505"/>
                  </a:cubicBezTo>
                  <a:cubicBezTo>
                    <a:pt x="48" y="507"/>
                    <a:pt x="48" y="507"/>
                    <a:pt x="48" y="507"/>
                  </a:cubicBezTo>
                  <a:cubicBezTo>
                    <a:pt x="46" y="509"/>
                    <a:pt x="46" y="509"/>
                    <a:pt x="46" y="509"/>
                  </a:cubicBezTo>
                  <a:cubicBezTo>
                    <a:pt x="45" y="509"/>
                    <a:pt x="45" y="509"/>
                    <a:pt x="45" y="509"/>
                  </a:cubicBezTo>
                  <a:cubicBezTo>
                    <a:pt x="43" y="507"/>
                    <a:pt x="43" y="507"/>
                    <a:pt x="43" y="507"/>
                  </a:cubicBezTo>
                  <a:cubicBezTo>
                    <a:pt x="40" y="505"/>
                    <a:pt x="40" y="505"/>
                    <a:pt x="40" y="505"/>
                  </a:cubicBezTo>
                  <a:cubicBezTo>
                    <a:pt x="38" y="505"/>
                    <a:pt x="38" y="505"/>
                    <a:pt x="38" y="505"/>
                  </a:cubicBezTo>
                  <a:cubicBezTo>
                    <a:pt x="38" y="500"/>
                    <a:pt x="38" y="500"/>
                    <a:pt x="38" y="500"/>
                  </a:cubicBezTo>
                  <a:cubicBezTo>
                    <a:pt x="35" y="495"/>
                    <a:pt x="35" y="495"/>
                    <a:pt x="35" y="495"/>
                  </a:cubicBezTo>
                  <a:cubicBezTo>
                    <a:pt x="38" y="490"/>
                    <a:pt x="38" y="490"/>
                    <a:pt x="38" y="490"/>
                  </a:cubicBezTo>
                  <a:cubicBezTo>
                    <a:pt x="35" y="486"/>
                    <a:pt x="35" y="486"/>
                    <a:pt x="35" y="486"/>
                  </a:cubicBezTo>
                  <a:cubicBezTo>
                    <a:pt x="31" y="489"/>
                    <a:pt x="31" y="489"/>
                    <a:pt x="31" y="489"/>
                  </a:cubicBezTo>
                  <a:cubicBezTo>
                    <a:pt x="30" y="492"/>
                    <a:pt x="30" y="492"/>
                    <a:pt x="30" y="492"/>
                  </a:cubicBezTo>
                  <a:cubicBezTo>
                    <a:pt x="31" y="501"/>
                    <a:pt x="31" y="501"/>
                    <a:pt x="31" y="501"/>
                  </a:cubicBezTo>
                  <a:cubicBezTo>
                    <a:pt x="31" y="512"/>
                    <a:pt x="31" y="512"/>
                    <a:pt x="31" y="512"/>
                  </a:cubicBezTo>
                  <a:cubicBezTo>
                    <a:pt x="28" y="524"/>
                    <a:pt x="28" y="524"/>
                    <a:pt x="28" y="524"/>
                  </a:cubicBezTo>
                  <a:cubicBezTo>
                    <a:pt x="29" y="529"/>
                    <a:pt x="29" y="529"/>
                    <a:pt x="29" y="529"/>
                  </a:cubicBezTo>
                  <a:cubicBezTo>
                    <a:pt x="32" y="531"/>
                    <a:pt x="35" y="534"/>
                    <a:pt x="38" y="537"/>
                  </a:cubicBezTo>
                  <a:cubicBezTo>
                    <a:pt x="39" y="539"/>
                    <a:pt x="39" y="539"/>
                    <a:pt x="39" y="539"/>
                  </a:cubicBezTo>
                  <a:cubicBezTo>
                    <a:pt x="40" y="540"/>
                    <a:pt x="40" y="540"/>
                    <a:pt x="40" y="540"/>
                  </a:cubicBezTo>
                  <a:cubicBezTo>
                    <a:pt x="42" y="542"/>
                    <a:pt x="42" y="542"/>
                    <a:pt x="42" y="542"/>
                  </a:cubicBezTo>
                  <a:cubicBezTo>
                    <a:pt x="45" y="542"/>
                    <a:pt x="45" y="542"/>
                    <a:pt x="45" y="542"/>
                  </a:cubicBezTo>
                  <a:cubicBezTo>
                    <a:pt x="47" y="544"/>
                    <a:pt x="47" y="544"/>
                    <a:pt x="47" y="544"/>
                  </a:cubicBezTo>
                  <a:cubicBezTo>
                    <a:pt x="49" y="543"/>
                    <a:pt x="49" y="543"/>
                    <a:pt x="49" y="543"/>
                  </a:cubicBezTo>
                  <a:cubicBezTo>
                    <a:pt x="47" y="541"/>
                    <a:pt x="47" y="541"/>
                    <a:pt x="47" y="541"/>
                  </a:cubicBezTo>
                  <a:cubicBezTo>
                    <a:pt x="46" y="539"/>
                    <a:pt x="46" y="539"/>
                    <a:pt x="46" y="539"/>
                  </a:cubicBezTo>
                  <a:cubicBezTo>
                    <a:pt x="48" y="534"/>
                    <a:pt x="48" y="534"/>
                    <a:pt x="48" y="534"/>
                  </a:cubicBezTo>
                  <a:cubicBezTo>
                    <a:pt x="52" y="539"/>
                    <a:pt x="52" y="539"/>
                    <a:pt x="52" y="539"/>
                  </a:cubicBezTo>
                  <a:cubicBezTo>
                    <a:pt x="59" y="539"/>
                    <a:pt x="59" y="539"/>
                    <a:pt x="59" y="539"/>
                  </a:cubicBezTo>
                  <a:cubicBezTo>
                    <a:pt x="59" y="536"/>
                    <a:pt x="59" y="536"/>
                    <a:pt x="59" y="536"/>
                  </a:cubicBezTo>
                  <a:cubicBezTo>
                    <a:pt x="62" y="535"/>
                    <a:pt x="62" y="535"/>
                    <a:pt x="62" y="535"/>
                  </a:cubicBezTo>
                  <a:cubicBezTo>
                    <a:pt x="64" y="538"/>
                    <a:pt x="64" y="538"/>
                    <a:pt x="64" y="538"/>
                  </a:cubicBezTo>
                  <a:cubicBezTo>
                    <a:pt x="67" y="540"/>
                    <a:pt x="67" y="540"/>
                    <a:pt x="67" y="540"/>
                  </a:cubicBezTo>
                  <a:cubicBezTo>
                    <a:pt x="71" y="545"/>
                    <a:pt x="71" y="545"/>
                    <a:pt x="71" y="545"/>
                  </a:cubicBezTo>
                  <a:cubicBezTo>
                    <a:pt x="73" y="550"/>
                    <a:pt x="73" y="550"/>
                    <a:pt x="73" y="550"/>
                  </a:cubicBezTo>
                  <a:cubicBezTo>
                    <a:pt x="76" y="555"/>
                    <a:pt x="76" y="555"/>
                    <a:pt x="76" y="555"/>
                  </a:cubicBezTo>
                  <a:cubicBezTo>
                    <a:pt x="81" y="557"/>
                    <a:pt x="81" y="557"/>
                    <a:pt x="81" y="557"/>
                  </a:cubicBezTo>
                  <a:cubicBezTo>
                    <a:pt x="79" y="560"/>
                    <a:pt x="79" y="560"/>
                    <a:pt x="79" y="560"/>
                  </a:cubicBezTo>
                  <a:cubicBezTo>
                    <a:pt x="75" y="561"/>
                    <a:pt x="75" y="561"/>
                    <a:pt x="75" y="561"/>
                  </a:cubicBezTo>
                  <a:cubicBezTo>
                    <a:pt x="72" y="559"/>
                    <a:pt x="72" y="559"/>
                    <a:pt x="72" y="559"/>
                  </a:cubicBezTo>
                  <a:cubicBezTo>
                    <a:pt x="72" y="556"/>
                    <a:pt x="72" y="556"/>
                    <a:pt x="72" y="556"/>
                  </a:cubicBezTo>
                  <a:cubicBezTo>
                    <a:pt x="72" y="552"/>
                    <a:pt x="72" y="552"/>
                    <a:pt x="72" y="552"/>
                  </a:cubicBezTo>
                  <a:cubicBezTo>
                    <a:pt x="69" y="550"/>
                    <a:pt x="69" y="550"/>
                    <a:pt x="69" y="550"/>
                  </a:cubicBezTo>
                  <a:cubicBezTo>
                    <a:pt x="63" y="550"/>
                    <a:pt x="63" y="550"/>
                    <a:pt x="63" y="550"/>
                  </a:cubicBezTo>
                  <a:cubicBezTo>
                    <a:pt x="56" y="551"/>
                    <a:pt x="56" y="551"/>
                    <a:pt x="56" y="551"/>
                  </a:cubicBezTo>
                  <a:cubicBezTo>
                    <a:pt x="53" y="556"/>
                    <a:pt x="53" y="556"/>
                    <a:pt x="53" y="556"/>
                  </a:cubicBezTo>
                  <a:cubicBezTo>
                    <a:pt x="53" y="564"/>
                    <a:pt x="53" y="564"/>
                    <a:pt x="53" y="564"/>
                  </a:cubicBezTo>
                  <a:cubicBezTo>
                    <a:pt x="55" y="571"/>
                    <a:pt x="55" y="571"/>
                    <a:pt x="55" y="571"/>
                  </a:cubicBezTo>
                  <a:cubicBezTo>
                    <a:pt x="52" y="570"/>
                    <a:pt x="52" y="570"/>
                    <a:pt x="52" y="570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5" y="564"/>
                    <a:pt x="45" y="564"/>
                    <a:pt x="45" y="564"/>
                  </a:cubicBezTo>
                  <a:cubicBezTo>
                    <a:pt x="46" y="569"/>
                    <a:pt x="46" y="569"/>
                    <a:pt x="46" y="569"/>
                  </a:cubicBezTo>
                  <a:cubicBezTo>
                    <a:pt x="49" y="576"/>
                    <a:pt x="49" y="576"/>
                    <a:pt x="49" y="576"/>
                  </a:cubicBezTo>
                  <a:cubicBezTo>
                    <a:pt x="51" y="583"/>
                    <a:pt x="51" y="583"/>
                    <a:pt x="51" y="583"/>
                  </a:cubicBezTo>
                  <a:cubicBezTo>
                    <a:pt x="51" y="584"/>
                    <a:pt x="51" y="584"/>
                    <a:pt x="51" y="584"/>
                  </a:cubicBezTo>
                  <a:cubicBezTo>
                    <a:pt x="51" y="586"/>
                    <a:pt x="51" y="586"/>
                    <a:pt x="51" y="586"/>
                  </a:cubicBezTo>
                  <a:cubicBezTo>
                    <a:pt x="51" y="589"/>
                    <a:pt x="51" y="589"/>
                    <a:pt x="51" y="589"/>
                  </a:cubicBezTo>
                  <a:cubicBezTo>
                    <a:pt x="50" y="592"/>
                    <a:pt x="50" y="592"/>
                    <a:pt x="50" y="592"/>
                  </a:cubicBezTo>
                  <a:cubicBezTo>
                    <a:pt x="49" y="593"/>
                    <a:pt x="49" y="593"/>
                    <a:pt x="49" y="593"/>
                  </a:cubicBezTo>
                  <a:cubicBezTo>
                    <a:pt x="47" y="594"/>
                    <a:pt x="47" y="594"/>
                    <a:pt x="47" y="594"/>
                  </a:cubicBezTo>
                  <a:cubicBezTo>
                    <a:pt x="45" y="595"/>
                    <a:pt x="45" y="595"/>
                    <a:pt x="45" y="595"/>
                  </a:cubicBezTo>
                  <a:cubicBezTo>
                    <a:pt x="42" y="597"/>
                    <a:pt x="42" y="597"/>
                    <a:pt x="42" y="597"/>
                  </a:cubicBezTo>
                  <a:cubicBezTo>
                    <a:pt x="41" y="600"/>
                    <a:pt x="41" y="600"/>
                    <a:pt x="41" y="600"/>
                  </a:cubicBezTo>
                  <a:cubicBezTo>
                    <a:pt x="41" y="602"/>
                    <a:pt x="41" y="602"/>
                    <a:pt x="41" y="602"/>
                  </a:cubicBezTo>
                  <a:cubicBezTo>
                    <a:pt x="42" y="604"/>
                    <a:pt x="42" y="604"/>
                    <a:pt x="42" y="604"/>
                  </a:cubicBezTo>
                  <a:cubicBezTo>
                    <a:pt x="43" y="605"/>
                    <a:pt x="43" y="605"/>
                    <a:pt x="43" y="605"/>
                  </a:cubicBezTo>
                  <a:cubicBezTo>
                    <a:pt x="44" y="606"/>
                    <a:pt x="44" y="606"/>
                    <a:pt x="44" y="606"/>
                  </a:cubicBezTo>
                  <a:cubicBezTo>
                    <a:pt x="45" y="607"/>
                    <a:pt x="45" y="607"/>
                    <a:pt x="45" y="607"/>
                  </a:cubicBezTo>
                  <a:cubicBezTo>
                    <a:pt x="46" y="607"/>
                    <a:pt x="46" y="607"/>
                    <a:pt x="46" y="607"/>
                  </a:cubicBezTo>
                  <a:cubicBezTo>
                    <a:pt x="45" y="610"/>
                    <a:pt x="45" y="610"/>
                    <a:pt x="45" y="610"/>
                  </a:cubicBezTo>
                  <a:cubicBezTo>
                    <a:pt x="45" y="611"/>
                    <a:pt x="45" y="611"/>
                    <a:pt x="45" y="611"/>
                  </a:cubicBezTo>
                  <a:cubicBezTo>
                    <a:pt x="48" y="614"/>
                    <a:pt x="48" y="614"/>
                    <a:pt x="48" y="614"/>
                  </a:cubicBezTo>
                  <a:cubicBezTo>
                    <a:pt x="52" y="617"/>
                    <a:pt x="52" y="617"/>
                    <a:pt x="52" y="617"/>
                  </a:cubicBezTo>
                  <a:cubicBezTo>
                    <a:pt x="54" y="620"/>
                    <a:pt x="54" y="620"/>
                    <a:pt x="54" y="620"/>
                  </a:cubicBezTo>
                  <a:cubicBezTo>
                    <a:pt x="52" y="624"/>
                    <a:pt x="52" y="624"/>
                    <a:pt x="52" y="624"/>
                  </a:cubicBezTo>
                  <a:cubicBezTo>
                    <a:pt x="48" y="618"/>
                    <a:pt x="48" y="618"/>
                    <a:pt x="48" y="618"/>
                  </a:cubicBezTo>
                  <a:cubicBezTo>
                    <a:pt x="43" y="614"/>
                    <a:pt x="43" y="614"/>
                    <a:pt x="43" y="614"/>
                  </a:cubicBezTo>
                  <a:cubicBezTo>
                    <a:pt x="41" y="611"/>
                    <a:pt x="41" y="611"/>
                    <a:pt x="41" y="611"/>
                  </a:cubicBezTo>
                  <a:cubicBezTo>
                    <a:pt x="40" y="611"/>
                    <a:pt x="40" y="611"/>
                    <a:pt x="40" y="611"/>
                  </a:cubicBezTo>
                  <a:cubicBezTo>
                    <a:pt x="38" y="617"/>
                    <a:pt x="38" y="617"/>
                    <a:pt x="38" y="617"/>
                  </a:cubicBezTo>
                  <a:cubicBezTo>
                    <a:pt x="35" y="619"/>
                    <a:pt x="35" y="619"/>
                    <a:pt x="35" y="619"/>
                  </a:cubicBezTo>
                  <a:cubicBezTo>
                    <a:pt x="32" y="625"/>
                    <a:pt x="32" y="625"/>
                    <a:pt x="32" y="625"/>
                  </a:cubicBezTo>
                  <a:cubicBezTo>
                    <a:pt x="28" y="623"/>
                    <a:pt x="28" y="623"/>
                    <a:pt x="28" y="623"/>
                  </a:cubicBezTo>
                  <a:cubicBezTo>
                    <a:pt x="26" y="623"/>
                    <a:pt x="26" y="623"/>
                    <a:pt x="26" y="623"/>
                  </a:cubicBezTo>
                  <a:cubicBezTo>
                    <a:pt x="22" y="621"/>
                    <a:pt x="22" y="621"/>
                    <a:pt x="22" y="621"/>
                  </a:cubicBezTo>
                  <a:cubicBezTo>
                    <a:pt x="23" y="612"/>
                    <a:pt x="23" y="612"/>
                    <a:pt x="23" y="612"/>
                  </a:cubicBezTo>
                  <a:cubicBezTo>
                    <a:pt x="24" y="606"/>
                    <a:pt x="25" y="600"/>
                    <a:pt x="26" y="594"/>
                  </a:cubicBezTo>
                  <a:cubicBezTo>
                    <a:pt x="32" y="575"/>
                    <a:pt x="32" y="575"/>
                    <a:pt x="32" y="575"/>
                  </a:cubicBezTo>
                  <a:cubicBezTo>
                    <a:pt x="32" y="569"/>
                    <a:pt x="32" y="569"/>
                    <a:pt x="32" y="569"/>
                  </a:cubicBezTo>
                  <a:cubicBezTo>
                    <a:pt x="30" y="565"/>
                    <a:pt x="30" y="565"/>
                    <a:pt x="30" y="565"/>
                  </a:cubicBezTo>
                  <a:cubicBezTo>
                    <a:pt x="30" y="560"/>
                    <a:pt x="30" y="560"/>
                    <a:pt x="30" y="560"/>
                  </a:cubicBezTo>
                  <a:cubicBezTo>
                    <a:pt x="32" y="559"/>
                    <a:pt x="32" y="559"/>
                    <a:pt x="32" y="559"/>
                  </a:cubicBezTo>
                  <a:cubicBezTo>
                    <a:pt x="30" y="555"/>
                    <a:pt x="30" y="555"/>
                    <a:pt x="30" y="555"/>
                  </a:cubicBezTo>
                  <a:cubicBezTo>
                    <a:pt x="29" y="552"/>
                    <a:pt x="29" y="552"/>
                    <a:pt x="29" y="552"/>
                  </a:cubicBezTo>
                  <a:cubicBezTo>
                    <a:pt x="27" y="555"/>
                    <a:pt x="27" y="555"/>
                    <a:pt x="27" y="555"/>
                  </a:cubicBezTo>
                  <a:cubicBezTo>
                    <a:pt x="26" y="567"/>
                    <a:pt x="26" y="567"/>
                    <a:pt x="26" y="567"/>
                  </a:cubicBezTo>
                  <a:cubicBezTo>
                    <a:pt x="17" y="606"/>
                    <a:pt x="17" y="606"/>
                    <a:pt x="17" y="606"/>
                  </a:cubicBezTo>
                  <a:cubicBezTo>
                    <a:pt x="14" y="619"/>
                    <a:pt x="14" y="619"/>
                    <a:pt x="14" y="619"/>
                  </a:cubicBezTo>
                  <a:cubicBezTo>
                    <a:pt x="12" y="626"/>
                    <a:pt x="12" y="626"/>
                    <a:pt x="12" y="626"/>
                  </a:cubicBezTo>
                  <a:cubicBezTo>
                    <a:pt x="11" y="631"/>
                    <a:pt x="11" y="631"/>
                    <a:pt x="11" y="631"/>
                  </a:cubicBezTo>
                  <a:cubicBezTo>
                    <a:pt x="9" y="634"/>
                    <a:pt x="9" y="634"/>
                    <a:pt x="9" y="634"/>
                  </a:cubicBezTo>
                  <a:cubicBezTo>
                    <a:pt x="8" y="638"/>
                    <a:pt x="8" y="638"/>
                    <a:pt x="8" y="638"/>
                  </a:cubicBezTo>
                  <a:cubicBezTo>
                    <a:pt x="6" y="641"/>
                    <a:pt x="6" y="641"/>
                    <a:pt x="6" y="641"/>
                  </a:cubicBezTo>
                  <a:cubicBezTo>
                    <a:pt x="6" y="644"/>
                    <a:pt x="6" y="644"/>
                    <a:pt x="6" y="644"/>
                  </a:cubicBezTo>
                  <a:cubicBezTo>
                    <a:pt x="5" y="647"/>
                    <a:pt x="5" y="647"/>
                    <a:pt x="5" y="647"/>
                  </a:cubicBezTo>
                  <a:cubicBezTo>
                    <a:pt x="5" y="648"/>
                    <a:pt x="5" y="648"/>
                    <a:pt x="5" y="648"/>
                  </a:cubicBezTo>
                  <a:cubicBezTo>
                    <a:pt x="6" y="647"/>
                    <a:pt x="6" y="647"/>
                    <a:pt x="6" y="647"/>
                  </a:cubicBezTo>
                  <a:cubicBezTo>
                    <a:pt x="8" y="646"/>
                    <a:pt x="8" y="646"/>
                    <a:pt x="8" y="646"/>
                  </a:cubicBezTo>
                  <a:cubicBezTo>
                    <a:pt x="10" y="647"/>
                    <a:pt x="10" y="647"/>
                    <a:pt x="10" y="647"/>
                  </a:cubicBezTo>
                  <a:cubicBezTo>
                    <a:pt x="11" y="648"/>
                    <a:pt x="11" y="648"/>
                    <a:pt x="11" y="648"/>
                  </a:cubicBezTo>
                  <a:cubicBezTo>
                    <a:pt x="12" y="647"/>
                    <a:pt x="12" y="647"/>
                    <a:pt x="12" y="647"/>
                  </a:cubicBezTo>
                  <a:cubicBezTo>
                    <a:pt x="12" y="646"/>
                    <a:pt x="12" y="646"/>
                    <a:pt x="12" y="646"/>
                  </a:cubicBezTo>
                  <a:cubicBezTo>
                    <a:pt x="10" y="644"/>
                    <a:pt x="10" y="644"/>
                    <a:pt x="10" y="644"/>
                  </a:cubicBezTo>
                  <a:cubicBezTo>
                    <a:pt x="12" y="642"/>
                    <a:pt x="12" y="642"/>
                    <a:pt x="12" y="642"/>
                  </a:cubicBezTo>
                  <a:cubicBezTo>
                    <a:pt x="13" y="640"/>
                    <a:pt x="13" y="640"/>
                    <a:pt x="13" y="640"/>
                  </a:cubicBezTo>
                  <a:cubicBezTo>
                    <a:pt x="15" y="640"/>
                    <a:pt x="15" y="640"/>
                    <a:pt x="15" y="640"/>
                  </a:cubicBezTo>
                  <a:cubicBezTo>
                    <a:pt x="17" y="638"/>
                    <a:pt x="17" y="638"/>
                    <a:pt x="17" y="638"/>
                  </a:cubicBezTo>
                  <a:cubicBezTo>
                    <a:pt x="19" y="639"/>
                    <a:pt x="19" y="639"/>
                    <a:pt x="19" y="639"/>
                  </a:cubicBezTo>
                  <a:cubicBezTo>
                    <a:pt x="23" y="641"/>
                    <a:pt x="23" y="641"/>
                    <a:pt x="23" y="641"/>
                  </a:cubicBezTo>
                  <a:cubicBezTo>
                    <a:pt x="25" y="644"/>
                    <a:pt x="25" y="644"/>
                    <a:pt x="25" y="644"/>
                  </a:cubicBezTo>
                  <a:cubicBezTo>
                    <a:pt x="25" y="645"/>
                    <a:pt x="25" y="645"/>
                    <a:pt x="25" y="645"/>
                  </a:cubicBezTo>
                  <a:cubicBezTo>
                    <a:pt x="27" y="652"/>
                    <a:pt x="27" y="652"/>
                    <a:pt x="27" y="652"/>
                  </a:cubicBezTo>
                  <a:cubicBezTo>
                    <a:pt x="29" y="654"/>
                    <a:pt x="29" y="654"/>
                    <a:pt x="29" y="654"/>
                  </a:cubicBezTo>
                  <a:cubicBezTo>
                    <a:pt x="30" y="658"/>
                    <a:pt x="30" y="658"/>
                    <a:pt x="30" y="658"/>
                  </a:cubicBezTo>
                  <a:cubicBezTo>
                    <a:pt x="33" y="660"/>
                    <a:pt x="33" y="660"/>
                    <a:pt x="33" y="660"/>
                  </a:cubicBezTo>
                  <a:cubicBezTo>
                    <a:pt x="36" y="661"/>
                    <a:pt x="36" y="661"/>
                    <a:pt x="36" y="661"/>
                  </a:cubicBezTo>
                  <a:cubicBezTo>
                    <a:pt x="39" y="662"/>
                    <a:pt x="39" y="662"/>
                    <a:pt x="39" y="662"/>
                  </a:cubicBezTo>
                  <a:cubicBezTo>
                    <a:pt x="41" y="661"/>
                    <a:pt x="41" y="661"/>
                    <a:pt x="41" y="661"/>
                  </a:cubicBezTo>
                  <a:cubicBezTo>
                    <a:pt x="43" y="660"/>
                    <a:pt x="43" y="660"/>
                    <a:pt x="43" y="660"/>
                  </a:cubicBezTo>
                  <a:cubicBezTo>
                    <a:pt x="44" y="658"/>
                    <a:pt x="44" y="658"/>
                    <a:pt x="44" y="658"/>
                  </a:cubicBezTo>
                  <a:cubicBezTo>
                    <a:pt x="45" y="658"/>
                    <a:pt x="45" y="658"/>
                    <a:pt x="45" y="658"/>
                  </a:cubicBezTo>
                  <a:cubicBezTo>
                    <a:pt x="47" y="657"/>
                    <a:pt x="47" y="657"/>
                    <a:pt x="47" y="657"/>
                  </a:cubicBezTo>
                  <a:cubicBezTo>
                    <a:pt x="50" y="657"/>
                    <a:pt x="50" y="657"/>
                    <a:pt x="50" y="657"/>
                  </a:cubicBezTo>
                  <a:cubicBezTo>
                    <a:pt x="51" y="656"/>
                    <a:pt x="51" y="656"/>
                    <a:pt x="51" y="656"/>
                  </a:cubicBezTo>
                  <a:cubicBezTo>
                    <a:pt x="53" y="654"/>
                    <a:pt x="53" y="654"/>
                    <a:pt x="53" y="654"/>
                  </a:cubicBezTo>
                  <a:cubicBezTo>
                    <a:pt x="55" y="655"/>
                    <a:pt x="55" y="655"/>
                    <a:pt x="55" y="655"/>
                  </a:cubicBezTo>
                  <a:cubicBezTo>
                    <a:pt x="57" y="658"/>
                    <a:pt x="57" y="658"/>
                    <a:pt x="57" y="658"/>
                  </a:cubicBezTo>
                  <a:cubicBezTo>
                    <a:pt x="59" y="658"/>
                    <a:pt x="59" y="658"/>
                    <a:pt x="59" y="658"/>
                  </a:cubicBezTo>
                  <a:cubicBezTo>
                    <a:pt x="61" y="658"/>
                    <a:pt x="61" y="658"/>
                    <a:pt x="61" y="658"/>
                  </a:cubicBezTo>
                  <a:cubicBezTo>
                    <a:pt x="62" y="656"/>
                    <a:pt x="62" y="656"/>
                    <a:pt x="62" y="656"/>
                  </a:cubicBezTo>
                  <a:cubicBezTo>
                    <a:pt x="63" y="655"/>
                    <a:pt x="63" y="655"/>
                    <a:pt x="63" y="655"/>
                  </a:cubicBezTo>
                  <a:cubicBezTo>
                    <a:pt x="65" y="656"/>
                    <a:pt x="65" y="656"/>
                    <a:pt x="65" y="656"/>
                  </a:cubicBezTo>
                  <a:cubicBezTo>
                    <a:pt x="67" y="656"/>
                    <a:pt x="67" y="656"/>
                    <a:pt x="67" y="656"/>
                  </a:cubicBezTo>
                  <a:cubicBezTo>
                    <a:pt x="68" y="653"/>
                    <a:pt x="68" y="653"/>
                    <a:pt x="68" y="653"/>
                  </a:cubicBezTo>
                  <a:cubicBezTo>
                    <a:pt x="69" y="653"/>
                    <a:pt x="70" y="653"/>
                    <a:pt x="72" y="653"/>
                  </a:cubicBezTo>
                  <a:cubicBezTo>
                    <a:pt x="73" y="653"/>
                    <a:pt x="73" y="653"/>
                    <a:pt x="73" y="653"/>
                  </a:cubicBezTo>
                  <a:cubicBezTo>
                    <a:pt x="76" y="656"/>
                    <a:pt x="76" y="656"/>
                    <a:pt x="76" y="656"/>
                  </a:cubicBezTo>
                  <a:cubicBezTo>
                    <a:pt x="76" y="659"/>
                    <a:pt x="76" y="659"/>
                    <a:pt x="76" y="659"/>
                  </a:cubicBezTo>
                  <a:cubicBezTo>
                    <a:pt x="76" y="661"/>
                    <a:pt x="76" y="661"/>
                    <a:pt x="76" y="661"/>
                  </a:cubicBezTo>
                  <a:cubicBezTo>
                    <a:pt x="77" y="663"/>
                    <a:pt x="77" y="663"/>
                    <a:pt x="77" y="663"/>
                  </a:cubicBezTo>
                  <a:cubicBezTo>
                    <a:pt x="86" y="668"/>
                    <a:pt x="86" y="668"/>
                    <a:pt x="86" y="668"/>
                  </a:cubicBezTo>
                  <a:cubicBezTo>
                    <a:pt x="109" y="668"/>
                    <a:pt x="109" y="668"/>
                    <a:pt x="109" y="668"/>
                  </a:cubicBezTo>
                  <a:cubicBezTo>
                    <a:pt x="112" y="671"/>
                    <a:pt x="112" y="671"/>
                    <a:pt x="112" y="671"/>
                  </a:cubicBezTo>
                  <a:cubicBezTo>
                    <a:pt x="114" y="674"/>
                    <a:pt x="114" y="674"/>
                    <a:pt x="114" y="674"/>
                  </a:cubicBezTo>
                  <a:cubicBezTo>
                    <a:pt x="116" y="679"/>
                    <a:pt x="116" y="679"/>
                    <a:pt x="116" y="679"/>
                  </a:cubicBezTo>
                  <a:cubicBezTo>
                    <a:pt x="117" y="685"/>
                    <a:pt x="117" y="685"/>
                    <a:pt x="117" y="685"/>
                  </a:cubicBezTo>
                  <a:cubicBezTo>
                    <a:pt x="120" y="689"/>
                    <a:pt x="120" y="689"/>
                    <a:pt x="120" y="689"/>
                  </a:cubicBezTo>
                  <a:cubicBezTo>
                    <a:pt x="129" y="702"/>
                    <a:pt x="129" y="702"/>
                    <a:pt x="129" y="702"/>
                  </a:cubicBezTo>
                  <a:cubicBezTo>
                    <a:pt x="133" y="706"/>
                    <a:pt x="133" y="706"/>
                    <a:pt x="133" y="706"/>
                  </a:cubicBezTo>
                  <a:cubicBezTo>
                    <a:pt x="138" y="707"/>
                    <a:pt x="138" y="707"/>
                    <a:pt x="138" y="707"/>
                  </a:cubicBezTo>
                  <a:cubicBezTo>
                    <a:pt x="143" y="705"/>
                    <a:pt x="143" y="705"/>
                    <a:pt x="143" y="705"/>
                  </a:cubicBezTo>
                  <a:cubicBezTo>
                    <a:pt x="151" y="703"/>
                    <a:pt x="151" y="703"/>
                    <a:pt x="151" y="703"/>
                  </a:cubicBezTo>
                  <a:cubicBezTo>
                    <a:pt x="155" y="703"/>
                    <a:pt x="155" y="703"/>
                    <a:pt x="155" y="703"/>
                  </a:cubicBezTo>
                  <a:cubicBezTo>
                    <a:pt x="155" y="704"/>
                    <a:pt x="155" y="704"/>
                    <a:pt x="155" y="704"/>
                  </a:cubicBezTo>
                  <a:cubicBezTo>
                    <a:pt x="156" y="704"/>
                    <a:pt x="156" y="704"/>
                    <a:pt x="156" y="704"/>
                  </a:cubicBezTo>
                  <a:cubicBezTo>
                    <a:pt x="157" y="704"/>
                    <a:pt x="157" y="704"/>
                    <a:pt x="157" y="704"/>
                  </a:cubicBezTo>
                  <a:cubicBezTo>
                    <a:pt x="168" y="704"/>
                    <a:pt x="168" y="704"/>
                    <a:pt x="168" y="704"/>
                  </a:cubicBezTo>
                  <a:cubicBezTo>
                    <a:pt x="171" y="706"/>
                    <a:pt x="171" y="706"/>
                    <a:pt x="171" y="706"/>
                  </a:cubicBezTo>
                  <a:cubicBezTo>
                    <a:pt x="173" y="709"/>
                    <a:pt x="173" y="709"/>
                    <a:pt x="173" y="709"/>
                  </a:cubicBezTo>
                  <a:cubicBezTo>
                    <a:pt x="178" y="715"/>
                    <a:pt x="178" y="715"/>
                    <a:pt x="178" y="715"/>
                  </a:cubicBezTo>
                  <a:cubicBezTo>
                    <a:pt x="180" y="717"/>
                    <a:pt x="180" y="717"/>
                    <a:pt x="180" y="717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90" y="722"/>
                    <a:pt x="190" y="722"/>
                    <a:pt x="190" y="722"/>
                  </a:cubicBezTo>
                  <a:cubicBezTo>
                    <a:pt x="195" y="727"/>
                    <a:pt x="195" y="727"/>
                    <a:pt x="195" y="727"/>
                  </a:cubicBezTo>
                  <a:cubicBezTo>
                    <a:pt x="198" y="731"/>
                    <a:pt x="198" y="731"/>
                    <a:pt x="198" y="731"/>
                  </a:cubicBezTo>
                  <a:cubicBezTo>
                    <a:pt x="201" y="736"/>
                    <a:pt x="201" y="736"/>
                    <a:pt x="201" y="736"/>
                  </a:cubicBezTo>
                  <a:cubicBezTo>
                    <a:pt x="203" y="742"/>
                    <a:pt x="203" y="742"/>
                    <a:pt x="203" y="742"/>
                  </a:cubicBezTo>
                  <a:cubicBezTo>
                    <a:pt x="204" y="748"/>
                    <a:pt x="204" y="748"/>
                    <a:pt x="204" y="748"/>
                  </a:cubicBezTo>
                  <a:cubicBezTo>
                    <a:pt x="204" y="758"/>
                    <a:pt x="204" y="758"/>
                    <a:pt x="204" y="758"/>
                  </a:cubicBezTo>
                  <a:cubicBezTo>
                    <a:pt x="205" y="761"/>
                    <a:pt x="205" y="761"/>
                    <a:pt x="205" y="761"/>
                  </a:cubicBezTo>
                  <a:cubicBezTo>
                    <a:pt x="208" y="764"/>
                    <a:pt x="208" y="764"/>
                    <a:pt x="208" y="764"/>
                  </a:cubicBezTo>
                  <a:cubicBezTo>
                    <a:pt x="210" y="767"/>
                    <a:pt x="210" y="767"/>
                    <a:pt x="210" y="767"/>
                  </a:cubicBezTo>
                  <a:cubicBezTo>
                    <a:pt x="210" y="772"/>
                    <a:pt x="210" y="772"/>
                    <a:pt x="210" y="772"/>
                  </a:cubicBezTo>
                  <a:cubicBezTo>
                    <a:pt x="209" y="783"/>
                    <a:pt x="209" y="783"/>
                    <a:pt x="209" y="783"/>
                  </a:cubicBezTo>
                  <a:cubicBezTo>
                    <a:pt x="210" y="793"/>
                    <a:pt x="210" y="793"/>
                    <a:pt x="210" y="793"/>
                  </a:cubicBezTo>
                  <a:cubicBezTo>
                    <a:pt x="209" y="797"/>
                    <a:pt x="209" y="797"/>
                    <a:pt x="209" y="797"/>
                  </a:cubicBezTo>
                  <a:cubicBezTo>
                    <a:pt x="207" y="802"/>
                    <a:pt x="207" y="802"/>
                    <a:pt x="207" y="802"/>
                  </a:cubicBezTo>
                  <a:cubicBezTo>
                    <a:pt x="206" y="808"/>
                    <a:pt x="206" y="808"/>
                    <a:pt x="206" y="808"/>
                  </a:cubicBezTo>
                  <a:cubicBezTo>
                    <a:pt x="208" y="816"/>
                    <a:pt x="208" y="816"/>
                    <a:pt x="208" y="816"/>
                  </a:cubicBezTo>
                  <a:cubicBezTo>
                    <a:pt x="209" y="818"/>
                    <a:pt x="209" y="818"/>
                    <a:pt x="209" y="818"/>
                  </a:cubicBezTo>
                  <a:cubicBezTo>
                    <a:pt x="208" y="821"/>
                    <a:pt x="208" y="821"/>
                    <a:pt x="208" y="821"/>
                  </a:cubicBezTo>
                  <a:cubicBezTo>
                    <a:pt x="206" y="825"/>
                    <a:pt x="206" y="825"/>
                    <a:pt x="206" y="825"/>
                  </a:cubicBezTo>
                  <a:cubicBezTo>
                    <a:pt x="205" y="828"/>
                    <a:pt x="205" y="828"/>
                    <a:pt x="205" y="828"/>
                  </a:cubicBezTo>
                  <a:cubicBezTo>
                    <a:pt x="204" y="838"/>
                    <a:pt x="204" y="838"/>
                    <a:pt x="204" y="838"/>
                  </a:cubicBezTo>
                  <a:cubicBezTo>
                    <a:pt x="204" y="844"/>
                    <a:pt x="204" y="844"/>
                    <a:pt x="204" y="844"/>
                  </a:cubicBezTo>
                  <a:cubicBezTo>
                    <a:pt x="205" y="848"/>
                    <a:pt x="205" y="848"/>
                    <a:pt x="205" y="848"/>
                  </a:cubicBezTo>
                  <a:cubicBezTo>
                    <a:pt x="207" y="852"/>
                    <a:pt x="207" y="852"/>
                    <a:pt x="207" y="852"/>
                  </a:cubicBezTo>
                  <a:cubicBezTo>
                    <a:pt x="211" y="857"/>
                    <a:pt x="211" y="857"/>
                    <a:pt x="211" y="857"/>
                  </a:cubicBezTo>
                  <a:cubicBezTo>
                    <a:pt x="214" y="860"/>
                    <a:pt x="214" y="860"/>
                    <a:pt x="214" y="860"/>
                  </a:cubicBezTo>
                  <a:cubicBezTo>
                    <a:pt x="227" y="866"/>
                    <a:pt x="227" y="866"/>
                    <a:pt x="227" y="866"/>
                  </a:cubicBezTo>
                  <a:cubicBezTo>
                    <a:pt x="235" y="865"/>
                    <a:pt x="235" y="865"/>
                    <a:pt x="235" y="865"/>
                  </a:cubicBezTo>
                  <a:cubicBezTo>
                    <a:pt x="238" y="866"/>
                    <a:pt x="238" y="866"/>
                    <a:pt x="238" y="866"/>
                  </a:cubicBezTo>
                  <a:cubicBezTo>
                    <a:pt x="243" y="870"/>
                    <a:pt x="243" y="870"/>
                    <a:pt x="243" y="870"/>
                  </a:cubicBezTo>
                  <a:cubicBezTo>
                    <a:pt x="251" y="874"/>
                    <a:pt x="251" y="874"/>
                    <a:pt x="251" y="874"/>
                  </a:cubicBezTo>
                  <a:cubicBezTo>
                    <a:pt x="256" y="878"/>
                    <a:pt x="256" y="878"/>
                    <a:pt x="256" y="878"/>
                  </a:cubicBezTo>
                  <a:cubicBezTo>
                    <a:pt x="270" y="882"/>
                    <a:pt x="270" y="882"/>
                    <a:pt x="270" y="882"/>
                  </a:cubicBezTo>
                  <a:cubicBezTo>
                    <a:pt x="283" y="890"/>
                    <a:pt x="283" y="890"/>
                    <a:pt x="283" y="890"/>
                  </a:cubicBezTo>
                  <a:cubicBezTo>
                    <a:pt x="287" y="889"/>
                    <a:pt x="287" y="889"/>
                    <a:pt x="287" y="889"/>
                  </a:cubicBezTo>
                  <a:cubicBezTo>
                    <a:pt x="290" y="888"/>
                    <a:pt x="290" y="888"/>
                    <a:pt x="290" y="888"/>
                  </a:cubicBezTo>
                  <a:cubicBezTo>
                    <a:pt x="304" y="887"/>
                    <a:pt x="304" y="887"/>
                    <a:pt x="304" y="887"/>
                  </a:cubicBezTo>
                  <a:cubicBezTo>
                    <a:pt x="338" y="881"/>
                    <a:pt x="338" y="881"/>
                    <a:pt x="338" y="881"/>
                  </a:cubicBezTo>
                  <a:cubicBezTo>
                    <a:pt x="346" y="878"/>
                    <a:pt x="346" y="878"/>
                    <a:pt x="346" y="878"/>
                  </a:cubicBezTo>
                  <a:cubicBezTo>
                    <a:pt x="360" y="870"/>
                    <a:pt x="360" y="870"/>
                    <a:pt x="360" y="870"/>
                  </a:cubicBezTo>
                  <a:cubicBezTo>
                    <a:pt x="368" y="868"/>
                    <a:pt x="368" y="868"/>
                    <a:pt x="368" y="868"/>
                  </a:cubicBezTo>
                  <a:cubicBezTo>
                    <a:pt x="373" y="868"/>
                    <a:pt x="373" y="868"/>
                    <a:pt x="373" y="868"/>
                  </a:cubicBezTo>
                  <a:cubicBezTo>
                    <a:pt x="386" y="873"/>
                    <a:pt x="386" y="873"/>
                    <a:pt x="386" y="873"/>
                  </a:cubicBezTo>
                  <a:cubicBezTo>
                    <a:pt x="412" y="873"/>
                    <a:pt x="412" y="873"/>
                    <a:pt x="412" y="873"/>
                  </a:cubicBezTo>
                  <a:cubicBezTo>
                    <a:pt x="463" y="889"/>
                    <a:pt x="463" y="889"/>
                    <a:pt x="463" y="889"/>
                  </a:cubicBezTo>
                  <a:cubicBezTo>
                    <a:pt x="471" y="893"/>
                    <a:pt x="471" y="893"/>
                    <a:pt x="471" y="893"/>
                  </a:cubicBezTo>
                  <a:cubicBezTo>
                    <a:pt x="474" y="897"/>
                    <a:pt x="474" y="897"/>
                    <a:pt x="474" y="897"/>
                  </a:cubicBezTo>
                  <a:cubicBezTo>
                    <a:pt x="475" y="901"/>
                    <a:pt x="475" y="901"/>
                    <a:pt x="475" y="901"/>
                  </a:cubicBezTo>
                  <a:cubicBezTo>
                    <a:pt x="476" y="906"/>
                    <a:pt x="476" y="906"/>
                    <a:pt x="476" y="906"/>
                  </a:cubicBezTo>
                  <a:cubicBezTo>
                    <a:pt x="477" y="911"/>
                    <a:pt x="477" y="911"/>
                    <a:pt x="477" y="911"/>
                  </a:cubicBezTo>
                  <a:cubicBezTo>
                    <a:pt x="480" y="914"/>
                    <a:pt x="480" y="914"/>
                    <a:pt x="480" y="914"/>
                  </a:cubicBezTo>
                  <a:cubicBezTo>
                    <a:pt x="484" y="915"/>
                    <a:pt x="484" y="915"/>
                    <a:pt x="484" y="915"/>
                  </a:cubicBezTo>
                  <a:cubicBezTo>
                    <a:pt x="501" y="910"/>
                    <a:pt x="501" y="910"/>
                    <a:pt x="501" y="910"/>
                  </a:cubicBezTo>
                  <a:cubicBezTo>
                    <a:pt x="501" y="910"/>
                    <a:pt x="501" y="910"/>
                    <a:pt x="501" y="910"/>
                  </a:cubicBezTo>
                  <a:cubicBezTo>
                    <a:pt x="505" y="911"/>
                    <a:pt x="505" y="911"/>
                    <a:pt x="505" y="911"/>
                  </a:cubicBezTo>
                  <a:cubicBezTo>
                    <a:pt x="507" y="912"/>
                    <a:pt x="507" y="912"/>
                    <a:pt x="507" y="912"/>
                  </a:cubicBezTo>
                  <a:cubicBezTo>
                    <a:pt x="508" y="913"/>
                    <a:pt x="508" y="913"/>
                    <a:pt x="508" y="913"/>
                  </a:cubicBezTo>
                  <a:cubicBezTo>
                    <a:pt x="514" y="913"/>
                    <a:pt x="514" y="913"/>
                    <a:pt x="514" y="913"/>
                  </a:cubicBezTo>
                  <a:cubicBezTo>
                    <a:pt x="516" y="914"/>
                    <a:pt x="516" y="914"/>
                    <a:pt x="516" y="914"/>
                  </a:cubicBezTo>
                  <a:cubicBezTo>
                    <a:pt x="518" y="916"/>
                    <a:pt x="518" y="916"/>
                    <a:pt x="518" y="916"/>
                  </a:cubicBezTo>
                  <a:cubicBezTo>
                    <a:pt x="525" y="918"/>
                    <a:pt x="525" y="918"/>
                    <a:pt x="525" y="918"/>
                  </a:cubicBezTo>
                  <a:cubicBezTo>
                    <a:pt x="533" y="917"/>
                    <a:pt x="533" y="917"/>
                    <a:pt x="533" y="917"/>
                  </a:cubicBezTo>
                  <a:cubicBezTo>
                    <a:pt x="535" y="917"/>
                    <a:pt x="535" y="917"/>
                    <a:pt x="535" y="917"/>
                  </a:cubicBezTo>
                  <a:cubicBezTo>
                    <a:pt x="536" y="917"/>
                    <a:pt x="536" y="917"/>
                    <a:pt x="536" y="917"/>
                  </a:cubicBezTo>
                  <a:cubicBezTo>
                    <a:pt x="545" y="913"/>
                    <a:pt x="545" y="913"/>
                    <a:pt x="545" y="913"/>
                  </a:cubicBezTo>
                  <a:cubicBezTo>
                    <a:pt x="547" y="912"/>
                    <a:pt x="547" y="912"/>
                    <a:pt x="547" y="912"/>
                  </a:cubicBezTo>
                  <a:cubicBezTo>
                    <a:pt x="560" y="912"/>
                    <a:pt x="560" y="912"/>
                    <a:pt x="560" y="912"/>
                  </a:cubicBezTo>
                  <a:cubicBezTo>
                    <a:pt x="569" y="910"/>
                    <a:pt x="569" y="910"/>
                    <a:pt x="569" y="910"/>
                  </a:cubicBezTo>
                  <a:cubicBezTo>
                    <a:pt x="570" y="909"/>
                    <a:pt x="570" y="909"/>
                    <a:pt x="570" y="909"/>
                  </a:cubicBezTo>
                  <a:cubicBezTo>
                    <a:pt x="571" y="907"/>
                    <a:pt x="571" y="907"/>
                    <a:pt x="571" y="907"/>
                  </a:cubicBezTo>
                  <a:cubicBezTo>
                    <a:pt x="576" y="905"/>
                    <a:pt x="576" y="905"/>
                    <a:pt x="576" y="905"/>
                  </a:cubicBezTo>
                  <a:cubicBezTo>
                    <a:pt x="578" y="905"/>
                    <a:pt x="578" y="905"/>
                    <a:pt x="578" y="905"/>
                  </a:cubicBezTo>
                  <a:cubicBezTo>
                    <a:pt x="604" y="915"/>
                    <a:pt x="604" y="915"/>
                    <a:pt x="604" y="915"/>
                  </a:cubicBezTo>
                  <a:cubicBezTo>
                    <a:pt x="606" y="915"/>
                    <a:pt x="606" y="915"/>
                    <a:pt x="606" y="915"/>
                  </a:cubicBezTo>
                  <a:cubicBezTo>
                    <a:pt x="610" y="914"/>
                    <a:pt x="610" y="914"/>
                    <a:pt x="610" y="914"/>
                  </a:cubicBezTo>
                  <a:cubicBezTo>
                    <a:pt x="612" y="914"/>
                    <a:pt x="612" y="914"/>
                    <a:pt x="612" y="914"/>
                  </a:cubicBezTo>
                  <a:cubicBezTo>
                    <a:pt x="621" y="917"/>
                    <a:pt x="621" y="917"/>
                    <a:pt x="621" y="917"/>
                  </a:cubicBezTo>
                  <a:cubicBezTo>
                    <a:pt x="623" y="917"/>
                    <a:pt x="623" y="917"/>
                    <a:pt x="623" y="917"/>
                  </a:cubicBezTo>
                  <a:cubicBezTo>
                    <a:pt x="627" y="917"/>
                    <a:pt x="627" y="917"/>
                    <a:pt x="627" y="917"/>
                  </a:cubicBezTo>
                  <a:cubicBezTo>
                    <a:pt x="635" y="914"/>
                    <a:pt x="635" y="914"/>
                    <a:pt x="635" y="914"/>
                  </a:cubicBezTo>
                  <a:cubicBezTo>
                    <a:pt x="637" y="914"/>
                    <a:pt x="637" y="914"/>
                    <a:pt x="637" y="914"/>
                  </a:cubicBezTo>
                  <a:cubicBezTo>
                    <a:pt x="639" y="914"/>
                    <a:pt x="639" y="914"/>
                    <a:pt x="639" y="914"/>
                  </a:cubicBezTo>
                  <a:cubicBezTo>
                    <a:pt x="644" y="916"/>
                    <a:pt x="644" y="916"/>
                    <a:pt x="644" y="916"/>
                  </a:cubicBezTo>
                  <a:cubicBezTo>
                    <a:pt x="647" y="916"/>
                    <a:pt x="647" y="916"/>
                    <a:pt x="647" y="916"/>
                  </a:cubicBezTo>
                  <a:cubicBezTo>
                    <a:pt x="652" y="915"/>
                    <a:pt x="652" y="915"/>
                    <a:pt x="652" y="915"/>
                  </a:cubicBezTo>
                  <a:cubicBezTo>
                    <a:pt x="657" y="913"/>
                    <a:pt x="657" y="913"/>
                    <a:pt x="657" y="913"/>
                  </a:cubicBezTo>
                  <a:cubicBezTo>
                    <a:pt x="664" y="908"/>
                    <a:pt x="664" y="908"/>
                    <a:pt x="664" y="908"/>
                  </a:cubicBezTo>
                  <a:cubicBezTo>
                    <a:pt x="667" y="907"/>
                    <a:pt x="667" y="907"/>
                    <a:pt x="667" y="907"/>
                  </a:cubicBezTo>
                  <a:cubicBezTo>
                    <a:pt x="676" y="907"/>
                    <a:pt x="676" y="907"/>
                    <a:pt x="676" y="907"/>
                  </a:cubicBezTo>
                  <a:cubicBezTo>
                    <a:pt x="703" y="901"/>
                    <a:pt x="703" y="901"/>
                    <a:pt x="703" y="901"/>
                  </a:cubicBezTo>
                  <a:cubicBezTo>
                    <a:pt x="752" y="901"/>
                    <a:pt x="752" y="901"/>
                    <a:pt x="752" y="901"/>
                  </a:cubicBezTo>
                  <a:cubicBezTo>
                    <a:pt x="761" y="896"/>
                    <a:pt x="761" y="896"/>
                    <a:pt x="761" y="896"/>
                  </a:cubicBezTo>
                  <a:cubicBezTo>
                    <a:pt x="767" y="891"/>
                    <a:pt x="767" y="891"/>
                    <a:pt x="767" y="891"/>
                  </a:cubicBezTo>
                  <a:cubicBezTo>
                    <a:pt x="770" y="890"/>
                    <a:pt x="770" y="890"/>
                    <a:pt x="770" y="890"/>
                  </a:cubicBezTo>
                  <a:cubicBezTo>
                    <a:pt x="775" y="890"/>
                    <a:pt x="775" y="890"/>
                    <a:pt x="775" y="890"/>
                  </a:cubicBezTo>
                  <a:cubicBezTo>
                    <a:pt x="787" y="893"/>
                    <a:pt x="787" y="893"/>
                    <a:pt x="787" y="893"/>
                  </a:cubicBezTo>
                  <a:cubicBezTo>
                    <a:pt x="795" y="892"/>
                    <a:pt x="804" y="892"/>
                    <a:pt x="812" y="892"/>
                  </a:cubicBezTo>
                  <a:cubicBezTo>
                    <a:pt x="855" y="899"/>
                    <a:pt x="855" y="899"/>
                    <a:pt x="855" y="899"/>
                  </a:cubicBezTo>
                  <a:cubicBezTo>
                    <a:pt x="865" y="897"/>
                    <a:pt x="865" y="897"/>
                    <a:pt x="865" y="897"/>
                  </a:cubicBezTo>
                  <a:cubicBezTo>
                    <a:pt x="874" y="889"/>
                    <a:pt x="874" y="889"/>
                    <a:pt x="874" y="889"/>
                  </a:cubicBezTo>
                  <a:cubicBezTo>
                    <a:pt x="997" y="910"/>
                    <a:pt x="1121" y="931"/>
                    <a:pt x="1246" y="950"/>
                  </a:cubicBezTo>
                  <a:cubicBezTo>
                    <a:pt x="1243" y="938"/>
                    <a:pt x="1243" y="938"/>
                    <a:pt x="1243" y="938"/>
                  </a:cubicBezTo>
                  <a:cubicBezTo>
                    <a:pt x="1236" y="924"/>
                    <a:pt x="1236" y="924"/>
                    <a:pt x="1236" y="924"/>
                  </a:cubicBezTo>
                  <a:cubicBezTo>
                    <a:pt x="1235" y="921"/>
                    <a:pt x="1235" y="921"/>
                    <a:pt x="1235" y="921"/>
                  </a:cubicBezTo>
                  <a:cubicBezTo>
                    <a:pt x="1241" y="916"/>
                    <a:pt x="1241" y="916"/>
                    <a:pt x="1241" y="916"/>
                  </a:cubicBezTo>
                  <a:cubicBezTo>
                    <a:pt x="1244" y="913"/>
                    <a:pt x="1244" y="913"/>
                    <a:pt x="1244" y="913"/>
                  </a:cubicBezTo>
                  <a:cubicBezTo>
                    <a:pt x="1246" y="908"/>
                    <a:pt x="1246" y="908"/>
                    <a:pt x="1246" y="908"/>
                  </a:cubicBezTo>
                  <a:cubicBezTo>
                    <a:pt x="1247" y="903"/>
                    <a:pt x="1247" y="903"/>
                    <a:pt x="1247" y="903"/>
                  </a:cubicBezTo>
                  <a:cubicBezTo>
                    <a:pt x="1245" y="896"/>
                    <a:pt x="1245" y="896"/>
                    <a:pt x="1245" y="896"/>
                  </a:cubicBezTo>
                  <a:cubicBezTo>
                    <a:pt x="1244" y="883"/>
                    <a:pt x="1244" y="883"/>
                    <a:pt x="1244" y="883"/>
                  </a:cubicBezTo>
                  <a:cubicBezTo>
                    <a:pt x="1243" y="877"/>
                    <a:pt x="1243" y="877"/>
                    <a:pt x="1243" y="877"/>
                  </a:cubicBezTo>
                  <a:cubicBezTo>
                    <a:pt x="1239" y="866"/>
                    <a:pt x="1239" y="866"/>
                    <a:pt x="1239" y="866"/>
                  </a:cubicBezTo>
                  <a:cubicBezTo>
                    <a:pt x="1232" y="854"/>
                    <a:pt x="1232" y="854"/>
                    <a:pt x="1232" y="854"/>
                  </a:cubicBezTo>
                  <a:cubicBezTo>
                    <a:pt x="1231" y="850"/>
                    <a:pt x="1231" y="850"/>
                    <a:pt x="1231" y="850"/>
                  </a:cubicBezTo>
                  <a:cubicBezTo>
                    <a:pt x="1233" y="846"/>
                    <a:pt x="1233" y="846"/>
                    <a:pt x="1233" y="846"/>
                  </a:cubicBezTo>
                  <a:cubicBezTo>
                    <a:pt x="1234" y="839"/>
                    <a:pt x="1234" y="839"/>
                    <a:pt x="1234" y="839"/>
                  </a:cubicBezTo>
                  <a:cubicBezTo>
                    <a:pt x="1235" y="831"/>
                    <a:pt x="1235" y="831"/>
                    <a:pt x="1235" y="831"/>
                  </a:cubicBezTo>
                  <a:cubicBezTo>
                    <a:pt x="1255" y="696"/>
                    <a:pt x="1277" y="561"/>
                    <a:pt x="1298" y="426"/>
                  </a:cubicBezTo>
                  <a:cubicBezTo>
                    <a:pt x="1312" y="346"/>
                    <a:pt x="1324" y="266"/>
                    <a:pt x="1336" y="187"/>
                  </a:cubicBezTo>
                  <a:lnTo>
                    <a:pt x="1315" y="183"/>
                  </a:lnTo>
                  <a:close/>
                  <a:moveTo>
                    <a:pt x="125" y="701"/>
                  </a:moveTo>
                  <a:cubicBezTo>
                    <a:pt x="123" y="697"/>
                    <a:pt x="123" y="697"/>
                    <a:pt x="123" y="697"/>
                  </a:cubicBezTo>
                  <a:cubicBezTo>
                    <a:pt x="120" y="693"/>
                    <a:pt x="120" y="693"/>
                    <a:pt x="120" y="693"/>
                  </a:cubicBezTo>
                  <a:cubicBezTo>
                    <a:pt x="118" y="690"/>
                    <a:pt x="118" y="690"/>
                    <a:pt x="118" y="690"/>
                  </a:cubicBezTo>
                  <a:cubicBezTo>
                    <a:pt x="116" y="688"/>
                    <a:pt x="116" y="688"/>
                    <a:pt x="116" y="688"/>
                  </a:cubicBezTo>
                  <a:cubicBezTo>
                    <a:pt x="114" y="692"/>
                    <a:pt x="114" y="692"/>
                    <a:pt x="114" y="692"/>
                  </a:cubicBezTo>
                  <a:cubicBezTo>
                    <a:pt x="114" y="693"/>
                    <a:pt x="114" y="693"/>
                    <a:pt x="114" y="693"/>
                  </a:cubicBezTo>
                  <a:cubicBezTo>
                    <a:pt x="115" y="696"/>
                    <a:pt x="115" y="696"/>
                    <a:pt x="115" y="696"/>
                  </a:cubicBezTo>
                  <a:cubicBezTo>
                    <a:pt x="117" y="698"/>
                    <a:pt x="117" y="698"/>
                    <a:pt x="117" y="698"/>
                  </a:cubicBezTo>
                  <a:cubicBezTo>
                    <a:pt x="120" y="702"/>
                    <a:pt x="120" y="702"/>
                    <a:pt x="120" y="702"/>
                  </a:cubicBezTo>
                  <a:cubicBezTo>
                    <a:pt x="123" y="704"/>
                    <a:pt x="123" y="704"/>
                    <a:pt x="123" y="704"/>
                  </a:cubicBezTo>
                  <a:cubicBezTo>
                    <a:pt x="126" y="706"/>
                    <a:pt x="126" y="706"/>
                    <a:pt x="126" y="706"/>
                  </a:cubicBezTo>
                  <a:cubicBezTo>
                    <a:pt x="130" y="706"/>
                    <a:pt x="130" y="706"/>
                    <a:pt x="130" y="706"/>
                  </a:cubicBezTo>
                  <a:cubicBezTo>
                    <a:pt x="129" y="704"/>
                    <a:pt x="129" y="704"/>
                    <a:pt x="129" y="704"/>
                  </a:cubicBezTo>
                  <a:lnTo>
                    <a:pt x="125" y="70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6908801" y="2997200"/>
              <a:ext cx="1055688" cy="588963"/>
            </a:xfrm>
            <a:custGeom>
              <a:avLst/>
              <a:gdLst>
                <a:gd name="T0" fmla="*/ 1488 w 1567"/>
                <a:gd name="T1" fmla="*/ 467 h 873"/>
                <a:gd name="T2" fmla="*/ 1490 w 1567"/>
                <a:gd name="T3" fmla="*/ 446 h 873"/>
                <a:gd name="T4" fmla="*/ 1512 w 1567"/>
                <a:gd name="T5" fmla="*/ 392 h 873"/>
                <a:gd name="T6" fmla="*/ 1551 w 1567"/>
                <a:gd name="T7" fmla="*/ 264 h 873"/>
                <a:gd name="T8" fmla="*/ 1516 w 1567"/>
                <a:gd name="T9" fmla="*/ 599 h 873"/>
                <a:gd name="T10" fmla="*/ 1424 w 1567"/>
                <a:gd name="T11" fmla="*/ 545 h 873"/>
                <a:gd name="T12" fmla="*/ 1388 w 1567"/>
                <a:gd name="T13" fmla="*/ 540 h 873"/>
                <a:gd name="T14" fmla="*/ 1340 w 1567"/>
                <a:gd name="T15" fmla="*/ 493 h 873"/>
                <a:gd name="T16" fmla="*/ 1257 w 1567"/>
                <a:gd name="T17" fmla="*/ 481 h 873"/>
                <a:gd name="T18" fmla="*/ 1241 w 1567"/>
                <a:gd name="T19" fmla="*/ 471 h 873"/>
                <a:gd name="T20" fmla="*/ 1292 w 1567"/>
                <a:gd name="T21" fmla="*/ 475 h 873"/>
                <a:gd name="T22" fmla="*/ 1324 w 1567"/>
                <a:gd name="T23" fmla="*/ 483 h 873"/>
                <a:gd name="T24" fmla="*/ 1398 w 1567"/>
                <a:gd name="T25" fmla="*/ 525 h 873"/>
                <a:gd name="T26" fmla="*/ 1407 w 1567"/>
                <a:gd name="T27" fmla="*/ 476 h 873"/>
                <a:gd name="T28" fmla="*/ 1326 w 1567"/>
                <a:gd name="T29" fmla="*/ 434 h 873"/>
                <a:gd name="T30" fmla="*/ 1349 w 1567"/>
                <a:gd name="T31" fmla="*/ 446 h 873"/>
                <a:gd name="T32" fmla="*/ 1379 w 1567"/>
                <a:gd name="T33" fmla="*/ 433 h 873"/>
                <a:gd name="T34" fmla="*/ 1394 w 1567"/>
                <a:gd name="T35" fmla="*/ 421 h 873"/>
                <a:gd name="T36" fmla="*/ 1393 w 1567"/>
                <a:gd name="T37" fmla="*/ 394 h 873"/>
                <a:gd name="T38" fmla="*/ 1333 w 1567"/>
                <a:gd name="T39" fmla="*/ 367 h 873"/>
                <a:gd name="T40" fmla="*/ 1292 w 1567"/>
                <a:gd name="T41" fmla="*/ 336 h 873"/>
                <a:gd name="T42" fmla="*/ 1238 w 1567"/>
                <a:gd name="T43" fmla="*/ 279 h 873"/>
                <a:gd name="T44" fmla="*/ 1221 w 1567"/>
                <a:gd name="T45" fmla="*/ 271 h 873"/>
                <a:gd name="T46" fmla="*/ 1306 w 1567"/>
                <a:gd name="T47" fmla="*/ 328 h 873"/>
                <a:gd name="T48" fmla="*/ 1349 w 1567"/>
                <a:gd name="T49" fmla="*/ 349 h 873"/>
                <a:gd name="T50" fmla="*/ 1378 w 1567"/>
                <a:gd name="T51" fmla="*/ 351 h 873"/>
                <a:gd name="T52" fmla="*/ 1372 w 1567"/>
                <a:gd name="T53" fmla="*/ 314 h 873"/>
                <a:gd name="T54" fmla="*/ 1333 w 1567"/>
                <a:gd name="T55" fmla="*/ 275 h 873"/>
                <a:gd name="T56" fmla="*/ 1292 w 1567"/>
                <a:gd name="T57" fmla="*/ 251 h 873"/>
                <a:gd name="T58" fmla="*/ 1228 w 1567"/>
                <a:gd name="T59" fmla="*/ 239 h 873"/>
                <a:gd name="T60" fmla="*/ 1197 w 1567"/>
                <a:gd name="T61" fmla="*/ 215 h 873"/>
                <a:gd name="T62" fmla="*/ 1147 w 1567"/>
                <a:gd name="T63" fmla="*/ 205 h 873"/>
                <a:gd name="T64" fmla="*/ 1160 w 1567"/>
                <a:gd name="T65" fmla="*/ 156 h 873"/>
                <a:gd name="T66" fmla="*/ 1183 w 1567"/>
                <a:gd name="T67" fmla="*/ 132 h 873"/>
                <a:gd name="T68" fmla="*/ 1181 w 1567"/>
                <a:gd name="T69" fmla="*/ 92 h 873"/>
                <a:gd name="T70" fmla="*/ 1121 w 1567"/>
                <a:gd name="T71" fmla="*/ 56 h 873"/>
                <a:gd name="T72" fmla="*/ 1052 w 1567"/>
                <a:gd name="T73" fmla="*/ 8 h 873"/>
                <a:gd name="T74" fmla="*/ 908 w 1567"/>
                <a:gd name="T75" fmla="*/ 31 h 873"/>
                <a:gd name="T76" fmla="*/ 905 w 1567"/>
                <a:gd name="T77" fmla="*/ 72 h 873"/>
                <a:gd name="T78" fmla="*/ 875 w 1567"/>
                <a:gd name="T79" fmla="*/ 127 h 873"/>
                <a:gd name="T80" fmla="*/ 854 w 1567"/>
                <a:gd name="T81" fmla="*/ 143 h 873"/>
                <a:gd name="T82" fmla="*/ 799 w 1567"/>
                <a:gd name="T83" fmla="*/ 220 h 873"/>
                <a:gd name="T84" fmla="*/ 775 w 1567"/>
                <a:gd name="T85" fmla="*/ 285 h 873"/>
                <a:gd name="T86" fmla="*/ 698 w 1567"/>
                <a:gd name="T87" fmla="*/ 259 h 873"/>
                <a:gd name="T88" fmla="*/ 691 w 1567"/>
                <a:gd name="T89" fmla="*/ 315 h 873"/>
                <a:gd name="T90" fmla="*/ 675 w 1567"/>
                <a:gd name="T91" fmla="*/ 352 h 873"/>
                <a:gd name="T92" fmla="*/ 616 w 1567"/>
                <a:gd name="T93" fmla="*/ 505 h 873"/>
                <a:gd name="T94" fmla="*/ 617 w 1567"/>
                <a:gd name="T95" fmla="*/ 535 h 873"/>
                <a:gd name="T96" fmla="*/ 588 w 1567"/>
                <a:gd name="T97" fmla="*/ 566 h 873"/>
                <a:gd name="T98" fmla="*/ 536 w 1567"/>
                <a:gd name="T99" fmla="*/ 588 h 873"/>
                <a:gd name="T100" fmla="*/ 513 w 1567"/>
                <a:gd name="T101" fmla="*/ 593 h 873"/>
                <a:gd name="T102" fmla="*/ 455 w 1567"/>
                <a:gd name="T103" fmla="*/ 639 h 873"/>
                <a:gd name="T104" fmla="*/ 419 w 1567"/>
                <a:gd name="T105" fmla="*/ 625 h 873"/>
                <a:gd name="T106" fmla="*/ 364 w 1567"/>
                <a:gd name="T107" fmla="*/ 660 h 873"/>
                <a:gd name="T108" fmla="*/ 326 w 1567"/>
                <a:gd name="T109" fmla="*/ 641 h 873"/>
                <a:gd name="T110" fmla="*/ 297 w 1567"/>
                <a:gd name="T111" fmla="*/ 611 h 873"/>
                <a:gd name="T112" fmla="*/ 182 w 1567"/>
                <a:gd name="T113" fmla="*/ 705 h 873"/>
                <a:gd name="T114" fmla="*/ 146 w 1567"/>
                <a:gd name="T115" fmla="*/ 764 h 873"/>
                <a:gd name="T116" fmla="*/ 101 w 1567"/>
                <a:gd name="T117" fmla="*/ 815 h 873"/>
                <a:gd name="T118" fmla="*/ 338 w 1567"/>
                <a:gd name="T119" fmla="*/ 821 h 873"/>
                <a:gd name="T120" fmla="*/ 1498 w 1567"/>
                <a:gd name="T121" fmla="*/ 609 h 873"/>
                <a:gd name="T122" fmla="*/ 1524 w 1567"/>
                <a:gd name="T123" fmla="*/ 604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67" h="873">
                  <a:moveTo>
                    <a:pt x="1517" y="370"/>
                  </a:moveTo>
                  <a:cubicBezTo>
                    <a:pt x="1518" y="362"/>
                    <a:pt x="1518" y="362"/>
                    <a:pt x="1518" y="362"/>
                  </a:cubicBezTo>
                  <a:cubicBezTo>
                    <a:pt x="1523" y="348"/>
                    <a:pt x="1523" y="348"/>
                    <a:pt x="1523" y="348"/>
                  </a:cubicBezTo>
                  <a:cubicBezTo>
                    <a:pt x="1523" y="345"/>
                    <a:pt x="1523" y="345"/>
                    <a:pt x="1523" y="345"/>
                  </a:cubicBezTo>
                  <a:cubicBezTo>
                    <a:pt x="1520" y="345"/>
                    <a:pt x="1520" y="345"/>
                    <a:pt x="1520" y="345"/>
                  </a:cubicBezTo>
                  <a:cubicBezTo>
                    <a:pt x="1519" y="347"/>
                    <a:pt x="1519" y="347"/>
                    <a:pt x="1519" y="347"/>
                  </a:cubicBezTo>
                  <a:cubicBezTo>
                    <a:pt x="1517" y="350"/>
                    <a:pt x="1517" y="350"/>
                    <a:pt x="1517" y="350"/>
                  </a:cubicBezTo>
                  <a:cubicBezTo>
                    <a:pt x="1517" y="356"/>
                    <a:pt x="1517" y="356"/>
                    <a:pt x="1517" y="356"/>
                  </a:cubicBezTo>
                  <a:cubicBezTo>
                    <a:pt x="1515" y="365"/>
                    <a:pt x="1515" y="365"/>
                    <a:pt x="1515" y="365"/>
                  </a:cubicBezTo>
                  <a:cubicBezTo>
                    <a:pt x="1514" y="370"/>
                    <a:pt x="1514" y="370"/>
                    <a:pt x="1514" y="370"/>
                  </a:cubicBezTo>
                  <a:cubicBezTo>
                    <a:pt x="1515" y="372"/>
                    <a:pt x="1515" y="372"/>
                    <a:pt x="1515" y="372"/>
                  </a:cubicBezTo>
                  <a:lnTo>
                    <a:pt x="1517" y="370"/>
                  </a:lnTo>
                  <a:close/>
                  <a:moveTo>
                    <a:pt x="1485" y="450"/>
                  </a:moveTo>
                  <a:cubicBezTo>
                    <a:pt x="1486" y="454"/>
                    <a:pt x="1486" y="454"/>
                    <a:pt x="1486" y="454"/>
                  </a:cubicBezTo>
                  <a:cubicBezTo>
                    <a:pt x="1489" y="457"/>
                    <a:pt x="1489" y="457"/>
                    <a:pt x="1489" y="457"/>
                  </a:cubicBezTo>
                  <a:cubicBezTo>
                    <a:pt x="1490" y="462"/>
                    <a:pt x="1490" y="462"/>
                    <a:pt x="1490" y="462"/>
                  </a:cubicBezTo>
                  <a:cubicBezTo>
                    <a:pt x="1489" y="465"/>
                    <a:pt x="1489" y="465"/>
                    <a:pt x="1489" y="465"/>
                  </a:cubicBezTo>
                  <a:cubicBezTo>
                    <a:pt x="1488" y="467"/>
                    <a:pt x="1488" y="467"/>
                    <a:pt x="1488" y="467"/>
                  </a:cubicBezTo>
                  <a:cubicBezTo>
                    <a:pt x="1487" y="468"/>
                    <a:pt x="1487" y="468"/>
                    <a:pt x="1487" y="468"/>
                  </a:cubicBezTo>
                  <a:cubicBezTo>
                    <a:pt x="1485" y="469"/>
                    <a:pt x="1485" y="469"/>
                    <a:pt x="1485" y="469"/>
                  </a:cubicBezTo>
                  <a:cubicBezTo>
                    <a:pt x="1485" y="471"/>
                    <a:pt x="1485" y="471"/>
                    <a:pt x="1485" y="471"/>
                  </a:cubicBezTo>
                  <a:cubicBezTo>
                    <a:pt x="1487" y="470"/>
                    <a:pt x="1487" y="470"/>
                    <a:pt x="1487" y="470"/>
                  </a:cubicBezTo>
                  <a:cubicBezTo>
                    <a:pt x="1490" y="468"/>
                    <a:pt x="1490" y="468"/>
                    <a:pt x="1490" y="468"/>
                  </a:cubicBezTo>
                  <a:cubicBezTo>
                    <a:pt x="1492" y="466"/>
                    <a:pt x="1492" y="466"/>
                    <a:pt x="1492" y="466"/>
                  </a:cubicBezTo>
                  <a:cubicBezTo>
                    <a:pt x="1494" y="461"/>
                    <a:pt x="1494" y="461"/>
                    <a:pt x="1494" y="461"/>
                  </a:cubicBezTo>
                  <a:cubicBezTo>
                    <a:pt x="1497" y="455"/>
                    <a:pt x="1497" y="455"/>
                    <a:pt x="1497" y="455"/>
                  </a:cubicBezTo>
                  <a:cubicBezTo>
                    <a:pt x="1500" y="451"/>
                    <a:pt x="1500" y="451"/>
                    <a:pt x="1500" y="451"/>
                  </a:cubicBezTo>
                  <a:cubicBezTo>
                    <a:pt x="1502" y="448"/>
                    <a:pt x="1502" y="448"/>
                    <a:pt x="1502" y="448"/>
                  </a:cubicBezTo>
                  <a:cubicBezTo>
                    <a:pt x="1503" y="444"/>
                    <a:pt x="1503" y="444"/>
                    <a:pt x="1503" y="444"/>
                  </a:cubicBezTo>
                  <a:cubicBezTo>
                    <a:pt x="1502" y="442"/>
                    <a:pt x="1502" y="442"/>
                    <a:pt x="1502" y="442"/>
                  </a:cubicBezTo>
                  <a:cubicBezTo>
                    <a:pt x="1501" y="443"/>
                    <a:pt x="1501" y="443"/>
                    <a:pt x="1501" y="443"/>
                  </a:cubicBezTo>
                  <a:cubicBezTo>
                    <a:pt x="1501" y="446"/>
                    <a:pt x="1501" y="446"/>
                    <a:pt x="1501" y="446"/>
                  </a:cubicBezTo>
                  <a:cubicBezTo>
                    <a:pt x="1498" y="447"/>
                    <a:pt x="1498" y="447"/>
                    <a:pt x="1498" y="447"/>
                  </a:cubicBezTo>
                  <a:cubicBezTo>
                    <a:pt x="1494" y="448"/>
                    <a:pt x="1494" y="448"/>
                    <a:pt x="1494" y="448"/>
                  </a:cubicBezTo>
                  <a:cubicBezTo>
                    <a:pt x="1492" y="447"/>
                    <a:pt x="1492" y="447"/>
                    <a:pt x="1492" y="447"/>
                  </a:cubicBezTo>
                  <a:cubicBezTo>
                    <a:pt x="1490" y="446"/>
                    <a:pt x="1490" y="446"/>
                    <a:pt x="1490" y="446"/>
                  </a:cubicBezTo>
                  <a:cubicBezTo>
                    <a:pt x="1488" y="443"/>
                    <a:pt x="1488" y="443"/>
                    <a:pt x="1488" y="443"/>
                  </a:cubicBezTo>
                  <a:cubicBezTo>
                    <a:pt x="1488" y="437"/>
                    <a:pt x="1488" y="437"/>
                    <a:pt x="1488" y="437"/>
                  </a:cubicBezTo>
                  <a:cubicBezTo>
                    <a:pt x="1489" y="434"/>
                    <a:pt x="1489" y="434"/>
                    <a:pt x="1489" y="434"/>
                  </a:cubicBezTo>
                  <a:cubicBezTo>
                    <a:pt x="1491" y="432"/>
                    <a:pt x="1491" y="432"/>
                    <a:pt x="1491" y="432"/>
                  </a:cubicBezTo>
                  <a:cubicBezTo>
                    <a:pt x="1491" y="429"/>
                    <a:pt x="1491" y="429"/>
                    <a:pt x="1491" y="429"/>
                  </a:cubicBezTo>
                  <a:cubicBezTo>
                    <a:pt x="1489" y="427"/>
                    <a:pt x="1489" y="427"/>
                    <a:pt x="1489" y="427"/>
                  </a:cubicBezTo>
                  <a:cubicBezTo>
                    <a:pt x="1486" y="425"/>
                    <a:pt x="1486" y="425"/>
                    <a:pt x="1486" y="425"/>
                  </a:cubicBezTo>
                  <a:cubicBezTo>
                    <a:pt x="1483" y="428"/>
                    <a:pt x="1483" y="428"/>
                    <a:pt x="1483" y="428"/>
                  </a:cubicBezTo>
                  <a:cubicBezTo>
                    <a:pt x="1484" y="435"/>
                    <a:pt x="1484" y="435"/>
                    <a:pt x="1484" y="435"/>
                  </a:cubicBezTo>
                  <a:cubicBezTo>
                    <a:pt x="1483" y="440"/>
                    <a:pt x="1483" y="440"/>
                    <a:pt x="1483" y="440"/>
                  </a:cubicBezTo>
                  <a:lnTo>
                    <a:pt x="1485" y="450"/>
                  </a:lnTo>
                  <a:close/>
                  <a:moveTo>
                    <a:pt x="1515" y="387"/>
                  </a:moveTo>
                  <a:cubicBezTo>
                    <a:pt x="1519" y="379"/>
                    <a:pt x="1519" y="379"/>
                    <a:pt x="1519" y="379"/>
                  </a:cubicBezTo>
                  <a:cubicBezTo>
                    <a:pt x="1518" y="375"/>
                    <a:pt x="1518" y="375"/>
                    <a:pt x="1518" y="375"/>
                  </a:cubicBezTo>
                  <a:cubicBezTo>
                    <a:pt x="1516" y="375"/>
                    <a:pt x="1516" y="375"/>
                    <a:pt x="1516" y="375"/>
                  </a:cubicBezTo>
                  <a:cubicBezTo>
                    <a:pt x="1515" y="377"/>
                    <a:pt x="1515" y="377"/>
                    <a:pt x="1515" y="377"/>
                  </a:cubicBezTo>
                  <a:cubicBezTo>
                    <a:pt x="1514" y="382"/>
                    <a:pt x="1514" y="382"/>
                    <a:pt x="1514" y="382"/>
                  </a:cubicBezTo>
                  <a:cubicBezTo>
                    <a:pt x="1512" y="392"/>
                    <a:pt x="1512" y="392"/>
                    <a:pt x="1512" y="392"/>
                  </a:cubicBezTo>
                  <a:cubicBezTo>
                    <a:pt x="1510" y="399"/>
                    <a:pt x="1510" y="399"/>
                    <a:pt x="1510" y="399"/>
                  </a:cubicBezTo>
                  <a:cubicBezTo>
                    <a:pt x="1511" y="400"/>
                    <a:pt x="1511" y="400"/>
                    <a:pt x="1511" y="400"/>
                  </a:cubicBezTo>
                  <a:lnTo>
                    <a:pt x="1515" y="387"/>
                  </a:lnTo>
                  <a:close/>
                  <a:moveTo>
                    <a:pt x="1563" y="222"/>
                  </a:moveTo>
                  <a:cubicBezTo>
                    <a:pt x="1561" y="227"/>
                    <a:pt x="1561" y="227"/>
                    <a:pt x="1561" y="227"/>
                  </a:cubicBezTo>
                  <a:cubicBezTo>
                    <a:pt x="1559" y="233"/>
                    <a:pt x="1559" y="233"/>
                    <a:pt x="1559" y="233"/>
                  </a:cubicBezTo>
                  <a:cubicBezTo>
                    <a:pt x="1558" y="236"/>
                    <a:pt x="1558" y="236"/>
                    <a:pt x="1558" y="236"/>
                  </a:cubicBezTo>
                  <a:cubicBezTo>
                    <a:pt x="1557" y="245"/>
                    <a:pt x="1557" y="245"/>
                    <a:pt x="1557" y="245"/>
                  </a:cubicBezTo>
                  <a:cubicBezTo>
                    <a:pt x="1556" y="247"/>
                    <a:pt x="1556" y="247"/>
                    <a:pt x="1556" y="247"/>
                  </a:cubicBezTo>
                  <a:cubicBezTo>
                    <a:pt x="1556" y="250"/>
                    <a:pt x="1556" y="250"/>
                    <a:pt x="1556" y="250"/>
                  </a:cubicBezTo>
                  <a:cubicBezTo>
                    <a:pt x="1554" y="251"/>
                    <a:pt x="1554" y="251"/>
                    <a:pt x="1554" y="251"/>
                  </a:cubicBezTo>
                  <a:cubicBezTo>
                    <a:pt x="1552" y="253"/>
                    <a:pt x="1552" y="253"/>
                    <a:pt x="1552" y="253"/>
                  </a:cubicBezTo>
                  <a:cubicBezTo>
                    <a:pt x="1549" y="254"/>
                    <a:pt x="1549" y="254"/>
                    <a:pt x="1549" y="254"/>
                  </a:cubicBezTo>
                  <a:cubicBezTo>
                    <a:pt x="1549" y="257"/>
                    <a:pt x="1549" y="257"/>
                    <a:pt x="1549" y="257"/>
                  </a:cubicBezTo>
                  <a:cubicBezTo>
                    <a:pt x="1551" y="258"/>
                    <a:pt x="1551" y="258"/>
                    <a:pt x="1551" y="258"/>
                  </a:cubicBezTo>
                  <a:cubicBezTo>
                    <a:pt x="1554" y="258"/>
                    <a:pt x="1554" y="258"/>
                    <a:pt x="1554" y="258"/>
                  </a:cubicBezTo>
                  <a:cubicBezTo>
                    <a:pt x="1553" y="262"/>
                    <a:pt x="1553" y="262"/>
                    <a:pt x="1553" y="262"/>
                  </a:cubicBezTo>
                  <a:cubicBezTo>
                    <a:pt x="1551" y="264"/>
                    <a:pt x="1551" y="264"/>
                    <a:pt x="1551" y="264"/>
                  </a:cubicBezTo>
                  <a:cubicBezTo>
                    <a:pt x="1547" y="263"/>
                    <a:pt x="1547" y="263"/>
                    <a:pt x="1547" y="263"/>
                  </a:cubicBezTo>
                  <a:cubicBezTo>
                    <a:pt x="1545" y="264"/>
                    <a:pt x="1545" y="264"/>
                    <a:pt x="1545" y="264"/>
                  </a:cubicBezTo>
                  <a:cubicBezTo>
                    <a:pt x="1547" y="266"/>
                    <a:pt x="1547" y="266"/>
                    <a:pt x="1547" y="266"/>
                  </a:cubicBezTo>
                  <a:cubicBezTo>
                    <a:pt x="1550" y="268"/>
                    <a:pt x="1550" y="268"/>
                    <a:pt x="1550" y="268"/>
                  </a:cubicBezTo>
                  <a:cubicBezTo>
                    <a:pt x="1552" y="265"/>
                    <a:pt x="1552" y="265"/>
                    <a:pt x="1552" y="265"/>
                  </a:cubicBezTo>
                  <a:cubicBezTo>
                    <a:pt x="1554" y="264"/>
                    <a:pt x="1554" y="264"/>
                    <a:pt x="1554" y="264"/>
                  </a:cubicBezTo>
                  <a:cubicBezTo>
                    <a:pt x="1556" y="261"/>
                    <a:pt x="1556" y="261"/>
                    <a:pt x="1556" y="261"/>
                  </a:cubicBezTo>
                  <a:cubicBezTo>
                    <a:pt x="1558" y="257"/>
                    <a:pt x="1558" y="257"/>
                    <a:pt x="1558" y="257"/>
                  </a:cubicBezTo>
                  <a:cubicBezTo>
                    <a:pt x="1559" y="250"/>
                    <a:pt x="1559" y="250"/>
                    <a:pt x="1559" y="250"/>
                  </a:cubicBezTo>
                  <a:cubicBezTo>
                    <a:pt x="1567" y="221"/>
                    <a:pt x="1567" y="221"/>
                    <a:pt x="1567" y="221"/>
                  </a:cubicBezTo>
                  <a:lnTo>
                    <a:pt x="1563" y="222"/>
                  </a:lnTo>
                  <a:close/>
                  <a:moveTo>
                    <a:pt x="1513" y="601"/>
                  </a:moveTo>
                  <a:cubicBezTo>
                    <a:pt x="1510" y="604"/>
                    <a:pt x="1510" y="604"/>
                    <a:pt x="1510" y="604"/>
                  </a:cubicBezTo>
                  <a:cubicBezTo>
                    <a:pt x="1512" y="606"/>
                    <a:pt x="1512" y="606"/>
                    <a:pt x="1512" y="606"/>
                  </a:cubicBezTo>
                  <a:cubicBezTo>
                    <a:pt x="1512" y="607"/>
                    <a:pt x="1512" y="607"/>
                    <a:pt x="1512" y="607"/>
                  </a:cubicBezTo>
                  <a:cubicBezTo>
                    <a:pt x="1514" y="606"/>
                    <a:pt x="1516" y="606"/>
                    <a:pt x="1519" y="605"/>
                  </a:cubicBezTo>
                  <a:cubicBezTo>
                    <a:pt x="1519" y="605"/>
                    <a:pt x="1519" y="605"/>
                    <a:pt x="1519" y="605"/>
                  </a:cubicBezTo>
                  <a:cubicBezTo>
                    <a:pt x="1516" y="599"/>
                    <a:pt x="1516" y="599"/>
                    <a:pt x="1516" y="599"/>
                  </a:cubicBezTo>
                  <a:lnTo>
                    <a:pt x="1513" y="601"/>
                  </a:lnTo>
                  <a:close/>
                  <a:moveTo>
                    <a:pt x="1495" y="545"/>
                  </a:moveTo>
                  <a:cubicBezTo>
                    <a:pt x="1484" y="521"/>
                    <a:pt x="1484" y="521"/>
                    <a:pt x="1484" y="521"/>
                  </a:cubicBezTo>
                  <a:cubicBezTo>
                    <a:pt x="1480" y="517"/>
                    <a:pt x="1480" y="517"/>
                    <a:pt x="1480" y="517"/>
                  </a:cubicBezTo>
                  <a:cubicBezTo>
                    <a:pt x="1474" y="518"/>
                    <a:pt x="1474" y="518"/>
                    <a:pt x="1474" y="518"/>
                  </a:cubicBezTo>
                  <a:cubicBezTo>
                    <a:pt x="1470" y="523"/>
                    <a:pt x="1470" y="523"/>
                    <a:pt x="1470" y="523"/>
                  </a:cubicBezTo>
                  <a:cubicBezTo>
                    <a:pt x="1466" y="525"/>
                    <a:pt x="1466" y="525"/>
                    <a:pt x="1466" y="525"/>
                  </a:cubicBezTo>
                  <a:cubicBezTo>
                    <a:pt x="1457" y="526"/>
                    <a:pt x="1457" y="526"/>
                    <a:pt x="1457" y="526"/>
                  </a:cubicBezTo>
                  <a:cubicBezTo>
                    <a:pt x="1448" y="525"/>
                    <a:pt x="1448" y="525"/>
                    <a:pt x="1448" y="525"/>
                  </a:cubicBezTo>
                  <a:cubicBezTo>
                    <a:pt x="1427" y="521"/>
                    <a:pt x="1427" y="521"/>
                    <a:pt x="1427" y="521"/>
                  </a:cubicBezTo>
                  <a:cubicBezTo>
                    <a:pt x="1419" y="523"/>
                    <a:pt x="1419" y="523"/>
                    <a:pt x="1419" y="523"/>
                  </a:cubicBezTo>
                  <a:cubicBezTo>
                    <a:pt x="1416" y="527"/>
                    <a:pt x="1416" y="527"/>
                    <a:pt x="1416" y="527"/>
                  </a:cubicBezTo>
                  <a:cubicBezTo>
                    <a:pt x="1417" y="532"/>
                    <a:pt x="1417" y="532"/>
                    <a:pt x="1417" y="532"/>
                  </a:cubicBezTo>
                  <a:cubicBezTo>
                    <a:pt x="1422" y="533"/>
                    <a:pt x="1422" y="533"/>
                    <a:pt x="1422" y="533"/>
                  </a:cubicBezTo>
                  <a:cubicBezTo>
                    <a:pt x="1423" y="535"/>
                    <a:pt x="1423" y="535"/>
                    <a:pt x="1423" y="535"/>
                  </a:cubicBezTo>
                  <a:cubicBezTo>
                    <a:pt x="1421" y="539"/>
                    <a:pt x="1421" y="539"/>
                    <a:pt x="1421" y="539"/>
                  </a:cubicBezTo>
                  <a:cubicBezTo>
                    <a:pt x="1422" y="542"/>
                    <a:pt x="1422" y="542"/>
                    <a:pt x="1422" y="542"/>
                  </a:cubicBezTo>
                  <a:cubicBezTo>
                    <a:pt x="1424" y="545"/>
                    <a:pt x="1424" y="545"/>
                    <a:pt x="1424" y="545"/>
                  </a:cubicBezTo>
                  <a:cubicBezTo>
                    <a:pt x="1428" y="549"/>
                    <a:pt x="1428" y="549"/>
                    <a:pt x="1428" y="549"/>
                  </a:cubicBezTo>
                  <a:cubicBezTo>
                    <a:pt x="1425" y="549"/>
                    <a:pt x="1425" y="549"/>
                    <a:pt x="1425" y="549"/>
                  </a:cubicBezTo>
                  <a:cubicBezTo>
                    <a:pt x="1421" y="548"/>
                    <a:pt x="1421" y="548"/>
                    <a:pt x="1421" y="548"/>
                  </a:cubicBezTo>
                  <a:cubicBezTo>
                    <a:pt x="1419" y="546"/>
                    <a:pt x="1419" y="546"/>
                    <a:pt x="1419" y="546"/>
                  </a:cubicBezTo>
                  <a:cubicBezTo>
                    <a:pt x="1419" y="543"/>
                    <a:pt x="1419" y="543"/>
                    <a:pt x="1419" y="543"/>
                  </a:cubicBezTo>
                  <a:cubicBezTo>
                    <a:pt x="1414" y="541"/>
                    <a:pt x="1414" y="541"/>
                    <a:pt x="1414" y="541"/>
                  </a:cubicBezTo>
                  <a:cubicBezTo>
                    <a:pt x="1409" y="541"/>
                    <a:pt x="1409" y="541"/>
                    <a:pt x="1409" y="541"/>
                  </a:cubicBezTo>
                  <a:cubicBezTo>
                    <a:pt x="1403" y="542"/>
                    <a:pt x="1403" y="542"/>
                    <a:pt x="1403" y="542"/>
                  </a:cubicBezTo>
                  <a:cubicBezTo>
                    <a:pt x="1398" y="544"/>
                    <a:pt x="1398" y="544"/>
                    <a:pt x="1398" y="544"/>
                  </a:cubicBezTo>
                  <a:cubicBezTo>
                    <a:pt x="1395" y="547"/>
                    <a:pt x="1395" y="547"/>
                    <a:pt x="1395" y="547"/>
                  </a:cubicBezTo>
                  <a:cubicBezTo>
                    <a:pt x="1391" y="551"/>
                    <a:pt x="1391" y="551"/>
                    <a:pt x="1391" y="551"/>
                  </a:cubicBezTo>
                  <a:cubicBezTo>
                    <a:pt x="1388" y="554"/>
                    <a:pt x="1388" y="554"/>
                    <a:pt x="1388" y="554"/>
                  </a:cubicBezTo>
                  <a:cubicBezTo>
                    <a:pt x="1383" y="556"/>
                    <a:pt x="1383" y="556"/>
                    <a:pt x="1383" y="556"/>
                  </a:cubicBezTo>
                  <a:cubicBezTo>
                    <a:pt x="1382" y="554"/>
                    <a:pt x="1382" y="554"/>
                    <a:pt x="1382" y="554"/>
                  </a:cubicBezTo>
                  <a:cubicBezTo>
                    <a:pt x="1387" y="549"/>
                    <a:pt x="1387" y="549"/>
                    <a:pt x="1387" y="549"/>
                  </a:cubicBezTo>
                  <a:cubicBezTo>
                    <a:pt x="1389" y="545"/>
                    <a:pt x="1389" y="545"/>
                    <a:pt x="1389" y="545"/>
                  </a:cubicBezTo>
                  <a:cubicBezTo>
                    <a:pt x="1390" y="543"/>
                    <a:pt x="1390" y="543"/>
                    <a:pt x="1390" y="543"/>
                  </a:cubicBezTo>
                  <a:cubicBezTo>
                    <a:pt x="1388" y="540"/>
                    <a:pt x="1388" y="540"/>
                    <a:pt x="1388" y="540"/>
                  </a:cubicBezTo>
                  <a:cubicBezTo>
                    <a:pt x="1385" y="537"/>
                    <a:pt x="1385" y="537"/>
                    <a:pt x="1385" y="537"/>
                  </a:cubicBezTo>
                  <a:cubicBezTo>
                    <a:pt x="1385" y="536"/>
                    <a:pt x="1384" y="534"/>
                    <a:pt x="1384" y="533"/>
                  </a:cubicBezTo>
                  <a:cubicBezTo>
                    <a:pt x="1379" y="531"/>
                    <a:pt x="1379" y="531"/>
                    <a:pt x="1379" y="531"/>
                  </a:cubicBezTo>
                  <a:cubicBezTo>
                    <a:pt x="1374" y="526"/>
                    <a:pt x="1374" y="526"/>
                    <a:pt x="1374" y="526"/>
                  </a:cubicBezTo>
                  <a:cubicBezTo>
                    <a:pt x="1371" y="525"/>
                    <a:pt x="1371" y="525"/>
                    <a:pt x="1371" y="525"/>
                  </a:cubicBezTo>
                  <a:cubicBezTo>
                    <a:pt x="1369" y="524"/>
                    <a:pt x="1369" y="524"/>
                    <a:pt x="1369" y="524"/>
                  </a:cubicBezTo>
                  <a:cubicBezTo>
                    <a:pt x="1367" y="524"/>
                    <a:pt x="1367" y="524"/>
                    <a:pt x="1367" y="524"/>
                  </a:cubicBezTo>
                  <a:cubicBezTo>
                    <a:pt x="1365" y="524"/>
                    <a:pt x="1365" y="524"/>
                    <a:pt x="1365" y="524"/>
                  </a:cubicBezTo>
                  <a:cubicBezTo>
                    <a:pt x="1363" y="523"/>
                    <a:pt x="1363" y="523"/>
                    <a:pt x="1363" y="523"/>
                  </a:cubicBezTo>
                  <a:cubicBezTo>
                    <a:pt x="1363" y="522"/>
                    <a:pt x="1363" y="522"/>
                    <a:pt x="1363" y="522"/>
                  </a:cubicBezTo>
                  <a:cubicBezTo>
                    <a:pt x="1364" y="521"/>
                    <a:pt x="1364" y="521"/>
                    <a:pt x="1364" y="521"/>
                  </a:cubicBezTo>
                  <a:cubicBezTo>
                    <a:pt x="1365" y="520"/>
                    <a:pt x="1365" y="520"/>
                    <a:pt x="1365" y="520"/>
                  </a:cubicBezTo>
                  <a:cubicBezTo>
                    <a:pt x="1365" y="518"/>
                    <a:pt x="1365" y="518"/>
                    <a:pt x="1365" y="518"/>
                  </a:cubicBezTo>
                  <a:cubicBezTo>
                    <a:pt x="1352" y="518"/>
                    <a:pt x="1352" y="518"/>
                    <a:pt x="1352" y="518"/>
                  </a:cubicBezTo>
                  <a:cubicBezTo>
                    <a:pt x="1347" y="518"/>
                    <a:pt x="1347" y="518"/>
                    <a:pt x="1347" y="518"/>
                  </a:cubicBezTo>
                  <a:cubicBezTo>
                    <a:pt x="1343" y="513"/>
                    <a:pt x="1343" y="513"/>
                    <a:pt x="1343" y="513"/>
                  </a:cubicBezTo>
                  <a:cubicBezTo>
                    <a:pt x="1345" y="503"/>
                    <a:pt x="1345" y="503"/>
                    <a:pt x="1345" y="503"/>
                  </a:cubicBezTo>
                  <a:cubicBezTo>
                    <a:pt x="1340" y="493"/>
                    <a:pt x="1340" y="493"/>
                    <a:pt x="1340" y="493"/>
                  </a:cubicBezTo>
                  <a:cubicBezTo>
                    <a:pt x="1338" y="484"/>
                    <a:pt x="1338" y="484"/>
                    <a:pt x="1338" y="484"/>
                  </a:cubicBezTo>
                  <a:cubicBezTo>
                    <a:pt x="1334" y="484"/>
                    <a:pt x="1334" y="484"/>
                    <a:pt x="1334" y="484"/>
                  </a:cubicBezTo>
                  <a:cubicBezTo>
                    <a:pt x="1330" y="495"/>
                    <a:pt x="1330" y="495"/>
                    <a:pt x="1330" y="495"/>
                  </a:cubicBezTo>
                  <a:cubicBezTo>
                    <a:pt x="1326" y="494"/>
                    <a:pt x="1326" y="494"/>
                    <a:pt x="1326" y="494"/>
                  </a:cubicBezTo>
                  <a:cubicBezTo>
                    <a:pt x="1321" y="493"/>
                    <a:pt x="1321" y="493"/>
                    <a:pt x="1321" y="493"/>
                  </a:cubicBezTo>
                  <a:cubicBezTo>
                    <a:pt x="1314" y="485"/>
                    <a:pt x="1314" y="485"/>
                    <a:pt x="1314" y="485"/>
                  </a:cubicBezTo>
                  <a:cubicBezTo>
                    <a:pt x="1311" y="484"/>
                    <a:pt x="1311" y="484"/>
                    <a:pt x="1311" y="484"/>
                  </a:cubicBezTo>
                  <a:cubicBezTo>
                    <a:pt x="1294" y="488"/>
                    <a:pt x="1294" y="488"/>
                    <a:pt x="1294" y="488"/>
                  </a:cubicBezTo>
                  <a:cubicBezTo>
                    <a:pt x="1289" y="488"/>
                    <a:pt x="1289" y="488"/>
                    <a:pt x="1289" y="488"/>
                  </a:cubicBezTo>
                  <a:cubicBezTo>
                    <a:pt x="1281" y="484"/>
                    <a:pt x="1281" y="484"/>
                    <a:pt x="1281" y="484"/>
                  </a:cubicBezTo>
                  <a:cubicBezTo>
                    <a:pt x="1276" y="483"/>
                    <a:pt x="1276" y="483"/>
                    <a:pt x="1276" y="483"/>
                  </a:cubicBezTo>
                  <a:cubicBezTo>
                    <a:pt x="1274" y="481"/>
                    <a:pt x="1274" y="481"/>
                    <a:pt x="1274" y="481"/>
                  </a:cubicBezTo>
                  <a:cubicBezTo>
                    <a:pt x="1272" y="477"/>
                    <a:pt x="1272" y="477"/>
                    <a:pt x="1272" y="477"/>
                  </a:cubicBezTo>
                  <a:cubicBezTo>
                    <a:pt x="1270" y="473"/>
                    <a:pt x="1270" y="473"/>
                    <a:pt x="1270" y="473"/>
                  </a:cubicBezTo>
                  <a:cubicBezTo>
                    <a:pt x="1265" y="472"/>
                    <a:pt x="1265" y="472"/>
                    <a:pt x="1265" y="472"/>
                  </a:cubicBezTo>
                  <a:cubicBezTo>
                    <a:pt x="1264" y="473"/>
                    <a:pt x="1264" y="473"/>
                    <a:pt x="1264" y="473"/>
                  </a:cubicBezTo>
                  <a:cubicBezTo>
                    <a:pt x="1259" y="479"/>
                    <a:pt x="1259" y="479"/>
                    <a:pt x="1259" y="479"/>
                  </a:cubicBezTo>
                  <a:cubicBezTo>
                    <a:pt x="1257" y="481"/>
                    <a:pt x="1257" y="481"/>
                    <a:pt x="1257" y="481"/>
                  </a:cubicBezTo>
                  <a:cubicBezTo>
                    <a:pt x="1255" y="480"/>
                    <a:pt x="1255" y="480"/>
                    <a:pt x="1255" y="480"/>
                  </a:cubicBezTo>
                  <a:cubicBezTo>
                    <a:pt x="1253" y="477"/>
                    <a:pt x="1253" y="477"/>
                    <a:pt x="1253" y="477"/>
                  </a:cubicBezTo>
                  <a:cubicBezTo>
                    <a:pt x="1252" y="476"/>
                    <a:pt x="1252" y="476"/>
                    <a:pt x="1252" y="476"/>
                  </a:cubicBezTo>
                  <a:cubicBezTo>
                    <a:pt x="1235" y="480"/>
                    <a:pt x="1235" y="480"/>
                    <a:pt x="1235" y="480"/>
                  </a:cubicBezTo>
                  <a:cubicBezTo>
                    <a:pt x="1222" y="478"/>
                    <a:pt x="1222" y="478"/>
                    <a:pt x="1222" y="478"/>
                  </a:cubicBezTo>
                  <a:cubicBezTo>
                    <a:pt x="1220" y="479"/>
                    <a:pt x="1220" y="479"/>
                    <a:pt x="1220" y="479"/>
                  </a:cubicBezTo>
                  <a:cubicBezTo>
                    <a:pt x="1219" y="478"/>
                    <a:pt x="1219" y="478"/>
                    <a:pt x="1219" y="478"/>
                  </a:cubicBezTo>
                  <a:cubicBezTo>
                    <a:pt x="1217" y="478"/>
                    <a:pt x="1217" y="478"/>
                    <a:pt x="1217" y="478"/>
                  </a:cubicBezTo>
                  <a:cubicBezTo>
                    <a:pt x="1214" y="477"/>
                    <a:pt x="1214" y="477"/>
                    <a:pt x="1214" y="477"/>
                  </a:cubicBezTo>
                  <a:cubicBezTo>
                    <a:pt x="1213" y="474"/>
                    <a:pt x="1213" y="474"/>
                    <a:pt x="1213" y="474"/>
                  </a:cubicBezTo>
                  <a:cubicBezTo>
                    <a:pt x="1217" y="468"/>
                    <a:pt x="1217" y="468"/>
                    <a:pt x="1217" y="468"/>
                  </a:cubicBezTo>
                  <a:cubicBezTo>
                    <a:pt x="1221" y="471"/>
                    <a:pt x="1221" y="471"/>
                    <a:pt x="1221" y="471"/>
                  </a:cubicBezTo>
                  <a:cubicBezTo>
                    <a:pt x="1224" y="472"/>
                    <a:pt x="1224" y="472"/>
                    <a:pt x="1224" y="472"/>
                  </a:cubicBezTo>
                  <a:cubicBezTo>
                    <a:pt x="1232" y="470"/>
                    <a:pt x="1232" y="470"/>
                    <a:pt x="1232" y="470"/>
                  </a:cubicBezTo>
                  <a:cubicBezTo>
                    <a:pt x="1233" y="470"/>
                    <a:pt x="1233" y="470"/>
                    <a:pt x="1233" y="470"/>
                  </a:cubicBezTo>
                  <a:cubicBezTo>
                    <a:pt x="1237" y="472"/>
                    <a:pt x="1237" y="472"/>
                    <a:pt x="1237" y="472"/>
                  </a:cubicBezTo>
                  <a:cubicBezTo>
                    <a:pt x="1240" y="472"/>
                    <a:pt x="1240" y="472"/>
                    <a:pt x="1240" y="472"/>
                  </a:cubicBezTo>
                  <a:cubicBezTo>
                    <a:pt x="1241" y="471"/>
                    <a:pt x="1241" y="471"/>
                    <a:pt x="1241" y="471"/>
                  </a:cubicBezTo>
                  <a:cubicBezTo>
                    <a:pt x="1243" y="470"/>
                    <a:pt x="1245" y="469"/>
                    <a:pt x="1247" y="468"/>
                  </a:cubicBezTo>
                  <a:cubicBezTo>
                    <a:pt x="1249" y="467"/>
                    <a:pt x="1249" y="467"/>
                    <a:pt x="1249" y="467"/>
                  </a:cubicBezTo>
                  <a:cubicBezTo>
                    <a:pt x="1251" y="467"/>
                    <a:pt x="1251" y="467"/>
                    <a:pt x="1251" y="467"/>
                  </a:cubicBezTo>
                  <a:cubicBezTo>
                    <a:pt x="1253" y="469"/>
                    <a:pt x="1253" y="469"/>
                    <a:pt x="1253" y="469"/>
                  </a:cubicBezTo>
                  <a:cubicBezTo>
                    <a:pt x="1254" y="470"/>
                    <a:pt x="1254" y="470"/>
                    <a:pt x="1254" y="470"/>
                  </a:cubicBezTo>
                  <a:cubicBezTo>
                    <a:pt x="1256" y="473"/>
                    <a:pt x="1256" y="473"/>
                    <a:pt x="1256" y="473"/>
                  </a:cubicBezTo>
                  <a:cubicBezTo>
                    <a:pt x="1258" y="475"/>
                    <a:pt x="1258" y="475"/>
                    <a:pt x="1258" y="475"/>
                  </a:cubicBezTo>
                  <a:cubicBezTo>
                    <a:pt x="1259" y="474"/>
                    <a:pt x="1259" y="474"/>
                    <a:pt x="1259" y="474"/>
                  </a:cubicBezTo>
                  <a:cubicBezTo>
                    <a:pt x="1260" y="472"/>
                    <a:pt x="1260" y="472"/>
                    <a:pt x="1260" y="472"/>
                  </a:cubicBezTo>
                  <a:cubicBezTo>
                    <a:pt x="1264" y="466"/>
                    <a:pt x="1264" y="466"/>
                    <a:pt x="1264" y="466"/>
                  </a:cubicBezTo>
                  <a:cubicBezTo>
                    <a:pt x="1266" y="465"/>
                    <a:pt x="1266" y="465"/>
                    <a:pt x="1266" y="465"/>
                  </a:cubicBezTo>
                  <a:cubicBezTo>
                    <a:pt x="1269" y="465"/>
                    <a:pt x="1269" y="465"/>
                    <a:pt x="1269" y="465"/>
                  </a:cubicBezTo>
                  <a:cubicBezTo>
                    <a:pt x="1271" y="466"/>
                    <a:pt x="1271" y="466"/>
                    <a:pt x="1271" y="466"/>
                  </a:cubicBezTo>
                  <a:cubicBezTo>
                    <a:pt x="1279" y="474"/>
                    <a:pt x="1279" y="474"/>
                    <a:pt x="1279" y="474"/>
                  </a:cubicBezTo>
                  <a:cubicBezTo>
                    <a:pt x="1281" y="478"/>
                    <a:pt x="1281" y="478"/>
                    <a:pt x="1281" y="478"/>
                  </a:cubicBezTo>
                  <a:cubicBezTo>
                    <a:pt x="1284" y="480"/>
                    <a:pt x="1284" y="480"/>
                    <a:pt x="1284" y="480"/>
                  </a:cubicBezTo>
                  <a:cubicBezTo>
                    <a:pt x="1289" y="479"/>
                    <a:pt x="1289" y="479"/>
                    <a:pt x="1289" y="479"/>
                  </a:cubicBezTo>
                  <a:cubicBezTo>
                    <a:pt x="1292" y="475"/>
                    <a:pt x="1292" y="475"/>
                    <a:pt x="1292" y="475"/>
                  </a:cubicBezTo>
                  <a:cubicBezTo>
                    <a:pt x="1293" y="472"/>
                    <a:pt x="1293" y="472"/>
                    <a:pt x="1293" y="472"/>
                  </a:cubicBezTo>
                  <a:cubicBezTo>
                    <a:pt x="1294" y="470"/>
                    <a:pt x="1294" y="470"/>
                    <a:pt x="1294" y="470"/>
                  </a:cubicBezTo>
                  <a:cubicBezTo>
                    <a:pt x="1292" y="464"/>
                    <a:pt x="1292" y="464"/>
                    <a:pt x="1292" y="464"/>
                  </a:cubicBezTo>
                  <a:cubicBezTo>
                    <a:pt x="1293" y="461"/>
                    <a:pt x="1293" y="461"/>
                    <a:pt x="1293" y="461"/>
                  </a:cubicBezTo>
                  <a:cubicBezTo>
                    <a:pt x="1294" y="459"/>
                    <a:pt x="1294" y="459"/>
                    <a:pt x="1294" y="459"/>
                  </a:cubicBezTo>
                  <a:cubicBezTo>
                    <a:pt x="1296" y="463"/>
                    <a:pt x="1296" y="463"/>
                    <a:pt x="1296" y="463"/>
                  </a:cubicBezTo>
                  <a:cubicBezTo>
                    <a:pt x="1297" y="469"/>
                    <a:pt x="1297" y="469"/>
                    <a:pt x="1297" y="469"/>
                  </a:cubicBezTo>
                  <a:cubicBezTo>
                    <a:pt x="1298" y="473"/>
                    <a:pt x="1298" y="473"/>
                    <a:pt x="1298" y="473"/>
                  </a:cubicBezTo>
                  <a:cubicBezTo>
                    <a:pt x="1301" y="475"/>
                    <a:pt x="1301" y="475"/>
                    <a:pt x="1301" y="475"/>
                  </a:cubicBezTo>
                  <a:cubicBezTo>
                    <a:pt x="1304" y="475"/>
                    <a:pt x="1304" y="475"/>
                    <a:pt x="1304" y="475"/>
                  </a:cubicBezTo>
                  <a:cubicBezTo>
                    <a:pt x="1312" y="477"/>
                    <a:pt x="1312" y="477"/>
                    <a:pt x="1312" y="477"/>
                  </a:cubicBezTo>
                  <a:cubicBezTo>
                    <a:pt x="1315" y="477"/>
                    <a:pt x="1315" y="477"/>
                    <a:pt x="1315" y="477"/>
                  </a:cubicBezTo>
                  <a:cubicBezTo>
                    <a:pt x="1317" y="477"/>
                    <a:pt x="1317" y="477"/>
                    <a:pt x="1317" y="477"/>
                  </a:cubicBezTo>
                  <a:cubicBezTo>
                    <a:pt x="1318" y="479"/>
                    <a:pt x="1318" y="479"/>
                    <a:pt x="1318" y="479"/>
                  </a:cubicBezTo>
                  <a:cubicBezTo>
                    <a:pt x="1319" y="481"/>
                    <a:pt x="1319" y="481"/>
                    <a:pt x="1319" y="481"/>
                  </a:cubicBezTo>
                  <a:cubicBezTo>
                    <a:pt x="1321" y="483"/>
                    <a:pt x="1321" y="483"/>
                    <a:pt x="1321" y="483"/>
                  </a:cubicBezTo>
                  <a:cubicBezTo>
                    <a:pt x="1323" y="484"/>
                    <a:pt x="1323" y="484"/>
                    <a:pt x="1323" y="484"/>
                  </a:cubicBezTo>
                  <a:cubicBezTo>
                    <a:pt x="1324" y="483"/>
                    <a:pt x="1324" y="483"/>
                    <a:pt x="1324" y="483"/>
                  </a:cubicBezTo>
                  <a:cubicBezTo>
                    <a:pt x="1324" y="480"/>
                    <a:pt x="1324" y="480"/>
                    <a:pt x="1324" y="480"/>
                  </a:cubicBezTo>
                  <a:cubicBezTo>
                    <a:pt x="1324" y="478"/>
                    <a:pt x="1324" y="478"/>
                    <a:pt x="1324" y="478"/>
                  </a:cubicBezTo>
                  <a:cubicBezTo>
                    <a:pt x="1328" y="476"/>
                    <a:pt x="1328" y="476"/>
                    <a:pt x="1328" y="476"/>
                  </a:cubicBezTo>
                  <a:cubicBezTo>
                    <a:pt x="1336" y="474"/>
                    <a:pt x="1336" y="474"/>
                    <a:pt x="1336" y="474"/>
                  </a:cubicBezTo>
                  <a:cubicBezTo>
                    <a:pt x="1338" y="472"/>
                    <a:pt x="1338" y="472"/>
                    <a:pt x="1338" y="472"/>
                  </a:cubicBezTo>
                  <a:cubicBezTo>
                    <a:pt x="1343" y="474"/>
                    <a:pt x="1343" y="474"/>
                    <a:pt x="1343" y="474"/>
                  </a:cubicBezTo>
                  <a:cubicBezTo>
                    <a:pt x="1347" y="479"/>
                    <a:pt x="1347" y="479"/>
                    <a:pt x="1347" y="479"/>
                  </a:cubicBezTo>
                  <a:cubicBezTo>
                    <a:pt x="1350" y="485"/>
                    <a:pt x="1350" y="485"/>
                    <a:pt x="1350" y="485"/>
                  </a:cubicBezTo>
                  <a:cubicBezTo>
                    <a:pt x="1350" y="492"/>
                    <a:pt x="1350" y="492"/>
                    <a:pt x="1350" y="492"/>
                  </a:cubicBezTo>
                  <a:cubicBezTo>
                    <a:pt x="1351" y="495"/>
                    <a:pt x="1351" y="495"/>
                    <a:pt x="1351" y="495"/>
                  </a:cubicBezTo>
                  <a:cubicBezTo>
                    <a:pt x="1353" y="498"/>
                    <a:pt x="1353" y="498"/>
                    <a:pt x="1353" y="498"/>
                  </a:cubicBezTo>
                  <a:cubicBezTo>
                    <a:pt x="1364" y="504"/>
                    <a:pt x="1364" y="504"/>
                    <a:pt x="1364" y="504"/>
                  </a:cubicBezTo>
                  <a:cubicBezTo>
                    <a:pt x="1367" y="502"/>
                    <a:pt x="1367" y="502"/>
                    <a:pt x="1367" y="502"/>
                  </a:cubicBezTo>
                  <a:cubicBezTo>
                    <a:pt x="1373" y="509"/>
                    <a:pt x="1373" y="509"/>
                    <a:pt x="1373" y="509"/>
                  </a:cubicBezTo>
                  <a:cubicBezTo>
                    <a:pt x="1388" y="512"/>
                    <a:pt x="1388" y="512"/>
                    <a:pt x="1388" y="512"/>
                  </a:cubicBezTo>
                  <a:cubicBezTo>
                    <a:pt x="1391" y="515"/>
                    <a:pt x="1391" y="515"/>
                    <a:pt x="1391" y="515"/>
                  </a:cubicBezTo>
                  <a:cubicBezTo>
                    <a:pt x="1395" y="524"/>
                    <a:pt x="1395" y="524"/>
                    <a:pt x="1395" y="524"/>
                  </a:cubicBezTo>
                  <a:cubicBezTo>
                    <a:pt x="1398" y="525"/>
                    <a:pt x="1398" y="525"/>
                    <a:pt x="1398" y="525"/>
                  </a:cubicBezTo>
                  <a:cubicBezTo>
                    <a:pt x="1401" y="523"/>
                    <a:pt x="1401" y="523"/>
                    <a:pt x="1401" y="523"/>
                  </a:cubicBezTo>
                  <a:cubicBezTo>
                    <a:pt x="1405" y="517"/>
                    <a:pt x="1405" y="517"/>
                    <a:pt x="1405" y="517"/>
                  </a:cubicBezTo>
                  <a:cubicBezTo>
                    <a:pt x="1408" y="515"/>
                    <a:pt x="1408" y="515"/>
                    <a:pt x="1408" y="515"/>
                  </a:cubicBezTo>
                  <a:cubicBezTo>
                    <a:pt x="1411" y="513"/>
                    <a:pt x="1411" y="513"/>
                    <a:pt x="1411" y="513"/>
                  </a:cubicBezTo>
                  <a:cubicBezTo>
                    <a:pt x="1416" y="512"/>
                    <a:pt x="1416" y="512"/>
                    <a:pt x="1416" y="512"/>
                  </a:cubicBezTo>
                  <a:cubicBezTo>
                    <a:pt x="1419" y="510"/>
                    <a:pt x="1419" y="510"/>
                    <a:pt x="1419" y="510"/>
                  </a:cubicBezTo>
                  <a:cubicBezTo>
                    <a:pt x="1421" y="506"/>
                    <a:pt x="1421" y="506"/>
                    <a:pt x="1421" y="506"/>
                  </a:cubicBezTo>
                  <a:cubicBezTo>
                    <a:pt x="1421" y="501"/>
                    <a:pt x="1421" y="501"/>
                    <a:pt x="1421" y="501"/>
                  </a:cubicBezTo>
                  <a:cubicBezTo>
                    <a:pt x="1421" y="495"/>
                    <a:pt x="1421" y="495"/>
                    <a:pt x="1421" y="495"/>
                  </a:cubicBezTo>
                  <a:cubicBezTo>
                    <a:pt x="1420" y="489"/>
                    <a:pt x="1420" y="489"/>
                    <a:pt x="1420" y="489"/>
                  </a:cubicBezTo>
                  <a:cubicBezTo>
                    <a:pt x="1417" y="487"/>
                    <a:pt x="1417" y="487"/>
                    <a:pt x="1417" y="487"/>
                  </a:cubicBezTo>
                  <a:cubicBezTo>
                    <a:pt x="1410" y="491"/>
                    <a:pt x="1410" y="491"/>
                    <a:pt x="1410" y="491"/>
                  </a:cubicBezTo>
                  <a:cubicBezTo>
                    <a:pt x="1406" y="490"/>
                    <a:pt x="1406" y="490"/>
                    <a:pt x="1406" y="490"/>
                  </a:cubicBezTo>
                  <a:cubicBezTo>
                    <a:pt x="1408" y="487"/>
                    <a:pt x="1408" y="487"/>
                    <a:pt x="1408" y="487"/>
                  </a:cubicBezTo>
                  <a:cubicBezTo>
                    <a:pt x="1412" y="483"/>
                    <a:pt x="1412" y="483"/>
                    <a:pt x="1412" y="483"/>
                  </a:cubicBezTo>
                  <a:cubicBezTo>
                    <a:pt x="1414" y="482"/>
                    <a:pt x="1414" y="482"/>
                    <a:pt x="1414" y="482"/>
                  </a:cubicBezTo>
                  <a:cubicBezTo>
                    <a:pt x="1412" y="478"/>
                    <a:pt x="1412" y="478"/>
                    <a:pt x="1412" y="478"/>
                  </a:cubicBezTo>
                  <a:cubicBezTo>
                    <a:pt x="1407" y="476"/>
                    <a:pt x="1407" y="476"/>
                    <a:pt x="1407" y="476"/>
                  </a:cubicBezTo>
                  <a:cubicBezTo>
                    <a:pt x="1401" y="473"/>
                    <a:pt x="1401" y="473"/>
                    <a:pt x="1401" y="473"/>
                  </a:cubicBezTo>
                  <a:cubicBezTo>
                    <a:pt x="1400" y="476"/>
                    <a:pt x="1400" y="476"/>
                    <a:pt x="1400" y="476"/>
                  </a:cubicBezTo>
                  <a:cubicBezTo>
                    <a:pt x="1398" y="476"/>
                    <a:pt x="1398" y="476"/>
                    <a:pt x="1398" y="476"/>
                  </a:cubicBezTo>
                  <a:cubicBezTo>
                    <a:pt x="1396" y="474"/>
                    <a:pt x="1396" y="474"/>
                    <a:pt x="1396" y="474"/>
                  </a:cubicBezTo>
                  <a:cubicBezTo>
                    <a:pt x="1394" y="472"/>
                    <a:pt x="1394" y="472"/>
                    <a:pt x="1394" y="472"/>
                  </a:cubicBezTo>
                  <a:cubicBezTo>
                    <a:pt x="1393" y="470"/>
                    <a:pt x="1393" y="470"/>
                    <a:pt x="1393" y="470"/>
                  </a:cubicBezTo>
                  <a:cubicBezTo>
                    <a:pt x="1393" y="467"/>
                    <a:pt x="1393" y="467"/>
                    <a:pt x="1393" y="467"/>
                  </a:cubicBezTo>
                  <a:cubicBezTo>
                    <a:pt x="1393" y="464"/>
                    <a:pt x="1393" y="464"/>
                    <a:pt x="1393" y="464"/>
                  </a:cubicBezTo>
                  <a:cubicBezTo>
                    <a:pt x="1393" y="463"/>
                    <a:pt x="1393" y="463"/>
                    <a:pt x="1393" y="463"/>
                  </a:cubicBezTo>
                  <a:cubicBezTo>
                    <a:pt x="1390" y="461"/>
                    <a:pt x="1390" y="461"/>
                    <a:pt x="1390" y="461"/>
                  </a:cubicBezTo>
                  <a:cubicBezTo>
                    <a:pt x="1387" y="461"/>
                    <a:pt x="1387" y="461"/>
                    <a:pt x="1387" y="461"/>
                  </a:cubicBezTo>
                  <a:cubicBezTo>
                    <a:pt x="1382" y="465"/>
                    <a:pt x="1382" y="465"/>
                    <a:pt x="1382" y="465"/>
                  </a:cubicBezTo>
                  <a:cubicBezTo>
                    <a:pt x="1375" y="469"/>
                    <a:pt x="1375" y="469"/>
                    <a:pt x="1375" y="469"/>
                  </a:cubicBezTo>
                  <a:cubicBezTo>
                    <a:pt x="1367" y="466"/>
                    <a:pt x="1367" y="466"/>
                    <a:pt x="1367" y="466"/>
                  </a:cubicBezTo>
                  <a:cubicBezTo>
                    <a:pt x="1360" y="461"/>
                    <a:pt x="1360" y="461"/>
                    <a:pt x="1360" y="461"/>
                  </a:cubicBezTo>
                  <a:cubicBezTo>
                    <a:pt x="1344" y="455"/>
                    <a:pt x="1344" y="455"/>
                    <a:pt x="1344" y="455"/>
                  </a:cubicBezTo>
                  <a:cubicBezTo>
                    <a:pt x="1332" y="440"/>
                    <a:pt x="1332" y="440"/>
                    <a:pt x="1332" y="440"/>
                  </a:cubicBezTo>
                  <a:cubicBezTo>
                    <a:pt x="1326" y="434"/>
                    <a:pt x="1326" y="434"/>
                    <a:pt x="1326" y="434"/>
                  </a:cubicBezTo>
                  <a:cubicBezTo>
                    <a:pt x="1322" y="430"/>
                    <a:pt x="1322" y="430"/>
                    <a:pt x="1322" y="430"/>
                  </a:cubicBezTo>
                  <a:cubicBezTo>
                    <a:pt x="1315" y="428"/>
                    <a:pt x="1315" y="428"/>
                    <a:pt x="1315" y="428"/>
                  </a:cubicBezTo>
                  <a:cubicBezTo>
                    <a:pt x="1304" y="415"/>
                    <a:pt x="1304" y="415"/>
                    <a:pt x="1304" y="415"/>
                  </a:cubicBezTo>
                  <a:cubicBezTo>
                    <a:pt x="1302" y="415"/>
                    <a:pt x="1302" y="415"/>
                    <a:pt x="1302" y="415"/>
                  </a:cubicBezTo>
                  <a:cubicBezTo>
                    <a:pt x="1300" y="414"/>
                    <a:pt x="1300" y="414"/>
                    <a:pt x="1300" y="414"/>
                  </a:cubicBezTo>
                  <a:cubicBezTo>
                    <a:pt x="1298" y="414"/>
                    <a:pt x="1298" y="414"/>
                    <a:pt x="1298" y="414"/>
                  </a:cubicBezTo>
                  <a:cubicBezTo>
                    <a:pt x="1297" y="412"/>
                    <a:pt x="1297" y="412"/>
                    <a:pt x="1297" y="412"/>
                  </a:cubicBezTo>
                  <a:cubicBezTo>
                    <a:pt x="1296" y="410"/>
                    <a:pt x="1296" y="410"/>
                    <a:pt x="1296" y="410"/>
                  </a:cubicBezTo>
                  <a:cubicBezTo>
                    <a:pt x="1296" y="407"/>
                    <a:pt x="1296" y="407"/>
                    <a:pt x="1296" y="407"/>
                  </a:cubicBezTo>
                  <a:cubicBezTo>
                    <a:pt x="1297" y="405"/>
                    <a:pt x="1297" y="405"/>
                    <a:pt x="1297" y="405"/>
                  </a:cubicBezTo>
                  <a:cubicBezTo>
                    <a:pt x="1298" y="404"/>
                    <a:pt x="1298" y="404"/>
                    <a:pt x="1298" y="404"/>
                  </a:cubicBezTo>
                  <a:cubicBezTo>
                    <a:pt x="1310" y="412"/>
                    <a:pt x="1310" y="412"/>
                    <a:pt x="1310" y="412"/>
                  </a:cubicBezTo>
                  <a:cubicBezTo>
                    <a:pt x="1318" y="422"/>
                    <a:pt x="1318" y="422"/>
                    <a:pt x="1318" y="422"/>
                  </a:cubicBezTo>
                  <a:cubicBezTo>
                    <a:pt x="1323" y="426"/>
                    <a:pt x="1323" y="426"/>
                    <a:pt x="1323" y="426"/>
                  </a:cubicBezTo>
                  <a:cubicBezTo>
                    <a:pt x="1328" y="427"/>
                    <a:pt x="1328" y="427"/>
                    <a:pt x="1328" y="427"/>
                  </a:cubicBezTo>
                  <a:cubicBezTo>
                    <a:pt x="1332" y="429"/>
                    <a:pt x="1332" y="429"/>
                    <a:pt x="1332" y="429"/>
                  </a:cubicBezTo>
                  <a:cubicBezTo>
                    <a:pt x="1347" y="445"/>
                    <a:pt x="1347" y="445"/>
                    <a:pt x="1347" y="445"/>
                  </a:cubicBezTo>
                  <a:cubicBezTo>
                    <a:pt x="1349" y="446"/>
                    <a:pt x="1349" y="446"/>
                    <a:pt x="1349" y="446"/>
                  </a:cubicBezTo>
                  <a:cubicBezTo>
                    <a:pt x="1352" y="446"/>
                    <a:pt x="1352" y="446"/>
                    <a:pt x="1352" y="446"/>
                  </a:cubicBezTo>
                  <a:cubicBezTo>
                    <a:pt x="1354" y="450"/>
                    <a:pt x="1354" y="450"/>
                    <a:pt x="1354" y="450"/>
                  </a:cubicBezTo>
                  <a:cubicBezTo>
                    <a:pt x="1357" y="453"/>
                    <a:pt x="1357" y="453"/>
                    <a:pt x="1357" y="453"/>
                  </a:cubicBezTo>
                  <a:cubicBezTo>
                    <a:pt x="1364" y="457"/>
                    <a:pt x="1364" y="457"/>
                    <a:pt x="1364" y="457"/>
                  </a:cubicBezTo>
                  <a:cubicBezTo>
                    <a:pt x="1368" y="461"/>
                    <a:pt x="1368" y="461"/>
                    <a:pt x="1368" y="461"/>
                  </a:cubicBezTo>
                  <a:cubicBezTo>
                    <a:pt x="1375" y="457"/>
                    <a:pt x="1375" y="457"/>
                    <a:pt x="1375" y="457"/>
                  </a:cubicBezTo>
                  <a:cubicBezTo>
                    <a:pt x="1389" y="451"/>
                    <a:pt x="1389" y="451"/>
                    <a:pt x="1389" y="451"/>
                  </a:cubicBezTo>
                  <a:cubicBezTo>
                    <a:pt x="1390" y="447"/>
                    <a:pt x="1390" y="447"/>
                    <a:pt x="1390" y="447"/>
                  </a:cubicBezTo>
                  <a:cubicBezTo>
                    <a:pt x="1388" y="444"/>
                    <a:pt x="1388" y="444"/>
                    <a:pt x="1388" y="444"/>
                  </a:cubicBezTo>
                  <a:cubicBezTo>
                    <a:pt x="1386" y="441"/>
                    <a:pt x="1386" y="441"/>
                    <a:pt x="1386" y="441"/>
                  </a:cubicBezTo>
                  <a:cubicBezTo>
                    <a:pt x="1384" y="439"/>
                    <a:pt x="1384" y="439"/>
                    <a:pt x="1384" y="439"/>
                  </a:cubicBezTo>
                  <a:cubicBezTo>
                    <a:pt x="1382" y="439"/>
                    <a:pt x="1382" y="439"/>
                    <a:pt x="1382" y="439"/>
                  </a:cubicBezTo>
                  <a:cubicBezTo>
                    <a:pt x="1376" y="441"/>
                    <a:pt x="1376" y="441"/>
                    <a:pt x="1376" y="441"/>
                  </a:cubicBezTo>
                  <a:cubicBezTo>
                    <a:pt x="1376" y="440"/>
                    <a:pt x="1376" y="440"/>
                    <a:pt x="1376" y="440"/>
                  </a:cubicBezTo>
                  <a:cubicBezTo>
                    <a:pt x="1381" y="436"/>
                    <a:pt x="1381" y="436"/>
                    <a:pt x="1381" y="436"/>
                  </a:cubicBezTo>
                  <a:cubicBezTo>
                    <a:pt x="1382" y="436"/>
                    <a:pt x="1382" y="436"/>
                    <a:pt x="1382" y="436"/>
                  </a:cubicBezTo>
                  <a:cubicBezTo>
                    <a:pt x="1381" y="433"/>
                    <a:pt x="1381" y="433"/>
                    <a:pt x="1381" y="433"/>
                  </a:cubicBezTo>
                  <a:cubicBezTo>
                    <a:pt x="1379" y="433"/>
                    <a:pt x="1379" y="433"/>
                    <a:pt x="1379" y="433"/>
                  </a:cubicBezTo>
                  <a:cubicBezTo>
                    <a:pt x="1378" y="432"/>
                    <a:pt x="1378" y="432"/>
                    <a:pt x="1378" y="432"/>
                  </a:cubicBezTo>
                  <a:cubicBezTo>
                    <a:pt x="1372" y="430"/>
                    <a:pt x="1372" y="430"/>
                    <a:pt x="1372" y="430"/>
                  </a:cubicBezTo>
                  <a:cubicBezTo>
                    <a:pt x="1371" y="428"/>
                    <a:pt x="1371" y="428"/>
                    <a:pt x="1371" y="428"/>
                  </a:cubicBezTo>
                  <a:cubicBezTo>
                    <a:pt x="1371" y="425"/>
                    <a:pt x="1371" y="425"/>
                    <a:pt x="1371" y="425"/>
                  </a:cubicBezTo>
                  <a:cubicBezTo>
                    <a:pt x="1372" y="423"/>
                    <a:pt x="1372" y="423"/>
                    <a:pt x="1372" y="423"/>
                  </a:cubicBezTo>
                  <a:cubicBezTo>
                    <a:pt x="1374" y="423"/>
                    <a:pt x="1374" y="423"/>
                    <a:pt x="1374" y="423"/>
                  </a:cubicBezTo>
                  <a:cubicBezTo>
                    <a:pt x="1377" y="423"/>
                    <a:pt x="1377" y="423"/>
                    <a:pt x="1377" y="423"/>
                  </a:cubicBezTo>
                  <a:cubicBezTo>
                    <a:pt x="1379" y="423"/>
                    <a:pt x="1379" y="423"/>
                    <a:pt x="1379" y="423"/>
                  </a:cubicBezTo>
                  <a:cubicBezTo>
                    <a:pt x="1378" y="422"/>
                    <a:pt x="1378" y="422"/>
                    <a:pt x="1378" y="422"/>
                  </a:cubicBezTo>
                  <a:cubicBezTo>
                    <a:pt x="1376" y="420"/>
                    <a:pt x="1376" y="420"/>
                    <a:pt x="1376" y="420"/>
                  </a:cubicBezTo>
                  <a:cubicBezTo>
                    <a:pt x="1375" y="418"/>
                    <a:pt x="1375" y="418"/>
                    <a:pt x="1375" y="418"/>
                  </a:cubicBezTo>
                  <a:cubicBezTo>
                    <a:pt x="1372" y="418"/>
                    <a:pt x="1372" y="418"/>
                    <a:pt x="1372" y="418"/>
                  </a:cubicBezTo>
                  <a:cubicBezTo>
                    <a:pt x="1373" y="411"/>
                    <a:pt x="1373" y="411"/>
                    <a:pt x="1373" y="411"/>
                  </a:cubicBezTo>
                  <a:cubicBezTo>
                    <a:pt x="1378" y="414"/>
                    <a:pt x="1378" y="414"/>
                    <a:pt x="1378" y="414"/>
                  </a:cubicBezTo>
                  <a:cubicBezTo>
                    <a:pt x="1386" y="423"/>
                    <a:pt x="1386" y="423"/>
                    <a:pt x="1386" y="423"/>
                  </a:cubicBezTo>
                  <a:cubicBezTo>
                    <a:pt x="1390" y="424"/>
                    <a:pt x="1390" y="424"/>
                    <a:pt x="1390" y="424"/>
                  </a:cubicBezTo>
                  <a:cubicBezTo>
                    <a:pt x="1392" y="422"/>
                    <a:pt x="1392" y="422"/>
                    <a:pt x="1392" y="422"/>
                  </a:cubicBezTo>
                  <a:cubicBezTo>
                    <a:pt x="1394" y="421"/>
                    <a:pt x="1394" y="421"/>
                    <a:pt x="1394" y="421"/>
                  </a:cubicBezTo>
                  <a:cubicBezTo>
                    <a:pt x="1396" y="425"/>
                    <a:pt x="1396" y="425"/>
                    <a:pt x="1396" y="425"/>
                  </a:cubicBezTo>
                  <a:cubicBezTo>
                    <a:pt x="1402" y="432"/>
                    <a:pt x="1402" y="432"/>
                    <a:pt x="1402" y="432"/>
                  </a:cubicBezTo>
                  <a:cubicBezTo>
                    <a:pt x="1406" y="435"/>
                    <a:pt x="1406" y="435"/>
                    <a:pt x="1406" y="435"/>
                  </a:cubicBezTo>
                  <a:cubicBezTo>
                    <a:pt x="1409" y="431"/>
                    <a:pt x="1409" y="431"/>
                    <a:pt x="1409" y="431"/>
                  </a:cubicBezTo>
                  <a:cubicBezTo>
                    <a:pt x="1410" y="424"/>
                    <a:pt x="1410" y="424"/>
                    <a:pt x="1410" y="424"/>
                  </a:cubicBezTo>
                  <a:cubicBezTo>
                    <a:pt x="1408" y="415"/>
                    <a:pt x="1408" y="415"/>
                    <a:pt x="1408" y="415"/>
                  </a:cubicBezTo>
                  <a:cubicBezTo>
                    <a:pt x="1408" y="411"/>
                    <a:pt x="1407" y="407"/>
                    <a:pt x="1406" y="403"/>
                  </a:cubicBezTo>
                  <a:cubicBezTo>
                    <a:pt x="1404" y="402"/>
                    <a:pt x="1404" y="402"/>
                    <a:pt x="1404" y="402"/>
                  </a:cubicBezTo>
                  <a:cubicBezTo>
                    <a:pt x="1401" y="403"/>
                    <a:pt x="1401" y="403"/>
                    <a:pt x="1401" y="403"/>
                  </a:cubicBezTo>
                  <a:cubicBezTo>
                    <a:pt x="1399" y="402"/>
                    <a:pt x="1399" y="402"/>
                    <a:pt x="1399" y="402"/>
                  </a:cubicBezTo>
                  <a:cubicBezTo>
                    <a:pt x="1399" y="399"/>
                    <a:pt x="1399" y="399"/>
                    <a:pt x="1399" y="399"/>
                  </a:cubicBezTo>
                  <a:cubicBezTo>
                    <a:pt x="1400" y="396"/>
                    <a:pt x="1400" y="396"/>
                    <a:pt x="1400" y="396"/>
                  </a:cubicBezTo>
                  <a:cubicBezTo>
                    <a:pt x="1400" y="394"/>
                    <a:pt x="1400" y="394"/>
                    <a:pt x="1400" y="394"/>
                  </a:cubicBezTo>
                  <a:cubicBezTo>
                    <a:pt x="1400" y="390"/>
                    <a:pt x="1400" y="390"/>
                    <a:pt x="1400" y="390"/>
                  </a:cubicBezTo>
                  <a:cubicBezTo>
                    <a:pt x="1397" y="387"/>
                    <a:pt x="1397" y="387"/>
                    <a:pt x="1397" y="387"/>
                  </a:cubicBezTo>
                  <a:cubicBezTo>
                    <a:pt x="1394" y="388"/>
                    <a:pt x="1394" y="388"/>
                    <a:pt x="1394" y="388"/>
                  </a:cubicBezTo>
                  <a:cubicBezTo>
                    <a:pt x="1394" y="391"/>
                    <a:pt x="1394" y="391"/>
                    <a:pt x="1394" y="391"/>
                  </a:cubicBezTo>
                  <a:cubicBezTo>
                    <a:pt x="1393" y="394"/>
                    <a:pt x="1393" y="394"/>
                    <a:pt x="1393" y="394"/>
                  </a:cubicBezTo>
                  <a:cubicBezTo>
                    <a:pt x="1388" y="393"/>
                    <a:pt x="1388" y="393"/>
                    <a:pt x="1388" y="393"/>
                  </a:cubicBezTo>
                  <a:cubicBezTo>
                    <a:pt x="1381" y="390"/>
                    <a:pt x="1381" y="390"/>
                    <a:pt x="1381" y="390"/>
                  </a:cubicBezTo>
                  <a:cubicBezTo>
                    <a:pt x="1376" y="390"/>
                    <a:pt x="1376" y="390"/>
                    <a:pt x="1376" y="390"/>
                  </a:cubicBezTo>
                  <a:cubicBezTo>
                    <a:pt x="1373" y="389"/>
                    <a:pt x="1373" y="389"/>
                    <a:pt x="1373" y="389"/>
                  </a:cubicBezTo>
                  <a:cubicBezTo>
                    <a:pt x="1373" y="386"/>
                    <a:pt x="1373" y="386"/>
                    <a:pt x="1373" y="386"/>
                  </a:cubicBezTo>
                  <a:cubicBezTo>
                    <a:pt x="1377" y="384"/>
                    <a:pt x="1377" y="384"/>
                    <a:pt x="1377" y="384"/>
                  </a:cubicBezTo>
                  <a:cubicBezTo>
                    <a:pt x="1386" y="381"/>
                    <a:pt x="1386" y="381"/>
                    <a:pt x="1386" y="381"/>
                  </a:cubicBezTo>
                  <a:cubicBezTo>
                    <a:pt x="1389" y="379"/>
                    <a:pt x="1389" y="379"/>
                    <a:pt x="1389" y="379"/>
                  </a:cubicBezTo>
                  <a:cubicBezTo>
                    <a:pt x="1392" y="375"/>
                    <a:pt x="1392" y="375"/>
                    <a:pt x="1392" y="375"/>
                  </a:cubicBezTo>
                  <a:cubicBezTo>
                    <a:pt x="1384" y="374"/>
                    <a:pt x="1384" y="374"/>
                    <a:pt x="1384" y="374"/>
                  </a:cubicBezTo>
                  <a:cubicBezTo>
                    <a:pt x="1375" y="375"/>
                    <a:pt x="1375" y="375"/>
                    <a:pt x="1375" y="375"/>
                  </a:cubicBezTo>
                  <a:cubicBezTo>
                    <a:pt x="1368" y="374"/>
                    <a:pt x="1368" y="374"/>
                    <a:pt x="1368" y="374"/>
                  </a:cubicBezTo>
                  <a:cubicBezTo>
                    <a:pt x="1361" y="368"/>
                    <a:pt x="1361" y="368"/>
                    <a:pt x="1361" y="368"/>
                  </a:cubicBezTo>
                  <a:cubicBezTo>
                    <a:pt x="1359" y="370"/>
                    <a:pt x="1359" y="370"/>
                    <a:pt x="1359" y="370"/>
                  </a:cubicBezTo>
                  <a:cubicBezTo>
                    <a:pt x="1355" y="371"/>
                    <a:pt x="1355" y="371"/>
                    <a:pt x="1355" y="371"/>
                  </a:cubicBezTo>
                  <a:cubicBezTo>
                    <a:pt x="1344" y="374"/>
                    <a:pt x="1344" y="374"/>
                    <a:pt x="1344" y="374"/>
                  </a:cubicBezTo>
                  <a:cubicBezTo>
                    <a:pt x="1338" y="373"/>
                    <a:pt x="1338" y="373"/>
                    <a:pt x="1338" y="373"/>
                  </a:cubicBezTo>
                  <a:cubicBezTo>
                    <a:pt x="1333" y="367"/>
                    <a:pt x="1333" y="367"/>
                    <a:pt x="1333" y="367"/>
                  </a:cubicBezTo>
                  <a:cubicBezTo>
                    <a:pt x="1331" y="362"/>
                    <a:pt x="1331" y="362"/>
                    <a:pt x="1331" y="362"/>
                  </a:cubicBezTo>
                  <a:cubicBezTo>
                    <a:pt x="1330" y="361"/>
                    <a:pt x="1330" y="359"/>
                    <a:pt x="1329" y="357"/>
                  </a:cubicBezTo>
                  <a:cubicBezTo>
                    <a:pt x="1329" y="357"/>
                    <a:pt x="1329" y="357"/>
                    <a:pt x="1329" y="357"/>
                  </a:cubicBezTo>
                  <a:cubicBezTo>
                    <a:pt x="1323" y="352"/>
                    <a:pt x="1323" y="352"/>
                    <a:pt x="1323" y="352"/>
                  </a:cubicBezTo>
                  <a:cubicBezTo>
                    <a:pt x="1320" y="348"/>
                    <a:pt x="1320" y="348"/>
                    <a:pt x="1320" y="348"/>
                  </a:cubicBezTo>
                  <a:cubicBezTo>
                    <a:pt x="1316" y="346"/>
                    <a:pt x="1316" y="346"/>
                    <a:pt x="1316" y="346"/>
                  </a:cubicBezTo>
                  <a:cubicBezTo>
                    <a:pt x="1309" y="346"/>
                    <a:pt x="1309" y="346"/>
                    <a:pt x="1309" y="346"/>
                  </a:cubicBezTo>
                  <a:cubicBezTo>
                    <a:pt x="1307" y="344"/>
                    <a:pt x="1307" y="344"/>
                    <a:pt x="1307" y="344"/>
                  </a:cubicBezTo>
                  <a:cubicBezTo>
                    <a:pt x="1306" y="343"/>
                    <a:pt x="1306" y="343"/>
                    <a:pt x="1306" y="343"/>
                  </a:cubicBezTo>
                  <a:cubicBezTo>
                    <a:pt x="1306" y="339"/>
                    <a:pt x="1306" y="339"/>
                    <a:pt x="1306" y="339"/>
                  </a:cubicBezTo>
                  <a:cubicBezTo>
                    <a:pt x="1306" y="339"/>
                    <a:pt x="1306" y="339"/>
                    <a:pt x="1306" y="339"/>
                  </a:cubicBezTo>
                  <a:cubicBezTo>
                    <a:pt x="1305" y="339"/>
                    <a:pt x="1305" y="339"/>
                    <a:pt x="1305" y="339"/>
                  </a:cubicBezTo>
                  <a:cubicBezTo>
                    <a:pt x="1304" y="339"/>
                    <a:pt x="1304" y="339"/>
                    <a:pt x="1304" y="339"/>
                  </a:cubicBezTo>
                  <a:cubicBezTo>
                    <a:pt x="1303" y="339"/>
                    <a:pt x="1303" y="339"/>
                    <a:pt x="1303" y="339"/>
                  </a:cubicBezTo>
                  <a:cubicBezTo>
                    <a:pt x="1300" y="340"/>
                    <a:pt x="1300" y="340"/>
                    <a:pt x="1300" y="340"/>
                  </a:cubicBezTo>
                  <a:cubicBezTo>
                    <a:pt x="1298" y="340"/>
                    <a:pt x="1298" y="340"/>
                    <a:pt x="1298" y="340"/>
                  </a:cubicBezTo>
                  <a:cubicBezTo>
                    <a:pt x="1295" y="338"/>
                    <a:pt x="1295" y="338"/>
                    <a:pt x="1295" y="338"/>
                  </a:cubicBezTo>
                  <a:cubicBezTo>
                    <a:pt x="1292" y="336"/>
                    <a:pt x="1292" y="336"/>
                    <a:pt x="1292" y="336"/>
                  </a:cubicBezTo>
                  <a:cubicBezTo>
                    <a:pt x="1289" y="334"/>
                    <a:pt x="1289" y="334"/>
                    <a:pt x="1289" y="334"/>
                  </a:cubicBezTo>
                  <a:cubicBezTo>
                    <a:pt x="1285" y="330"/>
                    <a:pt x="1285" y="330"/>
                    <a:pt x="1285" y="330"/>
                  </a:cubicBezTo>
                  <a:cubicBezTo>
                    <a:pt x="1282" y="325"/>
                    <a:pt x="1282" y="325"/>
                    <a:pt x="1282" y="325"/>
                  </a:cubicBezTo>
                  <a:cubicBezTo>
                    <a:pt x="1279" y="320"/>
                    <a:pt x="1279" y="320"/>
                    <a:pt x="1279" y="320"/>
                  </a:cubicBezTo>
                  <a:cubicBezTo>
                    <a:pt x="1277" y="319"/>
                    <a:pt x="1277" y="319"/>
                    <a:pt x="1277" y="319"/>
                  </a:cubicBezTo>
                  <a:cubicBezTo>
                    <a:pt x="1273" y="317"/>
                    <a:pt x="1273" y="317"/>
                    <a:pt x="1273" y="317"/>
                  </a:cubicBezTo>
                  <a:cubicBezTo>
                    <a:pt x="1269" y="314"/>
                    <a:pt x="1269" y="314"/>
                    <a:pt x="1269" y="314"/>
                  </a:cubicBezTo>
                  <a:cubicBezTo>
                    <a:pt x="1266" y="312"/>
                    <a:pt x="1264" y="311"/>
                    <a:pt x="1261" y="309"/>
                  </a:cubicBezTo>
                  <a:cubicBezTo>
                    <a:pt x="1258" y="306"/>
                    <a:pt x="1258" y="306"/>
                    <a:pt x="1258" y="306"/>
                  </a:cubicBezTo>
                  <a:cubicBezTo>
                    <a:pt x="1257" y="303"/>
                    <a:pt x="1257" y="303"/>
                    <a:pt x="1257" y="303"/>
                  </a:cubicBezTo>
                  <a:cubicBezTo>
                    <a:pt x="1254" y="303"/>
                    <a:pt x="1254" y="303"/>
                    <a:pt x="1254" y="303"/>
                  </a:cubicBezTo>
                  <a:cubicBezTo>
                    <a:pt x="1252" y="303"/>
                    <a:pt x="1252" y="303"/>
                    <a:pt x="1252" y="303"/>
                  </a:cubicBezTo>
                  <a:cubicBezTo>
                    <a:pt x="1248" y="302"/>
                    <a:pt x="1248" y="302"/>
                    <a:pt x="1248" y="302"/>
                  </a:cubicBezTo>
                  <a:cubicBezTo>
                    <a:pt x="1247" y="299"/>
                    <a:pt x="1247" y="299"/>
                    <a:pt x="1247" y="299"/>
                  </a:cubicBezTo>
                  <a:cubicBezTo>
                    <a:pt x="1245" y="285"/>
                    <a:pt x="1245" y="285"/>
                    <a:pt x="1245" y="285"/>
                  </a:cubicBezTo>
                  <a:cubicBezTo>
                    <a:pt x="1244" y="284"/>
                    <a:pt x="1244" y="284"/>
                    <a:pt x="1244" y="284"/>
                  </a:cubicBezTo>
                  <a:cubicBezTo>
                    <a:pt x="1239" y="281"/>
                    <a:pt x="1239" y="281"/>
                    <a:pt x="1239" y="281"/>
                  </a:cubicBezTo>
                  <a:cubicBezTo>
                    <a:pt x="1238" y="279"/>
                    <a:pt x="1238" y="279"/>
                    <a:pt x="1238" y="279"/>
                  </a:cubicBezTo>
                  <a:cubicBezTo>
                    <a:pt x="1235" y="278"/>
                    <a:pt x="1235" y="278"/>
                    <a:pt x="1235" y="278"/>
                  </a:cubicBezTo>
                  <a:cubicBezTo>
                    <a:pt x="1221" y="277"/>
                    <a:pt x="1221" y="277"/>
                    <a:pt x="1221" y="277"/>
                  </a:cubicBezTo>
                  <a:cubicBezTo>
                    <a:pt x="1219" y="276"/>
                    <a:pt x="1219" y="276"/>
                    <a:pt x="1219" y="276"/>
                  </a:cubicBezTo>
                  <a:cubicBezTo>
                    <a:pt x="1217" y="274"/>
                    <a:pt x="1217" y="274"/>
                    <a:pt x="1217" y="274"/>
                  </a:cubicBezTo>
                  <a:cubicBezTo>
                    <a:pt x="1216" y="272"/>
                    <a:pt x="1216" y="272"/>
                    <a:pt x="1216" y="272"/>
                  </a:cubicBezTo>
                  <a:cubicBezTo>
                    <a:pt x="1215" y="269"/>
                    <a:pt x="1215" y="269"/>
                    <a:pt x="1215" y="269"/>
                  </a:cubicBezTo>
                  <a:cubicBezTo>
                    <a:pt x="1214" y="267"/>
                    <a:pt x="1214" y="267"/>
                    <a:pt x="1214" y="267"/>
                  </a:cubicBezTo>
                  <a:cubicBezTo>
                    <a:pt x="1213" y="267"/>
                    <a:pt x="1213" y="267"/>
                    <a:pt x="1213" y="267"/>
                  </a:cubicBezTo>
                  <a:cubicBezTo>
                    <a:pt x="1211" y="269"/>
                    <a:pt x="1211" y="269"/>
                    <a:pt x="1211" y="269"/>
                  </a:cubicBezTo>
                  <a:cubicBezTo>
                    <a:pt x="1204" y="269"/>
                    <a:pt x="1204" y="269"/>
                    <a:pt x="1204" y="269"/>
                  </a:cubicBezTo>
                  <a:cubicBezTo>
                    <a:pt x="1200" y="268"/>
                    <a:pt x="1200" y="268"/>
                    <a:pt x="1200" y="268"/>
                  </a:cubicBezTo>
                  <a:cubicBezTo>
                    <a:pt x="1198" y="266"/>
                    <a:pt x="1198" y="266"/>
                    <a:pt x="1198" y="266"/>
                  </a:cubicBezTo>
                  <a:cubicBezTo>
                    <a:pt x="1199" y="263"/>
                    <a:pt x="1199" y="263"/>
                    <a:pt x="1199" y="263"/>
                  </a:cubicBezTo>
                  <a:cubicBezTo>
                    <a:pt x="1203" y="263"/>
                    <a:pt x="1203" y="263"/>
                    <a:pt x="1203" y="263"/>
                  </a:cubicBezTo>
                  <a:cubicBezTo>
                    <a:pt x="1212" y="263"/>
                    <a:pt x="1212" y="263"/>
                    <a:pt x="1212" y="263"/>
                  </a:cubicBezTo>
                  <a:cubicBezTo>
                    <a:pt x="1215" y="264"/>
                    <a:pt x="1215" y="264"/>
                    <a:pt x="1215" y="264"/>
                  </a:cubicBezTo>
                  <a:cubicBezTo>
                    <a:pt x="1218" y="267"/>
                    <a:pt x="1218" y="267"/>
                    <a:pt x="1218" y="267"/>
                  </a:cubicBezTo>
                  <a:cubicBezTo>
                    <a:pt x="1221" y="271"/>
                    <a:pt x="1221" y="271"/>
                    <a:pt x="1221" y="271"/>
                  </a:cubicBezTo>
                  <a:cubicBezTo>
                    <a:pt x="1223" y="273"/>
                    <a:pt x="1223" y="273"/>
                    <a:pt x="1223" y="273"/>
                  </a:cubicBezTo>
                  <a:cubicBezTo>
                    <a:pt x="1225" y="273"/>
                    <a:pt x="1225" y="273"/>
                    <a:pt x="1225" y="273"/>
                  </a:cubicBezTo>
                  <a:cubicBezTo>
                    <a:pt x="1234" y="273"/>
                    <a:pt x="1234" y="273"/>
                    <a:pt x="1234" y="273"/>
                  </a:cubicBezTo>
                  <a:cubicBezTo>
                    <a:pt x="1237" y="274"/>
                    <a:pt x="1237" y="274"/>
                    <a:pt x="1237" y="274"/>
                  </a:cubicBezTo>
                  <a:cubicBezTo>
                    <a:pt x="1240" y="276"/>
                    <a:pt x="1240" y="276"/>
                    <a:pt x="1240" y="276"/>
                  </a:cubicBezTo>
                  <a:cubicBezTo>
                    <a:pt x="1245" y="280"/>
                    <a:pt x="1245" y="280"/>
                    <a:pt x="1245" y="280"/>
                  </a:cubicBezTo>
                  <a:cubicBezTo>
                    <a:pt x="1252" y="295"/>
                    <a:pt x="1252" y="295"/>
                    <a:pt x="1252" y="295"/>
                  </a:cubicBezTo>
                  <a:cubicBezTo>
                    <a:pt x="1256" y="298"/>
                    <a:pt x="1256" y="298"/>
                    <a:pt x="1256" y="298"/>
                  </a:cubicBezTo>
                  <a:cubicBezTo>
                    <a:pt x="1262" y="299"/>
                    <a:pt x="1262" y="299"/>
                    <a:pt x="1262" y="299"/>
                  </a:cubicBezTo>
                  <a:cubicBezTo>
                    <a:pt x="1267" y="308"/>
                    <a:pt x="1267" y="308"/>
                    <a:pt x="1267" y="308"/>
                  </a:cubicBezTo>
                  <a:cubicBezTo>
                    <a:pt x="1281" y="312"/>
                    <a:pt x="1281" y="312"/>
                    <a:pt x="1281" y="312"/>
                  </a:cubicBezTo>
                  <a:cubicBezTo>
                    <a:pt x="1286" y="316"/>
                    <a:pt x="1286" y="316"/>
                    <a:pt x="1286" y="316"/>
                  </a:cubicBezTo>
                  <a:cubicBezTo>
                    <a:pt x="1295" y="326"/>
                    <a:pt x="1295" y="326"/>
                    <a:pt x="1295" y="326"/>
                  </a:cubicBezTo>
                  <a:cubicBezTo>
                    <a:pt x="1298" y="328"/>
                    <a:pt x="1298" y="328"/>
                    <a:pt x="1298" y="328"/>
                  </a:cubicBezTo>
                  <a:cubicBezTo>
                    <a:pt x="1301" y="329"/>
                    <a:pt x="1301" y="329"/>
                    <a:pt x="1301" y="329"/>
                  </a:cubicBezTo>
                  <a:cubicBezTo>
                    <a:pt x="1303" y="328"/>
                    <a:pt x="1303" y="328"/>
                    <a:pt x="1303" y="328"/>
                  </a:cubicBezTo>
                  <a:cubicBezTo>
                    <a:pt x="1305" y="325"/>
                    <a:pt x="1305" y="325"/>
                    <a:pt x="1305" y="325"/>
                  </a:cubicBezTo>
                  <a:cubicBezTo>
                    <a:pt x="1306" y="328"/>
                    <a:pt x="1306" y="328"/>
                    <a:pt x="1306" y="328"/>
                  </a:cubicBezTo>
                  <a:cubicBezTo>
                    <a:pt x="1307" y="331"/>
                    <a:pt x="1307" y="331"/>
                    <a:pt x="1307" y="331"/>
                  </a:cubicBezTo>
                  <a:cubicBezTo>
                    <a:pt x="1309" y="332"/>
                    <a:pt x="1309" y="332"/>
                    <a:pt x="1309" y="332"/>
                  </a:cubicBezTo>
                  <a:cubicBezTo>
                    <a:pt x="1311" y="332"/>
                    <a:pt x="1311" y="332"/>
                    <a:pt x="1311" y="332"/>
                  </a:cubicBezTo>
                  <a:cubicBezTo>
                    <a:pt x="1313" y="330"/>
                    <a:pt x="1313" y="330"/>
                    <a:pt x="1313" y="330"/>
                  </a:cubicBezTo>
                  <a:cubicBezTo>
                    <a:pt x="1314" y="330"/>
                    <a:pt x="1314" y="330"/>
                    <a:pt x="1314" y="330"/>
                  </a:cubicBezTo>
                  <a:cubicBezTo>
                    <a:pt x="1316" y="333"/>
                    <a:pt x="1316" y="333"/>
                    <a:pt x="1316" y="333"/>
                  </a:cubicBezTo>
                  <a:cubicBezTo>
                    <a:pt x="1317" y="334"/>
                    <a:pt x="1317" y="334"/>
                    <a:pt x="1317" y="334"/>
                  </a:cubicBezTo>
                  <a:cubicBezTo>
                    <a:pt x="1324" y="338"/>
                    <a:pt x="1324" y="338"/>
                    <a:pt x="1324" y="338"/>
                  </a:cubicBezTo>
                  <a:cubicBezTo>
                    <a:pt x="1325" y="339"/>
                    <a:pt x="1325" y="339"/>
                    <a:pt x="1325" y="339"/>
                  </a:cubicBezTo>
                  <a:cubicBezTo>
                    <a:pt x="1327" y="343"/>
                    <a:pt x="1327" y="343"/>
                    <a:pt x="1327" y="343"/>
                  </a:cubicBezTo>
                  <a:cubicBezTo>
                    <a:pt x="1336" y="351"/>
                    <a:pt x="1336" y="351"/>
                    <a:pt x="1336" y="351"/>
                  </a:cubicBezTo>
                  <a:cubicBezTo>
                    <a:pt x="1339" y="354"/>
                    <a:pt x="1339" y="354"/>
                    <a:pt x="1339" y="354"/>
                  </a:cubicBezTo>
                  <a:cubicBezTo>
                    <a:pt x="1340" y="357"/>
                    <a:pt x="1340" y="357"/>
                    <a:pt x="1340" y="357"/>
                  </a:cubicBezTo>
                  <a:cubicBezTo>
                    <a:pt x="1342" y="361"/>
                    <a:pt x="1342" y="361"/>
                    <a:pt x="1342" y="361"/>
                  </a:cubicBezTo>
                  <a:cubicBezTo>
                    <a:pt x="1345" y="363"/>
                    <a:pt x="1345" y="363"/>
                    <a:pt x="1345" y="363"/>
                  </a:cubicBezTo>
                  <a:cubicBezTo>
                    <a:pt x="1348" y="362"/>
                    <a:pt x="1348" y="362"/>
                    <a:pt x="1348" y="362"/>
                  </a:cubicBezTo>
                  <a:cubicBezTo>
                    <a:pt x="1348" y="353"/>
                    <a:pt x="1348" y="353"/>
                    <a:pt x="1348" y="353"/>
                  </a:cubicBezTo>
                  <a:cubicBezTo>
                    <a:pt x="1349" y="349"/>
                    <a:pt x="1349" y="349"/>
                    <a:pt x="1349" y="349"/>
                  </a:cubicBezTo>
                  <a:cubicBezTo>
                    <a:pt x="1353" y="353"/>
                    <a:pt x="1353" y="353"/>
                    <a:pt x="1353" y="353"/>
                  </a:cubicBezTo>
                  <a:cubicBezTo>
                    <a:pt x="1353" y="355"/>
                    <a:pt x="1353" y="355"/>
                    <a:pt x="1353" y="355"/>
                  </a:cubicBezTo>
                  <a:cubicBezTo>
                    <a:pt x="1356" y="358"/>
                    <a:pt x="1356" y="358"/>
                    <a:pt x="1356" y="358"/>
                  </a:cubicBezTo>
                  <a:cubicBezTo>
                    <a:pt x="1357" y="359"/>
                    <a:pt x="1357" y="359"/>
                    <a:pt x="1357" y="359"/>
                  </a:cubicBezTo>
                  <a:cubicBezTo>
                    <a:pt x="1358" y="359"/>
                    <a:pt x="1358" y="359"/>
                    <a:pt x="1358" y="359"/>
                  </a:cubicBezTo>
                  <a:cubicBezTo>
                    <a:pt x="1359" y="358"/>
                    <a:pt x="1359" y="358"/>
                    <a:pt x="1359" y="358"/>
                  </a:cubicBezTo>
                  <a:cubicBezTo>
                    <a:pt x="1361" y="359"/>
                    <a:pt x="1361" y="359"/>
                    <a:pt x="1361" y="359"/>
                  </a:cubicBezTo>
                  <a:cubicBezTo>
                    <a:pt x="1364" y="361"/>
                    <a:pt x="1364" y="361"/>
                    <a:pt x="1364" y="361"/>
                  </a:cubicBezTo>
                  <a:cubicBezTo>
                    <a:pt x="1365" y="362"/>
                    <a:pt x="1365" y="362"/>
                    <a:pt x="1365" y="362"/>
                  </a:cubicBezTo>
                  <a:cubicBezTo>
                    <a:pt x="1376" y="364"/>
                    <a:pt x="1376" y="364"/>
                    <a:pt x="1376" y="364"/>
                  </a:cubicBezTo>
                  <a:cubicBezTo>
                    <a:pt x="1382" y="364"/>
                    <a:pt x="1382" y="364"/>
                    <a:pt x="1382" y="364"/>
                  </a:cubicBezTo>
                  <a:cubicBezTo>
                    <a:pt x="1384" y="360"/>
                    <a:pt x="1384" y="360"/>
                    <a:pt x="1384" y="360"/>
                  </a:cubicBezTo>
                  <a:cubicBezTo>
                    <a:pt x="1382" y="360"/>
                    <a:pt x="1382" y="360"/>
                    <a:pt x="1382" y="360"/>
                  </a:cubicBezTo>
                  <a:cubicBezTo>
                    <a:pt x="1381" y="359"/>
                    <a:pt x="1381" y="359"/>
                    <a:pt x="1381" y="359"/>
                  </a:cubicBezTo>
                  <a:cubicBezTo>
                    <a:pt x="1377" y="356"/>
                    <a:pt x="1377" y="356"/>
                    <a:pt x="1377" y="356"/>
                  </a:cubicBezTo>
                  <a:cubicBezTo>
                    <a:pt x="1376" y="354"/>
                    <a:pt x="1376" y="354"/>
                    <a:pt x="1376" y="354"/>
                  </a:cubicBezTo>
                  <a:cubicBezTo>
                    <a:pt x="1377" y="352"/>
                    <a:pt x="1377" y="352"/>
                    <a:pt x="1377" y="352"/>
                  </a:cubicBezTo>
                  <a:cubicBezTo>
                    <a:pt x="1378" y="351"/>
                    <a:pt x="1378" y="351"/>
                    <a:pt x="1378" y="351"/>
                  </a:cubicBezTo>
                  <a:cubicBezTo>
                    <a:pt x="1379" y="349"/>
                    <a:pt x="1379" y="349"/>
                    <a:pt x="1379" y="349"/>
                  </a:cubicBezTo>
                  <a:cubicBezTo>
                    <a:pt x="1377" y="346"/>
                    <a:pt x="1377" y="346"/>
                    <a:pt x="1377" y="346"/>
                  </a:cubicBezTo>
                  <a:cubicBezTo>
                    <a:pt x="1379" y="346"/>
                    <a:pt x="1379" y="346"/>
                    <a:pt x="1379" y="346"/>
                  </a:cubicBezTo>
                  <a:cubicBezTo>
                    <a:pt x="1382" y="346"/>
                    <a:pt x="1382" y="346"/>
                    <a:pt x="1382" y="346"/>
                  </a:cubicBezTo>
                  <a:cubicBezTo>
                    <a:pt x="1384" y="345"/>
                    <a:pt x="1384" y="345"/>
                    <a:pt x="1384" y="345"/>
                  </a:cubicBezTo>
                  <a:cubicBezTo>
                    <a:pt x="1385" y="344"/>
                    <a:pt x="1385" y="344"/>
                    <a:pt x="1385" y="344"/>
                  </a:cubicBezTo>
                  <a:cubicBezTo>
                    <a:pt x="1384" y="341"/>
                    <a:pt x="1384" y="341"/>
                    <a:pt x="1384" y="341"/>
                  </a:cubicBezTo>
                  <a:cubicBezTo>
                    <a:pt x="1377" y="337"/>
                    <a:pt x="1377" y="337"/>
                    <a:pt x="1377" y="337"/>
                  </a:cubicBezTo>
                  <a:cubicBezTo>
                    <a:pt x="1375" y="335"/>
                    <a:pt x="1375" y="335"/>
                    <a:pt x="1375" y="335"/>
                  </a:cubicBezTo>
                  <a:cubicBezTo>
                    <a:pt x="1375" y="334"/>
                    <a:pt x="1375" y="334"/>
                    <a:pt x="1375" y="334"/>
                  </a:cubicBezTo>
                  <a:cubicBezTo>
                    <a:pt x="1376" y="334"/>
                    <a:pt x="1376" y="334"/>
                    <a:pt x="1376" y="334"/>
                  </a:cubicBezTo>
                  <a:cubicBezTo>
                    <a:pt x="1378" y="334"/>
                    <a:pt x="1378" y="334"/>
                    <a:pt x="1378" y="334"/>
                  </a:cubicBezTo>
                  <a:cubicBezTo>
                    <a:pt x="1379" y="333"/>
                    <a:pt x="1379" y="333"/>
                    <a:pt x="1379" y="333"/>
                  </a:cubicBezTo>
                  <a:cubicBezTo>
                    <a:pt x="1379" y="330"/>
                    <a:pt x="1379" y="330"/>
                    <a:pt x="1379" y="330"/>
                  </a:cubicBezTo>
                  <a:cubicBezTo>
                    <a:pt x="1379" y="327"/>
                    <a:pt x="1379" y="327"/>
                    <a:pt x="1379" y="327"/>
                  </a:cubicBezTo>
                  <a:cubicBezTo>
                    <a:pt x="1379" y="325"/>
                    <a:pt x="1379" y="325"/>
                    <a:pt x="1379" y="325"/>
                  </a:cubicBezTo>
                  <a:cubicBezTo>
                    <a:pt x="1377" y="321"/>
                    <a:pt x="1377" y="321"/>
                    <a:pt x="1377" y="321"/>
                  </a:cubicBezTo>
                  <a:cubicBezTo>
                    <a:pt x="1372" y="314"/>
                    <a:pt x="1372" y="314"/>
                    <a:pt x="1372" y="314"/>
                  </a:cubicBezTo>
                  <a:cubicBezTo>
                    <a:pt x="1370" y="310"/>
                    <a:pt x="1370" y="310"/>
                    <a:pt x="1370" y="310"/>
                  </a:cubicBezTo>
                  <a:cubicBezTo>
                    <a:pt x="1371" y="307"/>
                    <a:pt x="1371" y="307"/>
                    <a:pt x="1371" y="307"/>
                  </a:cubicBezTo>
                  <a:cubicBezTo>
                    <a:pt x="1374" y="308"/>
                    <a:pt x="1374" y="308"/>
                    <a:pt x="1374" y="308"/>
                  </a:cubicBezTo>
                  <a:cubicBezTo>
                    <a:pt x="1382" y="313"/>
                    <a:pt x="1382" y="313"/>
                    <a:pt x="1382" y="313"/>
                  </a:cubicBezTo>
                  <a:cubicBezTo>
                    <a:pt x="1385" y="313"/>
                    <a:pt x="1385" y="313"/>
                    <a:pt x="1385" y="313"/>
                  </a:cubicBezTo>
                  <a:cubicBezTo>
                    <a:pt x="1387" y="309"/>
                    <a:pt x="1387" y="309"/>
                    <a:pt x="1387" y="309"/>
                  </a:cubicBezTo>
                  <a:cubicBezTo>
                    <a:pt x="1386" y="303"/>
                    <a:pt x="1386" y="303"/>
                    <a:pt x="1386" y="303"/>
                  </a:cubicBezTo>
                  <a:cubicBezTo>
                    <a:pt x="1384" y="298"/>
                    <a:pt x="1384" y="298"/>
                    <a:pt x="1384" y="298"/>
                  </a:cubicBezTo>
                  <a:cubicBezTo>
                    <a:pt x="1381" y="293"/>
                    <a:pt x="1381" y="293"/>
                    <a:pt x="1381" y="293"/>
                  </a:cubicBezTo>
                  <a:cubicBezTo>
                    <a:pt x="1378" y="291"/>
                    <a:pt x="1378" y="291"/>
                    <a:pt x="1378" y="291"/>
                  </a:cubicBezTo>
                  <a:cubicBezTo>
                    <a:pt x="1372" y="290"/>
                    <a:pt x="1372" y="290"/>
                    <a:pt x="1372" y="290"/>
                  </a:cubicBezTo>
                  <a:cubicBezTo>
                    <a:pt x="1354" y="285"/>
                    <a:pt x="1354" y="285"/>
                    <a:pt x="1354" y="285"/>
                  </a:cubicBezTo>
                  <a:cubicBezTo>
                    <a:pt x="1347" y="284"/>
                    <a:pt x="1347" y="284"/>
                    <a:pt x="1347" y="284"/>
                  </a:cubicBezTo>
                  <a:cubicBezTo>
                    <a:pt x="1343" y="282"/>
                    <a:pt x="1338" y="281"/>
                    <a:pt x="1334" y="279"/>
                  </a:cubicBezTo>
                  <a:cubicBezTo>
                    <a:pt x="1335" y="278"/>
                    <a:pt x="1335" y="278"/>
                    <a:pt x="1335" y="278"/>
                  </a:cubicBezTo>
                  <a:cubicBezTo>
                    <a:pt x="1336" y="277"/>
                    <a:pt x="1336" y="277"/>
                    <a:pt x="1336" y="277"/>
                  </a:cubicBezTo>
                  <a:cubicBezTo>
                    <a:pt x="1334" y="275"/>
                    <a:pt x="1334" y="275"/>
                    <a:pt x="1334" y="275"/>
                  </a:cubicBezTo>
                  <a:cubicBezTo>
                    <a:pt x="1333" y="275"/>
                    <a:pt x="1333" y="275"/>
                    <a:pt x="1333" y="275"/>
                  </a:cubicBezTo>
                  <a:cubicBezTo>
                    <a:pt x="1330" y="274"/>
                    <a:pt x="1330" y="274"/>
                    <a:pt x="1330" y="274"/>
                  </a:cubicBezTo>
                  <a:cubicBezTo>
                    <a:pt x="1326" y="275"/>
                    <a:pt x="1326" y="275"/>
                    <a:pt x="1326" y="275"/>
                  </a:cubicBezTo>
                  <a:cubicBezTo>
                    <a:pt x="1322" y="276"/>
                    <a:pt x="1322" y="276"/>
                    <a:pt x="1322" y="276"/>
                  </a:cubicBezTo>
                  <a:cubicBezTo>
                    <a:pt x="1321" y="276"/>
                    <a:pt x="1321" y="276"/>
                    <a:pt x="1321" y="276"/>
                  </a:cubicBezTo>
                  <a:cubicBezTo>
                    <a:pt x="1320" y="272"/>
                    <a:pt x="1320" y="272"/>
                    <a:pt x="1320" y="272"/>
                  </a:cubicBezTo>
                  <a:cubicBezTo>
                    <a:pt x="1320" y="271"/>
                    <a:pt x="1320" y="271"/>
                    <a:pt x="1320" y="271"/>
                  </a:cubicBezTo>
                  <a:cubicBezTo>
                    <a:pt x="1321" y="268"/>
                    <a:pt x="1321" y="268"/>
                    <a:pt x="1321" y="268"/>
                  </a:cubicBezTo>
                  <a:cubicBezTo>
                    <a:pt x="1319" y="266"/>
                    <a:pt x="1319" y="266"/>
                    <a:pt x="1319" y="266"/>
                  </a:cubicBezTo>
                  <a:cubicBezTo>
                    <a:pt x="1318" y="264"/>
                    <a:pt x="1318" y="264"/>
                    <a:pt x="1318" y="264"/>
                  </a:cubicBezTo>
                  <a:cubicBezTo>
                    <a:pt x="1312" y="261"/>
                    <a:pt x="1312" y="261"/>
                    <a:pt x="1312" y="261"/>
                  </a:cubicBezTo>
                  <a:cubicBezTo>
                    <a:pt x="1307" y="260"/>
                    <a:pt x="1307" y="260"/>
                    <a:pt x="1307" y="260"/>
                  </a:cubicBezTo>
                  <a:cubicBezTo>
                    <a:pt x="1304" y="259"/>
                    <a:pt x="1304" y="259"/>
                    <a:pt x="1304" y="259"/>
                  </a:cubicBezTo>
                  <a:cubicBezTo>
                    <a:pt x="1302" y="257"/>
                    <a:pt x="1302" y="257"/>
                    <a:pt x="1302" y="257"/>
                  </a:cubicBezTo>
                  <a:cubicBezTo>
                    <a:pt x="1302" y="253"/>
                    <a:pt x="1302" y="253"/>
                    <a:pt x="1302" y="253"/>
                  </a:cubicBezTo>
                  <a:cubicBezTo>
                    <a:pt x="1300" y="250"/>
                    <a:pt x="1300" y="250"/>
                    <a:pt x="1300" y="250"/>
                  </a:cubicBezTo>
                  <a:cubicBezTo>
                    <a:pt x="1298" y="249"/>
                    <a:pt x="1298" y="249"/>
                    <a:pt x="1298" y="249"/>
                  </a:cubicBezTo>
                  <a:cubicBezTo>
                    <a:pt x="1295" y="251"/>
                    <a:pt x="1295" y="251"/>
                    <a:pt x="1295" y="251"/>
                  </a:cubicBezTo>
                  <a:cubicBezTo>
                    <a:pt x="1292" y="251"/>
                    <a:pt x="1292" y="251"/>
                    <a:pt x="1292" y="251"/>
                  </a:cubicBezTo>
                  <a:cubicBezTo>
                    <a:pt x="1291" y="251"/>
                    <a:pt x="1291" y="251"/>
                    <a:pt x="1291" y="251"/>
                  </a:cubicBezTo>
                  <a:cubicBezTo>
                    <a:pt x="1289" y="250"/>
                    <a:pt x="1289" y="250"/>
                    <a:pt x="1289" y="250"/>
                  </a:cubicBezTo>
                  <a:cubicBezTo>
                    <a:pt x="1287" y="249"/>
                    <a:pt x="1287" y="249"/>
                    <a:pt x="1287" y="249"/>
                  </a:cubicBezTo>
                  <a:cubicBezTo>
                    <a:pt x="1285" y="249"/>
                    <a:pt x="1285" y="249"/>
                    <a:pt x="1285" y="249"/>
                  </a:cubicBezTo>
                  <a:cubicBezTo>
                    <a:pt x="1284" y="251"/>
                    <a:pt x="1284" y="251"/>
                    <a:pt x="1284" y="251"/>
                  </a:cubicBezTo>
                  <a:cubicBezTo>
                    <a:pt x="1280" y="255"/>
                    <a:pt x="1280" y="255"/>
                    <a:pt x="1280" y="255"/>
                  </a:cubicBezTo>
                  <a:cubicBezTo>
                    <a:pt x="1275" y="257"/>
                    <a:pt x="1275" y="257"/>
                    <a:pt x="1275" y="257"/>
                  </a:cubicBezTo>
                  <a:cubicBezTo>
                    <a:pt x="1273" y="255"/>
                    <a:pt x="1273" y="255"/>
                    <a:pt x="1273" y="255"/>
                  </a:cubicBezTo>
                  <a:cubicBezTo>
                    <a:pt x="1271" y="252"/>
                    <a:pt x="1271" y="252"/>
                    <a:pt x="1271" y="252"/>
                  </a:cubicBezTo>
                  <a:cubicBezTo>
                    <a:pt x="1267" y="251"/>
                    <a:pt x="1267" y="251"/>
                    <a:pt x="1267" y="251"/>
                  </a:cubicBezTo>
                  <a:cubicBezTo>
                    <a:pt x="1263" y="252"/>
                    <a:pt x="1263" y="252"/>
                    <a:pt x="1263" y="252"/>
                  </a:cubicBezTo>
                  <a:cubicBezTo>
                    <a:pt x="1256" y="254"/>
                    <a:pt x="1256" y="254"/>
                    <a:pt x="1256" y="254"/>
                  </a:cubicBezTo>
                  <a:cubicBezTo>
                    <a:pt x="1246" y="253"/>
                    <a:pt x="1246" y="253"/>
                    <a:pt x="1246" y="253"/>
                  </a:cubicBezTo>
                  <a:cubicBezTo>
                    <a:pt x="1239" y="249"/>
                    <a:pt x="1239" y="249"/>
                    <a:pt x="1239" y="249"/>
                  </a:cubicBezTo>
                  <a:cubicBezTo>
                    <a:pt x="1230" y="248"/>
                    <a:pt x="1230" y="248"/>
                    <a:pt x="1230" y="248"/>
                  </a:cubicBezTo>
                  <a:cubicBezTo>
                    <a:pt x="1229" y="246"/>
                    <a:pt x="1229" y="246"/>
                    <a:pt x="1229" y="246"/>
                  </a:cubicBezTo>
                  <a:cubicBezTo>
                    <a:pt x="1229" y="242"/>
                    <a:pt x="1229" y="242"/>
                    <a:pt x="1229" y="242"/>
                  </a:cubicBezTo>
                  <a:cubicBezTo>
                    <a:pt x="1228" y="239"/>
                    <a:pt x="1228" y="239"/>
                    <a:pt x="1228" y="239"/>
                  </a:cubicBezTo>
                  <a:cubicBezTo>
                    <a:pt x="1227" y="236"/>
                    <a:pt x="1227" y="236"/>
                    <a:pt x="1227" y="236"/>
                  </a:cubicBezTo>
                  <a:cubicBezTo>
                    <a:pt x="1225" y="235"/>
                    <a:pt x="1225" y="235"/>
                    <a:pt x="1225" y="235"/>
                  </a:cubicBezTo>
                  <a:cubicBezTo>
                    <a:pt x="1223" y="234"/>
                    <a:pt x="1223" y="234"/>
                    <a:pt x="1223" y="234"/>
                  </a:cubicBezTo>
                  <a:cubicBezTo>
                    <a:pt x="1218" y="234"/>
                    <a:pt x="1218" y="234"/>
                    <a:pt x="1218" y="234"/>
                  </a:cubicBezTo>
                  <a:cubicBezTo>
                    <a:pt x="1211" y="228"/>
                    <a:pt x="1211" y="228"/>
                    <a:pt x="1211" y="228"/>
                  </a:cubicBezTo>
                  <a:cubicBezTo>
                    <a:pt x="1209" y="227"/>
                    <a:pt x="1209" y="227"/>
                    <a:pt x="1209" y="227"/>
                  </a:cubicBezTo>
                  <a:cubicBezTo>
                    <a:pt x="1206" y="226"/>
                    <a:pt x="1206" y="226"/>
                    <a:pt x="1206" y="226"/>
                  </a:cubicBezTo>
                  <a:cubicBezTo>
                    <a:pt x="1206" y="225"/>
                    <a:pt x="1206" y="225"/>
                    <a:pt x="1206" y="225"/>
                  </a:cubicBezTo>
                  <a:cubicBezTo>
                    <a:pt x="1209" y="224"/>
                    <a:pt x="1209" y="224"/>
                    <a:pt x="1209" y="224"/>
                  </a:cubicBezTo>
                  <a:cubicBezTo>
                    <a:pt x="1212" y="224"/>
                    <a:pt x="1212" y="224"/>
                    <a:pt x="1212" y="224"/>
                  </a:cubicBezTo>
                  <a:cubicBezTo>
                    <a:pt x="1213" y="221"/>
                    <a:pt x="1213" y="221"/>
                    <a:pt x="1213" y="221"/>
                  </a:cubicBezTo>
                  <a:cubicBezTo>
                    <a:pt x="1212" y="218"/>
                    <a:pt x="1212" y="218"/>
                    <a:pt x="1212" y="218"/>
                  </a:cubicBezTo>
                  <a:cubicBezTo>
                    <a:pt x="1211" y="216"/>
                    <a:pt x="1211" y="216"/>
                    <a:pt x="1211" y="216"/>
                  </a:cubicBezTo>
                  <a:cubicBezTo>
                    <a:pt x="1211" y="211"/>
                    <a:pt x="1211" y="211"/>
                    <a:pt x="1211" y="211"/>
                  </a:cubicBezTo>
                  <a:cubicBezTo>
                    <a:pt x="1209" y="209"/>
                    <a:pt x="1209" y="209"/>
                    <a:pt x="1209" y="209"/>
                  </a:cubicBezTo>
                  <a:cubicBezTo>
                    <a:pt x="1204" y="207"/>
                    <a:pt x="1204" y="207"/>
                    <a:pt x="1204" y="207"/>
                  </a:cubicBezTo>
                  <a:cubicBezTo>
                    <a:pt x="1201" y="208"/>
                    <a:pt x="1201" y="208"/>
                    <a:pt x="1201" y="208"/>
                  </a:cubicBezTo>
                  <a:cubicBezTo>
                    <a:pt x="1197" y="215"/>
                    <a:pt x="1197" y="215"/>
                    <a:pt x="1197" y="215"/>
                  </a:cubicBezTo>
                  <a:cubicBezTo>
                    <a:pt x="1188" y="217"/>
                    <a:pt x="1188" y="217"/>
                    <a:pt x="1188" y="217"/>
                  </a:cubicBezTo>
                  <a:cubicBezTo>
                    <a:pt x="1183" y="223"/>
                    <a:pt x="1183" y="223"/>
                    <a:pt x="1183" y="223"/>
                  </a:cubicBezTo>
                  <a:cubicBezTo>
                    <a:pt x="1179" y="225"/>
                    <a:pt x="1179" y="225"/>
                    <a:pt x="1179" y="225"/>
                  </a:cubicBezTo>
                  <a:cubicBezTo>
                    <a:pt x="1168" y="231"/>
                    <a:pt x="1168" y="231"/>
                    <a:pt x="1168" y="231"/>
                  </a:cubicBezTo>
                  <a:cubicBezTo>
                    <a:pt x="1159" y="230"/>
                    <a:pt x="1159" y="230"/>
                    <a:pt x="1159" y="230"/>
                  </a:cubicBezTo>
                  <a:cubicBezTo>
                    <a:pt x="1150" y="231"/>
                    <a:pt x="1150" y="231"/>
                    <a:pt x="1150" y="231"/>
                  </a:cubicBezTo>
                  <a:cubicBezTo>
                    <a:pt x="1149" y="230"/>
                    <a:pt x="1149" y="230"/>
                    <a:pt x="1149" y="230"/>
                  </a:cubicBezTo>
                  <a:cubicBezTo>
                    <a:pt x="1153" y="229"/>
                    <a:pt x="1153" y="229"/>
                    <a:pt x="1153" y="229"/>
                  </a:cubicBezTo>
                  <a:cubicBezTo>
                    <a:pt x="1157" y="227"/>
                    <a:pt x="1157" y="227"/>
                    <a:pt x="1157" y="227"/>
                  </a:cubicBezTo>
                  <a:cubicBezTo>
                    <a:pt x="1159" y="227"/>
                    <a:pt x="1159" y="227"/>
                    <a:pt x="1159" y="227"/>
                  </a:cubicBezTo>
                  <a:cubicBezTo>
                    <a:pt x="1157" y="224"/>
                    <a:pt x="1157" y="224"/>
                    <a:pt x="1157" y="224"/>
                  </a:cubicBezTo>
                  <a:cubicBezTo>
                    <a:pt x="1154" y="221"/>
                    <a:pt x="1154" y="221"/>
                    <a:pt x="1154" y="221"/>
                  </a:cubicBezTo>
                  <a:cubicBezTo>
                    <a:pt x="1151" y="219"/>
                    <a:pt x="1148" y="218"/>
                    <a:pt x="1145" y="216"/>
                  </a:cubicBezTo>
                  <a:cubicBezTo>
                    <a:pt x="1142" y="211"/>
                    <a:pt x="1142" y="211"/>
                    <a:pt x="1142" y="211"/>
                  </a:cubicBezTo>
                  <a:cubicBezTo>
                    <a:pt x="1143" y="210"/>
                    <a:pt x="1143" y="210"/>
                    <a:pt x="1143" y="210"/>
                  </a:cubicBezTo>
                  <a:cubicBezTo>
                    <a:pt x="1147" y="213"/>
                    <a:pt x="1147" y="213"/>
                    <a:pt x="1147" y="213"/>
                  </a:cubicBezTo>
                  <a:cubicBezTo>
                    <a:pt x="1152" y="215"/>
                    <a:pt x="1152" y="215"/>
                    <a:pt x="1152" y="215"/>
                  </a:cubicBezTo>
                  <a:cubicBezTo>
                    <a:pt x="1147" y="205"/>
                    <a:pt x="1147" y="205"/>
                    <a:pt x="1147" y="205"/>
                  </a:cubicBezTo>
                  <a:cubicBezTo>
                    <a:pt x="1149" y="192"/>
                    <a:pt x="1149" y="192"/>
                    <a:pt x="1149" y="192"/>
                  </a:cubicBezTo>
                  <a:cubicBezTo>
                    <a:pt x="1151" y="184"/>
                    <a:pt x="1151" y="184"/>
                    <a:pt x="1151" y="184"/>
                  </a:cubicBezTo>
                  <a:cubicBezTo>
                    <a:pt x="1150" y="179"/>
                    <a:pt x="1150" y="179"/>
                    <a:pt x="1150" y="179"/>
                  </a:cubicBezTo>
                  <a:cubicBezTo>
                    <a:pt x="1150" y="178"/>
                    <a:pt x="1150" y="178"/>
                    <a:pt x="1150" y="178"/>
                  </a:cubicBezTo>
                  <a:cubicBezTo>
                    <a:pt x="1151" y="177"/>
                    <a:pt x="1151" y="177"/>
                    <a:pt x="1151" y="177"/>
                  </a:cubicBezTo>
                  <a:cubicBezTo>
                    <a:pt x="1154" y="173"/>
                    <a:pt x="1154" y="173"/>
                    <a:pt x="1154" y="173"/>
                  </a:cubicBezTo>
                  <a:cubicBezTo>
                    <a:pt x="1153" y="172"/>
                    <a:pt x="1153" y="172"/>
                    <a:pt x="1153" y="172"/>
                  </a:cubicBezTo>
                  <a:cubicBezTo>
                    <a:pt x="1152" y="171"/>
                    <a:pt x="1152" y="171"/>
                    <a:pt x="1152" y="171"/>
                  </a:cubicBezTo>
                  <a:cubicBezTo>
                    <a:pt x="1151" y="170"/>
                    <a:pt x="1151" y="170"/>
                    <a:pt x="1151" y="170"/>
                  </a:cubicBezTo>
                  <a:cubicBezTo>
                    <a:pt x="1153" y="167"/>
                    <a:pt x="1153" y="167"/>
                    <a:pt x="1153" y="167"/>
                  </a:cubicBezTo>
                  <a:cubicBezTo>
                    <a:pt x="1154" y="163"/>
                    <a:pt x="1154" y="163"/>
                    <a:pt x="1154" y="163"/>
                  </a:cubicBezTo>
                  <a:cubicBezTo>
                    <a:pt x="1155" y="159"/>
                    <a:pt x="1155" y="159"/>
                    <a:pt x="1155" y="159"/>
                  </a:cubicBezTo>
                  <a:cubicBezTo>
                    <a:pt x="1155" y="155"/>
                    <a:pt x="1155" y="155"/>
                    <a:pt x="1155" y="155"/>
                  </a:cubicBezTo>
                  <a:cubicBezTo>
                    <a:pt x="1155" y="151"/>
                    <a:pt x="1155" y="151"/>
                    <a:pt x="1155" y="151"/>
                  </a:cubicBezTo>
                  <a:cubicBezTo>
                    <a:pt x="1157" y="149"/>
                    <a:pt x="1157" y="149"/>
                    <a:pt x="1157" y="149"/>
                  </a:cubicBezTo>
                  <a:cubicBezTo>
                    <a:pt x="1160" y="148"/>
                    <a:pt x="1160" y="148"/>
                    <a:pt x="1160" y="148"/>
                  </a:cubicBezTo>
                  <a:cubicBezTo>
                    <a:pt x="1162" y="150"/>
                    <a:pt x="1162" y="150"/>
                    <a:pt x="1162" y="150"/>
                  </a:cubicBezTo>
                  <a:cubicBezTo>
                    <a:pt x="1161" y="152"/>
                    <a:pt x="1161" y="154"/>
                    <a:pt x="1160" y="156"/>
                  </a:cubicBezTo>
                  <a:cubicBezTo>
                    <a:pt x="1162" y="158"/>
                    <a:pt x="1162" y="158"/>
                    <a:pt x="1162" y="158"/>
                  </a:cubicBezTo>
                  <a:cubicBezTo>
                    <a:pt x="1165" y="158"/>
                    <a:pt x="1165" y="158"/>
                    <a:pt x="1165" y="158"/>
                  </a:cubicBezTo>
                  <a:cubicBezTo>
                    <a:pt x="1169" y="154"/>
                    <a:pt x="1169" y="154"/>
                    <a:pt x="1169" y="154"/>
                  </a:cubicBezTo>
                  <a:cubicBezTo>
                    <a:pt x="1174" y="152"/>
                    <a:pt x="1174" y="152"/>
                    <a:pt x="1174" y="152"/>
                  </a:cubicBezTo>
                  <a:cubicBezTo>
                    <a:pt x="1173" y="149"/>
                    <a:pt x="1173" y="149"/>
                    <a:pt x="1173" y="149"/>
                  </a:cubicBezTo>
                  <a:cubicBezTo>
                    <a:pt x="1169" y="146"/>
                    <a:pt x="1169" y="146"/>
                    <a:pt x="1169" y="146"/>
                  </a:cubicBezTo>
                  <a:cubicBezTo>
                    <a:pt x="1165" y="143"/>
                    <a:pt x="1165" y="143"/>
                    <a:pt x="1165" y="143"/>
                  </a:cubicBezTo>
                  <a:cubicBezTo>
                    <a:pt x="1165" y="141"/>
                    <a:pt x="1165" y="141"/>
                    <a:pt x="1165" y="141"/>
                  </a:cubicBezTo>
                  <a:cubicBezTo>
                    <a:pt x="1167" y="140"/>
                    <a:pt x="1167" y="140"/>
                    <a:pt x="1167" y="140"/>
                  </a:cubicBezTo>
                  <a:cubicBezTo>
                    <a:pt x="1169" y="141"/>
                    <a:pt x="1169" y="141"/>
                    <a:pt x="1169" y="141"/>
                  </a:cubicBezTo>
                  <a:cubicBezTo>
                    <a:pt x="1171" y="143"/>
                    <a:pt x="1171" y="143"/>
                    <a:pt x="1171" y="143"/>
                  </a:cubicBezTo>
                  <a:cubicBezTo>
                    <a:pt x="1173" y="142"/>
                    <a:pt x="1173" y="142"/>
                    <a:pt x="1173" y="142"/>
                  </a:cubicBezTo>
                  <a:cubicBezTo>
                    <a:pt x="1174" y="139"/>
                    <a:pt x="1174" y="139"/>
                    <a:pt x="1174" y="139"/>
                  </a:cubicBezTo>
                  <a:cubicBezTo>
                    <a:pt x="1174" y="135"/>
                    <a:pt x="1174" y="135"/>
                    <a:pt x="1174" y="135"/>
                  </a:cubicBezTo>
                  <a:cubicBezTo>
                    <a:pt x="1175" y="134"/>
                    <a:pt x="1175" y="134"/>
                    <a:pt x="1175" y="134"/>
                  </a:cubicBezTo>
                  <a:cubicBezTo>
                    <a:pt x="1177" y="134"/>
                    <a:pt x="1177" y="134"/>
                    <a:pt x="1177" y="134"/>
                  </a:cubicBezTo>
                  <a:cubicBezTo>
                    <a:pt x="1179" y="132"/>
                    <a:pt x="1179" y="132"/>
                    <a:pt x="1179" y="132"/>
                  </a:cubicBezTo>
                  <a:cubicBezTo>
                    <a:pt x="1183" y="132"/>
                    <a:pt x="1183" y="132"/>
                    <a:pt x="1183" y="132"/>
                  </a:cubicBezTo>
                  <a:cubicBezTo>
                    <a:pt x="1187" y="130"/>
                    <a:pt x="1187" y="130"/>
                    <a:pt x="1187" y="130"/>
                  </a:cubicBezTo>
                  <a:cubicBezTo>
                    <a:pt x="1187" y="126"/>
                    <a:pt x="1187" y="126"/>
                    <a:pt x="1187" y="126"/>
                  </a:cubicBezTo>
                  <a:cubicBezTo>
                    <a:pt x="1186" y="122"/>
                    <a:pt x="1186" y="122"/>
                    <a:pt x="1186" y="122"/>
                  </a:cubicBezTo>
                  <a:cubicBezTo>
                    <a:pt x="1184" y="117"/>
                    <a:pt x="1184" y="117"/>
                    <a:pt x="1184" y="117"/>
                  </a:cubicBezTo>
                  <a:cubicBezTo>
                    <a:pt x="1184" y="115"/>
                    <a:pt x="1184" y="115"/>
                    <a:pt x="1184" y="115"/>
                  </a:cubicBezTo>
                  <a:cubicBezTo>
                    <a:pt x="1182" y="113"/>
                    <a:pt x="1182" y="113"/>
                    <a:pt x="1182" y="113"/>
                  </a:cubicBezTo>
                  <a:cubicBezTo>
                    <a:pt x="1183" y="112"/>
                    <a:pt x="1183" y="112"/>
                    <a:pt x="1183" y="112"/>
                  </a:cubicBezTo>
                  <a:cubicBezTo>
                    <a:pt x="1184" y="111"/>
                    <a:pt x="1184" y="111"/>
                    <a:pt x="1184" y="111"/>
                  </a:cubicBezTo>
                  <a:cubicBezTo>
                    <a:pt x="1184" y="110"/>
                    <a:pt x="1184" y="110"/>
                    <a:pt x="1184" y="110"/>
                  </a:cubicBezTo>
                  <a:cubicBezTo>
                    <a:pt x="1184" y="105"/>
                    <a:pt x="1184" y="105"/>
                    <a:pt x="1184" y="105"/>
                  </a:cubicBezTo>
                  <a:cubicBezTo>
                    <a:pt x="1182" y="102"/>
                    <a:pt x="1182" y="102"/>
                    <a:pt x="1182" y="102"/>
                  </a:cubicBezTo>
                  <a:cubicBezTo>
                    <a:pt x="1181" y="100"/>
                    <a:pt x="1181" y="100"/>
                    <a:pt x="1181" y="100"/>
                  </a:cubicBezTo>
                  <a:cubicBezTo>
                    <a:pt x="1181" y="99"/>
                    <a:pt x="1181" y="99"/>
                    <a:pt x="1181" y="99"/>
                  </a:cubicBezTo>
                  <a:cubicBezTo>
                    <a:pt x="1182" y="99"/>
                    <a:pt x="1182" y="99"/>
                    <a:pt x="1182" y="99"/>
                  </a:cubicBezTo>
                  <a:cubicBezTo>
                    <a:pt x="1183" y="98"/>
                    <a:pt x="1183" y="98"/>
                    <a:pt x="1183" y="98"/>
                  </a:cubicBezTo>
                  <a:cubicBezTo>
                    <a:pt x="1182" y="95"/>
                    <a:pt x="1182" y="95"/>
                    <a:pt x="1182" y="95"/>
                  </a:cubicBezTo>
                  <a:cubicBezTo>
                    <a:pt x="1182" y="94"/>
                    <a:pt x="1182" y="94"/>
                    <a:pt x="1182" y="94"/>
                  </a:cubicBezTo>
                  <a:cubicBezTo>
                    <a:pt x="1181" y="92"/>
                    <a:pt x="1181" y="92"/>
                    <a:pt x="1181" y="92"/>
                  </a:cubicBezTo>
                  <a:cubicBezTo>
                    <a:pt x="1179" y="91"/>
                    <a:pt x="1179" y="91"/>
                    <a:pt x="1179" y="91"/>
                  </a:cubicBezTo>
                  <a:cubicBezTo>
                    <a:pt x="1178" y="90"/>
                    <a:pt x="1178" y="90"/>
                    <a:pt x="1178" y="90"/>
                  </a:cubicBezTo>
                  <a:cubicBezTo>
                    <a:pt x="1175" y="88"/>
                    <a:pt x="1175" y="88"/>
                    <a:pt x="1175" y="88"/>
                  </a:cubicBezTo>
                  <a:cubicBezTo>
                    <a:pt x="1173" y="85"/>
                    <a:pt x="1173" y="85"/>
                    <a:pt x="1173" y="85"/>
                  </a:cubicBezTo>
                  <a:cubicBezTo>
                    <a:pt x="1170" y="86"/>
                    <a:pt x="1170" y="86"/>
                    <a:pt x="1170" y="86"/>
                  </a:cubicBezTo>
                  <a:cubicBezTo>
                    <a:pt x="1168" y="85"/>
                    <a:pt x="1168" y="85"/>
                    <a:pt x="1168" y="85"/>
                  </a:cubicBezTo>
                  <a:cubicBezTo>
                    <a:pt x="1162" y="79"/>
                    <a:pt x="1162" y="79"/>
                    <a:pt x="1162" y="79"/>
                  </a:cubicBezTo>
                  <a:cubicBezTo>
                    <a:pt x="1159" y="76"/>
                    <a:pt x="1159" y="76"/>
                    <a:pt x="1159" y="76"/>
                  </a:cubicBezTo>
                  <a:cubicBezTo>
                    <a:pt x="1155" y="73"/>
                    <a:pt x="1155" y="73"/>
                    <a:pt x="1155" y="73"/>
                  </a:cubicBezTo>
                  <a:cubicBezTo>
                    <a:pt x="1150" y="73"/>
                    <a:pt x="1150" y="73"/>
                    <a:pt x="1150" y="73"/>
                  </a:cubicBezTo>
                  <a:cubicBezTo>
                    <a:pt x="1143" y="72"/>
                    <a:pt x="1143" y="72"/>
                    <a:pt x="1143" y="72"/>
                  </a:cubicBezTo>
                  <a:cubicBezTo>
                    <a:pt x="1141" y="72"/>
                    <a:pt x="1141" y="72"/>
                    <a:pt x="1141" y="72"/>
                  </a:cubicBezTo>
                  <a:cubicBezTo>
                    <a:pt x="1138" y="71"/>
                    <a:pt x="1138" y="71"/>
                    <a:pt x="1138" y="71"/>
                  </a:cubicBezTo>
                  <a:cubicBezTo>
                    <a:pt x="1136" y="68"/>
                    <a:pt x="1136" y="68"/>
                    <a:pt x="1136" y="68"/>
                  </a:cubicBezTo>
                  <a:cubicBezTo>
                    <a:pt x="1134" y="65"/>
                    <a:pt x="1134" y="65"/>
                    <a:pt x="1134" y="65"/>
                  </a:cubicBezTo>
                  <a:cubicBezTo>
                    <a:pt x="1132" y="62"/>
                    <a:pt x="1132" y="62"/>
                    <a:pt x="1132" y="62"/>
                  </a:cubicBezTo>
                  <a:cubicBezTo>
                    <a:pt x="1127" y="58"/>
                    <a:pt x="1127" y="58"/>
                    <a:pt x="1127" y="58"/>
                  </a:cubicBezTo>
                  <a:cubicBezTo>
                    <a:pt x="1121" y="56"/>
                    <a:pt x="1121" y="56"/>
                    <a:pt x="1121" y="56"/>
                  </a:cubicBezTo>
                  <a:cubicBezTo>
                    <a:pt x="1115" y="56"/>
                    <a:pt x="1115" y="56"/>
                    <a:pt x="1115" y="56"/>
                  </a:cubicBezTo>
                  <a:cubicBezTo>
                    <a:pt x="1098" y="57"/>
                    <a:pt x="1098" y="57"/>
                    <a:pt x="1098" y="57"/>
                  </a:cubicBezTo>
                  <a:cubicBezTo>
                    <a:pt x="1093" y="56"/>
                    <a:pt x="1093" y="56"/>
                    <a:pt x="1093" y="56"/>
                  </a:cubicBezTo>
                  <a:cubicBezTo>
                    <a:pt x="1085" y="50"/>
                    <a:pt x="1085" y="50"/>
                    <a:pt x="1085" y="50"/>
                  </a:cubicBezTo>
                  <a:cubicBezTo>
                    <a:pt x="1081" y="48"/>
                    <a:pt x="1081" y="48"/>
                    <a:pt x="1081" y="48"/>
                  </a:cubicBezTo>
                  <a:cubicBezTo>
                    <a:pt x="1078" y="46"/>
                    <a:pt x="1078" y="46"/>
                    <a:pt x="1078" y="46"/>
                  </a:cubicBezTo>
                  <a:cubicBezTo>
                    <a:pt x="1076" y="42"/>
                    <a:pt x="1076" y="42"/>
                    <a:pt x="1076" y="42"/>
                  </a:cubicBezTo>
                  <a:cubicBezTo>
                    <a:pt x="1077" y="38"/>
                    <a:pt x="1077" y="38"/>
                    <a:pt x="1077" y="38"/>
                  </a:cubicBezTo>
                  <a:cubicBezTo>
                    <a:pt x="1082" y="31"/>
                    <a:pt x="1082" y="31"/>
                    <a:pt x="1082" y="31"/>
                  </a:cubicBezTo>
                  <a:cubicBezTo>
                    <a:pt x="1084" y="26"/>
                    <a:pt x="1084" y="26"/>
                    <a:pt x="1084" y="26"/>
                  </a:cubicBezTo>
                  <a:cubicBezTo>
                    <a:pt x="1083" y="21"/>
                    <a:pt x="1083" y="21"/>
                    <a:pt x="1083" y="21"/>
                  </a:cubicBezTo>
                  <a:cubicBezTo>
                    <a:pt x="1081" y="18"/>
                    <a:pt x="1081" y="18"/>
                    <a:pt x="1081" y="18"/>
                  </a:cubicBezTo>
                  <a:cubicBezTo>
                    <a:pt x="1077" y="17"/>
                    <a:pt x="1077" y="17"/>
                    <a:pt x="1077" y="17"/>
                  </a:cubicBezTo>
                  <a:cubicBezTo>
                    <a:pt x="1072" y="17"/>
                    <a:pt x="1072" y="17"/>
                    <a:pt x="1072" y="17"/>
                  </a:cubicBezTo>
                  <a:cubicBezTo>
                    <a:pt x="1068" y="15"/>
                    <a:pt x="1068" y="15"/>
                    <a:pt x="1068" y="15"/>
                  </a:cubicBezTo>
                  <a:cubicBezTo>
                    <a:pt x="1063" y="10"/>
                    <a:pt x="1063" y="10"/>
                    <a:pt x="1063" y="10"/>
                  </a:cubicBezTo>
                  <a:cubicBezTo>
                    <a:pt x="1061" y="8"/>
                    <a:pt x="1061" y="8"/>
                    <a:pt x="1061" y="8"/>
                  </a:cubicBezTo>
                  <a:cubicBezTo>
                    <a:pt x="1052" y="8"/>
                    <a:pt x="1052" y="8"/>
                    <a:pt x="1052" y="8"/>
                  </a:cubicBezTo>
                  <a:cubicBezTo>
                    <a:pt x="1043" y="6"/>
                    <a:pt x="1043" y="6"/>
                    <a:pt x="1043" y="6"/>
                  </a:cubicBezTo>
                  <a:cubicBezTo>
                    <a:pt x="1039" y="6"/>
                    <a:pt x="1039" y="6"/>
                    <a:pt x="1039" y="6"/>
                  </a:cubicBezTo>
                  <a:cubicBezTo>
                    <a:pt x="1030" y="8"/>
                    <a:pt x="1030" y="8"/>
                    <a:pt x="1030" y="8"/>
                  </a:cubicBezTo>
                  <a:cubicBezTo>
                    <a:pt x="1026" y="7"/>
                    <a:pt x="1026" y="7"/>
                    <a:pt x="1026" y="7"/>
                  </a:cubicBezTo>
                  <a:cubicBezTo>
                    <a:pt x="1023" y="23"/>
                    <a:pt x="1020" y="38"/>
                    <a:pt x="1016" y="53"/>
                  </a:cubicBezTo>
                  <a:cubicBezTo>
                    <a:pt x="1016" y="57"/>
                    <a:pt x="1016" y="57"/>
                    <a:pt x="1016" y="57"/>
                  </a:cubicBezTo>
                  <a:cubicBezTo>
                    <a:pt x="1014" y="55"/>
                    <a:pt x="1014" y="55"/>
                    <a:pt x="1014" y="55"/>
                  </a:cubicBezTo>
                  <a:cubicBezTo>
                    <a:pt x="979" y="37"/>
                    <a:pt x="944" y="19"/>
                    <a:pt x="909" y="0"/>
                  </a:cubicBezTo>
                  <a:cubicBezTo>
                    <a:pt x="907" y="2"/>
                    <a:pt x="907" y="2"/>
                    <a:pt x="907" y="2"/>
                  </a:cubicBezTo>
                  <a:cubicBezTo>
                    <a:pt x="905" y="7"/>
                    <a:pt x="905" y="7"/>
                    <a:pt x="905" y="7"/>
                  </a:cubicBezTo>
                  <a:cubicBezTo>
                    <a:pt x="904" y="10"/>
                    <a:pt x="904" y="10"/>
                    <a:pt x="904" y="10"/>
                  </a:cubicBezTo>
                  <a:cubicBezTo>
                    <a:pt x="904" y="12"/>
                    <a:pt x="904" y="12"/>
                    <a:pt x="904" y="12"/>
                  </a:cubicBezTo>
                  <a:cubicBezTo>
                    <a:pt x="905" y="14"/>
                    <a:pt x="905" y="14"/>
                    <a:pt x="905" y="14"/>
                  </a:cubicBezTo>
                  <a:cubicBezTo>
                    <a:pt x="907" y="21"/>
                    <a:pt x="907" y="21"/>
                    <a:pt x="907" y="21"/>
                  </a:cubicBezTo>
                  <a:cubicBezTo>
                    <a:pt x="908" y="24"/>
                    <a:pt x="908" y="24"/>
                    <a:pt x="908" y="24"/>
                  </a:cubicBezTo>
                  <a:cubicBezTo>
                    <a:pt x="908" y="27"/>
                    <a:pt x="908" y="27"/>
                    <a:pt x="908" y="27"/>
                  </a:cubicBezTo>
                  <a:cubicBezTo>
                    <a:pt x="908" y="28"/>
                    <a:pt x="908" y="28"/>
                    <a:pt x="908" y="28"/>
                  </a:cubicBezTo>
                  <a:cubicBezTo>
                    <a:pt x="908" y="31"/>
                    <a:pt x="908" y="31"/>
                    <a:pt x="908" y="31"/>
                  </a:cubicBezTo>
                  <a:cubicBezTo>
                    <a:pt x="906" y="36"/>
                    <a:pt x="906" y="36"/>
                    <a:pt x="906" y="36"/>
                  </a:cubicBezTo>
                  <a:cubicBezTo>
                    <a:pt x="902" y="46"/>
                    <a:pt x="902" y="46"/>
                    <a:pt x="902" y="46"/>
                  </a:cubicBezTo>
                  <a:cubicBezTo>
                    <a:pt x="902" y="47"/>
                    <a:pt x="902" y="47"/>
                    <a:pt x="902" y="47"/>
                  </a:cubicBezTo>
                  <a:cubicBezTo>
                    <a:pt x="901" y="48"/>
                    <a:pt x="901" y="48"/>
                    <a:pt x="901" y="48"/>
                  </a:cubicBezTo>
                  <a:cubicBezTo>
                    <a:pt x="901" y="49"/>
                    <a:pt x="901" y="49"/>
                    <a:pt x="901" y="49"/>
                  </a:cubicBezTo>
                  <a:cubicBezTo>
                    <a:pt x="901" y="50"/>
                    <a:pt x="901" y="50"/>
                    <a:pt x="901" y="50"/>
                  </a:cubicBezTo>
                  <a:cubicBezTo>
                    <a:pt x="902" y="51"/>
                    <a:pt x="902" y="51"/>
                    <a:pt x="902" y="51"/>
                  </a:cubicBezTo>
                  <a:cubicBezTo>
                    <a:pt x="902" y="52"/>
                    <a:pt x="902" y="52"/>
                    <a:pt x="902" y="52"/>
                  </a:cubicBezTo>
                  <a:cubicBezTo>
                    <a:pt x="903" y="55"/>
                    <a:pt x="903" y="55"/>
                    <a:pt x="903" y="55"/>
                  </a:cubicBezTo>
                  <a:cubicBezTo>
                    <a:pt x="903" y="56"/>
                    <a:pt x="903" y="56"/>
                    <a:pt x="903" y="56"/>
                  </a:cubicBezTo>
                  <a:cubicBezTo>
                    <a:pt x="903" y="58"/>
                    <a:pt x="903" y="58"/>
                    <a:pt x="903" y="58"/>
                  </a:cubicBezTo>
                  <a:cubicBezTo>
                    <a:pt x="903" y="62"/>
                    <a:pt x="903" y="62"/>
                    <a:pt x="903" y="62"/>
                  </a:cubicBezTo>
                  <a:cubicBezTo>
                    <a:pt x="903" y="63"/>
                    <a:pt x="903" y="63"/>
                    <a:pt x="903" y="63"/>
                  </a:cubicBezTo>
                  <a:cubicBezTo>
                    <a:pt x="903" y="65"/>
                    <a:pt x="903" y="65"/>
                    <a:pt x="903" y="65"/>
                  </a:cubicBezTo>
                  <a:cubicBezTo>
                    <a:pt x="903" y="66"/>
                    <a:pt x="903" y="66"/>
                    <a:pt x="903" y="66"/>
                  </a:cubicBezTo>
                  <a:cubicBezTo>
                    <a:pt x="903" y="67"/>
                    <a:pt x="903" y="67"/>
                    <a:pt x="903" y="67"/>
                  </a:cubicBezTo>
                  <a:cubicBezTo>
                    <a:pt x="905" y="71"/>
                    <a:pt x="905" y="71"/>
                    <a:pt x="905" y="71"/>
                  </a:cubicBezTo>
                  <a:cubicBezTo>
                    <a:pt x="905" y="72"/>
                    <a:pt x="905" y="72"/>
                    <a:pt x="905" y="72"/>
                  </a:cubicBezTo>
                  <a:cubicBezTo>
                    <a:pt x="905" y="73"/>
                    <a:pt x="905" y="73"/>
                    <a:pt x="905" y="73"/>
                  </a:cubicBezTo>
                  <a:cubicBezTo>
                    <a:pt x="905" y="74"/>
                    <a:pt x="905" y="74"/>
                    <a:pt x="905" y="74"/>
                  </a:cubicBezTo>
                  <a:cubicBezTo>
                    <a:pt x="905" y="76"/>
                    <a:pt x="905" y="76"/>
                    <a:pt x="905" y="76"/>
                  </a:cubicBezTo>
                  <a:cubicBezTo>
                    <a:pt x="900" y="84"/>
                    <a:pt x="900" y="84"/>
                    <a:pt x="900" y="84"/>
                  </a:cubicBezTo>
                  <a:cubicBezTo>
                    <a:pt x="894" y="92"/>
                    <a:pt x="894" y="92"/>
                    <a:pt x="894" y="92"/>
                  </a:cubicBezTo>
                  <a:cubicBezTo>
                    <a:pt x="888" y="102"/>
                    <a:pt x="888" y="102"/>
                    <a:pt x="888" y="102"/>
                  </a:cubicBezTo>
                  <a:cubicBezTo>
                    <a:pt x="886" y="108"/>
                    <a:pt x="886" y="108"/>
                    <a:pt x="886" y="108"/>
                  </a:cubicBezTo>
                  <a:cubicBezTo>
                    <a:pt x="886" y="109"/>
                    <a:pt x="886" y="109"/>
                    <a:pt x="886" y="109"/>
                  </a:cubicBezTo>
                  <a:cubicBezTo>
                    <a:pt x="886" y="110"/>
                    <a:pt x="886" y="110"/>
                    <a:pt x="886" y="110"/>
                  </a:cubicBezTo>
                  <a:cubicBezTo>
                    <a:pt x="886" y="111"/>
                    <a:pt x="886" y="111"/>
                    <a:pt x="886" y="111"/>
                  </a:cubicBezTo>
                  <a:cubicBezTo>
                    <a:pt x="886" y="112"/>
                    <a:pt x="886" y="112"/>
                    <a:pt x="886" y="112"/>
                  </a:cubicBezTo>
                  <a:cubicBezTo>
                    <a:pt x="886" y="113"/>
                    <a:pt x="886" y="113"/>
                    <a:pt x="886" y="113"/>
                  </a:cubicBezTo>
                  <a:cubicBezTo>
                    <a:pt x="886" y="115"/>
                    <a:pt x="886" y="115"/>
                    <a:pt x="886" y="115"/>
                  </a:cubicBezTo>
                  <a:cubicBezTo>
                    <a:pt x="882" y="122"/>
                    <a:pt x="882" y="122"/>
                    <a:pt x="882" y="122"/>
                  </a:cubicBezTo>
                  <a:cubicBezTo>
                    <a:pt x="881" y="124"/>
                    <a:pt x="881" y="124"/>
                    <a:pt x="881" y="124"/>
                  </a:cubicBezTo>
                  <a:cubicBezTo>
                    <a:pt x="880" y="125"/>
                    <a:pt x="880" y="125"/>
                    <a:pt x="880" y="125"/>
                  </a:cubicBezTo>
                  <a:cubicBezTo>
                    <a:pt x="877" y="127"/>
                    <a:pt x="877" y="127"/>
                    <a:pt x="877" y="127"/>
                  </a:cubicBezTo>
                  <a:cubicBezTo>
                    <a:pt x="875" y="127"/>
                    <a:pt x="875" y="127"/>
                    <a:pt x="875" y="127"/>
                  </a:cubicBezTo>
                  <a:cubicBezTo>
                    <a:pt x="873" y="128"/>
                    <a:pt x="873" y="128"/>
                    <a:pt x="873" y="128"/>
                  </a:cubicBezTo>
                  <a:cubicBezTo>
                    <a:pt x="873" y="130"/>
                    <a:pt x="873" y="130"/>
                    <a:pt x="873" y="130"/>
                  </a:cubicBezTo>
                  <a:cubicBezTo>
                    <a:pt x="872" y="132"/>
                    <a:pt x="872" y="132"/>
                    <a:pt x="872" y="132"/>
                  </a:cubicBezTo>
                  <a:cubicBezTo>
                    <a:pt x="871" y="136"/>
                    <a:pt x="871" y="136"/>
                    <a:pt x="871" y="136"/>
                  </a:cubicBezTo>
                  <a:cubicBezTo>
                    <a:pt x="870" y="139"/>
                    <a:pt x="870" y="139"/>
                    <a:pt x="870" y="139"/>
                  </a:cubicBezTo>
                  <a:cubicBezTo>
                    <a:pt x="869" y="140"/>
                    <a:pt x="869" y="140"/>
                    <a:pt x="869" y="140"/>
                  </a:cubicBezTo>
                  <a:cubicBezTo>
                    <a:pt x="868" y="141"/>
                    <a:pt x="868" y="141"/>
                    <a:pt x="868" y="141"/>
                  </a:cubicBezTo>
                  <a:cubicBezTo>
                    <a:pt x="864" y="144"/>
                    <a:pt x="864" y="144"/>
                    <a:pt x="864" y="144"/>
                  </a:cubicBezTo>
                  <a:cubicBezTo>
                    <a:pt x="862" y="145"/>
                    <a:pt x="862" y="145"/>
                    <a:pt x="862" y="145"/>
                  </a:cubicBezTo>
                  <a:cubicBezTo>
                    <a:pt x="861" y="145"/>
                    <a:pt x="861" y="145"/>
                    <a:pt x="861" y="145"/>
                  </a:cubicBezTo>
                  <a:cubicBezTo>
                    <a:pt x="860" y="145"/>
                    <a:pt x="860" y="145"/>
                    <a:pt x="860" y="145"/>
                  </a:cubicBezTo>
                  <a:cubicBezTo>
                    <a:pt x="859" y="145"/>
                    <a:pt x="859" y="145"/>
                    <a:pt x="859" y="145"/>
                  </a:cubicBezTo>
                  <a:cubicBezTo>
                    <a:pt x="858" y="144"/>
                    <a:pt x="858" y="144"/>
                    <a:pt x="858" y="144"/>
                  </a:cubicBezTo>
                  <a:cubicBezTo>
                    <a:pt x="858" y="143"/>
                    <a:pt x="858" y="143"/>
                    <a:pt x="858" y="143"/>
                  </a:cubicBezTo>
                  <a:cubicBezTo>
                    <a:pt x="857" y="142"/>
                    <a:pt x="857" y="142"/>
                    <a:pt x="857" y="142"/>
                  </a:cubicBezTo>
                  <a:cubicBezTo>
                    <a:pt x="856" y="142"/>
                    <a:pt x="856" y="142"/>
                    <a:pt x="856" y="142"/>
                  </a:cubicBezTo>
                  <a:cubicBezTo>
                    <a:pt x="855" y="142"/>
                    <a:pt x="855" y="142"/>
                    <a:pt x="855" y="142"/>
                  </a:cubicBezTo>
                  <a:cubicBezTo>
                    <a:pt x="854" y="143"/>
                    <a:pt x="854" y="143"/>
                    <a:pt x="854" y="143"/>
                  </a:cubicBezTo>
                  <a:cubicBezTo>
                    <a:pt x="849" y="155"/>
                    <a:pt x="843" y="168"/>
                    <a:pt x="838" y="181"/>
                  </a:cubicBezTo>
                  <a:cubicBezTo>
                    <a:pt x="837" y="182"/>
                    <a:pt x="837" y="182"/>
                    <a:pt x="837" y="182"/>
                  </a:cubicBezTo>
                  <a:cubicBezTo>
                    <a:pt x="836" y="183"/>
                    <a:pt x="836" y="183"/>
                    <a:pt x="836" y="183"/>
                  </a:cubicBezTo>
                  <a:cubicBezTo>
                    <a:pt x="835" y="183"/>
                    <a:pt x="835" y="183"/>
                    <a:pt x="835" y="183"/>
                  </a:cubicBezTo>
                  <a:cubicBezTo>
                    <a:pt x="827" y="179"/>
                    <a:pt x="819" y="176"/>
                    <a:pt x="812" y="172"/>
                  </a:cubicBezTo>
                  <a:cubicBezTo>
                    <a:pt x="811" y="173"/>
                    <a:pt x="811" y="173"/>
                    <a:pt x="811" y="173"/>
                  </a:cubicBezTo>
                  <a:cubicBezTo>
                    <a:pt x="810" y="174"/>
                    <a:pt x="810" y="174"/>
                    <a:pt x="810" y="174"/>
                  </a:cubicBezTo>
                  <a:cubicBezTo>
                    <a:pt x="804" y="186"/>
                    <a:pt x="804" y="186"/>
                    <a:pt x="804" y="186"/>
                  </a:cubicBezTo>
                  <a:cubicBezTo>
                    <a:pt x="803" y="189"/>
                    <a:pt x="803" y="189"/>
                    <a:pt x="803" y="189"/>
                  </a:cubicBezTo>
                  <a:cubicBezTo>
                    <a:pt x="802" y="191"/>
                    <a:pt x="802" y="191"/>
                    <a:pt x="802" y="191"/>
                  </a:cubicBezTo>
                  <a:cubicBezTo>
                    <a:pt x="802" y="192"/>
                    <a:pt x="802" y="192"/>
                    <a:pt x="802" y="192"/>
                  </a:cubicBezTo>
                  <a:cubicBezTo>
                    <a:pt x="802" y="194"/>
                    <a:pt x="802" y="194"/>
                    <a:pt x="802" y="194"/>
                  </a:cubicBezTo>
                  <a:cubicBezTo>
                    <a:pt x="802" y="195"/>
                    <a:pt x="802" y="195"/>
                    <a:pt x="802" y="195"/>
                  </a:cubicBezTo>
                  <a:cubicBezTo>
                    <a:pt x="799" y="201"/>
                    <a:pt x="799" y="201"/>
                    <a:pt x="799" y="201"/>
                  </a:cubicBezTo>
                  <a:cubicBezTo>
                    <a:pt x="799" y="203"/>
                    <a:pt x="799" y="203"/>
                    <a:pt x="799" y="203"/>
                  </a:cubicBezTo>
                  <a:cubicBezTo>
                    <a:pt x="799" y="204"/>
                    <a:pt x="799" y="204"/>
                    <a:pt x="799" y="204"/>
                  </a:cubicBezTo>
                  <a:cubicBezTo>
                    <a:pt x="799" y="219"/>
                    <a:pt x="799" y="219"/>
                    <a:pt x="799" y="219"/>
                  </a:cubicBezTo>
                  <a:cubicBezTo>
                    <a:pt x="799" y="220"/>
                    <a:pt x="799" y="220"/>
                    <a:pt x="799" y="220"/>
                  </a:cubicBezTo>
                  <a:cubicBezTo>
                    <a:pt x="798" y="221"/>
                    <a:pt x="798" y="221"/>
                    <a:pt x="798" y="221"/>
                  </a:cubicBezTo>
                  <a:cubicBezTo>
                    <a:pt x="797" y="222"/>
                    <a:pt x="797" y="222"/>
                    <a:pt x="797" y="222"/>
                  </a:cubicBezTo>
                  <a:cubicBezTo>
                    <a:pt x="795" y="225"/>
                    <a:pt x="795" y="225"/>
                    <a:pt x="795" y="225"/>
                  </a:cubicBezTo>
                  <a:cubicBezTo>
                    <a:pt x="793" y="226"/>
                    <a:pt x="793" y="226"/>
                    <a:pt x="793" y="226"/>
                  </a:cubicBezTo>
                  <a:cubicBezTo>
                    <a:pt x="791" y="229"/>
                    <a:pt x="791" y="229"/>
                    <a:pt x="791" y="229"/>
                  </a:cubicBezTo>
                  <a:cubicBezTo>
                    <a:pt x="790" y="232"/>
                    <a:pt x="790" y="232"/>
                    <a:pt x="790" y="232"/>
                  </a:cubicBezTo>
                  <a:cubicBezTo>
                    <a:pt x="790" y="234"/>
                    <a:pt x="790" y="234"/>
                    <a:pt x="790" y="234"/>
                  </a:cubicBezTo>
                  <a:cubicBezTo>
                    <a:pt x="789" y="235"/>
                    <a:pt x="789" y="235"/>
                    <a:pt x="789" y="235"/>
                  </a:cubicBezTo>
                  <a:cubicBezTo>
                    <a:pt x="789" y="244"/>
                    <a:pt x="789" y="244"/>
                    <a:pt x="789" y="244"/>
                  </a:cubicBezTo>
                  <a:cubicBezTo>
                    <a:pt x="789" y="245"/>
                    <a:pt x="789" y="245"/>
                    <a:pt x="789" y="245"/>
                  </a:cubicBezTo>
                  <a:cubicBezTo>
                    <a:pt x="789" y="245"/>
                    <a:pt x="789" y="245"/>
                    <a:pt x="789" y="245"/>
                  </a:cubicBezTo>
                  <a:cubicBezTo>
                    <a:pt x="789" y="246"/>
                    <a:pt x="789" y="246"/>
                    <a:pt x="789" y="246"/>
                  </a:cubicBezTo>
                  <a:cubicBezTo>
                    <a:pt x="789" y="247"/>
                    <a:pt x="789" y="247"/>
                    <a:pt x="789" y="247"/>
                  </a:cubicBezTo>
                  <a:cubicBezTo>
                    <a:pt x="788" y="256"/>
                    <a:pt x="788" y="256"/>
                    <a:pt x="788" y="256"/>
                  </a:cubicBezTo>
                  <a:cubicBezTo>
                    <a:pt x="787" y="258"/>
                    <a:pt x="787" y="258"/>
                    <a:pt x="787" y="258"/>
                  </a:cubicBezTo>
                  <a:cubicBezTo>
                    <a:pt x="786" y="261"/>
                    <a:pt x="786" y="261"/>
                    <a:pt x="786" y="261"/>
                  </a:cubicBezTo>
                  <a:cubicBezTo>
                    <a:pt x="783" y="268"/>
                    <a:pt x="779" y="276"/>
                    <a:pt x="775" y="284"/>
                  </a:cubicBezTo>
                  <a:cubicBezTo>
                    <a:pt x="775" y="285"/>
                    <a:pt x="775" y="285"/>
                    <a:pt x="775" y="285"/>
                  </a:cubicBezTo>
                  <a:cubicBezTo>
                    <a:pt x="774" y="286"/>
                    <a:pt x="774" y="286"/>
                    <a:pt x="774" y="286"/>
                  </a:cubicBezTo>
                  <a:cubicBezTo>
                    <a:pt x="772" y="286"/>
                    <a:pt x="772" y="286"/>
                    <a:pt x="772" y="286"/>
                  </a:cubicBezTo>
                  <a:cubicBezTo>
                    <a:pt x="758" y="284"/>
                    <a:pt x="744" y="282"/>
                    <a:pt x="730" y="280"/>
                  </a:cubicBezTo>
                  <a:cubicBezTo>
                    <a:pt x="730" y="280"/>
                    <a:pt x="730" y="280"/>
                    <a:pt x="730" y="280"/>
                  </a:cubicBezTo>
                  <a:cubicBezTo>
                    <a:pt x="729" y="280"/>
                    <a:pt x="729" y="280"/>
                    <a:pt x="729" y="280"/>
                  </a:cubicBezTo>
                  <a:cubicBezTo>
                    <a:pt x="729" y="279"/>
                    <a:pt x="729" y="279"/>
                    <a:pt x="729" y="279"/>
                  </a:cubicBezTo>
                  <a:cubicBezTo>
                    <a:pt x="730" y="277"/>
                    <a:pt x="730" y="277"/>
                    <a:pt x="730" y="277"/>
                  </a:cubicBezTo>
                  <a:cubicBezTo>
                    <a:pt x="730" y="276"/>
                    <a:pt x="730" y="276"/>
                    <a:pt x="730" y="276"/>
                  </a:cubicBezTo>
                  <a:cubicBezTo>
                    <a:pt x="730" y="275"/>
                    <a:pt x="730" y="275"/>
                    <a:pt x="730" y="275"/>
                  </a:cubicBezTo>
                  <a:cubicBezTo>
                    <a:pt x="730" y="275"/>
                    <a:pt x="730" y="275"/>
                    <a:pt x="730" y="275"/>
                  </a:cubicBezTo>
                  <a:cubicBezTo>
                    <a:pt x="729" y="274"/>
                    <a:pt x="729" y="274"/>
                    <a:pt x="729" y="274"/>
                  </a:cubicBezTo>
                  <a:cubicBezTo>
                    <a:pt x="719" y="262"/>
                    <a:pt x="719" y="262"/>
                    <a:pt x="719" y="262"/>
                  </a:cubicBezTo>
                  <a:cubicBezTo>
                    <a:pt x="718" y="261"/>
                    <a:pt x="718" y="261"/>
                    <a:pt x="718" y="261"/>
                  </a:cubicBezTo>
                  <a:cubicBezTo>
                    <a:pt x="718" y="261"/>
                    <a:pt x="718" y="261"/>
                    <a:pt x="718" y="261"/>
                  </a:cubicBezTo>
                  <a:cubicBezTo>
                    <a:pt x="717" y="260"/>
                    <a:pt x="717" y="260"/>
                    <a:pt x="717" y="260"/>
                  </a:cubicBezTo>
                  <a:cubicBezTo>
                    <a:pt x="700" y="257"/>
                    <a:pt x="700" y="257"/>
                    <a:pt x="700" y="257"/>
                  </a:cubicBezTo>
                  <a:cubicBezTo>
                    <a:pt x="699" y="258"/>
                    <a:pt x="699" y="258"/>
                    <a:pt x="699" y="258"/>
                  </a:cubicBezTo>
                  <a:cubicBezTo>
                    <a:pt x="698" y="259"/>
                    <a:pt x="698" y="259"/>
                    <a:pt x="698" y="259"/>
                  </a:cubicBezTo>
                  <a:cubicBezTo>
                    <a:pt x="697" y="261"/>
                    <a:pt x="697" y="261"/>
                    <a:pt x="697" y="261"/>
                  </a:cubicBezTo>
                  <a:cubicBezTo>
                    <a:pt x="697" y="265"/>
                    <a:pt x="697" y="265"/>
                    <a:pt x="697" y="265"/>
                  </a:cubicBezTo>
                  <a:cubicBezTo>
                    <a:pt x="697" y="268"/>
                    <a:pt x="697" y="268"/>
                    <a:pt x="697" y="268"/>
                  </a:cubicBezTo>
                  <a:cubicBezTo>
                    <a:pt x="697" y="270"/>
                    <a:pt x="697" y="270"/>
                    <a:pt x="697" y="270"/>
                  </a:cubicBezTo>
                  <a:cubicBezTo>
                    <a:pt x="697" y="271"/>
                    <a:pt x="697" y="271"/>
                    <a:pt x="697" y="271"/>
                  </a:cubicBezTo>
                  <a:cubicBezTo>
                    <a:pt x="697" y="272"/>
                    <a:pt x="697" y="272"/>
                    <a:pt x="697" y="272"/>
                  </a:cubicBezTo>
                  <a:cubicBezTo>
                    <a:pt x="697" y="274"/>
                    <a:pt x="697" y="274"/>
                    <a:pt x="697" y="274"/>
                  </a:cubicBezTo>
                  <a:cubicBezTo>
                    <a:pt x="697" y="276"/>
                    <a:pt x="697" y="276"/>
                    <a:pt x="697" y="276"/>
                  </a:cubicBezTo>
                  <a:cubicBezTo>
                    <a:pt x="694" y="282"/>
                    <a:pt x="694" y="282"/>
                    <a:pt x="694" y="282"/>
                  </a:cubicBezTo>
                  <a:cubicBezTo>
                    <a:pt x="694" y="282"/>
                    <a:pt x="694" y="282"/>
                    <a:pt x="694" y="282"/>
                  </a:cubicBezTo>
                  <a:cubicBezTo>
                    <a:pt x="694" y="286"/>
                    <a:pt x="694" y="286"/>
                    <a:pt x="694" y="286"/>
                  </a:cubicBezTo>
                  <a:cubicBezTo>
                    <a:pt x="696" y="296"/>
                    <a:pt x="696" y="296"/>
                    <a:pt x="696" y="296"/>
                  </a:cubicBezTo>
                  <a:cubicBezTo>
                    <a:pt x="696" y="297"/>
                    <a:pt x="696" y="297"/>
                    <a:pt x="696" y="297"/>
                  </a:cubicBezTo>
                  <a:cubicBezTo>
                    <a:pt x="695" y="299"/>
                    <a:pt x="695" y="299"/>
                    <a:pt x="695" y="299"/>
                  </a:cubicBezTo>
                  <a:cubicBezTo>
                    <a:pt x="693" y="304"/>
                    <a:pt x="693" y="304"/>
                    <a:pt x="693" y="304"/>
                  </a:cubicBezTo>
                  <a:cubicBezTo>
                    <a:pt x="692" y="306"/>
                    <a:pt x="692" y="306"/>
                    <a:pt x="692" y="306"/>
                  </a:cubicBezTo>
                  <a:cubicBezTo>
                    <a:pt x="692" y="314"/>
                    <a:pt x="692" y="314"/>
                    <a:pt x="692" y="314"/>
                  </a:cubicBezTo>
                  <a:cubicBezTo>
                    <a:pt x="691" y="315"/>
                    <a:pt x="691" y="315"/>
                    <a:pt x="691" y="315"/>
                  </a:cubicBezTo>
                  <a:cubicBezTo>
                    <a:pt x="689" y="317"/>
                    <a:pt x="689" y="317"/>
                    <a:pt x="689" y="317"/>
                  </a:cubicBezTo>
                  <a:cubicBezTo>
                    <a:pt x="686" y="319"/>
                    <a:pt x="686" y="319"/>
                    <a:pt x="686" y="319"/>
                  </a:cubicBezTo>
                  <a:cubicBezTo>
                    <a:pt x="685" y="320"/>
                    <a:pt x="685" y="320"/>
                    <a:pt x="685" y="320"/>
                  </a:cubicBezTo>
                  <a:cubicBezTo>
                    <a:pt x="685" y="321"/>
                    <a:pt x="685" y="321"/>
                    <a:pt x="685" y="321"/>
                  </a:cubicBezTo>
                  <a:cubicBezTo>
                    <a:pt x="684" y="324"/>
                    <a:pt x="684" y="324"/>
                    <a:pt x="684" y="324"/>
                  </a:cubicBezTo>
                  <a:cubicBezTo>
                    <a:pt x="684" y="326"/>
                    <a:pt x="684" y="326"/>
                    <a:pt x="684" y="326"/>
                  </a:cubicBezTo>
                  <a:cubicBezTo>
                    <a:pt x="682" y="329"/>
                    <a:pt x="682" y="329"/>
                    <a:pt x="682" y="329"/>
                  </a:cubicBezTo>
                  <a:cubicBezTo>
                    <a:pt x="682" y="331"/>
                    <a:pt x="682" y="331"/>
                    <a:pt x="682" y="331"/>
                  </a:cubicBezTo>
                  <a:cubicBezTo>
                    <a:pt x="682" y="333"/>
                    <a:pt x="682" y="333"/>
                    <a:pt x="682" y="333"/>
                  </a:cubicBezTo>
                  <a:cubicBezTo>
                    <a:pt x="682" y="334"/>
                    <a:pt x="682" y="334"/>
                    <a:pt x="682" y="334"/>
                  </a:cubicBezTo>
                  <a:cubicBezTo>
                    <a:pt x="683" y="337"/>
                    <a:pt x="683" y="337"/>
                    <a:pt x="683" y="337"/>
                  </a:cubicBezTo>
                  <a:cubicBezTo>
                    <a:pt x="684" y="338"/>
                    <a:pt x="684" y="338"/>
                    <a:pt x="684" y="338"/>
                  </a:cubicBezTo>
                  <a:cubicBezTo>
                    <a:pt x="684" y="339"/>
                    <a:pt x="684" y="339"/>
                    <a:pt x="684" y="339"/>
                  </a:cubicBezTo>
                  <a:cubicBezTo>
                    <a:pt x="684" y="341"/>
                    <a:pt x="684" y="341"/>
                    <a:pt x="684" y="341"/>
                  </a:cubicBezTo>
                  <a:cubicBezTo>
                    <a:pt x="683" y="342"/>
                    <a:pt x="683" y="342"/>
                    <a:pt x="683" y="342"/>
                  </a:cubicBezTo>
                  <a:cubicBezTo>
                    <a:pt x="681" y="346"/>
                    <a:pt x="681" y="346"/>
                    <a:pt x="681" y="346"/>
                  </a:cubicBezTo>
                  <a:cubicBezTo>
                    <a:pt x="677" y="350"/>
                    <a:pt x="677" y="350"/>
                    <a:pt x="677" y="350"/>
                  </a:cubicBezTo>
                  <a:cubicBezTo>
                    <a:pt x="675" y="352"/>
                    <a:pt x="675" y="352"/>
                    <a:pt x="675" y="352"/>
                  </a:cubicBezTo>
                  <a:cubicBezTo>
                    <a:pt x="672" y="358"/>
                    <a:pt x="672" y="358"/>
                    <a:pt x="672" y="358"/>
                  </a:cubicBezTo>
                  <a:cubicBezTo>
                    <a:pt x="665" y="368"/>
                    <a:pt x="665" y="368"/>
                    <a:pt x="665" y="368"/>
                  </a:cubicBezTo>
                  <a:cubicBezTo>
                    <a:pt x="664" y="369"/>
                    <a:pt x="664" y="369"/>
                    <a:pt x="664" y="369"/>
                  </a:cubicBezTo>
                  <a:cubicBezTo>
                    <a:pt x="664" y="371"/>
                    <a:pt x="664" y="371"/>
                    <a:pt x="664" y="371"/>
                  </a:cubicBezTo>
                  <a:cubicBezTo>
                    <a:pt x="664" y="372"/>
                    <a:pt x="664" y="372"/>
                    <a:pt x="664" y="372"/>
                  </a:cubicBezTo>
                  <a:cubicBezTo>
                    <a:pt x="665" y="375"/>
                    <a:pt x="665" y="375"/>
                    <a:pt x="665" y="375"/>
                  </a:cubicBezTo>
                  <a:cubicBezTo>
                    <a:pt x="665" y="376"/>
                    <a:pt x="665" y="376"/>
                    <a:pt x="665" y="376"/>
                  </a:cubicBezTo>
                  <a:cubicBezTo>
                    <a:pt x="664" y="391"/>
                    <a:pt x="664" y="391"/>
                    <a:pt x="664" y="391"/>
                  </a:cubicBezTo>
                  <a:cubicBezTo>
                    <a:pt x="661" y="399"/>
                    <a:pt x="659" y="406"/>
                    <a:pt x="657" y="414"/>
                  </a:cubicBezTo>
                  <a:cubicBezTo>
                    <a:pt x="646" y="432"/>
                    <a:pt x="636" y="449"/>
                    <a:pt x="625" y="467"/>
                  </a:cubicBezTo>
                  <a:cubicBezTo>
                    <a:pt x="625" y="468"/>
                    <a:pt x="625" y="468"/>
                    <a:pt x="625" y="468"/>
                  </a:cubicBezTo>
                  <a:cubicBezTo>
                    <a:pt x="624" y="473"/>
                    <a:pt x="624" y="473"/>
                    <a:pt x="624" y="473"/>
                  </a:cubicBezTo>
                  <a:cubicBezTo>
                    <a:pt x="624" y="475"/>
                    <a:pt x="624" y="475"/>
                    <a:pt x="624" y="475"/>
                  </a:cubicBezTo>
                  <a:cubicBezTo>
                    <a:pt x="621" y="484"/>
                    <a:pt x="619" y="492"/>
                    <a:pt x="616" y="501"/>
                  </a:cubicBezTo>
                  <a:cubicBezTo>
                    <a:pt x="615" y="504"/>
                    <a:pt x="615" y="504"/>
                    <a:pt x="615" y="504"/>
                  </a:cubicBezTo>
                  <a:cubicBezTo>
                    <a:pt x="616" y="504"/>
                    <a:pt x="616" y="504"/>
                    <a:pt x="616" y="504"/>
                  </a:cubicBezTo>
                  <a:cubicBezTo>
                    <a:pt x="616" y="505"/>
                    <a:pt x="616" y="505"/>
                    <a:pt x="616" y="505"/>
                  </a:cubicBezTo>
                  <a:cubicBezTo>
                    <a:pt x="616" y="505"/>
                    <a:pt x="616" y="505"/>
                    <a:pt x="616" y="505"/>
                  </a:cubicBezTo>
                  <a:cubicBezTo>
                    <a:pt x="619" y="507"/>
                    <a:pt x="619" y="507"/>
                    <a:pt x="619" y="507"/>
                  </a:cubicBezTo>
                  <a:cubicBezTo>
                    <a:pt x="622" y="508"/>
                    <a:pt x="622" y="508"/>
                    <a:pt x="622" y="508"/>
                  </a:cubicBezTo>
                  <a:cubicBezTo>
                    <a:pt x="628" y="510"/>
                    <a:pt x="628" y="510"/>
                    <a:pt x="628" y="510"/>
                  </a:cubicBezTo>
                  <a:cubicBezTo>
                    <a:pt x="629" y="511"/>
                    <a:pt x="629" y="511"/>
                    <a:pt x="629" y="511"/>
                  </a:cubicBezTo>
                  <a:cubicBezTo>
                    <a:pt x="630" y="512"/>
                    <a:pt x="630" y="512"/>
                    <a:pt x="630" y="512"/>
                  </a:cubicBezTo>
                  <a:cubicBezTo>
                    <a:pt x="630" y="514"/>
                    <a:pt x="630" y="514"/>
                    <a:pt x="630" y="514"/>
                  </a:cubicBezTo>
                  <a:cubicBezTo>
                    <a:pt x="630" y="516"/>
                    <a:pt x="630" y="516"/>
                    <a:pt x="630" y="516"/>
                  </a:cubicBezTo>
                  <a:cubicBezTo>
                    <a:pt x="629" y="517"/>
                    <a:pt x="629" y="517"/>
                    <a:pt x="629" y="517"/>
                  </a:cubicBezTo>
                  <a:cubicBezTo>
                    <a:pt x="628" y="519"/>
                    <a:pt x="628" y="519"/>
                    <a:pt x="628" y="519"/>
                  </a:cubicBezTo>
                  <a:cubicBezTo>
                    <a:pt x="624" y="522"/>
                    <a:pt x="624" y="522"/>
                    <a:pt x="624" y="522"/>
                  </a:cubicBezTo>
                  <a:cubicBezTo>
                    <a:pt x="622" y="525"/>
                    <a:pt x="622" y="525"/>
                    <a:pt x="622" y="525"/>
                  </a:cubicBezTo>
                  <a:cubicBezTo>
                    <a:pt x="620" y="526"/>
                    <a:pt x="620" y="526"/>
                    <a:pt x="620" y="526"/>
                  </a:cubicBezTo>
                  <a:cubicBezTo>
                    <a:pt x="619" y="527"/>
                    <a:pt x="619" y="527"/>
                    <a:pt x="619" y="527"/>
                  </a:cubicBezTo>
                  <a:cubicBezTo>
                    <a:pt x="618" y="529"/>
                    <a:pt x="618" y="529"/>
                    <a:pt x="618" y="529"/>
                  </a:cubicBezTo>
                  <a:cubicBezTo>
                    <a:pt x="617" y="531"/>
                    <a:pt x="617" y="531"/>
                    <a:pt x="617" y="531"/>
                  </a:cubicBezTo>
                  <a:cubicBezTo>
                    <a:pt x="617" y="533"/>
                    <a:pt x="617" y="533"/>
                    <a:pt x="617" y="533"/>
                  </a:cubicBezTo>
                  <a:cubicBezTo>
                    <a:pt x="617" y="534"/>
                    <a:pt x="617" y="534"/>
                    <a:pt x="617" y="534"/>
                  </a:cubicBezTo>
                  <a:cubicBezTo>
                    <a:pt x="617" y="535"/>
                    <a:pt x="617" y="535"/>
                    <a:pt x="617" y="535"/>
                  </a:cubicBezTo>
                  <a:cubicBezTo>
                    <a:pt x="618" y="536"/>
                    <a:pt x="618" y="536"/>
                    <a:pt x="618" y="536"/>
                  </a:cubicBezTo>
                  <a:cubicBezTo>
                    <a:pt x="619" y="537"/>
                    <a:pt x="619" y="537"/>
                    <a:pt x="619" y="537"/>
                  </a:cubicBezTo>
                  <a:cubicBezTo>
                    <a:pt x="621" y="538"/>
                    <a:pt x="621" y="538"/>
                    <a:pt x="621" y="538"/>
                  </a:cubicBezTo>
                  <a:cubicBezTo>
                    <a:pt x="622" y="539"/>
                    <a:pt x="622" y="539"/>
                    <a:pt x="622" y="539"/>
                  </a:cubicBezTo>
                  <a:cubicBezTo>
                    <a:pt x="623" y="541"/>
                    <a:pt x="623" y="541"/>
                    <a:pt x="623" y="541"/>
                  </a:cubicBezTo>
                  <a:cubicBezTo>
                    <a:pt x="622" y="543"/>
                    <a:pt x="622" y="543"/>
                    <a:pt x="622" y="543"/>
                  </a:cubicBezTo>
                  <a:cubicBezTo>
                    <a:pt x="622" y="544"/>
                    <a:pt x="622" y="544"/>
                    <a:pt x="622" y="544"/>
                  </a:cubicBezTo>
                  <a:cubicBezTo>
                    <a:pt x="600" y="562"/>
                    <a:pt x="600" y="562"/>
                    <a:pt x="600" y="562"/>
                  </a:cubicBezTo>
                  <a:cubicBezTo>
                    <a:pt x="596" y="568"/>
                    <a:pt x="596" y="568"/>
                    <a:pt x="596" y="568"/>
                  </a:cubicBezTo>
                  <a:cubicBezTo>
                    <a:pt x="594" y="569"/>
                    <a:pt x="594" y="569"/>
                    <a:pt x="594" y="569"/>
                  </a:cubicBezTo>
                  <a:cubicBezTo>
                    <a:pt x="593" y="569"/>
                    <a:pt x="593" y="569"/>
                    <a:pt x="593" y="569"/>
                  </a:cubicBezTo>
                  <a:cubicBezTo>
                    <a:pt x="593" y="570"/>
                    <a:pt x="593" y="570"/>
                    <a:pt x="593" y="570"/>
                  </a:cubicBezTo>
                  <a:cubicBezTo>
                    <a:pt x="591" y="570"/>
                    <a:pt x="591" y="570"/>
                    <a:pt x="591" y="570"/>
                  </a:cubicBezTo>
                  <a:cubicBezTo>
                    <a:pt x="591" y="569"/>
                    <a:pt x="591" y="569"/>
                    <a:pt x="591" y="569"/>
                  </a:cubicBezTo>
                  <a:cubicBezTo>
                    <a:pt x="590" y="569"/>
                    <a:pt x="590" y="569"/>
                    <a:pt x="590" y="569"/>
                  </a:cubicBezTo>
                  <a:cubicBezTo>
                    <a:pt x="589" y="568"/>
                    <a:pt x="589" y="568"/>
                    <a:pt x="589" y="568"/>
                  </a:cubicBezTo>
                  <a:cubicBezTo>
                    <a:pt x="588" y="567"/>
                    <a:pt x="588" y="567"/>
                    <a:pt x="588" y="567"/>
                  </a:cubicBezTo>
                  <a:cubicBezTo>
                    <a:pt x="588" y="566"/>
                    <a:pt x="588" y="566"/>
                    <a:pt x="588" y="566"/>
                  </a:cubicBezTo>
                  <a:cubicBezTo>
                    <a:pt x="588" y="563"/>
                    <a:pt x="588" y="563"/>
                    <a:pt x="588" y="563"/>
                  </a:cubicBezTo>
                  <a:cubicBezTo>
                    <a:pt x="587" y="562"/>
                    <a:pt x="587" y="562"/>
                    <a:pt x="587" y="562"/>
                  </a:cubicBezTo>
                  <a:cubicBezTo>
                    <a:pt x="587" y="562"/>
                    <a:pt x="587" y="562"/>
                    <a:pt x="587" y="562"/>
                  </a:cubicBezTo>
                  <a:cubicBezTo>
                    <a:pt x="586" y="561"/>
                    <a:pt x="586" y="561"/>
                    <a:pt x="586" y="561"/>
                  </a:cubicBezTo>
                  <a:cubicBezTo>
                    <a:pt x="584" y="561"/>
                    <a:pt x="584" y="561"/>
                    <a:pt x="584" y="561"/>
                  </a:cubicBezTo>
                  <a:cubicBezTo>
                    <a:pt x="583" y="561"/>
                    <a:pt x="583" y="561"/>
                    <a:pt x="583" y="561"/>
                  </a:cubicBezTo>
                  <a:cubicBezTo>
                    <a:pt x="578" y="562"/>
                    <a:pt x="578" y="562"/>
                    <a:pt x="578" y="562"/>
                  </a:cubicBezTo>
                  <a:cubicBezTo>
                    <a:pt x="574" y="564"/>
                    <a:pt x="574" y="564"/>
                    <a:pt x="574" y="564"/>
                  </a:cubicBezTo>
                  <a:cubicBezTo>
                    <a:pt x="569" y="568"/>
                    <a:pt x="563" y="572"/>
                    <a:pt x="558" y="576"/>
                  </a:cubicBezTo>
                  <a:cubicBezTo>
                    <a:pt x="553" y="580"/>
                    <a:pt x="548" y="585"/>
                    <a:pt x="542" y="589"/>
                  </a:cubicBezTo>
                  <a:cubicBezTo>
                    <a:pt x="541" y="590"/>
                    <a:pt x="541" y="590"/>
                    <a:pt x="541" y="590"/>
                  </a:cubicBezTo>
                  <a:cubicBezTo>
                    <a:pt x="540" y="591"/>
                    <a:pt x="540" y="591"/>
                    <a:pt x="540" y="591"/>
                  </a:cubicBezTo>
                  <a:cubicBezTo>
                    <a:pt x="539" y="591"/>
                    <a:pt x="539" y="591"/>
                    <a:pt x="539" y="591"/>
                  </a:cubicBezTo>
                  <a:cubicBezTo>
                    <a:pt x="539" y="590"/>
                    <a:pt x="539" y="590"/>
                    <a:pt x="539" y="590"/>
                  </a:cubicBezTo>
                  <a:cubicBezTo>
                    <a:pt x="538" y="590"/>
                    <a:pt x="538" y="590"/>
                    <a:pt x="538" y="590"/>
                  </a:cubicBezTo>
                  <a:cubicBezTo>
                    <a:pt x="537" y="589"/>
                    <a:pt x="537" y="589"/>
                    <a:pt x="537" y="589"/>
                  </a:cubicBezTo>
                  <a:cubicBezTo>
                    <a:pt x="537" y="588"/>
                    <a:pt x="537" y="588"/>
                    <a:pt x="537" y="588"/>
                  </a:cubicBezTo>
                  <a:cubicBezTo>
                    <a:pt x="536" y="588"/>
                    <a:pt x="536" y="588"/>
                    <a:pt x="536" y="588"/>
                  </a:cubicBezTo>
                  <a:cubicBezTo>
                    <a:pt x="535" y="587"/>
                    <a:pt x="535" y="587"/>
                    <a:pt x="535" y="587"/>
                  </a:cubicBezTo>
                  <a:cubicBezTo>
                    <a:pt x="531" y="587"/>
                    <a:pt x="531" y="587"/>
                    <a:pt x="531" y="587"/>
                  </a:cubicBezTo>
                  <a:cubicBezTo>
                    <a:pt x="530" y="587"/>
                    <a:pt x="530" y="587"/>
                    <a:pt x="530" y="587"/>
                  </a:cubicBezTo>
                  <a:cubicBezTo>
                    <a:pt x="530" y="586"/>
                    <a:pt x="530" y="586"/>
                    <a:pt x="530" y="586"/>
                  </a:cubicBezTo>
                  <a:cubicBezTo>
                    <a:pt x="529" y="584"/>
                    <a:pt x="529" y="584"/>
                    <a:pt x="529" y="584"/>
                  </a:cubicBezTo>
                  <a:cubicBezTo>
                    <a:pt x="529" y="584"/>
                    <a:pt x="529" y="584"/>
                    <a:pt x="529" y="584"/>
                  </a:cubicBezTo>
                  <a:cubicBezTo>
                    <a:pt x="528" y="583"/>
                    <a:pt x="528" y="583"/>
                    <a:pt x="528" y="583"/>
                  </a:cubicBezTo>
                  <a:cubicBezTo>
                    <a:pt x="528" y="583"/>
                    <a:pt x="528" y="583"/>
                    <a:pt x="528" y="583"/>
                  </a:cubicBezTo>
                  <a:cubicBezTo>
                    <a:pt x="522" y="583"/>
                    <a:pt x="522" y="583"/>
                    <a:pt x="522" y="583"/>
                  </a:cubicBezTo>
                  <a:cubicBezTo>
                    <a:pt x="520" y="583"/>
                    <a:pt x="520" y="583"/>
                    <a:pt x="520" y="583"/>
                  </a:cubicBezTo>
                  <a:cubicBezTo>
                    <a:pt x="518" y="584"/>
                    <a:pt x="518" y="584"/>
                    <a:pt x="518" y="584"/>
                  </a:cubicBezTo>
                  <a:cubicBezTo>
                    <a:pt x="516" y="585"/>
                    <a:pt x="516" y="585"/>
                    <a:pt x="516" y="585"/>
                  </a:cubicBezTo>
                  <a:cubicBezTo>
                    <a:pt x="515" y="586"/>
                    <a:pt x="515" y="586"/>
                    <a:pt x="515" y="586"/>
                  </a:cubicBezTo>
                  <a:cubicBezTo>
                    <a:pt x="514" y="588"/>
                    <a:pt x="514" y="588"/>
                    <a:pt x="514" y="588"/>
                  </a:cubicBezTo>
                  <a:cubicBezTo>
                    <a:pt x="513" y="589"/>
                    <a:pt x="513" y="589"/>
                    <a:pt x="513" y="589"/>
                  </a:cubicBezTo>
                  <a:cubicBezTo>
                    <a:pt x="513" y="590"/>
                    <a:pt x="513" y="590"/>
                    <a:pt x="513" y="590"/>
                  </a:cubicBezTo>
                  <a:cubicBezTo>
                    <a:pt x="513" y="592"/>
                    <a:pt x="513" y="592"/>
                    <a:pt x="513" y="592"/>
                  </a:cubicBezTo>
                  <a:cubicBezTo>
                    <a:pt x="513" y="593"/>
                    <a:pt x="513" y="593"/>
                    <a:pt x="513" y="593"/>
                  </a:cubicBezTo>
                  <a:cubicBezTo>
                    <a:pt x="513" y="594"/>
                    <a:pt x="513" y="594"/>
                    <a:pt x="513" y="594"/>
                  </a:cubicBezTo>
                  <a:cubicBezTo>
                    <a:pt x="514" y="595"/>
                    <a:pt x="514" y="595"/>
                    <a:pt x="514" y="595"/>
                  </a:cubicBezTo>
                  <a:cubicBezTo>
                    <a:pt x="518" y="600"/>
                    <a:pt x="518" y="600"/>
                    <a:pt x="518" y="600"/>
                  </a:cubicBezTo>
                  <a:cubicBezTo>
                    <a:pt x="518" y="602"/>
                    <a:pt x="518" y="602"/>
                    <a:pt x="518" y="602"/>
                  </a:cubicBezTo>
                  <a:cubicBezTo>
                    <a:pt x="518" y="603"/>
                    <a:pt x="518" y="603"/>
                    <a:pt x="518" y="603"/>
                  </a:cubicBezTo>
                  <a:cubicBezTo>
                    <a:pt x="517" y="606"/>
                    <a:pt x="517" y="606"/>
                    <a:pt x="517" y="606"/>
                  </a:cubicBezTo>
                  <a:cubicBezTo>
                    <a:pt x="516" y="608"/>
                    <a:pt x="516" y="608"/>
                    <a:pt x="516" y="608"/>
                  </a:cubicBezTo>
                  <a:cubicBezTo>
                    <a:pt x="516" y="609"/>
                    <a:pt x="516" y="609"/>
                    <a:pt x="516" y="609"/>
                  </a:cubicBezTo>
                  <a:cubicBezTo>
                    <a:pt x="504" y="619"/>
                    <a:pt x="504" y="619"/>
                    <a:pt x="504" y="619"/>
                  </a:cubicBezTo>
                  <a:cubicBezTo>
                    <a:pt x="503" y="619"/>
                    <a:pt x="503" y="619"/>
                    <a:pt x="503" y="619"/>
                  </a:cubicBezTo>
                  <a:cubicBezTo>
                    <a:pt x="502" y="619"/>
                    <a:pt x="502" y="619"/>
                    <a:pt x="502" y="619"/>
                  </a:cubicBezTo>
                  <a:cubicBezTo>
                    <a:pt x="499" y="617"/>
                    <a:pt x="499" y="617"/>
                    <a:pt x="499" y="617"/>
                  </a:cubicBezTo>
                  <a:cubicBezTo>
                    <a:pt x="497" y="617"/>
                    <a:pt x="497" y="617"/>
                    <a:pt x="497" y="617"/>
                  </a:cubicBezTo>
                  <a:cubicBezTo>
                    <a:pt x="495" y="618"/>
                    <a:pt x="495" y="618"/>
                    <a:pt x="495" y="618"/>
                  </a:cubicBezTo>
                  <a:cubicBezTo>
                    <a:pt x="490" y="621"/>
                    <a:pt x="490" y="621"/>
                    <a:pt x="490" y="621"/>
                  </a:cubicBezTo>
                  <a:cubicBezTo>
                    <a:pt x="489" y="622"/>
                    <a:pt x="489" y="622"/>
                    <a:pt x="489" y="622"/>
                  </a:cubicBezTo>
                  <a:cubicBezTo>
                    <a:pt x="469" y="628"/>
                    <a:pt x="469" y="628"/>
                    <a:pt x="469" y="628"/>
                  </a:cubicBezTo>
                  <a:cubicBezTo>
                    <a:pt x="455" y="639"/>
                    <a:pt x="455" y="639"/>
                    <a:pt x="455" y="639"/>
                  </a:cubicBezTo>
                  <a:cubicBezTo>
                    <a:pt x="453" y="640"/>
                    <a:pt x="453" y="640"/>
                    <a:pt x="453" y="640"/>
                  </a:cubicBezTo>
                  <a:cubicBezTo>
                    <a:pt x="452" y="640"/>
                    <a:pt x="452" y="640"/>
                    <a:pt x="452" y="640"/>
                  </a:cubicBezTo>
                  <a:cubicBezTo>
                    <a:pt x="451" y="640"/>
                    <a:pt x="451" y="640"/>
                    <a:pt x="451" y="640"/>
                  </a:cubicBezTo>
                  <a:cubicBezTo>
                    <a:pt x="451" y="639"/>
                    <a:pt x="451" y="639"/>
                    <a:pt x="451" y="639"/>
                  </a:cubicBezTo>
                  <a:cubicBezTo>
                    <a:pt x="450" y="637"/>
                    <a:pt x="450" y="637"/>
                    <a:pt x="450" y="637"/>
                  </a:cubicBezTo>
                  <a:cubicBezTo>
                    <a:pt x="449" y="637"/>
                    <a:pt x="449" y="637"/>
                    <a:pt x="449" y="637"/>
                  </a:cubicBezTo>
                  <a:cubicBezTo>
                    <a:pt x="448" y="636"/>
                    <a:pt x="448" y="636"/>
                    <a:pt x="448" y="636"/>
                  </a:cubicBezTo>
                  <a:cubicBezTo>
                    <a:pt x="447" y="635"/>
                    <a:pt x="447" y="635"/>
                    <a:pt x="447" y="635"/>
                  </a:cubicBezTo>
                  <a:cubicBezTo>
                    <a:pt x="435" y="630"/>
                    <a:pt x="435" y="630"/>
                    <a:pt x="435" y="630"/>
                  </a:cubicBezTo>
                  <a:cubicBezTo>
                    <a:pt x="434" y="630"/>
                    <a:pt x="434" y="630"/>
                    <a:pt x="434" y="630"/>
                  </a:cubicBezTo>
                  <a:cubicBezTo>
                    <a:pt x="433" y="629"/>
                    <a:pt x="433" y="629"/>
                    <a:pt x="433" y="629"/>
                  </a:cubicBezTo>
                  <a:cubicBezTo>
                    <a:pt x="428" y="624"/>
                    <a:pt x="428" y="624"/>
                    <a:pt x="428" y="624"/>
                  </a:cubicBezTo>
                  <a:cubicBezTo>
                    <a:pt x="427" y="623"/>
                    <a:pt x="427" y="623"/>
                    <a:pt x="427" y="623"/>
                  </a:cubicBezTo>
                  <a:cubicBezTo>
                    <a:pt x="426" y="622"/>
                    <a:pt x="426" y="622"/>
                    <a:pt x="426" y="622"/>
                  </a:cubicBezTo>
                  <a:cubicBezTo>
                    <a:pt x="424" y="622"/>
                    <a:pt x="424" y="622"/>
                    <a:pt x="424" y="622"/>
                  </a:cubicBezTo>
                  <a:cubicBezTo>
                    <a:pt x="422" y="623"/>
                    <a:pt x="422" y="623"/>
                    <a:pt x="422" y="623"/>
                  </a:cubicBezTo>
                  <a:cubicBezTo>
                    <a:pt x="420" y="624"/>
                    <a:pt x="420" y="624"/>
                    <a:pt x="420" y="624"/>
                  </a:cubicBezTo>
                  <a:cubicBezTo>
                    <a:pt x="419" y="625"/>
                    <a:pt x="419" y="625"/>
                    <a:pt x="419" y="625"/>
                  </a:cubicBezTo>
                  <a:cubicBezTo>
                    <a:pt x="419" y="626"/>
                    <a:pt x="419" y="626"/>
                    <a:pt x="419" y="626"/>
                  </a:cubicBezTo>
                  <a:cubicBezTo>
                    <a:pt x="418" y="631"/>
                    <a:pt x="418" y="631"/>
                    <a:pt x="418" y="631"/>
                  </a:cubicBezTo>
                  <a:cubicBezTo>
                    <a:pt x="418" y="633"/>
                    <a:pt x="418" y="633"/>
                    <a:pt x="418" y="633"/>
                  </a:cubicBezTo>
                  <a:cubicBezTo>
                    <a:pt x="417" y="635"/>
                    <a:pt x="417" y="635"/>
                    <a:pt x="417" y="635"/>
                  </a:cubicBezTo>
                  <a:cubicBezTo>
                    <a:pt x="415" y="638"/>
                    <a:pt x="415" y="638"/>
                    <a:pt x="415" y="638"/>
                  </a:cubicBezTo>
                  <a:cubicBezTo>
                    <a:pt x="414" y="639"/>
                    <a:pt x="414" y="639"/>
                    <a:pt x="414" y="639"/>
                  </a:cubicBezTo>
                  <a:cubicBezTo>
                    <a:pt x="413" y="640"/>
                    <a:pt x="413" y="640"/>
                    <a:pt x="413" y="640"/>
                  </a:cubicBezTo>
                  <a:cubicBezTo>
                    <a:pt x="405" y="642"/>
                    <a:pt x="405" y="642"/>
                    <a:pt x="405" y="642"/>
                  </a:cubicBezTo>
                  <a:cubicBezTo>
                    <a:pt x="402" y="644"/>
                    <a:pt x="402" y="644"/>
                    <a:pt x="402" y="644"/>
                  </a:cubicBezTo>
                  <a:cubicBezTo>
                    <a:pt x="401" y="645"/>
                    <a:pt x="401" y="645"/>
                    <a:pt x="401" y="645"/>
                  </a:cubicBezTo>
                  <a:cubicBezTo>
                    <a:pt x="400" y="646"/>
                    <a:pt x="400" y="646"/>
                    <a:pt x="400" y="646"/>
                  </a:cubicBezTo>
                  <a:cubicBezTo>
                    <a:pt x="391" y="659"/>
                    <a:pt x="391" y="659"/>
                    <a:pt x="391" y="659"/>
                  </a:cubicBezTo>
                  <a:cubicBezTo>
                    <a:pt x="390" y="660"/>
                    <a:pt x="390" y="660"/>
                    <a:pt x="390" y="660"/>
                  </a:cubicBezTo>
                  <a:cubicBezTo>
                    <a:pt x="389" y="661"/>
                    <a:pt x="389" y="661"/>
                    <a:pt x="389" y="661"/>
                  </a:cubicBezTo>
                  <a:cubicBezTo>
                    <a:pt x="384" y="662"/>
                    <a:pt x="384" y="662"/>
                    <a:pt x="384" y="662"/>
                  </a:cubicBezTo>
                  <a:cubicBezTo>
                    <a:pt x="372" y="663"/>
                    <a:pt x="372" y="663"/>
                    <a:pt x="372" y="663"/>
                  </a:cubicBezTo>
                  <a:cubicBezTo>
                    <a:pt x="370" y="662"/>
                    <a:pt x="370" y="662"/>
                    <a:pt x="370" y="662"/>
                  </a:cubicBezTo>
                  <a:cubicBezTo>
                    <a:pt x="364" y="660"/>
                    <a:pt x="364" y="660"/>
                    <a:pt x="364" y="660"/>
                  </a:cubicBezTo>
                  <a:cubicBezTo>
                    <a:pt x="357" y="657"/>
                    <a:pt x="357" y="657"/>
                    <a:pt x="357" y="657"/>
                  </a:cubicBezTo>
                  <a:cubicBezTo>
                    <a:pt x="356" y="657"/>
                    <a:pt x="356" y="657"/>
                    <a:pt x="356" y="657"/>
                  </a:cubicBezTo>
                  <a:cubicBezTo>
                    <a:pt x="354" y="655"/>
                    <a:pt x="354" y="655"/>
                    <a:pt x="354" y="655"/>
                  </a:cubicBezTo>
                  <a:cubicBezTo>
                    <a:pt x="351" y="652"/>
                    <a:pt x="351" y="652"/>
                    <a:pt x="351" y="652"/>
                  </a:cubicBezTo>
                  <a:cubicBezTo>
                    <a:pt x="350" y="651"/>
                    <a:pt x="350" y="651"/>
                    <a:pt x="350" y="651"/>
                  </a:cubicBezTo>
                  <a:cubicBezTo>
                    <a:pt x="349" y="650"/>
                    <a:pt x="349" y="650"/>
                    <a:pt x="349" y="650"/>
                  </a:cubicBezTo>
                  <a:cubicBezTo>
                    <a:pt x="348" y="650"/>
                    <a:pt x="348" y="650"/>
                    <a:pt x="348" y="650"/>
                  </a:cubicBezTo>
                  <a:cubicBezTo>
                    <a:pt x="346" y="649"/>
                    <a:pt x="346" y="649"/>
                    <a:pt x="346" y="649"/>
                  </a:cubicBezTo>
                  <a:cubicBezTo>
                    <a:pt x="345" y="649"/>
                    <a:pt x="345" y="649"/>
                    <a:pt x="345" y="649"/>
                  </a:cubicBezTo>
                  <a:cubicBezTo>
                    <a:pt x="340" y="649"/>
                    <a:pt x="340" y="649"/>
                    <a:pt x="340" y="649"/>
                  </a:cubicBezTo>
                  <a:cubicBezTo>
                    <a:pt x="337" y="650"/>
                    <a:pt x="337" y="650"/>
                    <a:pt x="337" y="650"/>
                  </a:cubicBezTo>
                  <a:cubicBezTo>
                    <a:pt x="335" y="650"/>
                    <a:pt x="335" y="650"/>
                    <a:pt x="335" y="650"/>
                  </a:cubicBezTo>
                  <a:cubicBezTo>
                    <a:pt x="334" y="650"/>
                    <a:pt x="334" y="650"/>
                    <a:pt x="334" y="650"/>
                  </a:cubicBezTo>
                  <a:cubicBezTo>
                    <a:pt x="332" y="649"/>
                    <a:pt x="332" y="649"/>
                    <a:pt x="332" y="649"/>
                  </a:cubicBezTo>
                  <a:cubicBezTo>
                    <a:pt x="330" y="647"/>
                    <a:pt x="330" y="647"/>
                    <a:pt x="330" y="647"/>
                  </a:cubicBezTo>
                  <a:cubicBezTo>
                    <a:pt x="329" y="646"/>
                    <a:pt x="329" y="646"/>
                    <a:pt x="329" y="646"/>
                  </a:cubicBezTo>
                  <a:cubicBezTo>
                    <a:pt x="328" y="645"/>
                    <a:pt x="328" y="645"/>
                    <a:pt x="328" y="645"/>
                  </a:cubicBezTo>
                  <a:cubicBezTo>
                    <a:pt x="326" y="641"/>
                    <a:pt x="326" y="641"/>
                    <a:pt x="326" y="641"/>
                  </a:cubicBezTo>
                  <a:cubicBezTo>
                    <a:pt x="325" y="640"/>
                    <a:pt x="325" y="640"/>
                    <a:pt x="325" y="640"/>
                  </a:cubicBezTo>
                  <a:cubicBezTo>
                    <a:pt x="324" y="639"/>
                    <a:pt x="324" y="639"/>
                    <a:pt x="324" y="639"/>
                  </a:cubicBezTo>
                  <a:cubicBezTo>
                    <a:pt x="322" y="638"/>
                    <a:pt x="322" y="638"/>
                    <a:pt x="322" y="638"/>
                  </a:cubicBezTo>
                  <a:cubicBezTo>
                    <a:pt x="312" y="633"/>
                    <a:pt x="312" y="633"/>
                    <a:pt x="312" y="633"/>
                  </a:cubicBezTo>
                  <a:cubicBezTo>
                    <a:pt x="311" y="632"/>
                    <a:pt x="311" y="632"/>
                    <a:pt x="311" y="632"/>
                  </a:cubicBezTo>
                  <a:cubicBezTo>
                    <a:pt x="310" y="632"/>
                    <a:pt x="310" y="632"/>
                    <a:pt x="310" y="632"/>
                  </a:cubicBezTo>
                  <a:cubicBezTo>
                    <a:pt x="309" y="630"/>
                    <a:pt x="309" y="630"/>
                    <a:pt x="309" y="630"/>
                  </a:cubicBezTo>
                  <a:cubicBezTo>
                    <a:pt x="309" y="629"/>
                    <a:pt x="309" y="629"/>
                    <a:pt x="309" y="629"/>
                  </a:cubicBezTo>
                  <a:cubicBezTo>
                    <a:pt x="309" y="628"/>
                    <a:pt x="309" y="628"/>
                    <a:pt x="309" y="628"/>
                  </a:cubicBezTo>
                  <a:cubicBezTo>
                    <a:pt x="309" y="622"/>
                    <a:pt x="309" y="622"/>
                    <a:pt x="309" y="622"/>
                  </a:cubicBezTo>
                  <a:cubicBezTo>
                    <a:pt x="308" y="620"/>
                    <a:pt x="308" y="620"/>
                    <a:pt x="308" y="620"/>
                  </a:cubicBezTo>
                  <a:cubicBezTo>
                    <a:pt x="308" y="619"/>
                    <a:pt x="308" y="619"/>
                    <a:pt x="308" y="619"/>
                  </a:cubicBezTo>
                  <a:cubicBezTo>
                    <a:pt x="308" y="618"/>
                    <a:pt x="308" y="618"/>
                    <a:pt x="308" y="618"/>
                  </a:cubicBezTo>
                  <a:cubicBezTo>
                    <a:pt x="307" y="617"/>
                    <a:pt x="307" y="617"/>
                    <a:pt x="307" y="617"/>
                  </a:cubicBezTo>
                  <a:cubicBezTo>
                    <a:pt x="306" y="616"/>
                    <a:pt x="306" y="616"/>
                    <a:pt x="306" y="616"/>
                  </a:cubicBezTo>
                  <a:cubicBezTo>
                    <a:pt x="306" y="615"/>
                    <a:pt x="306" y="615"/>
                    <a:pt x="306" y="615"/>
                  </a:cubicBezTo>
                  <a:cubicBezTo>
                    <a:pt x="305" y="614"/>
                    <a:pt x="305" y="614"/>
                    <a:pt x="305" y="614"/>
                  </a:cubicBezTo>
                  <a:cubicBezTo>
                    <a:pt x="297" y="611"/>
                    <a:pt x="297" y="611"/>
                    <a:pt x="297" y="611"/>
                  </a:cubicBezTo>
                  <a:cubicBezTo>
                    <a:pt x="296" y="611"/>
                    <a:pt x="296" y="611"/>
                    <a:pt x="296" y="611"/>
                  </a:cubicBezTo>
                  <a:cubicBezTo>
                    <a:pt x="296" y="610"/>
                    <a:pt x="296" y="610"/>
                    <a:pt x="296" y="610"/>
                  </a:cubicBezTo>
                  <a:cubicBezTo>
                    <a:pt x="295" y="608"/>
                    <a:pt x="295" y="608"/>
                    <a:pt x="295" y="608"/>
                  </a:cubicBezTo>
                  <a:cubicBezTo>
                    <a:pt x="296" y="607"/>
                    <a:pt x="296" y="607"/>
                    <a:pt x="296" y="607"/>
                  </a:cubicBezTo>
                  <a:cubicBezTo>
                    <a:pt x="296" y="606"/>
                    <a:pt x="296" y="606"/>
                    <a:pt x="296" y="606"/>
                  </a:cubicBezTo>
                  <a:cubicBezTo>
                    <a:pt x="300" y="602"/>
                    <a:pt x="300" y="602"/>
                    <a:pt x="300" y="602"/>
                  </a:cubicBezTo>
                  <a:cubicBezTo>
                    <a:pt x="300" y="602"/>
                    <a:pt x="300" y="602"/>
                    <a:pt x="300" y="602"/>
                  </a:cubicBezTo>
                  <a:cubicBezTo>
                    <a:pt x="301" y="601"/>
                    <a:pt x="301" y="601"/>
                    <a:pt x="301" y="601"/>
                  </a:cubicBezTo>
                  <a:cubicBezTo>
                    <a:pt x="301" y="600"/>
                    <a:pt x="301" y="600"/>
                    <a:pt x="301" y="600"/>
                  </a:cubicBezTo>
                  <a:cubicBezTo>
                    <a:pt x="301" y="599"/>
                    <a:pt x="301" y="599"/>
                    <a:pt x="301" y="599"/>
                  </a:cubicBezTo>
                  <a:cubicBezTo>
                    <a:pt x="300" y="597"/>
                    <a:pt x="300" y="597"/>
                    <a:pt x="300" y="597"/>
                  </a:cubicBezTo>
                  <a:cubicBezTo>
                    <a:pt x="300" y="596"/>
                    <a:pt x="300" y="596"/>
                    <a:pt x="300" y="596"/>
                  </a:cubicBezTo>
                  <a:cubicBezTo>
                    <a:pt x="299" y="595"/>
                    <a:pt x="299" y="595"/>
                    <a:pt x="299" y="595"/>
                  </a:cubicBezTo>
                  <a:cubicBezTo>
                    <a:pt x="299" y="594"/>
                    <a:pt x="299" y="594"/>
                    <a:pt x="299" y="594"/>
                  </a:cubicBezTo>
                  <a:cubicBezTo>
                    <a:pt x="297" y="593"/>
                    <a:pt x="297" y="593"/>
                    <a:pt x="297" y="593"/>
                  </a:cubicBezTo>
                  <a:cubicBezTo>
                    <a:pt x="275" y="618"/>
                    <a:pt x="254" y="643"/>
                    <a:pt x="232" y="668"/>
                  </a:cubicBezTo>
                  <a:cubicBezTo>
                    <a:pt x="228" y="672"/>
                    <a:pt x="228" y="672"/>
                    <a:pt x="228" y="672"/>
                  </a:cubicBezTo>
                  <a:cubicBezTo>
                    <a:pt x="212" y="683"/>
                    <a:pt x="197" y="694"/>
                    <a:pt x="182" y="705"/>
                  </a:cubicBezTo>
                  <a:cubicBezTo>
                    <a:pt x="173" y="713"/>
                    <a:pt x="173" y="713"/>
                    <a:pt x="173" y="713"/>
                  </a:cubicBezTo>
                  <a:cubicBezTo>
                    <a:pt x="170" y="717"/>
                    <a:pt x="170" y="717"/>
                    <a:pt x="170" y="717"/>
                  </a:cubicBezTo>
                  <a:cubicBezTo>
                    <a:pt x="169" y="720"/>
                    <a:pt x="169" y="720"/>
                    <a:pt x="169" y="720"/>
                  </a:cubicBezTo>
                  <a:cubicBezTo>
                    <a:pt x="169" y="721"/>
                    <a:pt x="169" y="721"/>
                    <a:pt x="169" y="721"/>
                  </a:cubicBezTo>
                  <a:cubicBezTo>
                    <a:pt x="170" y="725"/>
                    <a:pt x="170" y="725"/>
                    <a:pt x="170" y="725"/>
                  </a:cubicBezTo>
                  <a:cubicBezTo>
                    <a:pt x="171" y="731"/>
                    <a:pt x="171" y="731"/>
                    <a:pt x="171" y="731"/>
                  </a:cubicBezTo>
                  <a:cubicBezTo>
                    <a:pt x="171" y="732"/>
                    <a:pt x="171" y="732"/>
                    <a:pt x="171" y="732"/>
                  </a:cubicBezTo>
                  <a:cubicBezTo>
                    <a:pt x="171" y="733"/>
                    <a:pt x="171" y="733"/>
                    <a:pt x="171" y="733"/>
                  </a:cubicBezTo>
                  <a:cubicBezTo>
                    <a:pt x="171" y="735"/>
                    <a:pt x="171" y="735"/>
                    <a:pt x="171" y="735"/>
                  </a:cubicBezTo>
                  <a:cubicBezTo>
                    <a:pt x="170" y="736"/>
                    <a:pt x="170" y="736"/>
                    <a:pt x="170" y="736"/>
                  </a:cubicBezTo>
                  <a:cubicBezTo>
                    <a:pt x="170" y="737"/>
                    <a:pt x="170" y="737"/>
                    <a:pt x="170" y="737"/>
                  </a:cubicBezTo>
                  <a:cubicBezTo>
                    <a:pt x="168" y="739"/>
                    <a:pt x="168" y="739"/>
                    <a:pt x="168" y="739"/>
                  </a:cubicBezTo>
                  <a:cubicBezTo>
                    <a:pt x="152" y="750"/>
                    <a:pt x="152" y="750"/>
                    <a:pt x="152" y="750"/>
                  </a:cubicBezTo>
                  <a:cubicBezTo>
                    <a:pt x="148" y="754"/>
                    <a:pt x="148" y="754"/>
                    <a:pt x="148" y="754"/>
                  </a:cubicBezTo>
                  <a:cubicBezTo>
                    <a:pt x="146" y="757"/>
                    <a:pt x="146" y="757"/>
                    <a:pt x="146" y="757"/>
                  </a:cubicBezTo>
                  <a:cubicBezTo>
                    <a:pt x="146" y="759"/>
                    <a:pt x="146" y="759"/>
                    <a:pt x="146" y="759"/>
                  </a:cubicBezTo>
                  <a:cubicBezTo>
                    <a:pt x="146" y="763"/>
                    <a:pt x="146" y="763"/>
                    <a:pt x="146" y="763"/>
                  </a:cubicBezTo>
                  <a:cubicBezTo>
                    <a:pt x="146" y="764"/>
                    <a:pt x="146" y="764"/>
                    <a:pt x="146" y="764"/>
                  </a:cubicBezTo>
                  <a:cubicBezTo>
                    <a:pt x="147" y="767"/>
                    <a:pt x="147" y="767"/>
                    <a:pt x="147" y="767"/>
                  </a:cubicBezTo>
                  <a:cubicBezTo>
                    <a:pt x="147" y="770"/>
                    <a:pt x="147" y="770"/>
                    <a:pt x="147" y="770"/>
                  </a:cubicBezTo>
                  <a:cubicBezTo>
                    <a:pt x="147" y="772"/>
                    <a:pt x="147" y="772"/>
                    <a:pt x="147" y="772"/>
                  </a:cubicBezTo>
                  <a:cubicBezTo>
                    <a:pt x="147" y="773"/>
                    <a:pt x="147" y="773"/>
                    <a:pt x="147" y="773"/>
                  </a:cubicBezTo>
                  <a:cubicBezTo>
                    <a:pt x="147" y="774"/>
                    <a:pt x="147" y="774"/>
                    <a:pt x="147" y="774"/>
                  </a:cubicBezTo>
                  <a:cubicBezTo>
                    <a:pt x="146" y="775"/>
                    <a:pt x="146" y="775"/>
                    <a:pt x="146" y="775"/>
                  </a:cubicBezTo>
                  <a:cubicBezTo>
                    <a:pt x="145" y="776"/>
                    <a:pt x="145" y="776"/>
                    <a:pt x="145" y="776"/>
                  </a:cubicBezTo>
                  <a:cubicBezTo>
                    <a:pt x="143" y="779"/>
                    <a:pt x="143" y="779"/>
                    <a:pt x="143" y="779"/>
                  </a:cubicBezTo>
                  <a:cubicBezTo>
                    <a:pt x="135" y="783"/>
                    <a:pt x="128" y="787"/>
                    <a:pt x="120" y="792"/>
                  </a:cubicBezTo>
                  <a:cubicBezTo>
                    <a:pt x="112" y="793"/>
                    <a:pt x="112" y="793"/>
                    <a:pt x="112" y="793"/>
                  </a:cubicBezTo>
                  <a:cubicBezTo>
                    <a:pt x="111" y="793"/>
                    <a:pt x="111" y="793"/>
                    <a:pt x="111" y="793"/>
                  </a:cubicBezTo>
                  <a:cubicBezTo>
                    <a:pt x="109" y="794"/>
                    <a:pt x="109" y="794"/>
                    <a:pt x="109" y="794"/>
                  </a:cubicBezTo>
                  <a:cubicBezTo>
                    <a:pt x="106" y="799"/>
                    <a:pt x="106" y="799"/>
                    <a:pt x="106" y="799"/>
                  </a:cubicBezTo>
                  <a:cubicBezTo>
                    <a:pt x="104" y="808"/>
                    <a:pt x="104" y="808"/>
                    <a:pt x="104" y="808"/>
                  </a:cubicBezTo>
                  <a:cubicBezTo>
                    <a:pt x="103" y="810"/>
                    <a:pt x="103" y="810"/>
                    <a:pt x="103" y="810"/>
                  </a:cubicBezTo>
                  <a:cubicBezTo>
                    <a:pt x="101" y="813"/>
                    <a:pt x="101" y="813"/>
                    <a:pt x="101" y="813"/>
                  </a:cubicBezTo>
                  <a:cubicBezTo>
                    <a:pt x="100" y="814"/>
                    <a:pt x="100" y="814"/>
                    <a:pt x="100" y="814"/>
                  </a:cubicBezTo>
                  <a:cubicBezTo>
                    <a:pt x="101" y="815"/>
                    <a:pt x="101" y="815"/>
                    <a:pt x="101" y="815"/>
                  </a:cubicBezTo>
                  <a:cubicBezTo>
                    <a:pt x="101" y="817"/>
                    <a:pt x="101" y="817"/>
                    <a:pt x="101" y="817"/>
                  </a:cubicBezTo>
                  <a:cubicBezTo>
                    <a:pt x="101" y="818"/>
                    <a:pt x="101" y="818"/>
                    <a:pt x="101" y="818"/>
                  </a:cubicBezTo>
                  <a:cubicBezTo>
                    <a:pt x="101" y="819"/>
                    <a:pt x="101" y="819"/>
                    <a:pt x="101" y="819"/>
                  </a:cubicBezTo>
                  <a:cubicBezTo>
                    <a:pt x="100" y="820"/>
                    <a:pt x="100" y="820"/>
                    <a:pt x="100" y="820"/>
                  </a:cubicBezTo>
                  <a:cubicBezTo>
                    <a:pt x="99" y="821"/>
                    <a:pt x="99" y="821"/>
                    <a:pt x="99" y="821"/>
                  </a:cubicBezTo>
                  <a:cubicBezTo>
                    <a:pt x="79" y="828"/>
                    <a:pt x="79" y="828"/>
                    <a:pt x="79" y="828"/>
                  </a:cubicBezTo>
                  <a:cubicBezTo>
                    <a:pt x="60" y="837"/>
                    <a:pt x="60" y="837"/>
                    <a:pt x="60" y="837"/>
                  </a:cubicBezTo>
                  <a:cubicBezTo>
                    <a:pt x="53" y="843"/>
                    <a:pt x="53" y="843"/>
                    <a:pt x="53" y="843"/>
                  </a:cubicBezTo>
                  <a:cubicBezTo>
                    <a:pt x="51" y="846"/>
                    <a:pt x="51" y="846"/>
                    <a:pt x="51" y="846"/>
                  </a:cubicBezTo>
                  <a:cubicBezTo>
                    <a:pt x="49" y="847"/>
                    <a:pt x="49" y="847"/>
                    <a:pt x="49" y="847"/>
                  </a:cubicBezTo>
                  <a:cubicBezTo>
                    <a:pt x="47" y="848"/>
                    <a:pt x="47" y="848"/>
                    <a:pt x="47" y="848"/>
                  </a:cubicBezTo>
                  <a:cubicBezTo>
                    <a:pt x="29" y="852"/>
                    <a:pt x="29" y="852"/>
                    <a:pt x="29" y="852"/>
                  </a:cubicBezTo>
                  <a:cubicBezTo>
                    <a:pt x="12" y="861"/>
                    <a:pt x="12" y="861"/>
                    <a:pt x="12" y="861"/>
                  </a:cubicBezTo>
                  <a:cubicBezTo>
                    <a:pt x="11" y="862"/>
                    <a:pt x="11" y="862"/>
                    <a:pt x="11" y="862"/>
                  </a:cubicBezTo>
                  <a:cubicBezTo>
                    <a:pt x="7" y="864"/>
                    <a:pt x="7" y="864"/>
                    <a:pt x="7" y="864"/>
                  </a:cubicBezTo>
                  <a:cubicBezTo>
                    <a:pt x="0" y="873"/>
                    <a:pt x="0" y="873"/>
                    <a:pt x="0" y="873"/>
                  </a:cubicBezTo>
                  <a:cubicBezTo>
                    <a:pt x="112" y="857"/>
                    <a:pt x="225" y="839"/>
                    <a:pt x="337" y="822"/>
                  </a:cubicBezTo>
                  <a:cubicBezTo>
                    <a:pt x="338" y="821"/>
                    <a:pt x="338" y="821"/>
                    <a:pt x="338" y="821"/>
                  </a:cubicBezTo>
                  <a:cubicBezTo>
                    <a:pt x="342" y="816"/>
                    <a:pt x="342" y="816"/>
                    <a:pt x="342" y="816"/>
                  </a:cubicBezTo>
                  <a:cubicBezTo>
                    <a:pt x="344" y="816"/>
                    <a:pt x="344" y="816"/>
                    <a:pt x="344" y="816"/>
                  </a:cubicBezTo>
                  <a:cubicBezTo>
                    <a:pt x="345" y="815"/>
                    <a:pt x="345" y="815"/>
                    <a:pt x="345" y="815"/>
                  </a:cubicBezTo>
                  <a:cubicBezTo>
                    <a:pt x="361" y="813"/>
                    <a:pt x="378" y="811"/>
                    <a:pt x="394" y="809"/>
                  </a:cubicBezTo>
                  <a:cubicBezTo>
                    <a:pt x="396" y="811"/>
                    <a:pt x="396" y="811"/>
                    <a:pt x="396" y="811"/>
                  </a:cubicBezTo>
                  <a:cubicBezTo>
                    <a:pt x="397" y="812"/>
                    <a:pt x="397" y="812"/>
                    <a:pt x="397" y="812"/>
                  </a:cubicBezTo>
                  <a:cubicBezTo>
                    <a:pt x="398" y="812"/>
                    <a:pt x="398" y="812"/>
                    <a:pt x="398" y="812"/>
                  </a:cubicBezTo>
                  <a:cubicBezTo>
                    <a:pt x="402" y="811"/>
                    <a:pt x="402" y="811"/>
                    <a:pt x="402" y="811"/>
                  </a:cubicBezTo>
                  <a:cubicBezTo>
                    <a:pt x="428" y="809"/>
                    <a:pt x="454" y="807"/>
                    <a:pt x="480" y="804"/>
                  </a:cubicBezTo>
                  <a:cubicBezTo>
                    <a:pt x="516" y="799"/>
                    <a:pt x="552" y="793"/>
                    <a:pt x="588" y="787"/>
                  </a:cubicBezTo>
                  <a:cubicBezTo>
                    <a:pt x="627" y="782"/>
                    <a:pt x="666" y="777"/>
                    <a:pt x="704" y="772"/>
                  </a:cubicBezTo>
                  <a:cubicBezTo>
                    <a:pt x="969" y="723"/>
                    <a:pt x="1231" y="666"/>
                    <a:pt x="1495" y="610"/>
                  </a:cubicBezTo>
                  <a:cubicBezTo>
                    <a:pt x="1494" y="608"/>
                    <a:pt x="1494" y="608"/>
                    <a:pt x="1494" y="608"/>
                  </a:cubicBezTo>
                  <a:cubicBezTo>
                    <a:pt x="1492" y="606"/>
                    <a:pt x="1492" y="606"/>
                    <a:pt x="1492" y="606"/>
                  </a:cubicBezTo>
                  <a:cubicBezTo>
                    <a:pt x="1491" y="605"/>
                    <a:pt x="1491" y="605"/>
                    <a:pt x="1491" y="605"/>
                  </a:cubicBezTo>
                  <a:cubicBezTo>
                    <a:pt x="1490" y="601"/>
                    <a:pt x="1490" y="601"/>
                    <a:pt x="1490" y="601"/>
                  </a:cubicBezTo>
                  <a:cubicBezTo>
                    <a:pt x="1498" y="609"/>
                    <a:pt x="1498" y="609"/>
                    <a:pt x="1498" y="609"/>
                  </a:cubicBezTo>
                  <a:cubicBezTo>
                    <a:pt x="1498" y="609"/>
                    <a:pt x="1498" y="609"/>
                    <a:pt x="1498" y="609"/>
                  </a:cubicBezTo>
                  <a:cubicBezTo>
                    <a:pt x="1507" y="608"/>
                    <a:pt x="1507" y="608"/>
                    <a:pt x="1507" y="608"/>
                  </a:cubicBezTo>
                  <a:cubicBezTo>
                    <a:pt x="1507" y="607"/>
                    <a:pt x="1507" y="607"/>
                    <a:pt x="1507" y="607"/>
                  </a:cubicBezTo>
                  <a:cubicBezTo>
                    <a:pt x="1503" y="594"/>
                    <a:pt x="1503" y="594"/>
                    <a:pt x="1503" y="594"/>
                  </a:cubicBezTo>
                  <a:cubicBezTo>
                    <a:pt x="1500" y="569"/>
                    <a:pt x="1500" y="569"/>
                    <a:pt x="1500" y="569"/>
                  </a:cubicBezTo>
                  <a:cubicBezTo>
                    <a:pt x="1500" y="566"/>
                    <a:pt x="1500" y="566"/>
                    <a:pt x="1500" y="566"/>
                  </a:cubicBezTo>
                  <a:cubicBezTo>
                    <a:pt x="1502" y="566"/>
                    <a:pt x="1502" y="566"/>
                    <a:pt x="1502" y="566"/>
                  </a:cubicBezTo>
                  <a:cubicBezTo>
                    <a:pt x="1505" y="567"/>
                    <a:pt x="1505" y="567"/>
                    <a:pt x="1505" y="567"/>
                  </a:cubicBezTo>
                  <a:cubicBezTo>
                    <a:pt x="1506" y="568"/>
                    <a:pt x="1506" y="568"/>
                    <a:pt x="1506" y="568"/>
                  </a:cubicBezTo>
                  <a:cubicBezTo>
                    <a:pt x="1510" y="574"/>
                    <a:pt x="1510" y="574"/>
                    <a:pt x="1510" y="574"/>
                  </a:cubicBezTo>
                  <a:cubicBezTo>
                    <a:pt x="1516" y="587"/>
                    <a:pt x="1516" y="587"/>
                    <a:pt x="1516" y="587"/>
                  </a:cubicBezTo>
                  <a:cubicBezTo>
                    <a:pt x="1518" y="588"/>
                    <a:pt x="1518" y="588"/>
                    <a:pt x="1518" y="588"/>
                  </a:cubicBezTo>
                  <a:cubicBezTo>
                    <a:pt x="1520" y="591"/>
                    <a:pt x="1520" y="591"/>
                    <a:pt x="1520" y="591"/>
                  </a:cubicBezTo>
                  <a:cubicBezTo>
                    <a:pt x="1522" y="593"/>
                    <a:pt x="1522" y="593"/>
                    <a:pt x="1522" y="593"/>
                  </a:cubicBezTo>
                  <a:cubicBezTo>
                    <a:pt x="1522" y="595"/>
                    <a:pt x="1522" y="595"/>
                    <a:pt x="1522" y="595"/>
                  </a:cubicBezTo>
                  <a:cubicBezTo>
                    <a:pt x="1522" y="598"/>
                    <a:pt x="1522" y="598"/>
                    <a:pt x="1522" y="598"/>
                  </a:cubicBezTo>
                  <a:cubicBezTo>
                    <a:pt x="1522" y="601"/>
                    <a:pt x="1522" y="601"/>
                    <a:pt x="1522" y="601"/>
                  </a:cubicBezTo>
                  <a:cubicBezTo>
                    <a:pt x="1524" y="604"/>
                    <a:pt x="1524" y="604"/>
                    <a:pt x="1524" y="604"/>
                  </a:cubicBezTo>
                  <a:cubicBezTo>
                    <a:pt x="1524" y="604"/>
                    <a:pt x="1524" y="604"/>
                    <a:pt x="1524" y="604"/>
                  </a:cubicBezTo>
                  <a:cubicBezTo>
                    <a:pt x="1524" y="604"/>
                    <a:pt x="1524" y="604"/>
                    <a:pt x="1524" y="604"/>
                  </a:cubicBezTo>
                  <a:cubicBezTo>
                    <a:pt x="1526" y="604"/>
                    <a:pt x="1528" y="603"/>
                    <a:pt x="1529" y="603"/>
                  </a:cubicBezTo>
                  <a:cubicBezTo>
                    <a:pt x="1525" y="593"/>
                    <a:pt x="1525" y="593"/>
                    <a:pt x="1525" y="593"/>
                  </a:cubicBezTo>
                  <a:lnTo>
                    <a:pt x="1495" y="54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860676" y="2733675"/>
              <a:ext cx="715963" cy="898525"/>
            </a:xfrm>
            <a:custGeom>
              <a:avLst/>
              <a:gdLst>
                <a:gd name="T0" fmla="*/ 1040 w 1063"/>
                <a:gd name="T1" fmla="*/ 345 h 1335"/>
                <a:gd name="T2" fmla="*/ 687 w 1063"/>
                <a:gd name="T3" fmla="*/ 312 h 1335"/>
                <a:gd name="T4" fmla="*/ 687 w 1063"/>
                <a:gd name="T5" fmla="*/ 312 h 1335"/>
                <a:gd name="T6" fmla="*/ 687 w 1063"/>
                <a:gd name="T7" fmla="*/ 312 h 1335"/>
                <a:gd name="T8" fmla="*/ 712 w 1063"/>
                <a:gd name="T9" fmla="*/ 64 h 1335"/>
                <a:gd name="T10" fmla="*/ 157 w 1063"/>
                <a:gd name="T11" fmla="*/ 0 h 1335"/>
                <a:gd name="T12" fmla="*/ 0 w 1063"/>
                <a:gd name="T13" fmla="*/ 1231 h 1335"/>
                <a:gd name="T14" fmla="*/ 982 w 1063"/>
                <a:gd name="T15" fmla="*/ 1335 h 1335"/>
                <a:gd name="T16" fmla="*/ 1063 w 1063"/>
                <a:gd name="T17" fmla="*/ 346 h 1335"/>
                <a:gd name="T18" fmla="*/ 1040 w 1063"/>
                <a:gd name="T19" fmla="*/ 345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3" h="1335">
                  <a:moveTo>
                    <a:pt x="1040" y="345"/>
                  </a:moveTo>
                  <a:cubicBezTo>
                    <a:pt x="922" y="335"/>
                    <a:pt x="804" y="324"/>
                    <a:pt x="687" y="312"/>
                  </a:cubicBezTo>
                  <a:cubicBezTo>
                    <a:pt x="687" y="312"/>
                    <a:pt x="687" y="312"/>
                    <a:pt x="687" y="312"/>
                  </a:cubicBezTo>
                  <a:cubicBezTo>
                    <a:pt x="687" y="312"/>
                    <a:pt x="687" y="312"/>
                    <a:pt x="687" y="312"/>
                  </a:cubicBezTo>
                  <a:cubicBezTo>
                    <a:pt x="695" y="229"/>
                    <a:pt x="703" y="146"/>
                    <a:pt x="712" y="64"/>
                  </a:cubicBezTo>
                  <a:cubicBezTo>
                    <a:pt x="526" y="45"/>
                    <a:pt x="341" y="24"/>
                    <a:pt x="157" y="0"/>
                  </a:cubicBezTo>
                  <a:cubicBezTo>
                    <a:pt x="104" y="410"/>
                    <a:pt x="52" y="820"/>
                    <a:pt x="0" y="1231"/>
                  </a:cubicBezTo>
                  <a:cubicBezTo>
                    <a:pt x="327" y="1272"/>
                    <a:pt x="654" y="1307"/>
                    <a:pt x="982" y="1335"/>
                  </a:cubicBezTo>
                  <a:cubicBezTo>
                    <a:pt x="1009" y="1005"/>
                    <a:pt x="1036" y="676"/>
                    <a:pt x="1063" y="346"/>
                  </a:cubicBezTo>
                  <a:lnTo>
                    <a:pt x="1040" y="34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3790951" y="3759200"/>
              <a:ext cx="1858963" cy="1762125"/>
            </a:xfrm>
            <a:custGeom>
              <a:avLst/>
              <a:gdLst>
                <a:gd name="T0" fmla="*/ 2723 w 2759"/>
                <a:gd name="T1" fmla="*/ 1233 h 2618"/>
                <a:gd name="T2" fmla="*/ 2690 w 2759"/>
                <a:gd name="T3" fmla="*/ 1183 h 2618"/>
                <a:gd name="T4" fmla="*/ 2645 w 2759"/>
                <a:gd name="T5" fmla="*/ 1089 h 2618"/>
                <a:gd name="T6" fmla="*/ 2522 w 2759"/>
                <a:gd name="T7" fmla="*/ 681 h 2618"/>
                <a:gd name="T8" fmla="*/ 2419 w 2759"/>
                <a:gd name="T9" fmla="*/ 634 h 2618"/>
                <a:gd name="T10" fmla="*/ 2316 w 2759"/>
                <a:gd name="T11" fmla="*/ 633 h 2618"/>
                <a:gd name="T12" fmla="*/ 2249 w 2759"/>
                <a:gd name="T13" fmla="*/ 639 h 2618"/>
                <a:gd name="T14" fmla="*/ 2109 w 2759"/>
                <a:gd name="T15" fmla="*/ 664 h 2618"/>
                <a:gd name="T16" fmla="*/ 2050 w 2759"/>
                <a:gd name="T17" fmla="*/ 646 h 2618"/>
                <a:gd name="T18" fmla="*/ 1987 w 2759"/>
                <a:gd name="T19" fmla="*/ 678 h 2618"/>
                <a:gd name="T20" fmla="*/ 1911 w 2759"/>
                <a:gd name="T21" fmla="*/ 647 h 2618"/>
                <a:gd name="T22" fmla="*/ 1778 w 2759"/>
                <a:gd name="T23" fmla="*/ 583 h 2618"/>
                <a:gd name="T24" fmla="*/ 1556 w 2759"/>
                <a:gd name="T25" fmla="*/ 565 h 2618"/>
                <a:gd name="T26" fmla="*/ 1453 w 2759"/>
                <a:gd name="T27" fmla="*/ 523 h 2618"/>
                <a:gd name="T28" fmla="*/ 64 w 2759"/>
                <a:gd name="T29" fmla="*/ 1154 h 2618"/>
                <a:gd name="T30" fmla="*/ 205 w 2759"/>
                <a:gd name="T31" fmla="*/ 1307 h 2618"/>
                <a:gd name="T32" fmla="*/ 318 w 2759"/>
                <a:gd name="T33" fmla="*/ 1407 h 2618"/>
                <a:gd name="T34" fmla="*/ 368 w 2759"/>
                <a:gd name="T35" fmla="*/ 1496 h 2618"/>
                <a:gd name="T36" fmla="*/ 420 w 2759"/>
                <a:gd name="T37" fmla="*/ 1663 h 2618"/>
                <a:gd name="T38" fmla="*/ 594 w 2759"/>
                <a:gd name="T39" fmla="*/ 1790 h 2618"/>
                <a:gd name="T40" fmla="*/ 740 w 2759"/>
                <a:gd name="T41" fmla="*/ 1812 h 2618"/>
                <a:gd name="T42" fmla="*/ 794 w 2759"/>
                <a:gd name="T43" fmla="*/ 1702 h 2618"/>
                <a:gd name="T44" fmla="*/ 884 w 2759"/>
                <a:gd name="T45" fmla="*/ 1634 h 2618"/>
                <a:gd name="T46" fmla="*/ 1053 w 2759"/>
                <a:gd name="T47" fmla="*/ 1655 h 2618"/>
                <a:gd name="T48" fmla="*/ 1110 w 2759"/>
                <a:gd name="T49" fmla="*/ 1701 h 2618"/>
                <a:gd name="T50" fmla="*/ 1239 w 2759"/>
                <a:gd name="T51" fmla="*/ 1817 h 2618"/>
                <a:gd name="T52" fmla="*/ 1297 w 2759"/>
                <a:gd name="T53" fmla="*/ 1943 h 2618"/>
                <a:gd name="T54" fmla="*/ 1381 w 2759"/>
                <a:gd name="T55" fmla="*/ 2071 h 2618"/>
                <a:gd name="T56" fmla="*/ 1438 w 2759"/>
                <a:gd name="T57" fmla="*/ 2156 h 2618"/>
                <a:gd name="T58" fmla="*/ 1506 w 2759"/>
                <a:gd name="T59" fmla="*/ 2238 h 2618"/>
                <a:gd name="T60" fmla="*/ 1525 w 2759"/>
                <a:gd name="T61" fmla="*/ 2342 h 2618"/>
                <a:gd name="T62" fmla="*/ 1623 w 2759"/>
                <a:gd name="T63" fmla="*/ 2488 h 2618"/>
                <a:gd name="T64" fmla="*/ 1740 w 2759"/>
                <a:gd name="T65" fmla="*/ 2530 h 2618"/>
                <a:gd name="T66" fmla="*/ 1947 w 2759"/>
                <a:gd name="T67" fmla="*/ 2604 h 2618"/>
                <a:gd name="T68" fmla="*/ 2017 w 2759"/>
                <a:gd name="T69" fmla="*/ 2569 h 2618"/>
                <a:gd name="T70" fmla="*/ 1986 w 2759"/>
                <a:gd name="T71" fmla="*/ 2514 h 2618"/>
                <a:gd name="T72" fmla="*/ 1956 w 2759"/>
                <a:gd name="T73" fmla="*/ 2456 h 2618"/>
                <a:gd name="T74" fmla="*/ 1945 w 2759"/>
                <a:gd name="T75" fmla="*/ 2325 h 2618"/>
                <a:gd name="T76" fmla="*/ 1890 w 2759"/>
                <a:gd name="T77" fmla="*/ 2265 h 2618"/>
                <a:gd name="T78" fmla="*/ 1933 w 2759"/>
                <a:gd name="T79" fmla="*/ 2243 h 2618"/>
                <a:gd name="T80" fmla="*/ 1983 w 2759"/>
                <a:gd name="T81" fmla="*/ 2178 h 2618"/>
                <a:gd name="T82" fmla="*/ 1971 w 2759"/>
                <a:gd name="T83" fmla="*/ 2117 h 2618"/>
                <a:gd name="T84" fmla="*/ 2035 w 2759"/>
                <a:gd name="T85" fmla="*/ 2060 h 2618"/>
                <a:gd name="T86" fmla="*/ 2041 w 2759"/>
                <a:gd name="T87" fmla="*/ 2049 h 2618"/>
                <a:gd name="T88" fmla="*/ 2079 w 2759"/>
                <a:gd name="T89" fmla="*/ 1980 h 2618"/>
                <a:gd name="T90" fmla="*/ 2170 w 2759"/>
                <a:gd name="T91" fmla="*/ 1970 h 2618"/>
                <a:gd name="T92" fmla="*/ 2131 w 2759"/>
                <a:gd name="T93" fmla="*/ 1909 h 2618"/>
                <a:gd name="T94" fmla="*/ 2170 w 2759"/>
                <a:gd name="T95" fmla="*/ 1910 h 2618"/>
                <a:gd name="T96" fmla="*/ 2215 w 2759"/>
                <a:gd name="T97" fmla="*/ 1913 h 2618"/>
                <a:gd name="T98" fmla="*/ 2292 w 2759"/>
                <a:gd name="T99" fmla="*/ 1919 h 2618"/>
                <a:gd name="T100" fmla="*/ 2433 w 2759"/>
                <a:gd name="T101" fmla="*/ 1789 h 2618"/>
                <a:gd name="T102" fmla="*/ 2488 w 2759"/>
                <a:gd name="T103" fmla="*/ 1726 h 2618"/>
                <a:gd name="T104" fmla="*/ 2447 w 2759"/>
                <a:gd name="T105" fmla="*/ 1651 h 2618"/>
                <a:gd name="T106" fmla="*/ 2509 w 2759"/>
                <a:gd name="T107" fmla="*/ 1689 h 2618"/>
                <a:gd name="T108" fmla="*/ 2647 w 2759"/>
                <a:gd name="T109" fmla="*/ 1654 h 2618"/>
                <a:gd name="T110" fmla="*/ 2724 w 2759"/>
                <a:gd name="T111" fmla="*/ 1492 h 2618"/>
                <a:gd name="T112" fmla="*/ 2754 w 2759"/>
                <a:gd name="T113" fmla="*/ 1337 h 2618"/>
                <a:gd name="T114" fmla="*/ 2077 w 2759"/>
                <a:gd name="T115" fmla="*/ 2065 h 2618"/>
                <a:gd name="T116" fmla="*/ 2034 w 2759"/>
                <a:gd name="T117" fmla="*/ 2124 h 2618"/>
                <a:gd name="T118" fmla="*/ 1963 w 2759"/>
                <a:gd name="T119" fmla="*/ 2298 h 2618"/>
                <a:gd name="T120" fmla="*/ 2502 w 2759"/>
                <a:gd name="T121" fmla="*/ 1745 h 2618"/>
                <a:gd name="T122" fmla="*/ 2206 w 2759"/>
                <a:gd name="T123" fmla="*/ 1963 h 2618"/>
                <a:gd name="T124" fmla="*/ 2080 w 2759"/>
                <a:gd name="T125" fmla="*/ 2063 h 2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59" h="2618">
                  <a:moveTo>
                    <a:pt x="2758" y="1307"/>
                  </a:moveTo>
                  <a:cubicBezTo>
                    <a:pt x="2755" y="1304"/>
                    <a:pt x="2755" y="1304"/>
                    <a:pt x="2755" y="1304"/>
                  </a:cubicBezTo>
                  <a:cubicBezTo>
                    <a:pt x="2749" y="1296"/>
                    <a:pt x="2749" y="1296"/>
                    <a:pt x="2749" y="1296"/>
                  </a:cubicBezTo>
                  <a:cubicBezTo>
                    <a:pt x="2749" y="1293"/>
                    <a:pt x="2749" y="1293"/>
                    <a:pt x="2749" y="1293"/>
                  </a:cubicBezTo>
                  <a:cubicBezTo>
                    <a:pt x="2751" y="1289"/>
                    <a:pt x="2751" y="1289"/>
                    <a:pt x="2751" y="1289"/>
                  </a:cubicBezTo>
                  <a:cubicBezTo>
                    <a:pt x="2751" y="1287"/>
                    <a:pt x="2751" y="1287"/>
                    <a:pt x="2751" y="1287"/>
                  </a:cubicBezTo>
                  <a:cubicBezTo>
                    <a:pt x="2751" y="1276"/>
                    <a:pt x="2751" y="1276"/>
                    <a:pt x="2751" y="1276"/>
                  </a:cubicBezTo>
                  <a:cubicBezTo>
                    <a:pt x="2750" y="1272"/>
                    <a:pt x="2750" y="1272"/>
                    <a:pt x="2750" y="1272"/>
                  </a:cubicBezTo>
                  <a:cubicBezTo>
                    <a:pt x="2746" y="1271"/>
                    <a:pt x="2746" y="1271"/>
                    <a:pt x="2746" y="1271"/>
                  </a:cubicBezTo>
                  <a:cubicBezTo>
                    <a:pt x="2742" y="1273"/>
                    <a:pt x="2742" y="1273"/>
                    <a:pt x="2742" y="1273"/>
                  </a:cubicBezTo>
                  <a:cubicBezTo>
                    <a:pt x="2741" y="1273"/>
                    <a:pt x="2741" y="1273"/>
                    <a:pt x="2741" y="1273"/>
                  </a:cubicBezTo>
                  <a:cubicBezTo>
                    <a:pt x="2741" y="1273"/>
                    <a:pt x="2741" y="1273"/>
                    <a:pt x="2741" y="1273"/>
                  </a:cubicBezTo>
                  <a:cubicBezTo>
                    <a:pt x="2740" y="1272"/>
                    <a:pt x="2740" y="1272"/>
                    <a:pt x="2740" y="1272"/>
                  </a:cubicBezTo>
                  <a:cubicBezTo>
                    <a:pt x="2740" y="1272"/>
                    <a:pt x="2740" y="1272"/>
                    <a:pt x="2740" y="1272"/>
                  </a:cubicBezTo>
                  <a:cubicBezTo>
                    <a:pt x="2739" y="1271"/>
                    <a:pt x="2739" y="1271"/>
                    <a:pt x="2739" y="1271"/>
                  </a:cubicBezTo>
                  <a:cubicBezTo>
                    <a:pt x="2738" y="1271"/>
                    <a:pt x="2738" y="1271"/>
                    <a:pt x="2738" y="1271"/>
                  </a:cubicBezTo>
                  <a:cubicBezTo>
                    <a:pt x="2738" y="1269"/>
                    <a:pt x="2738" y="1269"/>
                    <a:pt x="2738" y="1269"/>
                  </a:cubicBezTo>
                  <a:cubicBezTo>
                    <a:pt x="2737" y="1263"/>
                    <a:pt x="2737" y="1263"/>
                    <a:pt x="2737" y="1263"/>
                  </a:cubicBezTo>
                  <a:cubicBezTo>
                    <a:pt x="2736" y="1261"/>
                    <a:pt x="2736" y="1261"/>
                    <a:pt x="2736" y="1261"/>
                  </a:cubicBezTo>
                  <a:cubicBezTo>
                    <a:pt x="2735" y="1260"/>
                    <a:pt x="2735" y="1260"/>
                    <a:pt x="2735" y="1260"/>
                  </a:cubicBezTo>
                  <a:cubicBezTo>
                    <a:pt x="2734" y="1259"/>
                    <a:pt x="2734" y="1259"/>
                    <a:pt x="2734" y="1259"/>
                  </a:cubicBezTo>
                  <a:cubicBezTo>
                    <a:pt x="2734" y="1257"/>
                    <a:pt x="2734" y="1257"/>
                    <a:pt x="2734" y="1257"/>
                  </a:cubicBezTo>
                  <a:cubicBezTo>
                    <a:pt x="2733" y="1255"/>
                    <a:pt x="2733" y="1255"/>
                    <a:pt x="2733" y="1255"/>
                  </a:cubicBezTo>
                  <a:cubicBezTo>
                    <a:pt x="2733" y="1254"/>
                    <a:pt x="2733" y="1254"/>
                    <a:pt x="2733" y="1254"/>
                  </a:cubicBezTo>
                  <a:cubicBezTo>
                    <a:pt x="2732" y="1252"/>
                    <a:pt x="2732" y="1252"/>
                    <a:pt x="2732" y="1252"/>
                  </a:cubicBezTo>
                  <a:cubicBezTo>
                    <a:pt x="2731" y="1251"/>
                    <a:pt x="2731" y="1251"/>
                    <a:pt x="2731" y="1251"/>
                  </a:cubicBezTo>
                  <a:cubicBezTo>
                    <a:pt x="2729" y="1249"/>
                    <a:pt x="2729" y="1249"/>
                    <a:pt x="2729" y="1249"/>
                  </a:cubicBezTo>
                  <a:cubicBezTo>
                    <a:pt x="2723" y="1245"/>
                    <a:pt x="2723" y="1245"/>
                    <a:pt x="2723" y="1245"/>
                  </a:cubicBezTo>
                  <a:cubicBezTo>
                    <a:pt x="2722" y="1244"/>
                    <a:pt x="2722" y="1244"/>
                    <a:pt x="2722" y="1244"/>
                  </a:cubicBezTo>
                  <a:cubicBezTo>
                    <a:pt x="2721" y="1242"/>
                    <a:pt x="2721" y="1242"/>
                    <a:pt x="2721" y="1242"/>
                  </a:cubicBezTo>
                  <a:cubicBezTo>
                    <a:pt x="2721" y="1240"/>
                    <a:pt x="2721" y="1240"/>
                    <a:pt x="2721" y="1240"/>
                  </a:cubicBezTo>
                  <a:cubicBezTo>
                    <a:pt x="2721" y="1238"/>
                    <a:pt x="2721" y="1238"/>
                    <a:pt x="2721" y="1238"/>
                  </a:cubicBezTo>
                  <a:cubicBezTo>
                    <a:pt x="2721" y="1237"/>
                    <a:pt x="2721" y="1237"/>
                    <a:pt x="2721" y="1237"/>
                  </a:cubicBezTo>
                  <a:cubicBezTo>
                    <a:pt x="2722" y="1234"/>
                    <a:pt x="2722" y="1234"/>
                    <a:pt x="2722" y="1234"/>
                  </a:cubicBezTo>
                  <a:cubicBezTo>
                    <a:pt x="2723" y="1233"/>
                    <a:pt x="2723" y="1233"/>
                    <a:pt x="2723" y="1233"/>
                  </a:cubicBezTo>
                  <a:cubicBezTo>
                    <a:pt x="2725" y="1230"/>
                    <a:pt x="2725" y="1230"/>
                    <a:pt x="2725" y="1230"/>
                  </a:cubicBezTo>
                  <a:cubicBezTo>
                    <a:pt x="2725" y="1229"/>
                    <a:pt x="2725" y="1229"/>
                    <a:pt x="2725" y="1229"/>
                  </a:cubicBezTo>
                  <a:cubicBezTo>
                    <a:pt x="2725" y="1228"/>
                    <a:pt x="2725" y="1228"/>
                    <a:pt x="2725" y="1228"/>
                  </a:cubicBezTo>
                  <a:cubicBezTo>
                    <a:pt x="2722" y="1227"/>
                    <a:pt x="2722" y="1227"/>
                    <a:pt x="2722" y="1227"/>
                  </a:cubicBezTo>
                  <a:cubicBezTo>
                    <a:pt x="2718" y="1223"/>
                    <a:pt x="2718" y="1223"/>
                    <a:pt x="2718" y="1223"/>
                  </a:cubicBezTo>
                  <a:cubicBezTo>
                    <a:pt x="2716" y="1220"/>
                    <a:pt x="2716" y="1220"/>
                    <a:pt x="2716" y="1220"/>
                  </a:cubicBezTo>
                  <a:cubicBezTo>
                    <a:pt x="2715" y="1219"/>
                    <a:pt x="2715" y="1219"/>
                    <a:pt x="2715" y="1219"/>
                  </a:cubicBezTo>
                  <a:cubicBezTo>
                    <a:pt x="2715" y="1217"/>
                    <a:pt x="2715" y="1217"/>
                    <a:pt x="2715" y="1217"/>
                  </a:cubicBezTo>
                  <a:cubicBezTo>
                    <a:pt x="2714" y="1213"/>
                    <a:pt x="2714" y="1213"/>
                    <a:pt x="2714" y="1213"/>
                  </a:cubicBezTo>
                  <a:cubicBezTo>
                    <a:pt x="2713" y="1211"/>
                    <a:pt x="2713" y="1211"/>
                    <a:pt x="2713" y="1211"/>
                  </a:cubicBezTo>
                  <a:cubicBezTo>
                    <a:pt x="2712" y="1210"/>
                    <a:pt x="2712" y="1210"/>
                    <a:pt x="2712" y="1210"/>
                  </a:cubicBezTo>
                  <a:cubicBezTo>
                    <a:pt x="2711" y="1209"/>
                    <a:pt x="2711" y="1209"/>
                    <a:pt x="2711" y="1209"/>
                  </a:cubicBezTo>
                  <a:cubicBezTo>
                    <a:pt x="2710" y="1208"/>
                    <a:pt x="2710" y="1208"/>
                    <a:pt x="2710" y="1208"/>
                  </a:cubicBezTo>
                  <a:cubicBezTo>
                    <a:pt x="2708" y="1208"/>
                    <a:pt x="2708" y="1208"/>
                    <a:pt x="2708" y="1208"/>
                  </a:cubicBezTo>
                  <a:cubicBezTo>
                    <a:pt x="2707" y="1207"/>
                    <a:pt x="2707" y="1207"/>
                    <a:pt x="2707" y="1207"/>
                  </a:cubicBezTo>
                  <a:cubicBezTo>
                    <a:pt x="2706" y="1207"/>
                    <a:pt x="2706" y="1207"/>
                    <a:pt x="2706" y="1207"/>
                  </a:cubicBezTo>
                  <a:cubicBezTo>
                    <a:pt x="2705" y="1206"/>
                    <a:pt x="2705" y="1206"/>
                    <a:pt x="2705" y="1206"/>
                  </a:cubicBezTo>
                  <a:cubicBezTo>
                    <a:pt x="2705" y="1205"/>
                    <a:pt x="2705" y="1205"/>
                    <a:pt x="2705" y="1205"/>
                  </a:cubicBezTo>
                  <a:cubicBezTo>
                    <a:pt x="2704" y="1203"/>
                    <a:pt x="2704" y="1203"/>
                    <a:pt x="2704" y="1203"/>
                  </a:cubicBezTo>
                  <a:cubicBezTo>
                    <a:pt x="2704" y="1202"/>
                    <a:pt x="2704" y="1202"/>
                    <a:pt x="2704" y="1202"/>
                  </a:cubicBezTo>
                  <a:cubicBezTo>
                    <a:pt x="2705" y="1201"/>
                    <a:pt x="2705" y="1201"/>
                    <a:pt x="2705" y="1201"/>
                  </a:cubicBezTo>
                  <a:cubicBezTo>
                    <a:pt x="2707" y="1199"/>
                    <a:pt x="2707" y="1199"/>
                    <a:pt x="2707" y="1199"/>
                  </a:cubicBezTo>
                  <a:cubicBezTo>
                    <a:pt x="2707" y="1199"/>
                    <a:pt x="2707" y="1199"/>
                    <a:pt x="2707" y="1199"/>
                  </a:cubicBezTo>
                  <a:cubicBezTo>
                    <a:pt x="2707" y="1199"/>
                    <a:pt x="2707" y="1199"/>
                    <a:pt x="2707" y="1199"/>
                  </a:cubicBezTo>
                  <a:cubicBezTo>
                    <a:pt x="2708" y="1198"/>
                    <a:pt x="2708" y="1198"/>
                    <a:pt x="2708" y="1198"/>
                  </a:cubicBezTo>
                  <a:cubicBezTo>
                    <a:pt x="2708" y="1197"/>
                    <a:pt x="2708" y="1197"/>
                    <a:pt x="2708" y="1197"/>
                  </a:cubicBezTo>
                  <a:cubicBezTo>
                    <a:pt x="2708" y="1195"/>
                    <a:pt x="2708" y="1195"/>
                    <a:pt x="2708" y="1195"/>
                  </a:cubicBezTo>
                  <a:cubicBezTo>
                    <a:pt x="2707" y="1194"/>
                    <a:pt x="2707" y="1194"/>
                    <a:pt x="2707" y="1194"/>
                  </a:cubicBezTo>
                  <a:cubicBezTo>
                    <a:pt x="2706" y="1194"/>
                    <a:pt x="2706" y="1194"/>
                    <a:pt x="2706" y="1194"/>
                  </a:cubicBezTo>
                  <a:cubicBezTo>
                    <a:pt x="2705" y="1193"/>
                    <a:pt x="2705" y="1193"/>
                    <a:pt x="2705" y="1193"/>
                  </a:cubicBezTo>
                  <a:cubicBezTo>
                    <a:pt x="2700" y="1192"/>
                    <a:pt x="2700" y="1192"/>
                    <a:pt x="2700" y="1192"/>
                  </a:cubicBezTo>
                  <a:cubicBezTo>
                    <a:pt x="2699" y="1191"/>
                    <a:pt x="2699" y="1191"/>
                    <a:pt x="2699" y="1191"/>
                  </a:cubicBezTo>
                  <a:cubicBezTo>
                    <a:pt x="2698" y="1191"/>
                    <a:pt x="2698" y="1191"/>
                    <a:pt x="2698" y="1191"/>
                  </a:cubicBezTo>
                  <a:cubicBezTo>
                    <a:pt x="2696" y="1189"/>
                    <a:pt x="2696" y="1189"/>
                    <a:pt x="2696" y="1189"/>
                  </a:cubicBezTo>
                  <a:cubicBezTo>
                    <a:pt x="2690" y="1183"/>
                    <a:pt x="2690" y="1183"/>
                    <a:pt x="2690" y="1183"/>
                  </a:cubicBezTo>
                  <a:cubicBezTo>
                    <a:pt x="2687" y="1181"/>
                    <a:pt x="2687" y="1181"/>
                    <a:pt x="2687" y="1181"/>
                  </a:cubicBezTo>
                  <a:cubicBezTo>
                    <a:pt x="2686" y="1179"/>
                    <a:pt x="2686" y="1179"/>
                    <a:pt x="2686" y="1179"/>
                  </a:cubicBezTo>
                  <a:cubicBezTo>
                    <a:pt x="2685" y="1177"/>
                    <a:pt x="2685" y="1177"/>
                    <a:pt x="2685" y="1177"/>
                  </a:cubicBezTo>
                  <a:cubicBezTo>
                    <a:pt x="2685" y="1175"/>
                    <a:pt x="2685" y="1175"/>
                    <a:pt x="2685" y="1175"/>
                  </a:cubicBezTo>
                  <a:cubicBezTo>
                    <a:pt x="2684" y="1173"/>
                    <a:pt x="2684" y="1173"/>
                    <a:pt x="2684" y="1173"/>
                  </a:cubicBezTo>
                  <a:cubicBezTo>
                    <a:pt x="2684" y="1171"/>
                    <a:pt x="2684" y="1171"/>
                    <a:pt x="2684" y="1171"/>
                  </a:cubicBezTo>
                  <a:cubicBezTo>
                    <a:pt x="2685" y="1169"/>
                    <a:pt x="2685" y="1169"/>
                    <a:pt x="2685" y="1169"/>
                  </a:cubicBezTo>
                  <a:cubicBezTo>
                    <a:pt x="2686" y="1167"/>
                    <a:pt x="2686" y="1167"/>
                    <a:pt x="2686" y="1167"/>
                  </a:cubicBezTo>
                  <a:cubicBezTo>
                    <a:pt x="2686" y="1166"/>
                    <a:pt x="2686" y="1166"/>
                    <a:pt x="2686" y="1166"/>
                  </a:cubicBezTo>
                  <a:cubicBezTo>
                    <a:pt x="2686" y="1163"/>
                    <a:pt x="2686" y="1163"/>
                    <a:pt x="2686" y="1163"/>
                  </a:cubicBezTo>
                  <a:cubicBezTo>
                    <a:pt x="2686" y="1157"/>
                    <a:pt x="2686" y="1157"/>
                    <a:pt x="2686" y="1157"/>
                  </a:cubicBezTo>
                  <a:cubicBezTo>
                    <a:pt x="2686" y="1154"/>
                    <a:pt x="2686" y="1154"/>
                    <a:pt x="2686" y="1154"/>
                  </a:cubicBezTo>
                  <a:cubicBezTo>
                    <a:pt x="2687" y="1150"/>
                    <a:pt x="2687" y="1150"/>
                    <a:pt x="2687" y="1150"/>
                  </a:cubicBezTo>
                  <a:cubicBezTo>
                    <a:pt x="2687" y="1149"/>
                    <a:pt x="2687" y="1149"/>
                    <a:pt x="2687" y="1149"/>
                  </a:cubicBezTo>
                  <a:cubicBezTo>
                    <a:pt x="2687" y="1148"/>
                    <a:pt x="2687" y="1148"/>
                    <a:pt x="2687" y="1148"/>
                  </a:cubicBezTo>
                  <a:cubicBezTo>
                    <a:pt x="2686" y="1147"/>
                    <a:pt x="2686" y="1147"/>
                    <a:pt x="2686" y="1147"/>
                  </a:cubicBezTo>
                  <a:cubicBezTo>
                    <a:pt x="2686" y="1146"/>
                    <a:pt x="2686" y="1146"/>
                    <a:pt x="2686" y="1146"/>
                  </a:cubicBezTo>
                  <a:cubicBezTo>
                    <a:pt x="2685" y="1145"/>
                    <a:pt x="2685" y="1145"/>
                    <a:pt x="2685" y="1145"/>
                  </a:cubicBezTo>
                  <a:cubicBezTo>
                    <a:pt x="2684" y="1144"/>
                    <a:pt x="2684" y="1144"/>
                    <a:pt x="2684" y="1144"/>
                  </a:cubicBezTo>
                  <a:cubicBezTo>
                    <a:pt x="2683" y="1141"/>
                    <a:pt x="2683" y="1141"/>
                    <a:pt x="2683" y="1141"/>
                  </a:cubicBezTo>
                  <a:cubicBezTo>
                    <a:pt x="2681" y="1131"/>
                    <a:pt x="2681" y="1131"/>
                    <a:pt x="2681" y="1131"/>
                  </a:cubicBezTo>
                  <a:cubicBezTo>
                    <a:pt x="2680" y="1129"/>
                    <a:pt x="2680" y="1129"/>
                    <a:pt x="2680" y="1129"/>
                  </a:cubicBezTo>
                  <a:cubicBezTo>
                    <a:pt x="2675" y="1122"/>
                    <a:pt x="2675" y="1122"/>
                    <a:pt x="2675" y="1122"/>
                  </a:cubicBezTo>
                  <a:cubicBezTo>
                    <a:pt x="2673" y="1118"/>
                    <a:pt x="2673" y="1118"/>
                    <a:pt x="2673" y="1118"/>
                  </a:cubicBezTo>
                  <a:cubicBezTo>
                    <a:pt x="2672" y="1116"/>
                    <a:pt x="2672" y="1116"/>
                    <a:pt x="2672" y="1116"/>
                  </a:cubicBezTo>
                  <a:cubicBezTo>
                    <a:pt x="2671" y="1114"/>
                    <a:pt x="2671" y="1114"/>
                    <a:pt x="2671" y="1114"/>
                  </a:cubicBezTo>
                  <a:cubicBezTo>
                    <a:pt x="2669" y="1111"/>
                    <a:pt x="2669" y="1111"/>
                    <a:pt x="2669" y="1111"/>
                  </a:cubicBezTo>
                  <a:cubicBezTo>
                    <a:pt x="2666" y="1107"/>
                    <a:pt x="2666" y="1107"/>
                    <a:pt x="2666" y="1107"/>
                  </a:cubicBezTo>
                  <a:cubicBezTo>
                    <a:pt x="2662" y="1103"/>
                    <a:pt x="2662" y="1103"/>
                    <a:pt x="2662" y="1103"/>
                  </a:cubicBezTo>
                  <a:cubicBezTo>
                    <a:pt x="2660" y="1102"/>
                    <a:pt x="2660" y="1102"/>
                    <a:pt x="2660" y="1102"/>
                  </a:cubicBezTo>
                  <a:cubicBezTo>
                    <a:pt x="2653" y="1099"/>
                    <a:pt x="2653" y="1099"/>
                    <a:pt x="2653" y="1099"/>
                  </a:cubicBezTo>
                  <a:cubicBezTo>
                    <a:pt x="2652" y="1098"/>
                    <a:pt x="2652" y="1098"/>
                    <a:pt x="2652" y="1098"/>
                  </a:cubicBezTo>
                  <a:cubicBezTo>
                    <a:pt x="2651" y="1097"/>
                    <a:pt x="2651" y="1097"/>
                    <a:pt x="2651" y="1097"/>
                  </a:cubicBezTo>
                  <a:cubicBezTo>
                    <a:pt x="2650" y="1097"/>
                    <a:pt x="2650" y="1097"/>
                    <a:pt x="2650" y="1097"/>
                  </a:cubicBezTo>
                  <a:cubicBezTo>
                    <a:pt x="2645" y="1089"/>
                    <a:pt x="2645" y="1089"/>
                    <a:pt x="2645" y="1089"/>
                  </a:cubicBezTo>
                  <a:cubicBezTo>
                    <a:pt x="2644" y="1088"/>
                    <a:pt x="2644" y="1088"/>
                    <a:pt x="2644" y="1088"/>
                  </a:cubicBezTo>
                  <a:cubicBezTo>
                    <a:pt x="2641" y="1086"/>
                    <a:pt x="2641" y="1086"/>
                    <a:pt x="2641" y="1086"/>
                  </a:cubicBezTo>
                  <a:cubicBezTo>
                    <a:pt x="2640" y="1085"/>
                    <a:pt x="2640" y="1085"/>
                    <a:pt x="2640" y="1085"/>
                  </a:cubicBezTo>
                  <a:cubicBezTo>
                    <a:pt x="2637" y="1083"/>
                    <a:pt x="2637" y="1083"/>
                    <a:pt x="2637" y="1083"/>
                  </a:cubicBezTo>
                  <a:cubicBezTo>
                    <a:pt x="2636" y="1082"/>
                    <a:pt x="2636" y="1082"/>
                    <a:pt x="2636" y="1082"/>
                  </a:cubicBezTo>
                  <a:cubicBezTo>
                    <a:pt x="2635" y="1081"/>
                    <a:pt x="2635" y="1081"/>
                    <a:pt x="2635" y="1081"/>
                  </a:cubicBezTo>
                  <a:cubicBezTo>
                    <a:pt x="2635" y="1081"/>
                    <a:pt x="2635" y="1081"/>
                    <a:pt x="2635" y="1081"/>
                  </a:cubicBezTo>
                  <a:cubicBezTo>
                    <a:pt x="2629" y="954"/>
                    <a:pt x="2622" y="827"/>
                    <a:pt x="2614" y="699"/>
                  </a:cubicBezTo>
                  <a:cubicBezTo>
                    <a:pt x="2612" y="699"/>
                    <a:pt x="2612" y="699"/>
                    <a:pt x="2612" y="699"/>
                  </a:cubicBezTo>
                  <a:cubicBezTo>
                    <a:pt x="2609" y="697"/>
                    <a:pt x="2609" y="697"/>
                    <a:pt x="2609" y="697"/>
                  </a:cubicBezTo>
                  <a:cubicBezTo>
                    <a:pt x="2602" y="693"/>
                    <a:pt x="2602" y="693"/>
                    <a:pt x="2602" y="693"/>
                  </a:cubicBezTo>
                  <a:cubicBezTo>
                    <a:pt x="2599" y="695"/>
                    <a:pt x="2599" y="695"/>
                    <a:pt x="2599" y="695"/>
                  </a:cubicBezTo>
                  <a:cubicBezTo>
                    <a:pt x="2595" y="696"/>
                    <a:pt x="2595" y="696"/>
                    <a:pt x="2595" y="696"/>
                  </a:cubicBezTo>
                  <a:cubicBezTo>
                    <a:pt x="2591" y="695"/>
                    <a:pt x="2591" y="695"/>
                    <a:pt x="2591" y="695"/>
                  </a:cubicBezTo>
                  <a:cubicBezTo>
                    <a:pt x="2583" y="691"/>
                    <a:pt x="2583" y="691"/>
                    <a:pt x="2583" y="691"/>
                  </a:cubicBezTo>
                  <a:cubicBezTo>
                    <a:pt x="2580" y="693"/>
                    <a:pt x="2580" y="693"/>
                    <a:pt x="2580" y="693"/>
                  </a:cubicBezTo>
                  <a:cubicBezTo>
                    <a:pt x="2578" y="695"/>
                    <a:pt x="2578" y="695"/>
                    <a:pt x="2578" y="695"/>
                  </a:cubicBezTo>
                  <a:cubicBezTo>
                    <a:pt x="2575" y="697"/>
                    <a:pt x="2575" y="697"/>
                    <a:pt x="2575" y="697"/>
                  </a:cubicBezTo>
                  <a:cubicBezTo>
                    <a:pt x="2565" y="692"/>
                    <a:pt x="2565" y="692"/>
                    <a:pt x="2565" y="692"/>
                  </a:cubicBezTo>
                  <a:cubicBezTo>
                    <a:pt x="2561" y="692"/>
                    <a:pt x="2561" y="692"/>
                    <a:pt x="2561" y="692"/>
                  </a:cubicBezTo>
                  <a:cubicBezTo>
                    <a:pt x="2560" y="695"/>
                    <a:pt x="2560" y="695"/>
                    <a:pt x="2560" y="695"/>
                  </a:cubicBezTo>
                  <a:cubicBezTo>
                    <a:pt x="2558" y="699"/>
                    <a:pt x="2558" y="699"/>
                    <a:pt x="2558" y="699"/>
                  </a:cubicBezTo>
                  <a:cubicBezTo>
                    <a:pt x="2556" y="702"/>
                    <a:pt x="2556" y="702"/>
                    <a:pt x="2556" y="702"/>
                  </a:cubicBezTo>
                  <a:cubicBezTo>
                    <a:pt x="2552" y="699"/>
                    <a:pt x="2552" y="699"/>
                    <a:pt x="2552" y="699"/>
                  </a:cubicBezTo>
                  <a:cubicBezTo>
                    <a:pt x="2548" y="702"/>
                    <a:pt x="2548" y="702"/>
                    <a:pt x="2548" y="702"/>
                  </a:cubicBezTo>
                  <a:cubicBezTo>
                    <a:pt x="2544" y="701"/>
                    <a:pt x="2544" y="701"/>
                    <a:pt x="2544" y="701"/>
                  </a:cubicBezTo>
                  <a:cubicBezTo>
                    <a:pt x="2542" y="699"/>
                    <a:pt x="2542" y="699"/>
                    <a:pt x="2542" y="699"/>
                  </a:cubicBezTo>
                  <a:cubicBezTo>
                    <a:pt x="2545" y="696"/>
                    <a:pt x="2545" y="696"/>
                    <a:pt x="2545" y="696"/>
                  </a:cubicBezTo>
                  <a:cubicBezTo>
                    <a:pt x="2545" y="695"/>
                    <a:pt x="2545" y="695"/>
                    <a:pt x="2545" y="695"/>
                  </a:cubicBezTo>
                  <a:cubicBezTo>
                    <a:pt x="2540" y="696"/>
                    <a:pt x="2540" y="696"/>
                    <a:pt x="2540" y="696"/>
                  </a:cubicBezTo>
                  <a:cubicBezTo>
                    <a:pt x="2535" y="695"/>
                    <a:pt x="2535" y="695"/>
                    <a:pt x="2535" y="695"/>
                  </a:cubicBezTo>
                  <a:cubicBezTo>
                    <a:pt x="2531" y="691"/>
                    <a:pt x="2531" y="691"/>
                    <a:pt x="2531" y="691"/>
                  </a:cubicBezTo>
                  <a:cubicBezTo>
                    <a:pt x="2529" y="686"/>
                    <a:pt x="2529" y="686"/>
                    <a:pt x="2529" y="686"/>
                  </a:cubicBezTo>
                  <a:cubicBezTo>
                    <a:pt x="2527" y="682"/>
                    <a:pt x="2527" y="682"/>
                    <a:pt x="2527" y="682"/>
                  </a:cubicBezTo>
                  <a:cubicBezTo>
                    <a:pt x="2525" y="682"/>
                    <a:pt x="2523" y="681"/>
                    <a:pt x="2522" y="681"/>
                  </a:cubicBezTo>
                  <a:cubicBezTo>
                    <a:pt x="2517" y="681"/>
                    <a:pt x="2517" y="681"/>
                    <a:pt x="2517" y="681"/>
                  </a:cubicBezTo>
                  <a:cubicBezTo>
                    <a:pt x="2513" y="679"/>
                    <a:pt x="2513" y="679"/>
                    <a:pt x="2513" y="679"/>
                  </a:cubicBezTo>
                  <a:cubicBezTo>
                    <a:pt x="2513" y="681"/>
                    <a:pt x="2513" y="681"/>
                    <a:pt x="2513" y="681"/>
                  </a:cubicBezTo>
                  <a:cubicBezTo>
                    <a:pt x="2503" y="678"/>
                    <a:pt x="2503" y="678"/>
                    <a:pt x="2503" y="678"/>
                  </a:cubicBezTo>
                  <a:cubicBezTo>
                    <a:pt x="2500" y="677"/>
                    <a:pt x="2500" y="677"/>
                    <a:pt x="2500" y="677"/>
                  </a:cubicBezTo>
                  <a:cubicBezTo>
                    <a:pt x="2501" y="675"/>
                    <a:pt x="2501" y="675"/>
                    <a:pt x="2501" y="675"/>
                  </a:cubicBezTo>
                  <a:cubicBezTo>
                    <a:pt x="2501" y="675"/>
                    <a:pt x="2501" y="675"/>
                    <a:pt x="2501" y="675"/>
                  </a:cubicBezTo>
                  <a:cubicBezTo>
                    <a:pt x="2497" y="674"/>
                    <a:pt x="2497" y="674"/>
                    <a:pt x="2497" y="674"/>
                  </a:cubicBezTo>
                  <a:cubicBezTo>
                    <a:pt x="2492" y="675"/>
                    <a:pt x="2492" y="675"/>
                    <a:pt x="2492" y="675"/>
                  </a:cubicBezTo>
                  <a:cubicBezTo>
                    <a:pt x="2490" y="673"/>
                    <a:pt x="2490" y="673"/>
                    <a:pt x="2490" y="673"/>
                  </a:cubicBezTo>
                  <a:cubicBezTo>
                    <a:pt x="2487" y="672"/>
                    <a:pt x="2487" y="672"/>
                    <a:pt x="2487" y="672"/>
                  </a:cubicBezTo>
                  <a:cubicBezTo>
                    <a:pt x="2485" y="671"/>
                    <a:pt x="2485" y="671"/>
                    <a:pt x="2485" y="671"/>
                  </a:cubicBezTo>
                  <a:cubicBezTo>
                    <a:pt x="2482" y="671"/>
                    <a:pt x="2482" y="671"/>
                    <a:pt x="2482" y="671"/>
                  </a:cubicBezTo>
                  <a:cubicBezTo>
                    <a:pt x="2480" y="671"/>
                    <a:pt x="2480" y="671"/>
                    <a:pt x="2480" y="671"/>
                  </a:cubicBezTo>
                  <a:cubicBezTo>
                    <a:pt x="2478" y="672"/>
                    <a:pt x="2478" y="672"/>
                    <a:pt x="2478" y="672"/>
                  </a:cubicBezTo>
                  <a:cubicBezTo>
                    <a:pt x="2477" y="673"/>
                    <a:pt x="2477" y="673"/>
                    <a:pt x="2477" y="673"/>
                  </a:cubicBezTo>
                  <a:cubicBezTo>
                    <a:pt x="2475" y="672"/>
                    <a:pt x="2475" y="672"/>
                    <a:pt x="2475" y="672"/>
                  </a:cubicBezTo>
                  <a:cubicBezTo>
                    <a:pt x="2474" y="670"/>
                    <a:pt x="2474" y="670"/>
                    <a:pt x="2474" y="670"/>
                  </a:cubicBezTo>
                  <a:cubicBezTo>
                    <a:pt x="2470" y="668"/>
                    <a:pt x="2470" y="668"/>
                    <a:pt x="2470" y="668"/>
                  </a:cubicBezTo>
                  <a:cubicBezTo>
                    <a:pt x="2466" y="663"/>
                    <a:pt x="2466" y="663"/>
                    <a:pt x="2466" y="663"/>
                  </a:cubicBezTo>
                  <a:cubicBezTo>
                    <a:pt x="2463" y="662"/>
                    <a:pt x="2463" y="662"/>
                    <a:pt x="2463" y="662"/>
                  </a:cubicBezTo>
                  <a:cubicBezTo>
                    <a:pt x="2461" y="662"/>
                    <a:pt x="2461" y="662"/>
                    <a:pt x="2461" y="662"/>
                  </a:cubicBezTo>
                  <a:cubicBezTo>
                    <a:pt x="2456" y="660"/>
                    <a:pt x="2456" y="660"/>
                    <a:pt x="2456" y="660"/>
                  </a:cubicBezTo>
                  <a:cubicBezTo>
                    <a:pt x="2442" y="659"/>
                    <a:pt x="2442" y="659"/>
                    <a:pt x="2442" y="659"/>
                  </a:cubicBezTo>
                  <a:cubicBezTo>
                    <a:pt x="2434" y="651"/>
                    <a:pt x="2434" y="651"/>
                    <a:pt x="2434" y="651"/>
                  </a:cubicBezTo>
                  <a:cubicBezTo>
                    <a:pt x="2431" y="646"/>
                    <a:pt x="2431" y="646"/>
                    <a:pt x="2431" y="646"/>
                  </a:cubicBezTo>
                  <a:cubicBezTo>
                    <a:pt x="2430" y="645"/>
                    <a:pt x="2430" y="645"/>
                    <a:pt x="2430" y="645"/>
                  </a:cubicBezTo>
                  <a:cubicBezTo>
                    <a:pt x="2428" y="643"/>
                    <a:pt x="2428" y="643"/>
                    <a:pt x="2428" y="643"/>
                  </a:cubicBezTo>
                  <a:cubicBezTo>
                    <a:pt x="2426" y="643"/>
                    <a:pt x="2426" y="643"/>
                    <a:pt x="2426" y="643"/>
                  </a:cubicBezTo>
                  <a:cubicBezTo>
                    <a:pt x="2424" y="641"/>
                    <a:pt x="2424" y="641"/>
                    <a:pt x="2424" y="641"/>
                  </a:cubicBezTo>
                  <a:cubicBezTo>
                    <a:pt x="2424" y="637"/>
                    <a:pt x="2424" y="637"/>
                    <a:pt x="2424" y="637"/>
                  </a:cubicBezTo>
                  <a:cubicBezTo>
                    <a:pt x="2423" y="636"/>
                    <a:pt x="2423" y="636"/>
                    <a:pt x="2423" y="636"/>
                  </a:cubicBezTo>
                  <a:cubicBezTo>
                    <a:pt x="2422" y="635"/>
                    <a:pt x="2422" y="635"/>
                    <a:pt x="2422" y="635"/>
                  </a:cubicBezTo>
                  <a:cubicBezTo>
                    <a:pt x="2420" y="634"/>
                    <a:pt x="2420" y="634"/>
                    <a:pt x="2420" y="634"/>
                  </a:cubicBezTo>
                  <a:cubicBezTo>
                    <a:pt x="2419" y="634"/>
                    <a:pt x="2419" y="634"/>
                    <a:pt x="2419" y="634"/>
                  </a:cubicBezTo>
                  <a:cubicBezTo>
                    <a:pt x="2411" y="634"/>
                    <a:pt x="2411" y="634"/>
                    <a:pt x="2411" y="634"/>
                  </a:cubicBezTo>
                  <a:cubicBezTo>
                    <a:pt x="2408" y="633"/>
                    <a:pt x="2408" y="633"/>
                    <a:pt x="2408" y="633"/>
                  </a:cubicBezTo>
                  <a:cubicBezTo>
                    <a:pt x="2405" y="631"/>
                    <a:pt x="2405" y="631"/>
                    <a:pt x="2405" y="631"/>
                  </a:cubicBezTo>
                  <a:cubicBezTo>
                    <a:pt x="2398" y="624"/>
                    <a:pt x="2398" y="624"/>
                    <a:pt x="2398" y="624"/>
                  </a:cubicBezTo>
                  <a:cubicBezTo>
                    <a:pt x="2394" y="622"/>
                    <a:pt x="2394" y="622"/>
                    <a:pt x="2394" y="622"/>
                  </a:cubicBezTo>
                  <a:cubicBezTo>
                    <a:pt x="2388" y="621"/>
                    <a:pt x="2388" y="621"/>
                    <a:pt x="2388" y="621"/>
                  </a:cubicBezTo>
                  <a:cubicBezTo>
                    <a:pt x="2387" y="619"/>
                    <a:pt x="2387" y="619"/>
                    <a:pt x="2387" y="619"/>
                  </a:cubicBezTo>
                  <a:cubicBezTo>
                    <a:pt x="2386" y="618"/>
                    <a:pt x="2386" y="618"/>
                    <a:pt x="2386" y="618"/>
                  </a:cubicBezTo>
                  <a:cubicBezTo>
                    <a:pt x="2385" y="616"/>
                    <a:pt x="2385" y="616"/>
                    <a:pt x="2385" y="616"/>
                  </a:cubicBezTo>
                  <a:cubicBezTo>
                    <a:pt x="2382" y="615"/>
                    <a:pt x="2382" y="615"/>
                    <a:pt x="2382" y="615"/>
                  </a:cubicBezTo>
                  <a:cubicBezTo>
                    <a:pt x="2369" y="611"/>
                    <a:pt x="2369" y="611"/>
                    <a:pt x="2369" y="611"/>
                  </a:cubicBezTo>
                  <a:cubicBezTo>
                    <a:pt x="2365" y="612"/>
                    <a:pt x="2365" y="612"/>
                    <a:pt x="2365" y="612"/>
                  </a:cubicBezTo>
                  <a:cubicBezTo>
                    <a:pt x="2362" y="615"/>
                    <a:pt x="2362" y="615"/>
                    <a:pt x="2362" y="615"/>
                  </a:cubicBezTo>
                  <a:cubicBezTo>
                    <a:pt x="2361" y="619"/>
                    <a:pt x="2361" y="619"/>
                    <a:pt x="2361" y="619"/>
                  </a:cubicBezTo>
                  <a:cubicBezTo>
                    <a:pt x="2360" y="623"/>
                    <a:pt x="2360" y="623"/>
                    <a:pt x="2360" y="623"/>
                  </a:cubicBezTo>
                  <a:cubicBezTo>
                    <a:pt x="2359" y="626"/>
                    <a:pt x="2359" y="626"/>
                    <a:pt x="2359" y="626"/>
                  </a:cubicBezTo>
                  <a:cubicBezTo>
                    <a:pt x="2357" y="624"/>
                    <a:pt x="2357" y="624"/>
                    <a:pt x="2357" y="624"/>
                  </a:cubicBezTo>
                  <a:cubicBezTo>
                    <a:pt x="2356" y="626"/>
                    <a:pt x="2356" y="626"/>
                    <a:pt x="2356" y="626"/>
                  </a:cubicBezTo>
                  <a:cubicBezTo>
                    <a:pt x="2354" y="627"/>
                    <a:pt x="2354" y="627"/>
                    <a:pt x="2354" y="627"/>
                  </a:cubicBezTo>
                  <a:cubicBezTo>
                    <a:pt x="2353" y="628"/>
                    <a:pt x="2353" y="628"/>
                    <a:pt x="2353" y="628"/>
                  </a:cubicBezTo>
                  <a:cubicBezTo>
                    <a:pt x="2350" y="630"/>
                    <a:pt x="2350" y="630"/>
                    <a:pt x="2350" y="630"/>
                  </a:cubicBezTo>
                  <a:cubicBezTo>
                    <a:pt x="2348" y="628"/>
                    <a:pt x="2348" y="628"/>
                    <a:pt x="2348" y="628"/>
                  </a:cubicBezTo>
                  <a:cubicBezTo>
                    <a:pt x="2347" y="628"/>
                    <a:pt x="2347" y="628"/>
                    <a:pt x="2347" y="628"/>
                  </a:cubicBezTo>
                  <a:cubicBezTo>
                    <a:pt x="2346" y="631"/>
                    <a:pt x="2346" y="631"/>
                    <a:pt x="2346" y="631"/>
                  </a:cubicBezTo>
                  <a:cubicBezTo>
                    <a:pt x="2346" y="633"/>
                    <a:pt x="2346" y="633"/>
                    <a:pt x="2346" y="633"/>
                  </a:cubicBezTo>
                  <a:cubicBezTo>
                    <a:pt x="2346" y="634"/>
                    <a:pt x="2346" y="634"/>
                    <a:pt x="2346" y="634"/>
                  </a:cubicBezTo>
                  <a:cubicBezTo>
                    <a:pt x="2345" y="634"/>
                    <a:pt x="2345" y="634"/>
                    <a:pt x="2345" y="634"/>
                  </a:cubicBezTo>
                  <a:cubicBezTo>
                    <a:pt x="2343" y="635"/>
                    <a:pt x="2343" y="635"/>
                    <a:pt x="2343" y="635"/>
                  </a:cubicBezTo>
                  <a:cubicBezTo>
                    <a:pt x="2342" y="635"/>
                    <a:pt x="2342" y="635"/>
                    <a:pt x="2342" y="635"/>
                  </a:cubicBezTo>
                  <a:cubicBezTo>
                    <a:pt x="2325" y="636"/>
                    <a:pt x="2325" y="636"/>
                    <a:pt x="2325" y="636"/>
                  </a:cubicBezTo>
                  <a:cubicBezTo>
                    <a:pt x="2322" y="636"/>
                    <a:pt x="2322" y="636"/>
                    <a:pt x="2322" y="636"/>
                  </a:cubicBezTo>
                  <a:cubicBezTo>
                    <a:pt x="2321" y="634"/>
                    <a:pt x="2321" y="634"/>
                    <a:pt x="2321" y="634"/>
                  </a:cubicBezTo>
                  <a:cubicBezTo>
                    <a:pt x="2320" y="633"/>
                    <a:pt x="2320" y="633"/>
                    <a:pt x="2320" y="633"/>
                  </a:cubicBezTo>
                  <a:cubicBezTo>
                    <a:pt x="2318" y="633"/>
                    <a:pt x="2318" y="633"/>
                    <a:pt x="2318" y="633"/>
                  </a:cubicBezTo>
                  <a:cubicBezTo>
                    <a:pt x="2316" y="633"/>
                    <a:pt x="2316" y="633"/>
                    <a:pt x="2316" y="633"/>
                  </a:cubicBezTo>
                  <a:cubicBezTo>
                    <a:pt x="2315" y="633"/>
                    <a:pt x="2315" y="633"/>
                    <a:pt x="2315" y="633"/>
                  </a:cubicBezTo>
                  <a:cubicBezTo>
                    <a:pt x="2314" y="634"/>
                    <a:pt x="2314" y="634"/>
                    <a:pt x="2314" y="634"/>
                  </a:cubicBezTo>
                  <a:cubicBezTo>
                    <a:pt x="2313" y="635"/>
                    <a:pt x="2313" y="635"/>
                    <a:pt x="2313" y="635"/>
                  </a:cubicBezTo>
                  <a:cubicBezTo>
                    <a:pt x="2312" y="634"/>
                    <a:pt x="2312" y="634"/>
                    <a:pt x="2312" y="634"/>
                  </a:cubicBezTo>
                  <a:cubicBezTo>
                    <a:pt x="2312" y="633"/>
                    <a:pt x="2312" y="633"/>
                    <a:pt x="2312" y="633"/>
                  </a:cubicBezTo>
                  <a:cubicBezTo>
                    <a:pt x="2311" y="632"/>
                    <a:pt x="2311" y="632"/>
                    <a:pt x="2311" y="632"/>
                  </a:cubicBezTo>
                  <a:cubicBezTo>
                    <a:pt x="2311" y="631"/>
                    <a:pt x="2311" y="631"/>
                    <a:pt x="2311" y="631"/>
                  </a:cubicBezTo>
                  <a:cubicBezTo>
                    <a:pt x="2305" y="632"/>
                    <a:pt x="2305" y="632"/>
                    <a:pt x="2305" y="632"/>
                  </a:cubicBezTo>
                  <a:cubicBezTo>
                    <a:pt x="2302" y="630"/>
                    <a:pt x="2302" y="630"/>
                    <a:pt x="2302" y="630"/>
                  </a:cubicBezTo>
                  <a:cubicBezTo>
                    <a:pt x="2304" y="627"/>
                    <a:pt x="2304" y="627"/>
                    <a:pt x="2304" y="627"/>
                  </a:cubicBezTo>
                  <a:cubicBezTo>
                    <a:pt x="2302" y="623"/>
                    <a:pt x="2302" y="623"/>
                    <a:pt x="2302" y="623"/>
                  </a:cubicBezTo>
                  <a:cubicBezTo>
                    <a:pt x="2300" y="621"/>
                    <a:pt x="2300" y="621"/>
                    <a:pt x="2300" y="621"/>
                  </a:cubicBezTo>
                  <a:cubicBezTo>
                    <a:pt x="2297" y="620"/>
                    <a:pt x="2297" y="620"/>
                    <a:pt x="2297" y="620"/>
                  </a:cubicBezTo>
                  <a:cubicBezTo>
                    <a:pt x="2294" y="618"/>
                    <a:pt x="2294" y="618"/>
                    <a:pt x="2294" y="618"/>
                  </a:cubicBezTo>
                  <a:cubicBezTo>
                    <a:pt x="2292" y="617"/>
                    <a:pt x="2292" y="617"/>
                    <a:pt x="2292" y="617"/>
                  </a:cubicBezTo>
                  <a:cubicBezTo>
                    <a:pt x="2289" y="619"/>
                    <a:pt x="2289" y="619"/>
                    <a:pt x="2289" y="619"/>
                  </a:cubicBezTo>
                  <a:cubicBezTo>
                    <a:pt x="2287" y="624"/>
                    <a:pt x="2287" y="624"/>
                    <a:pt x="2287" y="624"/>
                  </a:cubicBezTo>
                  <a:cubicBezTo>
                    <a:pt x="2285" y="624"/>
                    <a:pt x="2285" y="624"/>
                    <a:pt x="2285" y="624"/>
                  </a:cubicBezTo>
                  <a:cubicBezTo>
                    <a:pt x="2282" y="623"/>
                    <a:pt x="2282" y="623"/>
                    <a:pt x="2282" y="623"/>
                  </a:cubicBezTo>
                  <a:cubicBezTo>
                    <a:pt x="2281" y="623"/>
                    <a:pt x="2281" y="623"/>
                    <a:pt x="2281" y="623"/>
                  </a:cubicBezTo>
                  <a:cubicBezTo>
                    <a:pt x="2276" y="626"/>
                    <a:pt x="2276" y="626"/>
                    <a:pt x="2276" y="626"/>
                  </a:cubicBezTo>
                  <a:cubicBezTo>
                    <a:pt x="2274" y="627"/>
                    <a:pt x="2274" y="627"/>
                    <a:pt x="2274" y="627"/>
                  </a:cubicBezTo>
                  <a:cubicBezTo>
                    <a:pt x="2272" y="628"/>
                    <a:pt x="2272" y="628"/>
                    <a:pt x="2272" y="628"/>
                  </a:cubicBezTo>
                  <a:cubicBezTo>
                    <a:pt x="2270" y="630"/>
                    <a:pt x="2270" y="630"/>
                    <a:pt x="2270" y="630"/>
                  </a:cubicBezTo>
                  <a:cubicBezTo>
                    <a:pt x="2269" y="631"/>
                    <a:pt x="2269" y="631"/>
                    <a:pt x="2269" y="631"/>
                  </a:cubicBezTo>
                  <a:cubicBezTo>
                    <a:pt x="2267" y="631"/>
                    <a:pt x="2267" y="631"/>
                    <a:pt x="2267" y="631"/>
                  </a:cubicBezTo>
                  <a:cubicBezTo>
                    <a:pt x="2264" y="632"/>
                    <a:pt x="2264" y="632"/>
                    <a:pt x="2264" y="632"/>
                  </a:cubicBezTo>
                  <a:cubicBezTo>
                    <a:pt x="2257" y="632"/>
                    <a:pt x="2257" y="632"/>
                    <a:pt x="2257" y="632"/>
                  </a:cubicBezTo>
                  <a:cubicBezTo>
                    <a:pt x="2256" y="633"/>
                    <a:pt x="2256" y="633"/>
                    <a:pt x="2256" y="633"/>
                  </a:cubicBezTo>
                  <a:cubicBezTo>
                    <a:pt x="2257" y="640"/>
                    <a:pt x="2257" y="640"/>
                    <a:pt x="2257" y="640"/>
                  </a:cubicBezTo>
                  <a:cubicBezTo>
                    <a:pt x="2255" y="642"/>
                    <a:pt x="2255" y="642"/>
                    <a:pt x="2255" y="642"/>
                  </a:cubicBezTo>
                  <a:cubicBezTo>
                    <a:pt x="2253" y="642"/>
                    <a:pt x="2253" y="642"/>
                    <a:pt x="2253" y="642"/>
                  </a:cubicBezTo>
                  <a:cubicBezTo>
                    <a:pt x="2252" y="640"/>
                    <a:pt x="2252" y="640"/>
                    <a:pt x="2252" y="640"/>
                  </a:cubicBezTo>
                  <a:cubicBezTo>
                    <a:pt x="2251" y="639"/>
                    <a:pt x="2251" y="639"/>
                    <a:pt x="2251" y="639"/>
                  </a:cubicBezTo>
                  <a:cubicBezTo>
                    <a:pt x="2249" y="639"/>
                    <a:pt x="2249" y="639"/>
                    <a:pt x="2249" y="639"/>
                  </a:cubicBezTo>
                  <a:cubicBezTo>
                    <a:pt x="2248" y="641"/>
                    <a:pt x="2248" y="641"/>
                    <a:pt x="2248" y="641"/>
                  </a:cubicBezTo>
                  <a:cubicBezTo>
                    <a:pt x="2247" y="642"/>
                    <a:pt x="2247" y="642"/>
                    <a:pt x="2247" y="642"/>
                  </a:cubicBezTo>
                  <a:cubicBezTo>
                    <a:pt x="2241" y="644"/>
                    <a:pt x="2241" y="644"/>
                    <a:pt x="2241" y="644"/>
                  </a:cubicBezTo>
                  <a:cubicBezTo>
                    <a:pt x="2239" y="643"/>
                    <a:pt x="2239" y="643"/>
                    <a:pt x="2239" y="643"/>
                  </a:cubicBezTo>
                  <a:cubicBezTo>
                    <a:pt x="2227" y="636"/>
                    <a:pt x="2227" y="636"/>
                    <a:pt x="2227" y="636"/>
                  </a:cubicBezTo>
                  <a:cubicBezTo>
                    <a:pt x="2225" y="634"/>
                    <a:pt x="2225" y="634"/>
                    <a:pt x="2225" y="634"/>
                  </a:cubicBezTo>
                  <a:cubicBezTo>
                    <a:pt x="2223" y="633"/>
                    <a:pt x="2223" y="633"/>
                    <a:pt x="2223" y="633"/>
                  </a:cubicBezTo>
                  <a:cubicBezTo>
                    <a:pt x="2220" y="635"/>
                    <a:pt x="2220" y="635"/>
                    <a:pt x="2220" y="635"/>
                  </a:cubicBezTo>
                  <a:cubicBezTo>
                    <a:pt x="2218" y="637"/>
                    <a:pt x="2218" y="637"/>
                    <a:pt x="2218" y="637"/>
                  </a:cubicBezTo>
                  <a:cubicBezTo>
                    <a:pt x="2217" y="639"/>
                    <a:pt x="2217" y="639"/>
                    <a:pt x="2217" y="639"/>
                  </a:cubicBezTo>
                  <a:cubicBezTo>
                    <a:pt x="2216" y="639"/>
                    <a:pt x="2216" y="639"/>
                    <a:pt x="2216" y="639"/>
                  </a:cubicBezTo>
                  <a:cubicBezTo>
                    <a:pt x="2213" y="641"/>
                    <a:pt x="2213" y="641"/>
                    <a:pt x="2213" y="641"/>
                  </a:cubicBezTo>
                  <a:cubicBezTo>
                    <a:pt x="2209" y="644"/>
                    <a:pt x="2209" y="644"/>
                    <a:pt x="2209" y="644"/>
                  </a:cubicBezTo>
                  <a:cubicBezTo>
                    <a:pt x="2202" y="647"/>
                    <a:pt x="2202" y="647"/>
                    <a:pt x="2202" y="647"/>
                  </a:cubicBezTo>
                  <a:cubicBezTo>
                    <a:pt x="2199" y="647"/>
                    <a:pt x="2199" y="647"/>
                    <a:pt x="2199" y="647"/>
                  </a:cubicBezTo>
                  <a:cubicBezTo>
                    <a:pt x="2189" y="648"/>
                    <a:pt x="2189" y="648"/>
                    <a:pt x="2189" y="648"/>
                  </a:cubicBezTo>
                  <a:cubicBezTo>
                    <a:pt x="2187" y="648"/>
                    <a:pt x="2187" y="648"/>
                    <a:pt x="2187" y="648"/>
                  </a:cubicBezTo>
                  <a:cubicBezTo>
                    <a:pt x="2183" y="651"/>
                    <a:pt x="2183" y="651"/>
                    <a:pt x="2183" y="651"/>
                  </a:cubicBezTo>
                  <a:cubicBezTo>
                    <a:pt x="2180" y="651"/>
                    <a:pt x="2180" y="651"/>
                    <a:pt x="2180" y="651"/>
                  </a:cubicBezTo>
                  <a:cubicBezTo>
                    <a:pt x="2179" y="653"/>
                    <a:pt x="2179" y="653"/>
                    <a:pt x="2179" y="653"/>
                  </a:cubicBezTo>
                  <a:cubicBezTo>
                    <a:pt x="2175" y="662"/>
                    <a:pt x="2175" y="662"/>
                    <a:pt x="2175" y="662"/>
                  </a:cubicBezTo>
                  <a:cubicBezTo>
                    <a:pt x="2173" y="665"/>
                    <a:pt x="2173" y="665"/>
                    <a:pt x="2173" y="665"/>
                  </a:cubicBezTo>
                  <a:cubicBezTo>
                    <a:pt x="2170" y="668"/>
                    <a:pt x="2170" y="668"/>
                    <a:pt x="2170" y="668"/>
                  </a:cubicBezTo>
                  <a:cubicBezTo>
                    <a:pt x="2166" y="668"/>
                    <a:pt x="2166" y="668"/>
                    <a:pt x="2166" y="668"/>
                  </a:cubicBezTo>
                  <a:cubicBezTo>
                    <a:pt x="2157" y="668"/>
                    <a:pt x="2157" y="668"/>
                    <a:pt x="2157" y="668"/>
                  </a:cubicBezTo>
                  <a:cubicBezTo>
                    <a:pt x="2152" y="668"/>
                    <a:pt x="2152" y="668"/>
                    <a:pt x="2152" y="668"/>
                  </a:cubicBezTo>
                  <a:cubicBezTo>
                    <a:pt x="2150" y="671"/>
                    <a:pt x="2150" y="671"/>
                    <a:pt x="2150" y="671"/>
                  </a:cubicBezTo>
                  <a:cubicBezTo>
                    <a:pt x="2151" y="674"/>
                    <a:pt x="2151" y="674"/>
                    <a:pt x="2151" y="674"/>
                  </a:cubicBezTo>
                  <a:cubicBezTo>
                    <a:pt x="2150" y="679"/>
                    <a:pt x="2150" y="679"/>
                    <a:pt x="2150" y="679"/>
                  </a:cubicBezTo>
                  <a:cubicBezTo>
                    <a:pt x="2144" y="684"/>
                    <a:pt x="2144" y="684"/>
                    <a:pt x="2144" y="684"/>
                  </a:cubicBezTo>
                  <a:cubicBezTo>
                    <a:pt x="2138" y="678"/>
                    <a:pt x="2138" y="678"/>
                    <a:pt x="2138" y="678"/>
                  </a:cubicBezTo>
                  <a:cubicBezTo>
                    <a:pt x="2132" y="669"/>
                    <a:pt x="2132" y="669"/>
                    <a:pt x="2132" y="669"/>
                  </a:cubicBezTo>
                  <a:cubicBezTo>
                    <a:pt x="2127" y="663"/>
                    <a:pt x="2127" y="663"/>
                    <a:pt x="2127" y="663"/>
                  </a:cubicBezTo>
                  <a:cubicBezTo>
                    <a:pt x="2123" y="663"/>
                    <a:pt x="2123" y="663"/>
                    <a:pt x="2123" y="663"/>
                  </a:cubicBezTo>
                  <a:cubicBezTo>
                    <a:pt x="2109" y="664"/>
                    <a:pt x="2109" y="664"/>
                    <a:pt x="2109" y="664"/>
                  </a:cubicBezTo>
                  <a:cubicBezTo>
                    <a:pt x="2108" y="663"/>
                    <a:pt x="2108" y="663"/>
                    <a:pt x="2108" y="663"/>
                  </a:cubicBezTo>
                  <a:cubicBezTo>
                    <a:pt x="2107" y="661"/>
                    <a:pt x="2107" y="661"/>
                    <a:pt x="2107" y="661"/>
                  </a:cubicBezTo>
                  <a:cubicBezTo>
                    <a:pt x="2106" y="659"/>
                    <a:pt x="2106" y="659"/>
                    <a:pt x="2106" y="659"/>
                  </a:cubicBezTo>
                  <a:cubicBezTo>
                    <a:pt x="2105" y="657"/>
                    <a:pt x="2105" y="657"/>
                    <a:pt x="2105" y="657"/>
                  </a:cubicBezTo>
                  <a:cubicBezTo>
                    <a:pt x="2104" y="656"/>
                    <a:pt x="2104" y="656"/>
                    <a:pt x="2104" y="656"/>
                  </a:cubicBezTo>
                  <a:cubicBezTo>
                    <a:pt x="2100" y="654"/>
                    <a:pt x="2100" y="654"/>
                    <a:pt x="2100" y="654"/>
                  </a:cubicBezTo>
                  <a:cubicBezTo>
                    <a:pt x="2100" y="654"/>
                    <a:pt x="2100" y="654"/>
                    <a:pt x="2100" y="654"/>
                  </a:cubicBezTo>
                  <a:cubicBezTo>
                    <a:pt x="2091" y="652"/>
                    <a:pt x="2091" y="652"/>
                    <a:pt x="2091" y="652"/>
                  </a:cubicBezTo>
                  <a:cubicBezTo>
                    <a:pt x="2089" y="649"/>
                    <a:pt x="2089" y="649"/>
                    <a:pt x="2089" y="649"/>
                  </a:cubicBezTo>
                  <a:cubicBezTo>
                    <a:pt x="2088" y="648"/>
                    <a:pt x="2088" y="648"/>
                    <a:pt x="2088" y="648"/>
                  </a:cubicBezTo>
                  <a:cubicBezTo>
                    <a:pt x="2087" y="647"/>
                    <a:pt x="2087" y="647"/>
                    <a:pt x="2087" y="647"/>
                  </a:cubicBezTo>
                  <a:cubicBezTo>
                    <a:pt x="2087" y="646"/>
                    <a:pt x="2087" y="646"/>
                    <a:pt x="2087" y="646"/>
                  </a:cubicBezTo>
                  <a:cubicBezTo>
                    <a:pt x="2087" y="645"/>
                    <a:pt x="2087" y="645"/>
                    <a:pt x="2087" y="645"/>
                  </a:cubicBezTo>
                  <a:cubicBezTo>
                    <a:pt x="2087" y="643"/>
                    <a:pt x="2087" y="643"/>
                    <a:pt x="2087" y="643"/>
                  </a:cubicBezTo>
                  <a:cubicBezTo>
                    <a:pt x="2089" y="639"/>
                    <a:pt x="2089" y="639"/>
                    <a:pt x="2089" y="639"/>
                  </a:cubicBezTo>
                  <a:cubicBezTo>
                    <a:pt x="2089" y="637"/>
                    <a:pt x="2089" y="637"/>
                    <a:pt x="2089" y="637"/>
                  </a:cubicBezTo>
                  <a:cubicBezTo>
                    <a:pt x="2087" y="636"/>
                    <a:pt x="2087" y="636"/>
                    <a:pt x="2087" y="636"/>
                  </a:cubicBezTo>
                  <a:cubicBezTo>
                    <a:pt x="2082" y="634"/>
                    <a:pt x="2082" y="634"/>
                    <a:pt x="2082" y="634"/>
                  </a:cubicBezTo>
                  <a:cubicBezTo>
                    <a:pt x="2079" y="633"/>
                    <a:pt x="2079" y="633"/>
                    <a:pt x="2079" y="633"/>
                  </a:cubicBezTo>
                  <a:cubicBezTo>
                    <a:pt x="2077" y="633"/>
                    <a:pt x="2077" y="633"/>
                    <a:pt x="2077" y="633"/>
                  </a:cubicBezTo>
                  <a:cubicBezTo>
                    <a:pt x="2076" y="634"/>
                    <a:pt x="2076" y="634"/>
                    <a:pt x="2076" y="634"/>
                  </a:cubicBezTo>
                  <a:cubicBezTo>
                    <a:pt x="2075" y="635"/>
                    <a:pt x="2075" y="635"/>
                    <a:pt x="2075" y="635"/>
                  </a:cubicBezTo>
                  <a:cubicBezTo>
                    <a:pt x="2074" y="637"/>
                    <a:pt x="2074" y="637"/>
                    <a:pt x="2074" y="637"/>
                  </a:cubicBezTo>
                  <a:cubicBezTo>
                    <a:pt x="2071" y="645"/>
                    <a:pt x="2071" y="645"/>
                    <a:pt x="2071" y="645"/>
                  </a:cubicBezTo>
                  <a:cubicBezTo>
                    <a:pt x="2071" y="646"/>
                    <a:pt x="2071" y="646"/>
                    <a:pt x="2071" y="646"/>
                  </a:cubicBezTo>
                  <a:cubicBezTo>
                    <a:pt x="2070" y="647"/>
                    <a:pt x="2070" y="647"/>
                    <a:pt x="2070" y="647"/>
                  </a:cubicBezTo>
                  <a:cubicBezTo>
                    <a:pt x="2069" y="648"/>
                    <a:pt x="2069" y="648"/>
                    <a:pt x="2069" y="648"/>
                  </a:cubicBezTo>
                  <a:cubicBezTo>
                    <a:pt x="2069" y="649"/>
                    <a:pt x="2069" y="649"/>
                    <a:pt x="2069" y="649"/>
                  </a:cubicBezTo>
                  <a:cubicBezTo>
                    <a:pt x="2067" y="649"/>
                    <a:pt x="2067" y="649"/>
                    <a:pt x="2067" y="649"/>
                  </a:cubicBezTo>
                  <a:cubicBezTo>
                    <a:pt x="2065" y="650"/>
                    <a:pt x="2065" y="650"/>
                    <a:pt x="2065" y="650"/>
                  </a:cubicBezTo>
                  <a:cubicBezTo>
                    <a:pt x="2061" y="651"/>
                    <a:pt x="2061" y="651"/>
                    <a:pt x="2061" y="651"/>
                  </a:cubicBezTo>
                  <a:cubicBezTo>
                    <a:pt x="2059" y="651"/>
                    <a:pt x="2059" y="651"/>
                    <a:pt x="2059" y="651"/>
                  </a:cubicBezTo>
                  <a:cubicBezTo>
                    <a:pt x="2057" y="650"/>
                    <a:pt x="2057" y="650"/>
                    <a:pt x="2057" y="650"/>
                  </a:cubicBezTo>
                  <a:cubicBezTo>
                    <a:pt x="2056" y="650"/>
                    <a:pt x="2056" y="650"/>
                    <a:pt x="2056" y="650"/>
                  </a:cubicBezTo>
                  <a:cubicBezTo>
                    <a:pt x="2050" y="646"/>
                    <a:pt x="2050" y="646"/>
                    <a:pt x="2050" y="646"/>
                  </a:cubicBezTo>
                  <a:cubicBezTo>
                    <a:pt x="2048" y="645"/>
                    <a:pt x="2048" y="645"/>
                    <a:pt x="2048" y="645"/>
                  </a:cubicBezTo>
                  <a:cubicBezTo>
                    <a:pt x="2047" y="645"/>
                    <a:pt x="2047" y="645"/>
                    <a:pt x="2047" y="645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37" y="646"/>
                    <a:pt x="2037" y="646"/>
                    <a:pt x="2037" y="646"/>
                  </a:cubicBezTo>
                  <a:cubicBezTo>
                    <a:pt x="2036" y="645"/>
                    <a:pt x="2036" y="645"/>
                    <a:pt x="2036" y="645"/>
                  </a:cubicBezTo>
                  <a:cubicBezTo>
                    <a:pt x="2035" y="645"/>
                    <a:pt x="2035" y="645"/>
                    <a:pt x="2035" y="645"/>
                  </a:cubicBezTo>
                  <a:cubicBezTo>
                    <a:pt x="2032" y="642"/>
                    <a:pt x="2032" y="642"/>
                    <a:pt x="2032" y="642"/>
                  </a:cubicBezTo>
                  <a:cubicBezTo>
                    <a:pt x="2031" y="640"/>
                    <a:pt x="2031" y="640"/>
                    <a:pt x="2031" y="640"/>
                  </a:cubicBezTo>
                  <a:cubicBezTo>
                    <a:pt x="2030" y="638"/>
                    <a:pt x="2030" y="638"/>
                    <a:pt x="2030" y="638"/>
                  </a:cubicBezTo>
                  <a:cubicBezTo>
                    <a:pt x="2029" y="631"/>
                    <a:pt x="2029" y="631"/>
                    <a:pt x="2029" y="631"/>
                  </a:cubicBezTo>
                  <a:cubicBezTo>
                    <a:pt x="2028" y="628"/>
                    <a:pt x="2028" y="628"/>
                    <a:pt x="2028" y="628"/>
                  </a:cubicBezTo>
                  <a:cubicBezTo>
                    <a:pt x="2027" y="627"/>
                    <a:pt x="2027" y="627"/>
                    <a:pt x="2027" y="627"/>
                  </a:cubicBezTo>
                  <a:cubicBezTo>
                    <a:pt x="2025" y="626"/>
                    <a:pt x="2025" y="626"/>
                    <a:pt x="2025" y="626"/>
                  </a:cubicBezTo>
                  <a:cubicBezTo>
                    <a:pt x="2022" y="625"/>
                    <a:pt x="2022" y="625"/>
                    <a:pt x="2022" y="625"/>
                  </a:cubicBezTo>
                  <a:cubicBezTo>
                    <a:pt x="2020" y="625"/>
                    <a:pt x="2020" y="625"/>
                    <a:pt x="2020" y="625"/>
                  </a:cubicBezTo>
                  <a:cubicBezTo>
                    <a:pt x="2019" y="625"/>
                    <a:pt x="2019" y="625"/>
                    <a:pt x="2019" y="625"/>
                  </a:cubicBezTo>
                  <a:cubicBezTo>
                    <a:pt x="2012" y="626"/>
                    <a:pt x="2012" y="626"/>
                    <a:pt x="2012" y="626"/>
                  </a:cubicBezTo>
                  <a:cubicBezTo>
                    <a:pt x="2010" y="627"/>
                    <a:pt x="2010" y="627"/>
                    <a:pt x="2010" y="627"/>
                  </a:cubicBezTo>
                  <a:cubicBezTo>
                    <a:pt x="2009" y="627"/>
                    <a:pt x="2009" y="627"/>
                    <a:pt x="2009" y="627"/>
                  </a:cubicBezTo>
                  <a:cubicBezTo>
                    <a:pt x="2008" y="629"/>
                    <a:pt x="2008" y="629"/>
                    <a:pt x="2008" y="629"/>
                  </a:cubicBezTo>
                  <a:cubicBezTo>
                    <a:pt x="2008" y="633"/>
                    <a:pt x="2008" y="633"/>
                    <a:pt x="2008" y="633"/>
                  </a:cubicBezTo>
                  <a:cubicBezTo>
                    <a:pt x="2008" y="638"/>
                    <a:pt x="2008" y="638"/>
                    <a:pt x="2008" y="638"/>
                  </a:cubicBezTo>
                  <a:cubicBezTo>
                    <a:pt x="2005" y="645"/>
                    <a:pt x="2005" y="645"/>
                    <a:pt x="2005" y="645"/>
                  </a:cubicBezTo>
                  <a:cubicBezTo>
                    <a:pt x="2002" y="650"/>
                    <a:pt x="2002" y="650"/>
                    <a:pt x="2002" y="650"/>
                  </a:cubicBezTo>
                  <a:cubicBezTo>
                    <a:pt x="1997" y="651"/>
                    <a:pt x="1997" y="651"/>
                    <a:pt x="1997" y="651"/>
                  </a:cubicBezTo>
                  <a:cubicBezTo>
                    <a:pt x="1990" y="649"/>
                    <a:pt x="1990" y="649"/>
                    <a:pt x="1990" y="649"/>
                  </a:cubicBezTo>
                  <a:cubicBezTo>
                    <a:pt x="1990" y="653"/>
                    <a:pt x="1990" y="653"/>
                    <a:pt x="1990" y="653"/>
                  </a:cubicBezTo>
                  <a:cubicBezTo>
                    <a:pt x="1992" y="654"/>
                    <a:pt x="1992" y="654"/>
                    <a:pt x="1992" y="654"/>
                  </a:cubicBezTo>
                  <a:cubicBezTo>
                    <a:pt x="1994" y="656"/>
                    <a:pt x="1994" y="656"/>
                    <a:pt x="1994" y="656"/>
                  </a:cubicBezTo>
                  <a:cubicBezTo>
                    <a:pt x="1994" y="658"/>
                    <a:pt x="1994" y="658"/>
                    <a:pt x="1994" y="658"/>
                  </a:cubicBezTo>
                  <a:cubicBezTo>
                    <a:pt x="1994" y="660"/>
                    <a:pt x="1994" y="660"/>
                    <a:pt x="1994" y="660"/>
                  </a:cubicBezTo>
                  <a:cubicBezTo>
                    <a:pt x="1990" y="662"/>
                    <a:pt x="1990" y="662"/>
                    <a:pt x="1990" y="662"/>
                  </a:cubicBezTo>
                  <a:cubicBezTo>
                    <a:pt x="1989" y="665"/>
                    <a:pt x="1989" y="665"/>
                    <a:pt x="1989" y="665"/>
                  </a:cubicBezTo>
                  <a:cubicBezTo>
                    <a:pt x="1989" y="672"/>
                    <a:pt x="1989" y="672"/>
                    <a:pt x="1989" y="672"/>
                  </a:cubicBezTo>
                  <a:cubicBezTo>
                    <a:pt x="1987" y="678"/>
                    <a:pt x="1987" y="678"/>
                    <a:pt x="1987" y="678"/>
                  </a:cubicBezTo>
                  <a:cubicBezTo>
                    <a:pt x="1983" y="683"/>
                    <a:pt x="1983" y="683"/>
                    <a:pt x="1983" y="683"/>
                  </a:cubicBezTo>
                  <a:cubicBezTo>
                    <a:pt x="1977" y="683"/>
                    <a:pt x="1977" y="683"/>
                    <a:pt x="1977" y="683"/>
                  </a:cubicBezTo>
                  <a:cubicBezTo>
                    <a:pt x="1972" y="680"/>
                    <a:pt x="1972" y="680"/>
                    <a:pt x="1972" y="680"/>
                  </a:cubicBezTo>
                  <a:cubicBezTo>
                    <a:pt x="1968" y="675"/>
                    <a:pt x="1968" y="675"/>
                    <a:pt x="1968" y="675"/>
                  </a:cubicBezTo>
                  <a:cubicBezTo>
                    <a:pt x="1965" y="668"/>
                    <a:pt x="1965" y="668"/>
                    <a:pt x="1965" y="668"/>
                  </a:cubicBezTo>
                  <a:cubicBezTo>
                    <a:pt x="1964" y="662"/>
                    <a:pt x="1964" y="662"/>
                    <a:pt x="1964" y="662"/>
                  </a:cubicBezTo>
                  <a:cubicBezTo>
                    <a:pt x="1964" y="658"/>
                    <a:pt x="1964" y="658"/>
                    <a:pt x="1964" y="658"/>
                  </a:cubicBezTo>
                  <a:cubicBezTo>
                    <a:pt x="1968" y="652"/>
                    <a:pt x="1968" y="652"/>
                    <a:pt x="1968" y="652"/>
                  </a:cubicBezTo>
                  <a:cubicBezTo>
                    <a:pt x="1969" y="648"/>
                    <a:pt x="1969" y="648"/>
                    <a:pt x="1969" y="648"/>
                  </a:cubicBezTo>
                  <a:cubicBezTo>
                    <a:pt x="1968" y="645"/>
                    <a:pt x="1968" y="645"/>
                    <a:pt x="1968" y="645"/>
                  </a:cubicBezTo>
                  <a:cubicBezTo>
                    <a:pt x="1967" y="642"/>
                    <a:pt x="1967" y="642"/>
                    <a:pt x="1967" y="642"/>
                  </a:cubicBezTo>
                  <a:cubicBezTo>
                    <a:pt x="1964" y="640"/>
                    <a:pt x="1964" y="640"/>
                    <a:pt x="1964" y="640"/>
                  </a:cubicBezTo>
                  <a:cubicBezTo>
                    <a:pt x="1962" y="638"/>
                    <a:pt x="1962" y="638"/>
                    <a:pt x="1962" y="638"/>
                  </a:cubicBezTo>
                  <a:cubicBezTo>
                    <a:pt x="1961" y="639"/>
                    <a:pt x="1961" y="639"/>
                    <a:pt x="1961" y="639"/>
                  </a:cubicBezTo>
                  <a:cubicBezTo>
                    <a:pt x="1958" y="640"/>
                    <a:pt x="1958" y="640"/>
                    <a:pt x="1958" y="640"/>
                  </a:cubicBezTo>
                  <a:cubicBezTo>
                    <a:pt x="1957" y="641"/>
                    <a:pt x="1957" y="641"/>
                    <a:pt x="1957" y="641"/>
                  </a:cubicBezTo>
                  <a:cubicBezTo>
                    <a:pt x="1956" y="642"/>
                    <a:pt x="1956" y="642"/>
                    <a:pt x="1956" y="642"/>
                  </a:cubicBezTo>
                  <a:cubicBezTo>
                    <a:pt x="1955" y="644"/>
                    <a:pt x="1955" y="644"/>
                    <a:pt x="1955" y="644"/>
                  </a:cubicBezTo>
                  <a:cubicBezTo>
                    <a:pt x="1952" y="650"/>
                    <a:pt x="1952" y="650"/>
                    <a:pt x="1952" y="650"/>
                  </a:cubicBezTo>
                  <a:cubicBezTo>
                    <a:pt x="1951" y="652"/>
                    <a:pt x="1951" y="652"/>
                    <a:pt x="1951" y="652"/>
                  </a:cubicBezTo>
                  <a:cubicBezTo>
                    <a:pt x="1945" y="647"/>
                    <a:pt x="1945" y="647"/>
                    <a:pt x="1945" y="647"/>
                  </a:cubicBezTo>
                  <a:cubicBezTo>
                    <a:pt x="1943" y="646"/>
                    <a:pt x="1943" y="646"/>
                    <a:pt x="1943" y="646"/>
                  </a:cubicBezTo>
                  <a:cubicBezTo>
                    <a:pt x="1940" y="648"/>
                    <a:pt x="1940" y="648"/>
                    <a:pt x="1940" y="648"/>
                  </a:cubicBezTo>
                  <a:cubicBezTo>
                    <a:pt x="1939" y="649"/>
                    <a:pt x="1939" y="649"/>
                    <a:pt x="1939" y="649"/>
                  </a:cubicBezTo>
                  <a:cubicBezTo>
                    <a:pt x="1938" y="652"/>
                    <a:pt x="1938" y="652"/>
                    <a:pt x="1938" y="652"/>
                  </a:cubicBezTo>
                  <a:cubicBezTo>
                    <a:pt x="1937" y="653"/>
                    <a:pt x="1937" y="653"/>
                    <a:pt x="1937" y="653"/>
                  </a:cubicBezTo>
                  <a:cubicBezTo>
                    <a:pt x="1936" y="654"/>
                    <a:pt x="1936" y="654"/>
                    <a:pt x="1936" y="654"/>
                  </a:cubicBezTo>
                  <a:cubicBezTo>
                    <a:pt x="1934" y="655"/>
                    <a:pt x="1934" y="655"/>
                    <a:pt x="1934" y="655"/>
                  </a:cubicBezTo>
                  <a:cubicBezTo>
                    <a:pt x="1933" y="656"/>
                    <a:pt x="1933" y="656"/>
                    <a:pt x="1933" y="656"/>
                  </a:cubicBezTo>
                  <a:cubicBezTo>
                    <a:pt x="1932" y="657"/>
                    <a:pt x="1932" y="657"/>
                    <a:pt x="1932" y="657"/>
                  </a:cubicBezTo>
                  <a:cubicBezTo>
                    <a:pt x="1929" y="658"/>
                    <a:pt x="1929" y="658"/>
                    <a:pt x="1929" y="658"/>
                  </a:cubicBezTo>
                  <a:cubicBezTo>
                    <a:pt x="1916" y="659"/>
                    <a:pt x="1916" y="659"/>
                    <a:pt x="1916" y="659"/>
                  </a:cubicBezTo>
                  <a:cubicBezTo>
                    <a:pt x="1913" y="657"/>
                    <a:pt x="1913" y="657"/>
                    <a:pt x="1913" y="657"/>
                  </a:cubicBezTo>
                  <a:cubicBezTo>
                    <a:pt x="1912" y="652"/>
                    <a:pt x="1912" y="652"/>
                    <a:pt x="1912" y="652"/>
                  </a:cubicBezTo>
                  <a:cubicBezTo>
                    <a:pt x="1911" y="647"/>
                    <a:pt x="1911" y="647"/>
                    <a:pt x="1911" y="647"/>
                  </a:cubicBezTo>
                  <a:cubicBezTo>
                    <a:pt x="1909" y="644"/>
                    <a:pt x="1909" y="644"/>
                    <a:pt x="1909" y="644"/>
                  </a:cubicBezTo>
                  <a:cubicBezTo>
                    <a:pt x="1906" y="642"/>
                    <a:pt x="1906" y="642"/>
                    <a:pt x="1906" y="642"/>
                  </a:cubicBezTo>
                  <a:cubicBezTo>
                    <a:pt x="1902" y="641"/>
                    <a:pt x="1902" y="641"/>
                    <a:pt x="1902" y="641"/>
                  </a:cubicBezTo>
                  <a:cubicBezTo>
                    <a:pt x="1888" y="642"/>
                    <a:pt x="1888" y="642"/>
                    <a:pt x="1888" y="642"/>
                  </a:cubicBezTo>
                  <a:cubicBezTo>
                    <a:pt x="1885" y="641"/>
                    <a:pt x="1885" y="641"/>
                    <a:pt x="1885" y="641"/>
                  </a:cubicBezTo>
                  <a:cubicBezTo>
                    <a:pt x="1883" y="636"/>
                    <a:pt x="1883" y="636"/>
                    <a:pt x="1883" y="636"/>
                  </a:cubicBezTo>
                  <a:cubicBezTo>
                    <a:pt x="1883" y="627"/>
                    <a:pt x="1883" y="627"/>
                    <a:pt x="1883" y="627"/>
                  </a:cubicBezTo>
                  <a:cubicBezTo>
                    <a:pt x="1881" y="623"/>
                    <a:pt x="1881" y="623"/>
                    <a:pt x="1881" y="623"/>
                  </a:cubicBezTo>
                  <a:cubicBezTo>
                    <a:pt x="1874" y="619"/>
                    <a:pt x="1874" y="619"/>
                    <a:pt x="1874" y="619"/>
                  </a:cubicBezTo>
                  <a:cubicBezTo>
                    <a:pt x="1866" y="622"/>
                    <a:pt x="1866" y="622"/>
                    <a:pt x="1866" y="622"/>
                  </a:cubicBezTo>
                  <a:cubicBezTo>
                    <a:pt x="1859" y="628"/>
                    <a:pt x="1859" y="628"/>
                    <a:pt x="1859" y="628"/>
                  </a:cubicBezTo>
                  <a:cubicBezTo>
                    <a:pt x="1841" y="646"/>
                    <a:pt x="1841" y="646"/>
                    <a:pt x="1841" y="646"/>
                  </a:cubicBezTo>
                  <a:cubicBezTo>
                    <a:pt x="1833" y="651"/>
                    <a:pt x="1833" y="651"/>
                    <a:pt x="1833" y="651"/>
                  </a:cubicBezTo>
                  <a:cubicBezTo>
                    <a:pt x="1824" y="653"/>
                    <a:pt x="1824" y="653"/>
                    <a:pt x="1824" y="653"/>
                  </a:cubicBezTo>
                  <a:cubicBezTo>
                    <a:pt x="1816" y="650"/>
                    <a:pt x="1816" y="650"/>
                    <a:pt x="1816" y="650"/>
                  </a:cubicBezTo>
                  <a:cubicBezTo>
                    <a:pt x="1811" y="648"/>
                    <a:pt x="1811" y="648"/>
                    <a:pt x="1811" y="648"/>
                  </a:cubicBezTo>
                  <a:cubicBezTo>
                    <a:pt x="1809" y="645"/>
                    <a:pt x="1809" y="645"/>
                    <a:pt x="1809" y="645"/>
                  </a:cubicBezTo>
                  <a:cubicBezTo>
                    <a:pt x="1809" y="642"/>
                    <a:pt x="1809" y="642"/>
                    <a:pt x="1809" y="642"/>
                  </a:cubicBezTo>
                  <a:cubicBezTo>
                    <a:pt x="1810" y="640"/>
                    <a:pt x="1810" y="640"/>
                    <a:pt x="1810" y="640"/>
                  </a:cubicBezTo>
                  <a:cubicBezTo>
                    <a:pt x="1810" y="638"/>
                    <a:pt x="1810" y="638"/>
                    <a:pt x="1810" y="638"/>
                  </a:cubicBezTo>
                  <a:cubicBezTo>
                    <a:pt x="1811" y="633"/>
                    <a:pt x="1811" y="633"/>
                    <a:pt x="1811" y="633"/>
                  </a:cubicBezTo>
                  <a:cubicBezTo>
                    <a:pt x="1811" y="630"/>
                    <a:pt x="1811" y="630"/>
                    <a:pt x="1811" y="630"/>
                  </a:cubicBezTo>
                  <a:cubicBezTo>
                    <a:pt x="1810" y="628"/>
                    <a:pt x="1810" y="628"/>
                    <a:pt x="1810" y="628"/>
                  </a:cubicBezTo>
                  <a:cubicBezTo>
                    <a:pt x="1811" y="625"/>
                    <a:pt x="1811" y="625"/>
                    <a:pt x="1811" y="625"/>
                  </a:cubicBezTo>
                  <a:cubicBezTo>
                    <a:pt x="1811" y="622"/>
                    <a:pt x="1811" y="622"/>
                    <a:pt x="1811" y="622"/>
                  </a:cubicBezTo>
                  <a:cubicBezTo>
                    <a:pt x="1809" y="620"/>
                    <a:pt x="1809" y="620"/>
                    <a:pt x="1809" y="620"/>
                  </a:cubicBezTo>
                  <a:cubicBezTo>
                    <a:pt x="1807" y="621"/>
                    <a:pt x="1807" y="621"/>
                    <a:pt x="1807" y="621"/>
                  </a:cubicBezTo>
                  <a:cubicBezTo>
                    <a:pt x="1800" y="618"/>
                    <a:pt x="1800" y="618"/>
                    <a:pt x="1800" y="618"/>
                  </a:cubicBezTo>
                  <a:cubicBezTo>
                    <a:pt x="1790" y="617"/>
                    <a:pt x="1790" y="617"/>
                    <a:pt x="1790" y="617"/>
                  </a:cubicBezTo>
                  <a:cubicBezTo>
                    <a:pt x="1782" y="613"/>
                    <a:pt x="1782" y="613"/>
                    <a:pt x="1782" y="613"/>
                  </a:cubicBezTo>
                  <a:cubicBezTo>
                    <a:pt x="1781" y="605"/>
                    <a:pt x="1781" y="605"/>
                    <a:pt x="1781" y="605"/>
                  </a:cubicBezTo>
                  <a:cubicBezTo>
                    <a:pt x="1780" y="599"/>
                    <a:pt x="1780" y="599"/>
                    <a:pt x="1780" y="599"/>
                  </a:cubicBezTo>
                  <a:cubicBezTo>
                    <a:pt x="1781" y="592"/>
                    <a:pt x="1781" y="592"/>
                    <a:pt x="1781" y="592"/>
                  </a:cubicBezTo>
                  <a:cubicBezTo>
                    <a:pt x="1781" y="586"/>
                    <a:pt x="1781" y="586"/>
                    <a:pt x="1781" y="586"/>
                  </a:cubicBezTo>
                  <a:cubicBezTo>
                    <a:pt x="1778" y="583"/>
                    <a:pt x="1778" y="583"/>
                    <a:pt x="1778" y="583"/>
                  </a:cubicBezTo>
                  <a:cubicBezTo>
                    <a:pt x="1772" y="584"/>
                    <a:pt x="1772" y="584"/>
                    <a:pt x="1772" y="584"/>
                  </a:cubicBezTo>
                  <a:cubicBezTo>
                    <a:pt x="1763" y="587"/>
                    <a:pt x="1763" y="587"/>
                    <a:pt x="1763" y="587"/>
                  </a:cubicBezTo>
                  <a:cubicBezTo>
                    <a:pt x="1757" y="588"/>
                    <a:pt x="1757" y="588"/>
                    <a:pt x="1757" y="588"/>
                  </a:cubicBezTo>
                  <a:cubicBezTo>
                    <a:pt x="1729" y="585"/>
                    <a:pt x="1729" y="585"/>
                    <a:pt x="1729" y="585"/>
                  </a:cubicBezTo>
                  <a:cubicBezTo>
                    <a:pt x="1724" y="587"/>
                    <a:pt x="1724" y="587"/>
                    <a:pt x="1724" y="587"/>
                  </a:cubicBezTo>
                  <a:cubicBezTo>
                    <a:pt x="1721" y="590"/>
                    <a:pt x="1721" y="590"/>
                    <a:pt x="1721" y="590"/>
                  </a:cubicBezTo>
                  <a:cubicBezTo>
                    <a:pt x="1719" y="595"/>
                    <a:pt x="1719" y="595"/>
                    <a:pt x="1719" y="595"/>
                  </a:cubicBezTo>
                  <a:cubicBezTo>
                    <a:pt x="1716" y="599"/>
                    <a:pt x="1716" y="599"/>
                    <a:pt x="1716" y="599"/>
                  </a:cubicBezTo>
                  <a:cubicBezTo>
                    <a:pt x="1715" y="601"/>
                    <a:pt x="1715" y="601"/>
                    <a:pt x="1715" y="601"/>
                  </a:cubicBezTo>
                  <a:cubicBezTo>
                    <a:pt x="1710" y="602"/>
                    <a:pt x="1710" y="602"/>
                    <a:pt x="1710" y="602"/>
                  </a:cubicBezTo>
                  <a:cubicBezTo>
                    <a:pt x="1699" y="602"/>
                    <a:pt x="1699" y="602"/>
                    <a:pt x="1699" y="602"/>
                  </a:cubicBezTo>
                  <a:cubicBezTo>
                    <a:pt x="1696" y="601"/>
                    <a:pt x="1696" y="601"/>
                    <a:pt x="1696" y="601"/>
                  </a:cubicBezTo>
                  <a:cubicBezTo>
                    <a:pt x="1689" y="593"/>
                    <a:pt x="1689" y="593"/>
                    <a:pt x="1689" y="593"/>
                  </a:cubicBezTo>
                  <a:cubicBezTo>
                    <a:pt x="1687" y="591"/>
                    <a:pt x="1687" y="591"/>
                    <a:pt x="1687" y="591"/>
                  </a:cubicBezTo>
                  <a:cubicBezTo>
                    <a:pt x="1685" y="590"/>
                    <a:pt x="1685" y="590"/>
                    <a:pt x="1685" y="590"/>
                  </a:cubicBezTo>
                  <a:cubicBezTo>
                    <a:pt x="1682" y="584"/>
                    <a:pt x="1682" y="584"/>
                    <a:pt x="1682" y="584"/>
                  </a:cubicBezTo>
                  <a:cubicBezTo>
                    <a:pt x="1680" y="583"/>
                    <a:pt x="1680" y="583"/>
                    <a:pt x="1680" y="583"/>
                  </a:cubicBezTo>
                  <a:cubicBezTo>
                    <a:pt x="1673" y="581"/>
                    <a:pt x="1673" y="581"/>
                    <a:pt x="1673" y="581"/>
                  </a:cubicBezTo>
                  <a:cubicBezTo>
                    <a:pt x="1671" y="581"/>
                    <a:pt x="1671" y="581"/>
                    <a:pt x="1671" y="581"/>
                  </a:cubicBezTo>
                  <a:cubicBezTo>
                    <a:pt x="1666" y="582"/>
                    <a:pt x="1666" y="582"/>
                    <a:pt x="1666" y="582"/>
                  </a:cubicBezTo>
                  <a:cubicBezTo>
                    <a:pt x="1652" y="588"/>
                    <a:pt x="1652" y="588"/>
                    <a:pt x="1652" y="588"/>
                  </a:cubicBezTo>
                  <a:cubicBezTo>
                    <a:pt x="1650" y="587"/>
                    <a:pt x="1650" y="587"/>
                    <a:pt x="1650" y="587"/>
                  </a:cubicBezTo>
                  <a:cubicBezTo>
                    <a:pt x="1624" y="581"/>
                    <a:pt x="1624" y="581"/>
                    <a:pt x="1624" y="581"/>
                  </a:cubicBezTo>
                  <a:cubicBezTo>
                    <a:pt x="1620" y="580"/>
                    <a:pt x="1620" y="580"/>
                    <a:pt x="1620" y="580"/>
                  </a:cubicBezTo>
                  <a:cubicBezTo>
                    <a:pt x="1605" y="570"/>
                    <a:pt x="1605" y="570"/>
                    <a:pt x="1605" y="570"/>
                  </a:cubicBezTo>
                  <a:cubicBezTo>
                    <a:pt x="1600" y="569"/>
                    <a:pt x="1600" y="569"/>
                    <a:pt x="1600" y="569"/>
                  </a:cubicBezTo>
                  <a:cubicBezTo>
                    <a:pt x="1597" y="570"/>
                    <a:pt x="1597" y="570"/>
                    <a:pt x="1597" y="570"/>
                  </a:cubicBezTo>
                  <a:cubicBezTo>
                    <a:pt x="1594" y="571"/>
                    <a:pt x="1594" y="571"/>
                    <a:pt x="1594" y="571"/>
                  </a:cubicBezTo>
                  <a:cubicBezTo>
                    <a:pt x="1589" y="572"/>
                    <a:pt x="1589" y="572"/>
                    <a:pt x="1589" y="572"/>
                  </a:cubicBezTo>
                  <a:cubicBezTo>
                    <a:pt x="1585" y="571"/>
                    <a:pt x="1585" y="571"/>
                    <a:pt x="1585" y="571"/>
                  </a:cubicBezTo>
                  <a:cubicBezTo>
                    <a:pt x="1577" y="569"/>
                    <a:pt x="1577" y="569"/>
                    <a:pt x="1577" y="569"/>
                  </a:cubicBezTo>
                  <a:cubicBezTo>
                    <a:pt x="1573" y="569"/>
                    <a:pt x="1573" y="569"/>
                    <a:pt x="1573" y="569"/>
                  </a:cubicBezTo>
                  <a:cubicBezTo>
                    <a:pt x="1564" y="569"/>
                    <a:pt x="1564" y="569"/>
                    <a:pt x="1564" y="569"/>
                  </a:cubicBezTo>
                  <a:cubicBezTo>
                    <a:pt x="1559" y="568"/>
                    <a:pt x="1559" y="568"/>
                    <a:pt x="1559" y="568"/>
                  </a:cubicBezTo>
                  <a:cubicBezTo>
                    <a:pt x="1556" y="565"/>
                    <a:pt x="1556" y="565"/>
                    <a:pt x="1556" y="565"/>
                  </a:cubicBezTo>
                  <a:cubicBezTo>
                    <a:pt x="1555" y="561"/>
                    <a:pt x="1555" y="561"/>
                    <a:pt x="1555" y="561"/>
                  </a:cubicBezTo>
                  <a:cubicBezTo>
                    <a:pt x="1554" y="548"/>
                    <a:pt x="1554" y="548"/>
                    <a:pt x="1554" y="548"/>
                  </a:cubicBezTo>
                  <a:cubicBezTo>
                    <a:pt x="1555" y="545"/>
                    <a:pt x="1555" y="545"/>
                    <a:pt x="1555" y="545"/>
                  </a:cubicBezTo>
                  <a:cubicBezTo>
                    <a:pt x="1556" y="543"/>
                    <a:pt x="1556" y="543"/>
                    <a:pt x="1556" y="543"/>
                  </a:cubicBezTo>
                  <a:cubicBezTo>
                    <a:pt x="1552" y="539"/>
                    <a:pt x="1552" y="539"/>
                    <a:pt x="1552" y="539"/>
                  </a:cubicBezTo>
                  <a:cubicBezTo>
                    <a:pt x="1546" y="533"/>
                    <a:pt x="1546" y="533"/>
                    <a:pt x="1546" y="533"/>
                  </a:cubicBezTo>
                  <a:cubicBezTo>
                    <a:pt x="1544" y="530"/>
                    <a:pt x="1544" y="530"/>
                    <a:pt x="1544" y="530"/>
                  </a:cubicBezTo>
                  <a:cubicBezTo>
                    <a:pt x="1543" y="525"/>
                    <a:pt x="1543" y="525"/>
                    <a:pt x="1543" y="525"/>
                  </a:cubicBezTo>
                  <a:cubicBezTo>
                    <a:pt x="1541" y="521"/>
                    <a:pt x="1541" y="521"/>
                    <a:pt x="1541" y="521"/>
                  </a:cubicBezTo>
                  <a:cubicBezTo>
                    <a:pt x="1537" y="520"/>
                    <a:pt x="1537" y="520"/>
                    <a:pt x="1537" y="520"/>
                  </a:cubicBezTo>
                  <a:cubicBezTo>
                    <a:pt x="1533" y="520"/>
                    <a:pt x="1533" y="520"/>
                    <a:pt x="1533" y="520"/>
                  </a:cubicBezTo>
                  <a:cubicBezTo>
                    <a:pt x="1530" y="519"/>
                    <a:pt x="1530" y="519"/>
                    <a:pt x="1530" y="519"/>
                  </a:cubicBezTo>
                  <a:cubicBezTo>
                    <a:pt x="1529" y="518"/>
                    <a:pt x="1529" y="518"/>
                    <a:pt x="1529" y="518"/>
                  </a:cubicBezTo>
                  <a:cubicBezTo>
                    <a:pt x="1527" y="517"/>
                    <a:pt x="1527" y="517"/>
                    <a:pt x="1527" y="517"/>
                  </a:cubicBezTo>
                  <a:cubicBezTo>
                    <a:pt x="1526" y="515"/>
                    <a:pt x="1526" y="515"/>
                    <a:pt x="1526" y="515"/>
                  </a:cubicBezTo>
                  <a:cubicBezTo>
                    <a:pt x="1526" y="513"/>
                    <a:pt x="1526" y="513"/>
                    <a:pt x="1526" y="513"/>
                  </a:cubicBezTo>
                  <a:cubicBezTo>
                    <a:pt x="1525" y="512"/>
                    <a:pt x="1525" y="512"/>
                    <a:pt x="1525" y="512"/>
                  </a:cubicBezTo>
                  <a:cubicBezTo>
                    <a:pt x="1521" y="509"/>
                    <a:pt x="1521" y="509"/>
                    <a:pt x="1521" y="509"/>
                  </a:cubicBezTo>
                  <a:cubicBezTo>
                    <a:pt x="1518" y="509"/>
                    <a:pt x="1518" y="509"/>
                    <a:pt x="1518" y="509"/>
                  </a:cubicBezTo>
                  <a:cubicBezTo>
                    <a:pt x="1516" y="512"/>
                    <a:pt x="1516" y="512"/>
                    <a:pt x="1516" y="512"/>
                  </a:cubicBezTo>
                  <a:cubicBezTo>
                    <a:pt x="1515" y="524"/>
                    <a:pt x="1515" y="524"/>
                    <a:pt x="1515" y="524"/>
                  </a:cubicBezTo>
                  <a:cubicBezTo>
                    <a:pt x="1513" y="528"/>
                    <a:pt x="1513" y="528"/>
                    <a:pt x="1513" y="528"/>
                  </a:cubicBezTo>
                  <a:cubicBezTo>
                    <a:pt x="1510" y="529"/>
                    <a:pt x="1510" y="529"/>
                    <a:pt x="1510" y="529"/>
                  </a:cubicBezTo>
                  <a:cubicBezTo>
                    <a:pt x="1505" y="529"/>
                    <a:pt x="1505" y="529"/>
                    <a:pt x="1505" y="529"/>
                  </a:cubicBezTo>
                  <a:cubicBezTo>
                    <a:pt x="1501" y="527"/>
                    <a:pt x="1501" y="527"/>
                    <a:pt x="1501" y="527"/>
                  </a:cubicBezTo>
                  <a:cubicBezTo>
                    <a:pt x="1493" y="523"/>
                    <a:pt x="1493" y="523"/>
                    <a:pt x="1493" y="523"/>
                  </a:cubicBezTo>
                  <a:cubicBezTo>
                    <a:pt x="1483" y="521"/>
                    <a:pt x="1483" y="521"/>
                    <a:pt x="1483" y="521"/>
                  </a:cubicBezTo>
                  <a:cubicBezTo>
                    <a:pt x="1481" y="522"/>
                    <a:pt x="1481" y="522"/>
                    <a:pt x="1481" y="522"/>
                  </a:cubicBezTo>
                  <a:cubicBezTo>
                    <a:pt x="1480" y="523"/>
                    <a:pt x="1480" y="523"/>
                    <a:pt x="1480" y="523"/>
                  </a:cubicBezTo>
                  <a:cubicBezTo>
                    <a:pt x="1477" y="526"/>
                    <a:pt x="1477" y="526"/>
                    <a:pt x="1477" y="526"/>
                  </a:cubicBezTo>
                  <a:cubicBezTo>
                    <a:pt x="1476" y="527"/>
                    <a:pt x="1476" y="527"/>
                    <a:pt x="1476" y="527"/>
                  </a:cubicBezTo>
                  <a:cubicBezTo>
                    <a:pt x="1472" y="528"/>
                    <a:pt x="1472" y="528"/>
                    <a:pt x="1472" y="528"/>
                  </a:cubicBezTo>
                  <a:cubicBezTo>
                    <a:pt x="1460" y="527"/>
                    <a:pt x="1460" y="527"/>
                    <a:pt x="1460" y="527"/>
                  </a:cubicBezTo>
                  <a:cubicBezTo>
                    <a:pt x="1456" y="526"/>
                    <a:pt x="1456" y="526"/>
                    <a:pt x="1456" y="526"/>
                  </a:cubicBezTo>
                  <a:cubicBezTo>
                    <a:pt x="1453" y="523"/>
                    <a:pt x="1453" y="523"/>
                    <a:pt x="1453" y="523"/>
                  </a:cubicBezTo>
                  <a:cubicBezTo>
                    <a:pt x="1449" y="517"/>
                    <a:pt x="1449" y="517"/>
                    <a:pt x="1449" y="517"/>
                  </a:cubicBezTo>
                  <a:cubicBezTo>
                    <a:pt x="1415" y="484"/>
                    <a:pt x="1415" y="484"/>
                    <a:pt x="1415" y="484"/>
                  </a:cubicBezTo>
                  <a:cubicBezTo>
                    <a:pt x="1413" y="483"/>
                    <a:pt x="1413" y="483"/>
                    <a:pt x="1413" y="483"/>
                  </a:cubicBezTo>
                  <a:cubicBezTo>
                    <a:pt x="1409" y="482"/>
                    <a:pt x="1409" y="482"/>
                    <a:pt x="1409" y="482"/>
                  </a:cubicBezTo>
                  <a:cubicBezTo>
                    <a:pt x="1407" y="481"/>
                    <a:pt x="1407" y="481"/>
                    <a:pt x="1407" y="481"/>
                  </a:cubicBezTo>
                  <a:cubicBezTo>
                    <a:pt x="1404" y="480"/>
                    <a:pt x="1404" y="480"/>
                    <a:pt x="1404" y="480"/>
                  </a:cubicBezTo>
                  <a:cubicBezTo>
                    <a:pt x="1394" y="481"/>
                    <a:pt x="1394" y="481"/>
                    <a:pt x="1394" y="481"/>
                  </a:cubicBezTo>
                  <a:cubicBezTo>
                    <a:pt x="1391" y="482"/>
                    <a:pt x="1391" y="482"/>
                    <a:pt x="1391" y="482"/>
                  </a:cubicBezTo>
                  <a:cubicBezTo>
                    <a:pt x="1391" y="324"/>
                    <a:pt x="1391" y="166"/>
                    <a:pt x="1391" y="8"/>
                  </a:cubicBezTo>
                  <a:cubicBezTo>
                    <a:pt x="1388" y="8"/>
                    <a:pt x="1388" y="8"/>
                    <a:pt x="1388" y="8"/>
                  </a:cubicBezTo>
                  <a:cubicBezTo>
                    <a:pt x="1190" y="8"/>
                    <a:pt x="992" y="5"/>
                    <a:pt x="794" y="0"/>
                  </a:cubicBezTo>
                  <a:cubicBezTo>
                    <a:pt x="786" y="0"/>
                    <a:pt x="786" y="0"/>
                    <a:pt x="786" y="0"/>
                  </a:cubicBezTo>
                  <a:cubicBezTo>
                    <a:pt x="786" y="4"/>
                    <a:pt x="786" y="4"/>
                    <a:pt x="786" y="4"/>
                  </a:cubicBezTo>
                  <a:cubicBezTo>
                    <a:pt x="774" y="371"/>
                    <a:pt x="762" y="738"/>
                    <a:pt x="750" y="1104"/>
                  </a:cubicBezTo>
                  <a:cubicBezTo>
                    <a:pt x="500" y="1097"/>
                    <a:pt x="250" y="1087"/>
                    <a:pt x="0" y="1072"/>
                  </a:cubicBezTo>
                  <a:cubicBezTo>
                    <a:pt x="0" y="1076"/>
                    <a:pt x="0" y="1076"/>
                    <a:pt x="0" y="1076"/>
                  </a:cubicBezTo>
                  <a:cubicBezTo>
                    <a:pt x="3" y="1085"/>
                    <a:pt x="3" y="1085"/>
                    <a:pt x="3" y="1085"/>
                  </a:cubicBezTo>
                  <a:cubicBezTo>
                    <a:pt x="4" y="1090"/>
                    <a:pt x="4" y="1090"/>
                    <a:pt x="4" y="1090"/>
                  </a:cubicBezTo>
                  <a:cubicBezTo>
                    <a:pt x="4" y="1096"/>
                    <a:pt x="4" y="1096"/>
                    <a:pt x="4" y="1096"/>
                  </a:cubicBezTo>
                  <a:cubicBezTo>
                    <a:pt x="6" y="1100"/>
                    <a:pt x="6" y="1100"/>
                    <a:pt x="6" y="1100"/>
                  </a:cubicBezTo>
                  <a:cubicBezTo>
                    <a:pt x="10" y="1108"/>
                    <a:pt x="10" y="1108"/>
                    <a:pt x="10" y="1108"/>
                  </a:cubicBezTo>
                  <a:cubicBezTo>
                    <a:pt x="9" y="1110"/>
                    <a:pt x="9" y="1110"/>
                    <a:pt x="9" y="1110"/>
                  </a:cubicBezTo>
                  <a:cubicBezTo>
                    <a:pt x="10" y="1113"/>
                    <a:pt x="10" y="1113"/>
                    <a:pt x="10" y="1113"/>
                  </a:cubicBezTo>
                  <a:cubicBezTo>
                    <a:pt x="12" y="1115"/>
                    <a:pt x="12" y="1115"/>
                    <a:pt x="12" y="1115"/>
                  </a:cubicBezTo>
                  <a:cubicBezTo>
                    <a:pt x="14" y="1116"/>
                    <a:pt x="14" y="1116"/>
                    <a:pt x="14" y="1116"/>
                  </a:cubicBezTo>
                  <a:cubicBezTo>
                    <a:pt x="17" y="1117"/>
                    <a:pt x="17" y="1117"/>
                    <a:pt x="17" y="1117"/>
                  </a:cubicBezTo>
                  <a:cubicBezTo>
                    <a:pt x="17" y="1117"/>
                    <a:pt x="17" y="1117"/>
                    <a:pt x="17" y="1117"/>
                  </a:cubicBezTo>
                  <a:cubicBezTo>
                    <a:pt x="20" y="1119"/>
                    <a:pt x="20" y="1119"/>
                    <a:pt x="20" y="1119"/>
                  </a:cubicBezTo>
                  <a:cubicBezTo>
                    <a:pt x="29" y="1130"/>
                    <a:pt x="29" y="1130"/>
                    <a:pt x="29" y="1130"/>
                  </a:cubicBezTo>
                  <a:cubicBezTo>
                    <a:pt x="30" y="1131"/>
                    <a:pt x="31" y="1132"/>
                    <a:pt x="31" y="1133"/>
                  </a:cubicBezTo>
                  <a:cubicBezTo>
                    <a:pt x="36" y="1134"/>
                    <a:pt x="36" y="1134"/>
                    <a:pt x="36" y="1134"/>
                  </a:cubicBezTo>
                  <a:cubicBezTo>
                    <a:pt x="45" y="1134"/>
                    <a:pt x="45" y="1134"/>
                    <a:pt x="45" y="1134"/>
                  </a:cubicBezTo>
                  <a:cubicBezTo>
                    <a:pt x="52" y="1137"/>
                    <a:pt x="52" y="1137"/>
                    <a:pt x="52" y="1137"/>
                  </a:cubicBezTo>
                  <a:cubicBezTo>
                    <a:pt x="59" y="1145"/>
                    <a:pt x="59" y="1145"/>
                    <a:pt x="59" y="1145"/>
                  </a:cubicBezTo>
                  <a:cubicBezTo>
                    <a:pt x="64" y="1154"/>
                    <a:pt x="64" y="1154"/>
                    <a:pt x="64" y="1154"/>
                  </a:cubicBezTo>
                  <a:cubicBezTo>
                    <a:pt x="68" y="1162"/>
                    <a:pt x="68" y="1162"/>
                    <a:pt x="68" y="1162"/>
                  </a:cubicBezTo>
                  <a:cubicBezTo>
                    <a:pt x="72" y="1179"/>
                    <a:pt x="72" y="1179"/>
                    <a:pt x="72" y="1179"/>
                  </a:cubicBezTo>
                  <a:cubicBezTo>
                    <a:pt x="74" y="1184"/>
                    <a:pt x="74" y="1184"/>
                    <a:pt x="74" y="1184"/>
                  </a:cubicBezTo>
                  <a:cubicBezTo>
                    <a:pt x="83" y="1195"/>
                    <a:pt x="83" y="1195"/>
                    <a:pt x="83" y="1195"/>
                  </a:cubicBezTo>
                  <a:cubicBezTo>
                    <a:pt x="84" y="1198"/>
                    <a:pt x="84" y="1198"/>
                    <a:pt x="84" y="1198"/>
                  </a:cubicBezTo>
                  <a:cubicBezTo>
                    <a:pt x="85" y="1201"/>
                    <a:pt x="85" y="1201"/>
                    <a:pt x="85" y="1201"/>
                  </a:cubicBezTo>
                  <a:cubicBezTo>
                    <a:pt x="85" y="1202"/>
                    <a:pt x="85" y="1202"/>
                    <a:pt x="85" y="1202"/>
                  </a:cubicBezTo>
                  <a:cubicBezTo>
                    <a:pt x="86" y="1204"/>
                    <a:pt x="86" y="1204"/>
                    <a:pt x="86" y="1204"/>
                  </a:cubicBezTo>
                  <a:cubicBezTo>
                    <a:pt x="87" y="1205"/>
                    <a:pt x="87" y="1205"/>
                    <a:pt x="87" y="1205"/>
                  </a:cubicBezTo>
                  <a:cubicBezTo>
                    <a:pt x="94" y="1210"/>
                    <a:pt x="94" y="1210"/>
                    <a:pt x="94" y="1210"/>
                  </a:cubicBezTo>
                  <a:cubicBezTo>
                    <a:pt x="96" y="1213"/>
                    <a:pt x="96" y="1213"/>
                    <a:pt x="96" y="1213"/>
                  </a:cubicBezTo>
                  <a:cubicBezTo>
                    <a:pt x="101" y="1215"/>
                    <a:pt x="101" y="1215"/>
                    <a:pt x="101" y="1215"/>
                  </a:cubicBezTo>
                  <a:cubicBezTo>
                    <a:pt x="109" y="1218"/>
                    <a:pt x="109" y="1218"/>
                    <a:pt x="109" y="1218"/>
                  </a:cubicBezTo>
                  <a:cubicBezTo>
                    <a:pt x="116" y="1223"/>
                    <a:pt x="116" y="1223"/>
                    <a:pt x="116" y="1223"/>
                  </a:cubicBezTo>
                  <a:cubicBezTo>
                    <a:pt x="120" y="1225"/>
                    <a:pt x="120" y="1225"/>
                    <a:pt x="120" y="1225"/>
                  </a:cubicBezTo>
                  <a:cubicBezTo>
                    <a:pt x="125" y="1226"/>
                    <a:pt x="125" y="1226"/>
                    <a:pt x="125" y="1226"/>
                  </a:cubicBezTo>
                  <a:cubicBezTo>
                    <a:pt x="129" y="1227"/>
                    <a:pt x="129" y="1227"/>
                    <a:pt x="129" y="1227"/>
                  </a:cubicBezTo>
                  <a:cubicBezTo>
                    <a:pt x="138" y="1234"/>
                    <a:pt x="138" y="1234"/>
                    <a:pt x="138" y="1234"/>
                  </a:cubicBezTo>
                  <a:cubicBezTo>
                    <a:pt x="140" y="1237"/>
                    <a:pt x="140" y="1237"/>
                    <a:pt x="140" y="1237"/>
                  </a:cubicBezTo>
                  <a:cubicBezTo>
                    <a:pt x="141" y="1239"/>
                    <a:pt x="141" y="1239"/>
                    <a:pt x="141" y="1239"/>
                  </a:cubicBezTo>
                  <a:cubicBezTo>
                    <a:pt x="143" y="1243"/>
                    <a:pt x="143" y="1243"/>
                    <a:pt x="143" y="1243"/>
                  </a:cubicBezTo>
                  <a:cubicBezTo>
                    <a:pt x="144" y="1245"/>
                    <a:pt x="144" y="1245"/>
                    <a:pt x="144" y="1245"/>
                  </a:cubicBezTo>
                  <a:cubicBezTo>
                    <a:pt x="148" y="1248"/>
                    <a:pt x="148" y="1248"/>
                    <a:pt x="148" y="1248"/>
                  </a:cubicBezTo>
                  <a:cubicBezTo>
                    <a:pt x="150" y="1250"/>
                    <a:pt x="150" y="1250"/>
                    <a:pt x="150" y="1250"/>
                  </a:cubicBezTo>
                  <a:cubicBezTo>
                    <a:pt x="150" y="1251"/>
                    <a:pt x="150" y="1251"/>
                    <a:pt x="150" y="1251"/>
                  </a:cubicBezTo>
                  <a:cubicBezTo>
                    <a:pt x="154" y="1252"/>
                    <a:pt x="154" y="1252"/>
                    <a:pt x="154" y="1252"/>
                  </a:cubicBezTo>
                  <a:cubicBezTo>
                    <a:pt x="157" y="1255"/>
                    <a:pt x="157" y="1255"/>
                    <a:pt x="157" y="1255"/>
                  </a:cubicBezTo>
                  <a:cubicBezTo>
                    <a:pt x="173" y="1275"/>
                    <a:pt x="173" y="1275"/>
                    <a:pt x="173" y="1275"/>
                  </a:cubicBezTo>
                  <a:cubicBezTo>
                    <a:pt x="174" y="1280"/>
                    <a:pt x="174" y="1280"/>
                    <a:pt x="174" y="1280"/>
                  </a:cubicBezTo>
                  <a:cubicBezTo>
                    <a:pt x="176" y="1283"/>
                    <a:pt x="176" y="1283"/>
                    <a:pt x="176" y="1283"/>
                  </a:cubicBezTo>
                  <a:cubicBezTo>
                    <a:pt x="191" y="1294"/>
                    <a:pt x="191" y="1294"/>
                    <a:pt x="191" y="1294"/>
                  </a:cubicBezTo>
                  <a:cubicBezTo>
                    <a:pt x="195" y="1296"/>
                    <a:pt x="195" y="1296"/>
                    <a:pt x="195" y="1296"/>
                  </a:cubicBezTo>
                  <a:cubicBezTo>
                    <a:pt x="196" y="1297"/>
                    <a:pt x="196" y="1297"/>
                    <a:pt x="196" y="1297"/>
                  </a:cubicBezTo>
                  <a:cubicBezTo>
                    <a:pt x="201" y="1303"/>
                    <a:pt x="201" y="1303"/>
                    <a:pt x="201" y="1303"/>
                  </a:cubicBezTo>
                  <a:cubicBezTo>
                    <a:pt x="205" y="1307"/>
                    <a:pt x="205" y="1307"/>
                    <a:pt x="205" y="1307"/>
                  </a:cubicBezTo>
                  <a:cubicBezTo>
                    <a:pt x="209" y="1309"/>
                    <a:pt x="209" y="1309"/>
                    <a:pt x="209" y="1309"/>
                  </a:cubicBezTo>
                  <a:cubicBezTo>
                    <a:pt x="212" y="1312"/>
                    <a:pt x="212" y="1312"/>
                    <a:pt x="212" y="1312"/>
                  </a:cubicBezTo>
                  <a:cubicBezTo>
                    <a:pt x="214" y="1316"/>
                    <a:pt x="214" y="1316"/>
                    <a:pt x="214" y="1316"/>
                  </a:cubicBezTo>
                  <a:cubicBezTo>
                    <a:pt x="216" y="1325"/>
                    <a:pt x="216" y="1325"/>
                    <a:pt x="216" y="1325"/>
                  </a:cubicBezTo>
                  <a:cubicBezTo>
                    <a:pt x="218" y="1329"/>
                    <a:pt x="218" y="1329"/>
                    <a:pt x="218" y="1329"/>
                  </a:cubicBezTo>
                  <a:cubicBezTo>
                    <a:pt x="223" y="1332"/>
                    <a:pt x="223" y="1332"/>
                    <a:pt x="223" y="1332"/>
                  </a:cubicBezTo>
                  <a:cubicBezTo>
                    <a:pt x="230" y="1341"/>
                    <a:pt x="230" y="1341"/>
                    <a:pt x="230" y="1341"/>
                  </a:cubicBezTo>
                  <a:cubicBezTo>
                    <a:pt x="247" y="1355"/>
                    <a:pt x="247" y="1355"/>
                    <a:pt x="247" y="1355"/>
                  </a:cubicBezTo>
                  <a:cubicBezTo>
                    <a:pt x="254" y="1366"/>
                    <a:pt x="254" y="1366"/>
                    <a:pt x="254" y="1366"/>
                  </a:cubicBezTo>
                  <a:cubicBezTo>
                    <a:pt x="257" y="1368"/>
                    <a:pt x="257" y="1368"/>
                    <a:pt x="257" y="1368"/>
                  </a:cubicBezTo>
                  <a:cubicBezTo>
                    <a:pt x="263" y="1370"/>
                    <a:pt x="263" y="1370"/>
                    <a:pt x="263" y="1370"/>
                  </a:cubicBezTo>
                  <a:cubicBezTo>
                    <a:pt x="275" y="1377"/>
                    <a:pt x="275" y="1377"/>
                    <a:pt x="275" y="1377"/>
                  </a:cubicBezTo>
                  <a:cubicBezTo>
                    <a:pt x="276" y="1378"/>
                    <a:pt x="276" y="1378"/>
                    <a:pt x="276" y="1378"/>
                  </a:cubicBezTo>
                  <a:cubicBezTo>
                    <a:pt x="277" y="1379"/>
                    <a:pt x="277" y="1379"/>
                    <a:pt x="277" y="1379"/>
                  </a:cubicBezTo>
                  <a:cubicBezTo>
                    <a:pt x="278" y="1381"/>
                    <a:pt x="278" y="1381"/>
                    <a:pt x="278" y="1381"/>
                  </a:cubicBezTo>
                  <a:cubicBezTo>
                    <a:pt x="280" y="1382"/>
                    <a:pt x="280" y="1382"/>
                    <a:pt x="280" y="1382"/>
                  </a:cubicBezTo>
                  <a:cubicBezTo>
                    <a:pt x="282" y="1382"/>
                    <a:pt x="282" y="1382"/>
                    <a:pt x="282" y="1382"/>
                  </a:cubicBezTo>
                  <a:cubicBezTo>
                    <a:pt x="282" y="1381"/>
                    <a:pt x="282" y="1381"/>
                    <a:pt x="282" y="1381"/>
                  </a:cubicBezTo>
                  <a:cubicBezTo>
                    <a:pt x="284" y="1380"/>
                    <a:pt x="284" y="1380"/>
                    <a:pt x="284" y="1380"/>
                  </a:cubicBezTo>
                  <a:cubicBezTo>
                    <a:pt x="285" y="1379"/>
                    <a:pt x="285" y="1379"/>
                    <a:pt x="285" y="1379"/>
                  </a:cubicBezTo>
                  <a:cubicBezTo>
                    <a:pt x="287" y="1380"/>
                    <a:pt x="287" y="1380"/>
                    <a:pt x="287" y="1380"/>
                  </a:cubicBezTo>
                  <a:cubicBezTo>
                    <a:pt x="288" y="1381"/>
                    <a:pt x="288" y="1381"/>
                    <a:pt x="288" y="1381"/>
                  </a:cubicBezTo>
                  <a:cubicBezTo>
                    <a:pt x="290" y="1381"/>
                    <a:pt x="290" y="1381"/>
                    <a:pt x="290" y="1381"/>
                  </a:cubicBezTo>
                  <a:cubicBezTo>
                    <a:pt x="292" y="1385"/>
                    <a:pt x="292" y="1385"/>
                    <a:pt x="292" y="1385"/>
                  </a:cubicBezTo>
                  <a:cubicBezTo>
                    <a:pt x="294" y="1386"/>
                    <a:pt x="294" y="1386"/>
                    <a:pt x="294" y="1386"/>
                  </a:cubicBezTo>
                  <a:cubicBezTo>
                    <a:pt x="296" y="1386"/>
                    <a:pt x="296" y="1386"/>
                    <a:pt x="296" y="1386"/>
                  </a:cubicBezTo>
                  <a:cubicBezTo>
                    <a:pt x="298" y="1387"/>
                    <a:pt x="298" y="1387"/>
                    <a:pt x="298" y="1387"/>
                  </a:cubicBezTo>
                  <a:cubicBezTo>
                    <a:pt x="299" y="1389"/>
                    <a:pt x="299" y="1389"/>
                    <a:pt x="299" y="1389"/>
                  </a:cubicBezTo>
                  <a:cubicBezTo>
                    <a:pt x="299" y="1391"/>
                    <a:pt x="299" y="1391"/>
                    <a:pt x="299" y="1391"/>
                  </a:cubicBezTo>
                  <a:cubicBezTo>
                    <a:pt x="299" y="1391"/>
                    <a:pt x="299" y="1391"/>
                    <a:pt x="299" y="1391"/>
                  </a:cubicBezTo>
                  <a:cubicBezTo>
                    <a:pt x="300" y="1392"/>
                    <a:pt x="300" y="1392"/>
                    <a:pt x="300" y="1392"/>
                  </a:cubicBezTo>
                  <a:cubicBezTo>
                    <a:pt x="303" y="1395"/>
                    <a:pt x="303" y="1395"/>
                    <a:pt x="303" y="1395"/>
                  </a:cubicBezTo>
                  <a:cubicBezTo>
                    <a:pt x="304" y="1393"/>
                    <a:pt x="304" y="1393"/>
                    <a:pt x="304" y="1393"/>
                  </a:cubicBezTo>
                  <a:cubicBezTo>
                    <a:pt x="314" y="1405"/>
                    <a:pt x="314" y="1405"/>
                    <a:pt x="314" y="1405"/>
                  </a:cubicBezTo>
                  <a:cubicBezTo>
                    <a:pt x="318" y="1407"/>
                    <a:pt x="318" y="1407"/>
                    <a:pt x="318" y="1407"/>
                  </a:cubicBezTo>
                  <a:cubicBezTo>
                    <a:pt x="322" y="1408"/>
                    <a:pt x="322" y="1408"/>
                    <a:pt x="322" y="1408"/>
                  </a:cubicBezTo>
                  <a:cubicBezTo>
                    <a:pt x="326" y="1411"/>
                    <a:pt x="326" y="1411"/>
                    <a:pt x="326" y="1411"/>
                  </a:cubicBezTo>
                  <a:cubicBezTo>
                    <a:pt x="330" y="1414"/>
                    <a:pt x="330" y="1414"/>
                    <a:pt x="330" y="1414"/>
                  </a:cubicBezTo>
                  <a:cubicBezTo>
                    <a:pt x="332" y="1418"/>
                    <a:pt x="332" y="1418"/>
                    <a:pt x="332" y="1418"/>
                  </a:cubicBezTo>
                  <a:cubicBezTo>
                    <a:pt x="333" y="1420"/>
                    <a:pt x="333" y="1420"/>
                    <a:pt x="333" y="1420"/>
                  </a:cubicBezTo>
                  <a:cubicBezTo>
                    <a:pt x="333" y="1423"/>
                    <a:pt x="333" y="1423"/>
                    <a:pt x="333" y="1423"/>
                  </a:cubicBezTo>
                  <a:cubicBezTo>
                    <a:pt x="334" y="1426"/>
                    <a:pt x="334" y="1426"/>
                    <a:pt x="334" y="1426"/>
                  </a:cubicBezTo>
                  <a:cubicBezTo>
                    <a:pt x="335" y="1428"/>
                    <a:pt x="335" y="1428"/>
                    <a:pt x="335" y="1428"/>
                  </a:cubicBezTo>
                  <a:cubicBezTo>
                    <a:pt x="337" y="1429"/>
                    <a:pt x="337" y="1429"/>
                    <a:pt x="337" y="1429"/>
                  </a:cubicBezTo>
                  <a:cubicBezTo>
                    <a:pt x="344" y="1430"/>
                    <a:pt x="344" y="1430"/>
                    <a:pt x="344" y="1430"/>
                  </a:cubicBezTo>
                  <a:cubicBezTo>
                    <a:pt x="345" y="1431"/>
                    <a:pt x="345" y="1431"/>
                    <a:pt x="345" y="1431"/>
                  </a:cubicBezTo>
                  <a:cubicBezTo>
                    <a:pt x="346" y="1434"/>
                    <a:pt x="346" y="1434"/>
                    <a:pt x="346" y="1434"/>
                  </a:cubicBezTo>
                  <a:cubicBezTo>
                    <a:pt x="352" y="1442"/>
                    <a:pt x="352" y="1442"/>
                    <a:pt x="352" y="1442"/>
                  </a:cubicBezTo>
                  <a:cubicBezTo>
                    <a:pt x="354" y="1446"/>
                    <a:pt x="354" y="1446"/>
                    <a:pt x="354" y="1446"/>
                  </a:cubicBezTo>
                  <a:cubicBezTo>
                    <a:pt x="355" y="1448"/>
                    <a:pt x="355" y="1448"/>
                    <a:pt x="355" y="1448"/>
                  </a:cubicBezTo>
                  <a:cubicBezTo>
                    <a:pt x="355" y="1454"/>
                    <a:pt x="355" y="1454"/>
                    <a:pt x="355" y="1454"/>
                  </a:cubicBezTo>
                  <a:cubicBezTo>
                    <a:pt x="355" y="1456"/>
                    <a:pt x="355" y="1456"/>
                    <a:pt x="355" y="1456"/>
                  </a:cubicBezTo>
                  <a:cubicBezTo>
                    <a:pt x="359" y="1458"/>
                    <a:pt x="359" y="1458"/>
                    <a:pt x="359" y="1458"/>
                  </a:cubicBezTo>
                  <a:cubicBezTo>
                    <a:pt x="360" y="1460"/>
                    <a:pt x="360" y="1460"/>
                    <a:pt x="360" y="1460"/>
                  </a:cubicBezTo>
                  <a:cubicBezTo>
                    <a:pt x="360" y="1461"/>
                    <a:pt x="360" y="1461"/>
                    <a:pt x="360" y="1461"/>
                  </a:cubicBezTo>
                  <a:cubicBezTo>
                    <a:pt x="358" y="1464"/>
                    <a:pt x="358" y="1464"/>
                    <a:pt x="358" y="1464"/>
                  </a:cubicBezTo>
                  <a:cubicBezTo>
                    <a:pt x="358" y="1465"/>
                    <a:pt x="358" y="1465"/>
                    <a:pt x="358" y="1465"/>
                  </a:cubicBezTo>
                  <a:cubicBezTo>
                    <a:pt x="358" y="1468"/>
                    <a:pt x="358" y="1468"/>
                    <a:pt x="358" y="1468"/>
                  </a:cubicBezTo>
                  <a:cubicBezTo>
                    <a:pt x="360" y="1471"/>
                    <a:pt x="360" y="1471"/>
                    <a:pt x="360" y="1471"/>
                  </a:cubicBezTo>
                  <a:cubicBezTo>
                    <a:pt x="360" y="1474"/>
                    <a:pt x="360" y="1474"/>
                    <a:pt x="360" y="1474"/>
                  </a:cubicBezTo>
                  <a:cubicBezTo>
                    <a:pt x="360" y="1478"/>
                    <a:pt x="360" y="1478"/>
                    <a:pt x="360" y="1478"/>
                  </a:cubicBezTo>
                  <a:cubicBezTo>
                    <a:pt x="360" y="1479"/>
                    <a:pt x="360" y="1479"/>
                    <a:pt x="360" y="1479"/>
                  </a:cubicBezTo>
                  <a:cubicBezTo>
                    <a:pt x="360" y="1480"/>
                    <a:pt x="360" y="1480"/>
                    <a:pt x="360" y="1480"/>
                  </a:cubicBezTo>
                  <a:cubicBezTo>
                    <a:pt x="362" y="1483"/>
                    <a:pt x="362" y="1483"/>
                    <a:pt x="362" y="1483"/>
                  </a:cubicBezTo>
                  <a:cubicBezTo>
                    <a:pt x="363" y="1485"/>
                    <a:pt x="363" y="1485"/>
                    <a:pt x="363" y="1485"/>
                  </a:cubicBezTo>
                  <a:cubicBezTo>
                    <a:pt x="366" y="1487"/>
                    <a:pt x="366" y="1487"/>
                    <a:pt x="366" y="1487"/>
                  </a:cubicBezTo>
                  <a:cubicBezTo>
                    <a:pt x="367" y="1489"/>
                    <a:pt x="367" y="1489"/>
                    <a:pt x="367" y="1489"/>
                  </a:cubicBezTo>
                  <a:cubicBezTo>
                    <a:pt x="367" y="1491"/>
                    <a:pt x="367" y="1491"/>
                    <a:pt x="367" y="1491"/>
                  </a:cubicBezTo>
                  <a:cubicBezTo>
                    <a:pt x="368" y="1493"/>
                    <a:pt x="368" y="1493"/>
                    <a:pt x="368" y="1493"/>
                  </a:cubicBezTo>
                  <a:cubicBezTo>
                    <a:pt x="368" y="1496"/>
                    <a:pt x="368" y="1496"/>
                    <a:pt x="368" y="1496"/>
                  </a:cubicBezTo>
                  <a:cubicBezTo>
                    <a:pt x="369" y="1497"/>
                    <a:pt x="369" y="1497"/>
                    <a:pt x="369" y="1497"/>
                  </a:cubicBezTo>
                  <a:cubicBezTo>
                    <a:pt x="373" y="1500"/>
                    <a:pt x="373" y="1500"/>
                    <a:pt x="373" y="1500"/>
                  </a:cubicBezTo>
                  <a:cubicBezTo>
                    <a:pt x="376" y="1506"/>
                    <a:pt x="376" y="1506"/>
                    <a:pt x="376" y="1506"/>
                  </a:cubicBezTo>
                  <a:cubicBezTo>
                    <a:pt x="378" y="1513"/>
                    <a:pt x="378" y="1513"/>
                    <a:pt x="378" y="1513"/>
                  </a:cubicBezTo>
                  <a:cubicBezTo>
                    <a:pt x="380" y="1518"/>
                    <a:pt x="380" y="1518"/>
                    <a:pt x="380" y="1518"/>
                  </a:cubicBezTo>
                  <a:cubicBezTo>
                    <a:pt x="382" y="1519"/>
                    <a:pt x="382" y="1519"/>
                    <a:pt x="382" y="1519"/>
                  </a:cubicBezTo>
                  <a:cubicBezTo>
                    <a:pt x="386" y="1521"/>
                    <a:pt x="386" y="1521"/>
                    <a:pt x="386" y="1521"/>
                  </a:cubicBezTo>
                  <a:cubicBezTo>
                    <a:pt x="388" y="1523"/>
                    <a:pt x="388" y="1523"/>
                    <a:pt x="388" y="1523"/>
                  </a:cubicBezTo>
                  <a:cubicBezTo>
                    <a:pt x="391" y="1532"/>
                    <a:pt x="391" y="1532"/>
                    <a:pt x="391" y="1532"/>
                  </a:cubicBezTo>
                  <a:cubicBezTo>
                    <a:pt x="394" y="1536"/>
                    <a:pt x="394" y="1536"/>
                    <a:pt x="394" y="1536"/>
                  </a:cubicBezTo>
                  <a:cubicBezTo>
                    <a:pt x="395" y="1541"/>
                    <a:pt x="395" y="1541"/>
                    <a:pt x="395" y="1541"/>
                  </a:cubicBezTo>
                  <a:cubicBezTo>
                    <a:pt x="394" y="1550"/>
                    <a:pt x="394" y="1550"/>
                    <a:pt x="394" y="1550"/>
                  </a:cubicBezTo>
                  <a:cubicBezTo>
                    <a:pt x="393" y="1556"/>
                    <a:pt x="393" y="1556"/>
                    <a:pt x="393" y="1556"/>
                  </a:cubicBezTo>
                  <a:cubicBezTo>
                    <a:pt x="389" y="1564"/>
                    <a:pt x="389" y="1564"/>
                    <a:pt x="389" y="1564"/>
                  </a:cubicBezTo>
                  <a:cubicBezTo>
                    <a:pt x="388" y="1569"/>
                    <a:pt x="388" y="1569"/>
                    <a:pt x="388" y="1569"/>
                  </a:cubicBezTo>
                  <a:cubicBezTo>
                    <a:pt x="389" y="1575"/>
                    <a:pt x="389" y="1575"/>
                    <a:pt x="389" y="1575"/>
                  </a:cubicBezTo>
                  <a:cubicBezTo>
                    <a:pt x="392" y="1589"/>
                    <a:pt x="392" y="1589"/>
                    <a:pt x="392" y="1589"/>
                  </a:cubicBezTo>
                  <a:cubicBezTo>
                    <a:pt x="392" y="1591"/>
                    <a:pt x="392" y="1591"/>
                    <a:pt x="392" y="1591"/>
                  </a:cubicBezTo>
                  <a:cubicBezTo>
                    <a:pt x="391" y="1595"/>
                    <a:pt x="391" y="1595"/>
                    <a:pt x="391" y="1595"/>
                  </a:cubicBezTo>
                  <a:cubicBezTo>
                    <a:pt x="392" y="1597"/>
                    <a:pt x="392" y="1597"/>
                    <a:pt x="392" y="1597"/>
                  </a:cubicBezTo>
                  <a:cubicBezTo>
                    <a:pt x="393" y="1599"/>
                    <a:pt x="393" y="1599"/>
                    <a:pt x="393" y="1599"/>
                  </a:cubicBezTo>
                  <a:cubicBezTo>
                    <a:pt x="395" y="1602"/>
                    <a:pt x="395" y="1602"/>
                    <a:pt x="395" y="1602"/>
                  </a:cubicBezTo>
                  <a:cubicBezTo>
                    <a:pt x="396" y="1603"/>
                    <a:pt x="396" y="1603"/>
                    <a:pt x="396" y="1603"/>
                  </a:cubicBezTo>
                  <a:cubicBezTo>
                    <a:pt x="397" y="1606"/>
                    <a:pt x="397" y="1606"/>
                    <a:pt x="397" y="1606"/>
                  </a:cubicBezTo>
                  <a:cubicBezTo>
                    <a:pt x="400" y="1611"/>
                    <a:pt x="400" y="1611"/>
                    <a:pt x="400" y="1611"/>
                  </a:cubicBezTo>
                  <a:cubicBezTo>
                    <a:pt x="403" y="1622"/>
                    <a:pt x="403" y="1622"/>
                    <a:pt x="403" y="1622"/>
                  </a:cubicBezTo>
                  <a:cubicBezTo>
                    <a:pt x="404" y="1624"/>
                    <a:pt x="404" y="1624"/>
                    <a:pt x="404" y="1624"/>
                  </a:cubicBezTo>
                  <a:cubicBezTo>
                    <a:pt x="407" y="1629"/>
                    <a:pt x="407" y="1629"/>
                    <a:pt x="407" y="1629"/>
                  </a:cubicBezTo>
                  <a:cubicBezTo>
                    <a:pt x="411" y="1632"/>
                    <a:pt x="411" y="1632"/>
                    <a:pt x="411" y="1632"/>
                  </a:cubicBezTo>
                  <a:cubicBezTo>
                    <a:pt x="414" y="1636"/>
                    <a:pt x="414" y="1636"/>
                    <a:pt x="414" y="1636"/>
                  </a:cubicBezTo>
                  <a:cubicBezTo>
                    <a:pt x="415" y="1646"/>
                    <a:pt x="415" y="1646"/>
                    <a:pt x="415" y="1646"/>
                  </a:cubicBezTo>
                  <a:cubicBezTo>
                    <a:pt x="419" y="1654"/>
                    <a:pt x="419" y="1654"/>
                    <a:pt x="419" y="1654"/>
                  </a:cubicBezTo>
                  <a:cubicBezTo>
                    <a:pt x="420" y="1657"/>
                    <a:pt x="420" y="1657"/>
                    <a:pt x="420" y="1657"/>
                  </a:cubicBezTo>
                  <a:cubicBezTo>
                    <a:pt x="420" y="1661"/>
                    <a:pt x="420" y="1661"/>
                    <a:pt x="420" y="1661"/>
                  </a:cubicBezTo>
                  <a:cubicBezTo>
                    <a:pt x="420" y="1663"/>
                    <a:pt x="420" y="1663"/>
                    <a:pt x="420" y="1663"/>
                  </a:cubicBezTo>
                  <a:cubicBezTo>
                    <a:pt x="421" y="1666"/>
                    <a:pt x="421" y="1666"/>
                    <a:pt x="421" y="1666"/>
                  </a:cubicBezTo>
                  <a:cubicBezTo>
                    <a:pt x="424" y="1669"/>
                    <a:pt x="424" y="1669"/>
                    <a:pt x="424" y="1669"/>
                  </a:cubicBezTo>
                  <a:cubicBezTo>
                    <a:pt x="434" y="1677"/>
                    <a:pt x="434" y="1677"/>
                    <a:pt x="434" y="1677"/>
                  </a:cubicBezTo>
                  <a:cubicBezTo>
                    <a:pt x="437" y="1680"/>
                    <a:pt x="437" y="1680"/>
                    <a:pt x="437" y="1680"/>
                  </a:cubicBezTo>
                  <a:cubicBezTo>
                    <a:pt x="437" y="1681"/>
                    <a:pt x="437" y="1681"/>
                    <a:pt x="437" y="1681"/>
                  </a:cubicBezTo>
                  <a:cubicBezTo>
                    <a:pt x="438" y="1684"/>
                    <a:pt x="438" y="1684"/>
                    <a:pt x="438" y="1684"/>
                  </a:cubicBezTo>
                  <a:cubicBezTo>
                    <a:pt x="439" y="1686"/>
                    <a:pt x="439" y="1686"/>
                    <a:pt x="439" y="1686"/>
                  </a:cubicBezTo>
                  <a:cubicBezTo>
                    <a:pt x="440" y="1687"/>
                    <a:pt x="440" y="1687"/>
                    <a:pt x="440" y="1687"/>
                  </a:cubicBezTo>
                  <a:cubicBezTo>
                    <a:pt x="442" y="1687"/>
                    <a:pt x="442" y="1687"/>
                    <a:pt x="442" y="1687"/>
                  </a:cubicBezTo>
                  <a:cubicBezTo>
                    <a:pt x="459" y="1699"/>
                    <a:pt x="459" y="1699"/>
                    <a:pt x="459" y="1699"/>
                  </a:cubicBezTo>
                  <a:cubicBezTo>
                    <a:pt x="461" y="1703"/>
                    <a:pt x="461" y="1703"/>
                    <a:pt x="461" y="1703"/>
                  </a:cubicBezTo>
                  <a:cubicBezTo>
                    <a:pt x="465" y="1701"/>
                    <a:pt x="465" y="1701"/>
                    <a:pt x="465" y="1701"/>
                  </a:cubicBezTo>
                  <a:cubicBezTo>
                    <a:pt x="471" y="1701"/>
                    <a:pt x="471" y="1701"/>
                    <a:pt x="471" y="1701"/>
                  </a:cubicBezTo>
                  <a:cubicBezTo>
                    <a:pt x="476" y="1703"/>
                    <a:pt x="476" y="1703"/>
                    <a:pt x="476" y="1703"/>
                  </a:cubicBezTo>
                  <a:cubicBezTo>
                    <a:pt x="479" y="1707"/>
                    <a:pt x="479" y="1707"/>
                    <a:pt x="479" y="1707"/>
                  </a:cubicBezTo>
                  <a:cubicBezTo>
                    <a:pt x="484" y="1711"/>
                    <a:pt x="484" y="1711"/>
                    <a:pt x="484" y="1711"/>
                  </a:cubicBezTo>
                  <a:cubicBezTo>
                    <a:pt x="486" y="1712"/>
                    <a:pt x="486" y="1712"/>
                    <a:pt x="486" y="1712"/>
                  </a:cubicBezTo>
                  <a:cubicBezTo>
                    <a:pt x="487" y="1713"/>
                    <a:pt x="487" y="1713"/>
                    <a:pt x="487" y="1713"/>
                  </a:cubicBezTo>
                  <a:cubicBezTo>
                    <a:pt x="491" y="1722"/>
                    <a:pt x="491" y="1722"/>
                    <a:pt x="491" y="1722"/>
                  </a:cubicBezTo>
                  <a:cubicBezTo>
                    <a:pt x="498" y="1730"/>
                    <a:pt x="498" y="1730"/>
                    <a:pt x="498" y="1730"/>
                  </a:cubicBezTo>
                  <a:cubicBezTo>
                    <a:pt x="502" y="1734"/>
                    <a:pt x="502" y="1734"/>
                    <a:pt x="502" y="1734"/>
                  </a:cubicBezTo>
                  <a:cubicBezTo>
                    <a:pt x="509" y="1738"/>
                    <a:pt x="509" y="1738"/>
                    <a:pt x="509" y="1738"/>
                  </a:cubicBezTo>
                  <a:cubicBezTo>
                    <a:pt x="519" y="1750"/>
                    <a:pt x="519" y="1750"/>
                    <a:pt x="519" y="1750"/>
                  </a:cubicBezTo>
                  <a:cubicBezTo>
                    <a:pt x="527" y="1755"/>
                    <a:pt x="527" y="1755"/>
                    <a:pt x="527" y="1755"/>
                  </a:cubicBezTo>
                  <a:cubicBezTo>
                    <a:pt x="547" y="1763"/>
                    <a:pt x="547" y="1763"/>
                    <a:pt x="547" y="1763"/>
                  </a:cubicBezTo>
                  <a:cubicBezTo>
                    <a:pt x="560" y="1766"/>
                    <a:pt x="560" y="1766"/>
                    <a:pt x="560" y="1766"/>
                  </a:cubicBezTo>
                  <a:cubicBezTo>
                    <a:pt x="575" y="1767"/>
                    <a:pt x="575" y="1767"/>
                    <a:pt x="575" y="1767"/>
                  </a:cubicBezTo>
                  <a:cubicBezTo>
                    <a:pt x="578" y="1768"/>
                    <a:pt x="578" y="1768"/>
                    <a:pt x="578" y="1768"/>
                  </a:cubicBezTo>
                  <a:cubicBezTo>
                    <a:pt x="580" y="1770"/>
                    <a:pt x="580" y="1770"/>
                    <a:pt x="580" y="1770"/>
                  </a:cubicBezTo>
                  <a:cubicBezTo>
                    <a:pt x="580" y="1772"/>
                    <a:pt x="580" y="1772"/>
                    <a:pt x="580" y="1772"/>
                  </a:cubicBezTo>
                  <a:cubicBezTo>
                    <a:pt x="578" y="1778"/>
                    <a:pt x="578" y="1778"/>
                    <a:pt x="578" y="1778"/>
                  </a:cubicBezTo>
                  <a:cubicBezTo>
                    <a:pt x="580" y="1779"/>
                    <a:pt x="580" y="1779"/>
                    <a:pt x="580" y="1779"/>
                  </a:cubicBezTo>
                  <a:cubicBezTo>
                    <a:pt x="582" y="1780"/>
                    <a:pt x="582" y="1780"/>
                    <a:pt x="582" y="1780"/>
                  </a:cubicBezTo>
                  <a:cubicBezTo>
                    <a:pt x="585" y="1781"/>
                    <a:pt x="585" y="1781"/>
                    <a:pt x="585" y="1781"/>
                  </a:cubicBezTo>
                  <a:cubicBezTo>
                    <a:pt x="594" y="1790"/>
                    <a:pt x="594" y="1790"/>
                    <a:pt x="594" y="1790"/>
                  </a:cubicBezTo>
                  <a:cubicBezTo>
                    <a:pt x="600" y="1794"/>
                    <a:pt x="600" y="1794"/>
                    <a:pt x="600" y="1794"/>
                  </a:cubicBezTo>
                  <a:cubicBezTo>
                    <a:pt x="619" y="1799"/>
                    <a:pt x="619" y="1799"/>
                    <a:pt x="619" y="1799"/>
                  </a:cubicBezTo>
                  <a:cubicBezTo>
                    <a:pt x="625" y="1799"/>
                    <a:pt x="625" y="1799"/>
                    <a:pt x="625" y="1799"/>
                  </a:cubicBezTo>
                  <a:cubicBezTo>
                    <a:pt x="627" y="1799"/>
                    <a:pt x="627" y="1799"/>
                    <a:pt x="627" y="1799"/>
                  </a:cubicBezTo>
                  <a:cubicBezTo>
                    <a:pt x="629" y="1801"/>
                    <a:pt x="629" y="1801"/>
                    <a:pt x="629" y="1801"/>
                  </a:cubicBezTo>
                  <a:cubicBezTo>
                    <a:pt x="629" y="1802"/>
                    <a:pt x="629" y="1802"/>
                    <a:pt x="629" y="1802"/>
                  </a:cubicBezTo>
                  <a:cubicBezTo>
                    <a:pt x="630" y="1804"/>
                    <a:pt x="630" y="1804"/>
                    <a:pt x="630" y="1804"/>
                  </a:cubicBezTo>
                  <a:cubicBezTo>
                    <a:pt x="631" y="1806"/>
                    <a:pt x="631" y="1806"/>
                    <a:pt x="631" y="1806"/>
                  </a:cubicBezTo>
                  <a:cubicBezTo>
                    <a:pt x="642" y="1817"/>
                    <a:pt x="642" y="1817"/>
                    <a:pt x="642" y="1817"/>
                  </a:cubicBezTo>
                  <a:cubicBezTo>
                    <a:pt x="651" y="1823"/>
                    <a:pt x="651" y="1823"/>
                    <a:pt x="651" y="1823"/>
                  </a:cubicBezTo>
                  <a:cubicBezTo>
                    <a:pt x="653" y="1824"/>
                    <a:pt x="653" y="1824"/>
                    <a:pt x="653" y="1824"/>
                  </a:cubicBezTo>
                  <a:cubicBezTo>
                    <a:pt x="655" y="1825"/>
                    <a:pt x="655" y="1825"/>
                    <a:pt x="655" y="1825"/>
                  </a:cubicBezTo>
                  <a:cubicBezTo>
                    <a:pt x="661" y="1831"/>
                    <a:pt x="661" y="1831"/>
                    <a:pt x="661" y="1831"/>
                  </a:cubicBezTo>
                  <a:cubicBezTo>
                    <a:pt x="664" y="1832"/>
                    <a:pt x="664" y="1832"/>
                    <a:pt x="664" y="1832"/>
                  </a:cubicBezTo>
                  <a:cubicBezTo>
                    <a:pt x="667" y="1831"/>
                    <a:pt x="667" y="1831"/>
                    <a:pt x="667" y="1831"/>
                  </a:cubicBezTo>
                  <a:cubicBezTo>
                    <a:pt x="669" y="1829"/>
                    <a:pt x="669" y="1829"/>
                    <a:pt x="669" y="1829"/>
                  </a:cubicBezTo>
                  <a:cubicBezTo>
                    <a:pt x="671" y="1828"/>
                    <a:pt x="671" y="1828"/>
                    <a:pt x="671" y="1828"/>
                  </a:cubicBezTo>
                  <a:cubicBezTo>
                    <a:pt x="673" y="1833"/>
                    <a:pt x="673" y="1833"/>
                    <a:pt x="673" y="1833"/>
                  </a:cubicBezTo>
                  <a:cubicBezTo>
                    <a:pt x="674" y="1832"/>
                    <a:pt x="674" y="1832"/>
                    <a:pt x="674" y="1832"/>
                  </a:cubicBezTo>
                  <a:cubicBezTo>
                    <a:pt x="678" y="1831"/>
                    <a:pt x="678" y="1831"/>
                    <a:pt x="678" y="1831"/>
                  </a:cubicBezTo>
                  <a:cubicBezTo>
                    <a:pt x="677" y="1833"/>
                    <a:pt x="677" y="1834"/>
                    <a:pt x="676" y="1836"/>
                  </a:cubicBezTo>
                  <a:cubicBezTo>
                    <a:pt x="679" y="1838"/>
                    <a:pt x="679" y="1838"/>
                    <a:pt x="679" y="1838"/>
                  </a:cubicBezTo>
                  <a:cubicBezTo>
                    <a:pt x="692" y="1838"/>
                    <a:pt x="692" y="1838"/>
                    <a:pt x="692" y="1838"/>
                  </a:cubicBezTo>
                  <a:cubicBezTo>
                    <a:pt x="704" y="1842"/>
                    <a:pt x="704" y="1842"/>
                    <a:pt x="704" y="1842"/>
                  </a:cubicBezTo>
                  <a:cubicBezTo>
                    <a:pt x="712" y="1843"/>
                    <a:pt x="712" y="1843"/>
                    <a:pt x="712" y="1843"/>
                  </a:cubicBezTo>
                  <a:cubicBezTo>
                    <a:pt x="718" y="1841"/>
                    <a:pt x="718" y="1841"/>
                    <a:pt x="718" y="1841"/>
                  </a:cubicBezTo>
                  <a:cubicBezTo>
                    <a:pt x="721" y="1834"/>
                    <a:pt x="721" y="1834"/>
                    <a:pt x="721" y="1834"/>
                  </a:cubicBezTo>
                  <a:cubicBezTo>
                    <a:pt x="722" y="1826"/>
                    <a:pt x="722" y="1826"/>
                    <a:pt x="722" y="1826"/>
                  </a:cubicBezTo>
                  <a:cubicBezTo>
                    <a:pt x="724" y="1825"/>
                    <a:pt x="724" y="1825"/>
                    <a:pt x="724" y="1825"/>
                  </a:cubicBezTo>
                  <a:cubicBezTo>
                    <a:pt x="725" y="1826"/>
                    <a:pt x="725" y="1826"/>
                    <a:pt x="725" y="1826"/>
                  </a:cubicBezTo>
                  <a:cubicBezTo>
                    <a:pt x="726" y="1822"/>
                    <a:pt x="726" y="1822"/>
                    <a:pt x="726" y="1822"/>
                  </a:cubicBezTo>
                  <a:cubicBezTo>
                    <a:pt x="727" y="1819"/>
                    <a:pt x="727" y="1819"/>
                    <a:pt x="727" y="1819"/>
                  </a:cubicBezTo>
                  <a:cubicBezTo>
                    <a:pt x="729" y="1818"/>
                    <a:pt x="729" y="1818"/>
                    <a:pt x="729" y="1818"/>
                  </a:cubicBezTo>
                  <a:cubicBezTo>
                    <a:pt x="738" y="1813"/>
                    <a:pt x="738" y="1813"/>
                    <a:pt x="738" y="1813"/>
                  </a:cubicBezTo>
                  <a:cubicBezTo>
                    <a:pt x="740" y="1812"/>
                    <a:pt x="740" y="1812"/>
                    <a:pt x="740" y="1812"/>
                  </a:cubicBezTo>
                  <a:cubicBezTo>
                    <a:pt x="742" y="1809"/>
                    <a:pt x="742" y="1809"/>
                    <a:pt x="742" y="1809"/>
                  </a:cubicBezTo>
                  <a:cubicBezTo>
                    <a:pt x="748" y="1797"/>
                    <a:pt x="748" y="1797"/>
                    <a:pt x="748" y="1797"/>
                  </a:cubicBezTo>
                  <a:cubicBezTo>
                    <a:pt x="752" y="1794"/>
                    <a:pt x="752" y="1794"/>
                    <a:pt x="752" y="1794"/>
                  </a:cubicBezTo>
                  <a:cubicBezTo>
                    <a:pt x="757" y="1796"/>
                    <a:pt x="757" y="1796"/>
                    <a:pt x="757" y="1796"/>
                  </a:cubicBezTo>
                  <a:cubicBezTo>
                    <a:pt x="758" y="1794"/>
                    <a:pt x="758" y="1794"/>
                    <a:pt x="758" y="1794"/>
                  </a:cubicBezTo>
                  <a:cubicBezTo>
                    <a:pt x="768" y="1787"/>
                    <a:pt x="768" y="1787"/>
                    <a:pt x="768" y="1787"/>
                  </a:cubicBezTo>
                  <a:cubicBezTo>
                    <a:pt x="774" y="1786"/>
                    <a:pt x="774" y="1786"/>
                    <a:pt x="774" y="1786"/>
                  </a:cubicBezTo>
                  <a:cubicBezTo>
                    <a:pt x="776" y="1785"/>
                    <a:pt x="776" y="1785"/>
                    <a:pt x="776" y="1785"/>
                  </a:cubicBezTo>
                  <a:cubicBezTo>
                    <a:pt x="774" y="1782"/>
                    <a:pt x="774" y="1782"/>
                    <a:pt x="774" y="1782"/>
                  </a:cubicBezTo>
                  <a:cubicBezTo>
                    <a:pt x="769" y="1779"/>
                    <a:pt x="769" y="1779"/>
                    <a:pt x="769" y="1779"/>
                  </a:cubicBezTo>
                  <a:cubicBezTo>
                    <a:pt x="767" y="1776"/>
                    <a:pt x="767" y="1776"/>
                    <a:pt x="767" y="1776"/>
                  </a:cubicBezTo>
                  <a:cubicBezTo>
                    <a:pt x="768" y="1773"/>
                    <a:pt x="768" y="1773"/>
                    <a:pt x="768" y="1773"/>
                  </a:cubicBezTo>
                  <a:cubicBezTo>
                    <a:pt x="771" y="1764"/>
                    <a:pt x="771" y="1764"/>
                    <a:pt x="771" y="1764"/>
                  </a:cubicBezTo>
                  <a:cubicBezTo>
                    <a:pt x="771" y="1760"/>
                    <a:pt x="771" y="1760"/>
                    <a:pt x="771" y="1760"/>
                  </a:cubicBezTo>
                  <a:cubicBezTo>
                    <a:pt x="772" y="1757"/>
                    <a:pt x="772" y="1757"/>
                    <a:pt x="772" y="1757"/>
                  </a:cubicBezTo>
                  <a:cubicBezTo>
                    <a:pt x="773" y="1755"/>
                    <a:pt x="773" y="1755"/>
                    <a:pt x="773" y="1755"/>
                  </a:cubicBezTo>
                  <a:cubicBezTo>
                    <a:pt x="776" y="1753"/>
                    <a:pt x="776" y="1753"/>
                    <a:pt x="776" y="1753"/>
                  </a:cubicBezTo>
                  <a:cubicBezTo>
                    <a:pt x="777" y="1753"/>
                    <a:pt x="777" y="1753"/>
                    <a:pt x="777" y="1753"/>
                  </a:cubicBezTo>
                  <a:cubicBezTo>
                    <a:pt x="778" y="1753"/>
                    <a:pt x="778" y="1753"/>
                    <a:pt x="778" y="1753"/>
                  </a:cubicBezTo>
                  <a:cubicBezTo>
                    <a:pt x="780" y="1753"/>
                    <a:pt x="780" y="1753"/>
                    <a:pt x="780" y="1753"/>
                  </a:cubicBezTo>
                  <a:cubicBezTo>
                    <a:pt x="781" y="1752"/>
                    <a:pt x="781" y="1752"/>
                    <a:pt x="781" y="1752"/>
                  </a:cubicBezTo>
                  <a:cubicBezTo>
                    <a:pt x="781" y="1751"/>
                    <a:pt x="781" y="1751"/>
                    <a:pt x="781" y="1751"/>
                  </a:cubicBezTo>
                  <a:cubicBezTo>
                    <a:pt x="780" y="1747"/>
                    <a:pt x="780" y="1747"/>
                    <a:pt x="780" y="1747"/>
                  </a:cubicBezTo>
                  <a:cubicBezTo>
                    <a:pt x="780" y="1746"/>
                    <a:pt x="780" y="1746"/>
                    <a:pt x="780" y="1746"/>
                  </a:cubicBezTo>
                  <a:cubicBezTo>
                    <a:pt x="782" y="1743"/>
                    <a:pt x="782" y="1743"/>
                    <a:pt x="782" y="1743"/>
                  </a:cubicBezTo>
                  <a:cubicBezTo>
                    <a:pt x="782" y="1740"/>
                    <a:pt x="782" y="1740"/>
                    <a:pt x="782" y="1740"/>
                  </a:cubicBezTo>
                  <a:cubicBezTo>
                    <a:pt x="782" y="1737"/>
                    <a:pt x="782" y="1737"/>
                    <a:pt x="782" y="1737"/>
                  </a:cubicBezTo>
                  <a:cubicBezTo>
                    <a:pt x="781" y="1734"/>
                    <a:pt x="781" y="1734"/>
                    <a:pt x="781" y="1734"/>
                  </a:cubicBezTo>
                  <a:cubicBezTo>
                    <a:pt x="782" y="1731"/>
                    <a:pt x="782" y="1731"/>
                    <a:pt x="782" y="1731"/>
                  </a:cubicBezTo>
                  <a:cubicBezTo>
                    <a:pt x="783" y="1728"/>
                    <a:pt x="783" y="1728"/>
                    <a:pt x="783" y="1728"/>
                  </a:cubicBezTo>
                  <a:cubicBezTo>
                    <a:pt x="784" y="1726"/>
                    <a:pt x="784" y="1726"/>
                    <a:pt x="784" y="1726"/>
                  </a:cubicBezTo>
                  <a:cubicBezTo>
                    <a:pt x="792" y="1708"/>
                    <a:pt x="792" y="1708"/>
                    <a:pt x="792" y="1708"/>
                  </a:cubicBezTo>
                  <a:cubicBezTo>
                    <a:pt x="794" y="1707"/>
                    <a:pt x="794" y="1707"/>
                    <a:pt x="794" y="1707"/>
                  </a:cubicBezTo>
                  <a:cubicBezTo>
                    <a:pt x="795" y="1705"/>
                    <a:pt x="795" y="1705"/>
                    <a:pt x="795" y="1705"/>
                  </a:cubicBezTo>
                  <a:cubicBezTo>
                    <a:pt x="794" y="1702"/>
                    <a:pt x="794" y="1702"/>
                    <a:pt x="794" y="1702"/>
                  </a:cubicBezTo>
                  <a:cubicBezTo>
                    <a:pt x="796" y="1701"/>
                    <a:pt x="796" y="1701"/>
                    <a:pt x="796" y="1701"/>
                  </a:cubicBezTo>
                  <a:cubicBezTo>
                    <a:pt x="796" y="1700"/>
                    <a:pt x="796" y="1700"/>
                    <a:pt x="796" y="1700"/>
                  </a:cubicBezTo>
                  <a:cubicBezTo>
                    <a:pt x="795" y="1697"/>
                    <a:pt x="795" y="1697"/>
                    <a:pt x="795" y="1697"/>
                  </a:cubicBezTo>
                  <a:cubicBezTo>
                    <a:pt x="798" y="1695"/>
                    <a:pt x="798" y="1695"/>
                    <a:pt x="798" y="1695"/>
                  </a:cubicBezTo>
                  <a:cubicBezTo>
                    <a:pt x="799" y="1694"/>
                    <a:pt x="799" y="1694"/>
                    <a:pt x="799" y="1694"/>
                  </a:cubicBezTo>
                  <a:cubicBezTo>
                    <a:pt x="801" y="1690"/>
                    <a:pt x="801" y="1690"/>
                    <a:pt x="801" y="1690"/>
                  </a:cubicBezTo>
                  <a:cubicBezTo>
                    <a:pt x="802" y="1689"/>
                    <a:pt x="802" y="1689"/>
                    <a:pt x="802" y="1689"/>
                  </a:cubicBezTo>
                  <a:cubicBezTo>
                    <a:pt x="805" y="1683"/>
                    <a:pt x="805" y="1683"/>
                    <a:pt x="805" y="1683"/>
                  </a:cubicBezTo>
                  <a:cubicBezTo>
                    <a:pt x="806" y="1683"/>
                    <a:pt x="806" y="1683"/>
                    <a:pt x="806" y="1683"/>
                  </a:cubicBezTo>
                  <a:cubicBezTo>
                    <a:pt x="807" y="1679"/>
                    <a:pt x="807" y="1679"/>
                    <a:pt x="807" y="1679"/>
                  </a:cubicBezTo>
                  <a:cubicBezTo>
                    <a:pt x="814" y="1668"/>
                    <a:pt x="814" y="1668"/>
                    <a:pt x="814" y="1668"/>
                  </a:cubicBezTo>
                  <a:cubicBezTo>
                    <a:pt x="814" y="1666"/>
                    <a:pt x="814" y="1666"/>
                    <a:pt x="814" y="1666"/>
                  </a:cubicBezTo>
                  <a:cubicBezTo>
                    <a:pt x="815" y="1663"/>
                    <a:pt x="815" y="1663"/>
                    <a:pt x="815" y="1663"/>
                  </a:cubicBezTo>
                  <a:cubicBezTo>
                    <a:pt x="815" y="1662"/>
                    <a:pt x="815" y="1662"/>
                    <a:pt x="815" y="1662"/>
                  </a:cubicBezTo>
                  <a:cubicBezTo>
                    <a:pt x="817" y="1660"/>
                    <a:pt x="817" y="1660"/>
                    <a:pt x="817" y="1660"/>
                  </a:cubicBezTo>
                  <a:cubicBezTo>
                    <a:pt x="818" y="1660"/>
                    <a:pt x="818" y="1660"/>
                    <a:pt x="818" y="1660"/>
                  </a:cubicBezTo>
                  <a:cubicBezTo>
                    <a:pt x="826" y="1660"/>
                    <a:pt x="826" y="1660"/>
                    <a:pt x="826" y="1660"/>
                  </a:cubicBezTo>
                  <a:cubicBezTo>
                    <a:pt x="830" y="1659"/>
                    <a:pt x="830" y="1659"/>
                    <a:pt x="830" y="1659"/>
                  </a:cubicBezTo>
                  <a:cubicBezTo>
                    <a:pt x="838" y="1655"/>
                    <a:pt x="838" y="1655"/>
                    <a:pt x="838" y="1655"/>
                  </a:cubicBezTo>
                  <a:cubicBezTo>
                    <a:pt x="842" y="1654"/>
                    <a:pt x="842" y="1654"/>
                    <a:pt x="842" y="1654"/>
                  </a:cubicBezTo>
                  <a:cubicBezTo>
                    <a:pt x="843" y="1654"/>
                    <a:pt x="843" y="1654"/>
                    <a:pt x="843" y="1654"/>
                  </a:cubicBezTo>
                  <a:cubicBezTo>
                    <a:pt x="844" y="1657"/>
                    <a:pt x="844" y="1657"/>
                    <a:pt x="844" y="1657"/>
                  </a:cubicBezTo>
                  <a:cubicBezTo>
                    <a:pt x="845" y="1657"/>
                    <a:pt x="845" y="1657"/>
                    <a:pt x="845" y="1657"/>
                  </a:cubicBezTo>
                  <a:cubicBezTo>
                    <a:pt x="846" y="1657"/>
                    <a:pt x="846" y="1657"/>
                    <a:pt x="846" y="1657"/>
                  </a:cubicBezTo>
                  <a:cubicBezTo>
                    <a:pt x="847" y="1657"/>
                    <a:pt x="847" y="1657"/>
                    <a:pt x="847" y="1657"/>
                  </a:cubicBezTo>
                  <a:cubicBezTo>
                    <a:pt x="847" y="1656"/>
                    <a:pt x="847" y="1656"/>
                    <a:pt x="847" y="1656"/>
                  </a:cubicBezTo>
                  <a:cubicBezTo>
                    <a:pt x="850" y="1654"/>
                    <a:pt x="850" y="1654"/>
                    <a:pt x="850" y="1654"/>
                  </a:cubicBezTo>
                  <a:cubicBezTo>
                    <a:pt x="851" y="1651"/>
                    <a:pt x="851" y="1651"/>
                    <a:pt x="851" y="1651"/>
                  </a:cubicBezTo>
                  <a:cubicBezTo>
                    <a:pt x="853" y="1651"/>
                    <a:pt x="853" y="1651"/>
                    <a:pt x="853" y="1651"/>
                  </a:cubicBezTo>
                  <a:cubicBezTo>
                    <a:pt x="876" y="1653"/>
                    <a:pt x="876" y="1653"/>
                    <a:pt x="876" y="1653"/>
                  </a:cubicBezTo>
                  <a:cubicBezTo>
                    <a:pt x="877" y="1652"/>
                    <a:pt x="877" y="1652"/>
                    <a:pt x="877" y="1652"/>
                  </a:cubicBezTo>
                  <a:cubicBezTo>
                    <a:pt x="882" y="1645"/>
                    <a:pt x="882" y="1645"/>
                    <a:pt x="882" y="1645"/>
                  </a:cubicBezTo>
                  <a:cubicBezTo>
                    <a:pt x="883" y="1642"/>
                    <a:pt x="883" y="1642"/>
                    <a:pt x="883" y="1642"/>
                  </a:cubicBezTo>
                  <a:cubicBezTo>
                    <a:pt x="883" y="1636"/>
                    <a:pt x="883" y="1636"/>
                    <a:pt x="883" y="1636"/>
                  </a:cubicBezTo>
                  <a:cubicBezTo>
                    <a:pt x="884" y="1634"/>
                    <a:pt x="884" y="1634"/>
                    <a:pt x="884" y="1634"/>
                  </a:cubicBezTo>
                  <a:cubicBezTo>
                    <a:pt x="886" y="1632"/>
                    <a:pt x="886" y="1632"/>
                    <a:pt x="886" y="1632"/>
                  </a:cubicBezTo>
                  <a:cubicBezTo>
                    <a:pt x="889" y="1632"/>
                    <a:pt x="889" y="1632"/>
                    <a:pt x="889" y="1632"/>
                  </a:cubicBezTo>
                  <a:cubicBezTo>
                    <a:pt x="891" y="1631"/>
                    <a:pt x="891" y="1631"/>
                    <a:pt x="891" y="1631"/>
                  </a:cubicBezTo>
                  <a:cubicBezTo>
                    <a:pt x="893" y="1626"/>
                    <a:pt x="893" y="1626"/>
                    <a:pt x="893" y="1626"/>
                  </a:cubicBezTo>
                  <a:cubicBezTo>
                    <a:pt x="895" y="1625"/>
                    <a:pt x="895" y="1625"/>
                    <a:pt x="895" y="1625"/>
                  </a:cubicBezTo>
                  <a:cubicBezTo>
                    <a:pt x="899" y="1626"/>
                    <a:pt x="899" y="1626"/>
                    <a:pt x="899" y="1626"/>
                  </a:cubicBezTo>
                  <a:cubicBezTo>
                    <a:pt x="902" y="1629"/>
                    <a:pt x="902" y="1629"/>
                    <a:pt x="902" y="1629"/>
                  </a:cubicBezTo>
                  <a:cubicBezTo>
                    <a:pt x="905" y="1631"/>
                    <a:pt x="905" y="1631"/>
                    <a:pt x="905" y="1631"/>
                  </a:cubicBezTo>
                  <a:cubicBezTo>
                    <a:pt x="908" y="1630"/>
                    <a:pt x="908" y="1630"/>
                    <a:pt x="908" y="1630"/>
                  </a:cubicBezTo>
                  <a:cubicBezTo>
                    <a:pt x="909" y="1635"/>
                    <a:pt x="909" y="1635"/>
                    <a:pt x="909" y="1635"/>
                  </a:cubicBezTo>
                  <a:cubicBezTo>
                    <a:pt x="912" y="1636"/>
                    <a:pt x="912" y="1636"/>
                    <a:pt x="912" y="1636"/>
                  </a:cubicBezTo>
                  <a:cubicBezTo>
                    <a:pt x="920" y="1637"/>
                    <a:pt x="920" y="1637"/>
                    <a:pt x="920" y="1637"/>
                  </a:cubicBezTo>
                  <a:cubicBezTo>
                    <a:pt x="930" y="1643"/>
                    <a:pt x="930" y="1643"/>
                    <a:pt x="930" y="1643"/>
                  </a:cubicBezTo>
                  <a:cubicBezTo>
                    <a:pt x="932" y="1645"/>
                    <a:pt x="932" y="1645"/>
                    <a:pt x="932" y="1645"/>
                  </a:cubicBezTo>
                  <a:cubicBezTo>
                    <a:pt x="940" y="1648"/>
                    <a:pt x="940" y="1648"/>
                    <a:pt x="940" y="1648"/>
                  </a:cubicBezTo>
                  <a:cubicBezTo>
                    <a:pt x="960" y="1647"/>
                    <a:pt x="960" y="1647"/>
                    <a:pt x="960" y="1647"/>
                  </a:cubicBezTo>
                  <a:cubicBezTo>
                    <a:pt x="966" y="1648"/>
                    <a:pt x="966" y="1648"/>
                    <a:pt x="966" y="1648"/>
                  </a:cubicBezTo>
                  <a:cubicBezTo>
                    <a:pt x="969" y="1645"/>
                    <a:pt x="969" y="1645"/>
                    <a:pt x="969" y="1645"/>
                  </a:cubicBezTo>
                  <a:cubicBezTo>
                    <a:pt x="973" y="1646"/>
                    <a:pt x="973" y="1646"/>
                    <a:pt x="973" y="1646"/>
                  </a:cubicBezTo>
                  <a:cubicBezTo>
                    <a:pt x="976" y="1649"/>
                    <a:pt x="976" y="1649"/>
                    <a:pt x="976" y="1649"/>
                  </a:cubicBezTo>
                  <a:cubicBezTo>
                    <a:pt x="978" y="1650"/>
                    <a:pt x="978" y="1650"/>
                    <a:pt x="978" y="1650"/>
                  </a:cubicBezTo>
                  <a:cubicBezTo>
                    <a:pt x="980" y="1650"/>
                    <a:pt x="980" y="1650"/>
                    <a:pt x="980" y="1650"/>
                  </a:cubicBezTo>
                  <a:cubicBezTo>
                    <a:pt x="982" y="1650"/>
                    <a:pt x="982" y="1650"/>
                    <a:pt x="982" y="1650"/>
                  </a:cubicBezTo>
                  <a:cubicBezTo>
                    <a:pt x="984" y="1649"/>
                    <a:pt x="984" y="1649"/>
                    <a:pt x="984" y="1649"/>
                  </a:cubicBezTo>
                  <a:cubicBezTo>
                    <a:pt x="986" y="1648"/>
                    <a:pt x="986" y="1648"/>
                    <a:pt x="986" y="1648"/>
                  </a:cubicBezTo>
                  <a:cubicBezTo>
                    <a:pt x="987" y="1647"/>
                    <a:pt x="987" y="1647"/>
                    <a:pt x="987" y="1647"/>
                  </a:cubicBezTo>
                  <a:cubicBezTo>
                    <a:pt x="990" y="1647"/>
                    <a:pt x="990" y="1647"/>
                    <a:pt x="990" y="1647"/>
                  </a:cubicBezTo>
                  <a:cubicBezTo>
                    <a:pt x="994" y="1649"/>
                    <a:pt x="994" y="1649"/>
                    <a:pt x="994" y="1649"/>
                  </a:cubicBezTo>
                  <a:cubicBezTo>
                    <a:pt x="1001" y="1649"/>
                    <a:pt x="1001" y="1649"/>
                    <a:pt x="1001" y="1649"/>
                  </a:cubicBezTo>
                  <a:cubicBezTo>
                    <a:pt x="1003" y="1647"/>
                    <a:pt x="1003" y="1647"/>
                    <a:pt x="1003" y="1647"/>
                  </a:cubicBezTo>
                  <a:cubicBezTo>
                    <a:pt x="1005" y="1647"/>
                    <a:pt x="1005" y="1647"/>
                    <a:pt x="1005" y="1647"/>
                  </a:cubicBezTo>
                  <a:cubicBezTo>
                    <a:pt x="1005" y="1650"/>
                    <a:pt x="1005" y="1650"/>
                    <a:pt x="1005" y="1650"/>
                  </a:cubicBezTo>
                  <a:cubicBezTo>
                    <a:pt x="1007" y="1651"/>
                    <a:pt x="1007" y="1651"/>
                    <a:pt x="1007" y="1651"/>
                  </a:cubicBezTo>
                  <a:cubicBezTo>
                    <a:pt x="1042" y="1657"/>
                    <a:pt x="1042" y="1657"/>
                    <a:pt x="1042" y="1657"/>
                  </a:cubicBezTo>
                  <a:cubicBezTo>
                    <a:pt x="1053" y="1655"/>
                    <a:pt x="1053" y="1655"/>
                    <a:pt x="1053" y="1655"/>
                  </a:cubicBezTo>
                  <a:cubicBezTo>
                    <a:pt x="1056" y="1654"/>
                    <a:pt x="1056" y="1654"/>
                    <a:pt x="1056" y="1654"/>
                  </a:cubicBezTo>
                  <a:cubicBezTo>
                    <a:pt x="1059" y="1652"/>
                    <a:pt x="1059" y="1652"/>
                    <a:pt x="1059" y="1652"/>
                  </a:cubicBezTo>
                  <a:cubicBezTo>
                    <a:pt x="1060" y="1647"/>
                    <a:pt x="1060" y="1647"/>
                    <a:pt x="1060" y="1647"/>
                  </a:cubicBezTo>
                  <a:cubicBezTo>
                    <a:pt x="1060" y="1646"/>
                    <a:pt x="1060" y="1646"/>
                    <a:pt x="1060" y="1646"/>
                  </a:cubicBezTo>
                  <a:cubicBezTo>
                    <a:pt x="1062" y="1646"/>
                    <a:pt x="1062" y="1646"/>
                    <a:pt x="1062" y="1646"/>
                  </a:cubicBezTo>
                  <a:cubicBezTo>
                    <a:pt x="1063" y="1648"/>
                    <a:pt x="1063" y="1648"/>
                    <a:pt x="1063" y="1648"/>
                  </a:cubicBezTo>
                  <a:cubicBezTo>
                    <a:pt x="1064" y="1651"/>
                    <a:pt x="1064" y="1651"/>
                    <a:pt x="1064" y="1651"/>
                  </a:cubicBezTo>
                  <a:cubicBezTo>
                    <a:pt x="1064" y="1652"/>
                    <a:pt x="1064" y="1652"/>
                    <a:pt x="1064" y="1652"/>
                  </a:cubicBezTo>
                  <a:cubicBezTo>
                    <a:pt x="1062" y="1656"/>
                    <a:pt x="1062" y="1656"/>
                    <a:pt x="1062" y="1656"/>
                  </a:cubicBezTo>
                  <a:cubicBezTo>
                    <a:pt x="1061" y="1658"/>
                    <a:pt x="1061" y="1658"/>
                    <a:pt x="1061" y="1658"/>
                  </a:cubicBezTo>
                  <a:cubicBezTo>
                    <a:pt x="1065" y="1659"/>
                    <a:pt x="1065" y="1659"/>
                    <a:pt x="1065" y="1659"/>
                  </a:cubicBezTo>
                  <a:cubicBezTo>
                    <a:pt x="1069" y="1657"/>
                    <a:pt x="1069" y="1657"/>
                    <a:pt x="1069" y="1657"/>
                  </a:cubicBezTo>
                  <a:cubicBezTo>
                    <a:pt x="1072" y="1655"/>
                    <a:pt x="1072" y="1655"/>
                    <a:pt x="1072" y="1655"/>
                  </a:cubicBezTo>
                  <a:cubicBezTo>
                    <a:pt x="1076" y="1653"/>
                    <a:pt x="1076" y="1653"/>
                    <a:pt x="1076" y="1653"/>
                  </a:cubicBezTo>
                  <a:cubicBezTo>
                    <a:pt x="1078" y="1654"/>
                    <a:pt x="1078" y="1654"/>
                    <a:pt x="1078" y="1654"/>
                  </a:cubicBezTo>
                  <a:cubicBezTo>
                    <a:pt x="1080" y="1657"/>
                    <a:pt x="1080" y="1657"/>
                    <a:pt x="1080" y="1657"/>
                  </a:cubicBezTo>
                  <a:cubicBezTo>
                    <a:pt x="1082" y="1658"/>
                    <a:pt x="1082" y="1658"/>
                    <a:pt x="1082" y="1658"/>
                  </a:cubicBezTo>
                  <a:cubicBezTo>
                    <a:pt x="1084" y="1659"/>
                    <a:pt x="1084" y="1659"/>
                    <a:pt x="1084" y="1659"/>
                  </a:cubicBezTo>
                  <a:cubicBezTo>
                    <a:pt x="1086" y="1658"/>
                    <a:pt x="1086" y="1658"/>
                    <a:pt x="1086" y="1658"/>
                  </a:cubicBezTo>
                  <a:cubicBezTo>
                    <a:pt x="1089" y="1658"/>
                    <a:pt x="1089" y="1658"/>
                    <a:pt x="1089" y="1658"/>
                  </a:cubicBezTo>
                  <a:cubicBezTo>
                    <a:pt x="1090" y="1657"/>
                    <a:pt x="1090" y="1657"/>
                    <a:pt x="1090" y="1657"/>
                  </a:cubicBezTo>
                  <a:cubicBezTo>
                    <a:pt x="1090" y="1660"/>
                    <a:pt x="1090" y="1660"/>
                    <a:pt x="1090" y="1660"/>
                  </a:cubicBezTo>
                  <a:cubicBezTo>
                    <a:pt x="1090" y="1663"/>
                    <a:pt x="1090" y="1663"/>
                    <a:pt x="1090" y="1663"/>
                  </a:cubicBezTo>
                  <a:cubicBezTo>
                    <a:pt x="1092" y="1666"/>
                    <a:pt x="1092" y="1666"/>
                    <a:pt x="1092" y="1666"/>
                  </a:cubicBezTo>
                  <a:cubicBezTo>
                    <a:pt x="1095" y="1671"/>
                    <a:pt x="1095" y="1671"/>
                    <a:pt x="1095" y="1671"/>
                  </a:cubicBezTo>
                  <a:cubicBezTo>
                    <a:pt x="1096" y="1676"/>
                    <a:pt x="1096" y="1676"/>
                    <a:pt x="1096" y="1676"/>
                  </a:cubicBezTo>
                  <a:cubicBezTo>
                    <a:pt x="1099" y="1682"/>
                    <a:pt x="1099" y="1682"/>
                    <a:pt x="1099" y="1682"/>
                  </a:cubicBezTo>
                  <a:cubicBezTo>
                    <a:pt x="1100" y="1684"/>
                    <a:pt x="1100" y="1684"/>
                    <a:pt x="1100" y="1684"/>
                  </a:cubicBezTo>
                  <a:cubicBezTo>
                    <a:pt x="1102" y="1686"/>
                    <a:pt x="1102" y="1686"/>
                    <a:pt x="1102" y="1686"/>
                  </a:cubicBezTo>
                  <a:cubicBezTo>
                    <a:pt x="1105" y="1687"/>
                    <a:pt x="1105" y="1687"/>
                    <a:pt x="1105" y="1687"/>
                  </a:cubicBezTo>
                  <a:cubicBezTo>
                    <a:pt x="1111" y="1687"/>
                    <a:pt x="1111" y="1687"/>
                    <a:pt x="1111" y="1687"/>
                  </a:cubicBezTo>
                  <a:cubicBezTo>
                    <a:pt x="1112" y="1688"/>
                    <a:pt x="1112" y="1688"/>
                    <a:pt x="1112" y="1688"/>
                  </a:cubicBezTo>
                  <a:cubicBezTo>
                    <a:pt x="1112" y="1692"/>
                    <a:pt x="1112" y="1692"/>
                    <a:pt x="1112" y="1692"/>
                  </a:cubicBezTo>
                  <a:cubicBezTo>
                    <a:pt x="1110" y="1697"/>
                    <a:pt x="1110" y="1697"/>
                    <a:pt x="1110" y="1697"/>
                  </a:cubicBezTo>
                  <a:cubicBezTo>
                    <a:pt x="1110" y="1701"/>
                    <a:pt x="1110" y="1701"/>
                    <a:pt x="1110" y="1701"/>
                  </a:cubicBezTo>
                  <a:cubicBezTo>
                    <a:pt x="1112" y="1702"/>
                    <a:pt x="1112" y="1702"/>
                    <a:pt x="1112" y="1702"/>
                  </a:cubicBezTo>
                  <a:cubicBezTo>
                    <a:pt x="1116" y="1699"/>
                    <a:pt x="1116" y="1699"/>
                    <a:pt x="1116" y="1699"/>
                  </a:cubicBezTo>
                  <a:cubicBezTo>
                    <a:pt x="1121" y="1696"/>
                    <a:pt x="1121" y="1696"/>
                    <a:pt x="1121" y="1696"/>
                  </a:cubicBezTo>
                  <a:cubicBezTo>
                    <a:pt x="1127" y="1695"/>
                    <a:pt x="1127" y="1695"/>
                    <a:pt x="1127" y="1695"/>
                  </a:cubicBezTo>
                  <a:cubicBezTo>
                    <a:pt x="1130" y="1698"/>
                    <a:pt x="1130" y="1698"/>
                    <a:pt x="1130" y="1698"/>
                  </a:cubicBezTo>
                  <a:cubicBezTo>
                    <a:pt x="1130" y="1705"/>
                    <a:pt x="1130" y="1705"/>
                    <a:pt x="1130" y="1705"/>
                  </a:cubicBezTo>
                  <a:cubicBezTo>
                    <a:pt x="1128" y="1712"/>
                    <a:pt x="1128" y="1712"/>
                    <a:pt x="1128" y="1712"/>
                  </a:cubicBezTo>
                  <a:cubicBezTo>
                    <a:pt x="1129" y="1715"/>
                    <a:pt x="1129" y="1715"/>
                    <a:pt x="1129" y="1715"/>
                  </a:cubicBezTo>
                  <a:cubicBezTo>
                    <a:pt x="1131" y="1718"/>
                    <a:pt x="1131" y="1718"/>
                    <a:pt x="1131" y="1718"/>
                  </a:cubicBezTo>
                  <a:cubicBezTo>
                    <a:pt x="1133" y="1718"/>
                    <a:pt x="1133" y="1718"/>
                    <a:pt x="1133" y="1718"/>
                  </a:cubicBezTo>
                  <a:cubicBezTo>
                    <a:pt x="1135" y="1718"/>
                    <a:pt x="1135" y="1718"/>
                    <a:pt x="1135" y="1718"/>
                  </a:cubicBezTo>
                  <a:cubicBezTo>
                    <a:pt x="1137" y="1720"/>
                    <a:pt x="1137" y="1720"/>
                    <a:pt x="1137" y="1720"/>
                  </a:cubicBezTo>
                  <a:cubicBezTo>
                    <a:pt x="1141" y="1725"/>
                    <a:pt x="1141" y="1725"/>
                    <a:pt x="1141" y="1725"/>
                  </a:cubicBezTo>
                  <a:cubicBezTo>
                    <a:pt x="1148" y="1729"/>
                    <a:pt x="1148" y="1729"/>
                    <a:pt x="1148" y="1729"/>
                  </a:cubicBezTo>
                  <a:cubicBezTo>
                    <a:pt x="1162" y="1733"/>
                    <a:pt x="1162" y="1733"/>
                    <a:pt x="1162" y="1733"/>
                  </a:cubicBezTo>
                  <a:cubicBezTo>
                    <a:pt x="1168" y="1736"/>
                    <a:pt x="1168" y="1736"/>
                    <a:pt x="1168" y="1736"/>
                  </a:cubicBezTo>
                  <a:cubicBezTo>
                    <a:pt x="1170" y="1740"/>
                    <a:pt x="1170" y="1740"/>
                    <a:pt x="1170" y="1740"/>
                  </a:cubicBezTo>
                  <a:cubicBezTo>
                    <a:pt x="1171" y="1747"/>
                    <a:pt x="1171" y="1747"/>
                    <a:pt x="1171" y="1747"/>
                  </a:cubicBezTo>
                  <a:cubicBezTo>
                    <a:pt x="1172" y="1750"/>
                    <a:pt x="1172" y="1750"/>
                    <a:pt x="1172" y="1750"/>
                  </a:cubicBezTo>
                  <a:cubicBezTo>
                    <a:pt x="1173" y="1753"/>
                    <a:pt x="1173" y="1753"/>
                    <a:pt x="1173" y="1753"/>
                  </a:cubicBezTo>
                  <a:cubicBezTo>
                    <a:pt x="1175" y="1755"/>
                    <a:pt x="1175" y="1755"/>
                    <a:pt x="1175" y="1755"/>
                  </a:cubicBezTo>
                  <a:cubicBezTo>
                    <a:pt x="1177" y="1757"/>
                    <a:pt x="1177" y="1757"/>
                    <a:pt x="1177" y="1757"/>
                  </a:cubicBezTo>
                  <a:cubicBezTo>
                    <a:pt x="1179" y="1759"/>
                    <a:pt x="1179" y="1759"/>
                    <a:pt x="1179" y="1759"/>
                  </a:cubicBezTo>
                  <a:cubicBezTo>
                    <a:pt x="1194" y="1766"/>
                    <a:pt x="1194" y="1766"/>
                    <a:pt x="1194" y="1766"/>
                  </a:cubicBezTo>
                  <a:cubicBezTo>
                    <a:pt x="1199" y="1770"/>
                    <a:pt x="1199" y="1770"/>
                    <a:pt x="1199" y="1770"/>
                  </a:cubicBezTo>
                  <a:cubicBezTo>
                    <a:pt x="1204" y="1776"/>
                    <a:pt x="1204" y="1776"/>
                    <a:pt x="1204" y="1776"/>
                  </a:cubicBezTo>
                  <a:cubicBezTo>
                    <a:pt x="1205" y="1777"/>
                    <a:pt x="1205" y="1777"/>
                    <a:pt x="1205" y="1777"/>
                  </a:cubicBezTo>
                  <a:cubicBezTo>
                    <a:pt x="1216" y="1782"/>
                    <a:pt x="1216" y="1782"/>
                    <a:pt x="1216" y="1782"/>
                  </a:cubicBezTo>
                  <a:cubicBezTo>
                    <a:pt x="1220" y="1786"/>
                    <a:pt x="1220" y="1786"/>
                    <a:pt x="1220" y="1786"/>
                  </a:cubicBezTo>
                  <a:cubicBezTo>
                    <a:pt x="1223" y="1789"/>
                    <a:pt x="1223" y="1789"/>
                    <a:pt x="1223" y="1789"/>
                  </a:cubicBezTo>
                  <a:cubicBezTo>
                    <a:pt x="1227" y="1798"/>
                    <a:pt x="1227" y="1798"/>
                    <a:pt x="1227" y="1798"/>
                  </a:cubicBezTo>
                  <a:cubicBezTo>
                    <a:pt x="1225" y="1803"/>
                    <a:pt x="1225" y="1803"/>
                    <a:pt x="1225" y="1803"/>
                  </a:cubicBezTo>
                  <a:cubicBezTo>
                    <a:pt x="1227" y="1806"/>
                    <a:pt x="1227" y="1806"/>
                    <a:pt x="1227" y="1806"/>
                  </a:cubicBezTo>
                  <a:cubicBezTo>
                    <a:pt x="1238" y="1816"/>
                    <a:pt x="1238" y="1816"/>
                    <a:pt x="1238" y="1816"/>
                  </a:cubicBezTo>
                  <a:cubicBezTo>
                    <a:pt x="1239" y="1817"/>
                    <a:pt x="1239" y="1817"/>
                    <a:pt x="1239" y="1817"/>
                  </a:cubicBezTo>
                  <a:cubicBezTo>
                    <a:pt x="1240" y="1819"/>
                    <a:pt x="1240" y="1819"/>
                    <a:pt x="1240" y="1819"/>
                  </a:cubicBezTo>
                  <a:cubicBezTo>
                    <a:pt x="1242" y="1819"/>
                    <a:pt x="1242" y="1819"/>
                    <a:pt x="1242" y="1819"/>
                  </a:cubicBezTo>
                  <a:cubicBezTo>
                    <a:pt x="1245" y="1820"/>
                    <a:pt x="1245" y="1820"/>
                    <a:pt x="1245" y="1820"/>
                  </a:cubicBezTo>
                  <a:cubicBezTo>
                    <a:pt x="1247" y="1820"/>
                    <a:pt x="1247" y="1820"/>
                    <a:pt x="1247" y="1820"/>
                  </a:cubicBezTo>
                  <a:cubicBezTo>
                    <a:pt x="1249" y="1824"/>
                    <a:pt x="1249" y="1824"/>
                    <a:pt x="1249" y="1824"/>
                  </a:cubicBezTo>
                  <a:cubicBezTo>
                    <a:pt x="1250" y="1838"/>
                    <a:pt x="1250" y="1838"/>
                    <a:pt x="1250" y="1838"/>
                  </a:cubicBezTo>
                  <a:cubicBezTo>
                    <a:pt x="1255" y="1848"/>
                    <a:pt x="1255" y="1848"/>
                    <a:pt x="1255" y="1848"/>
                  </a:cubicBezTo>
                  <a:cubicBezTo>
                    <a:pt x="1255" y="1853"/>
                    <a:pt x="1255" y="1853"/>
                    <a:pt x="1255" y="1853"/>
                  </a:cubicBezTo>
                  <a:cubicBezTo>
                    <a:pt x="1253" y="1858"/>
                    <a:pt x="1253" y="1858"/>
                    <a:pt x="1253" y="1858"/>
                  </a:cubicBezTo>
                  <a:cubicBezTo>
                    <a:pt x="1255" y="1860"/>
                    <a:pt x="1255" y="1860"/>
                    <a:pt x="1255" y="1860"/>
                  </a:cubicBezTo>
                  <a:cubicBezTo>
                    <a:pt x="1256" y="1862"/>
                    <a:pt x="1256" y="1862"/>
                    <a:pt x="1256" y="1862"/>
                  </a:cubicBezTo>
                  <a:cubicBezTo>
                    <a:pt x="1256" y="1864"/>
                    <a:pt x="1256" y="1864"/>
                    <a:pt x="1256" y="1864"/>
                  </a:cubicBezTo>
                  <a:cubicBezTo>
                    <a:pt x="1256" y="1867"/>
                    <a:pt x="1256" y="1867"/>
                    <a:pt x="1256" y="1867"/>
                  </a:cubicBezTo>
                  <a:cubicBezTo>
                    <a:pt x="1257" y="1869"/>
                    <a:pt x="1257" y="1869"/>
                    <a:pt x="1257" y="1869"/>
                  </a:cubicBezTo>
                  <a:cubicBezTo>
                    <a:pt x="1260" y="1871"/>
                    <a:pt x="1260" y="1871"/>
                    <a:pt x="1260" y="1871"/>
                  </a:cubicBezTo>
                  <a:cubicBezTo>
                    <a:pt x="1263" y="1874"/>
                    <a:pt x="1263" y="1874"/>
                    <a:pt x="1263" y="1874"/>
                  </a:cubicBezTo>
                  <a:cubicBezTo>
                    <a:pt x="1264" y="1878"/>
                    <a:pt x="1264" y="1878"/>
                    <a:pt x="1264" y="1878"/>
                  </a:cubicBezTo>
                  <a:cubicBezTo>
                    <a:pt x="1264" y="1879"/>
                    <a:pt x="1264" y="1879"/>
                    <a:pt x="1264" y="1879"/>
                  </a:cubicBezTo>
                  <a:cubicBezTo>
                    <a:pt x="1268" y="1880"/>
                    <a:pt x="1268" y="1880"/>
                    <a:pt x="1268" y="1880"/>
                  </a:cubicBezTo>
                  <a:cubicBezTo>
                    <a:pt x="1269" y="1881"/>
                    <a:pt x="1269" y="1881"/>
                    <a:pt x="1269" y="1881"/>
                  </a:cubicBezTo>
                  <a:cubicBezTo>
                    <a:pt x="1269" y="1883"/>
                    <a:pt x="1269" y="1883"/>
                    <a:pt x="1269" y="1883"/>
                  </a:cubicBezTo>
                  <a:cubicBezTo>
                    <a:pt x="1268" y="1886"/>
                    <a:pt x="1268" y="1886"/>
                    <a:pt x="1268" y="1886"/>
                  </a:cubicBezTo>
                  <a:cubicBezTo>
                    <a:pt x="1269" y="1888"/>
                    <a:pt x="1269" y="1888"/>
                    <a:pt x="1269" y="1888"/>
                  </a:cubicBezTo>
                  <a:cubicBezTo>
                    <a:pt x="1270" y="1889"/>
                    <a:pt x="1270" y="1889"/>
                    <a:pt x="1270" y="1889"/>
                  </a:cubicBezTo>
                  <a:cubicBezTo>
                    <a:pt x="1273" y="1889"/>
                    <a:pt x="1273" y="1889"/>
                    <a:pt x="1273" y="1889"/>
                  </a:cubicBezTo>
                  <a:cubicBezTo>
                    <a:pt x="1275" y="1889"/>
                    <a:pt x="1275" y="1889"/>
                    <a:pt x="1275" y="1889"/>
                  </a:cubicBezTo>
                  <a:cubicBezTo>
                    <a:pt x="1276" y="1891"/>
                    <a:pt x="1276" y="1891"/>
                    <a:pt x="1276" y="1891"/>
                  </a:cubicBezTo>
                  <a:cubicBezTo>
                    <a:pt x="1277" y="1893"/>
                    <a:pt x="1277" y="1893"/>
                    <a:pt x="1277" y="1893"/>
                  </a:cubicBezTo>
                  <a:cubicBezTo>
                    <a:pt x="1278" y="1895"/>
                    <a:pt x="1278" y="1895"/>
                    <a:pt x="1278" y="1895"/>
                  </a:cubicBezTo>
                  <a:cubicBezTo>
                    <a:pt x="1279" y="1897"/>
                    <a:pt x="1279" y="1897"/>
                    <a:pt x="1279" y="1897"/>
                  </a:cubicBezTo>
                  <a:cubicBezTo>
                    <a:pt x="1284" y="1921"/>
                    <a:pt x="1284" y="1921"/>
                    <a:pt x="1284" y="1921"/>
                  </a:cubicBezTo>
                  <a:cubicBezTo>
                    <a:pt x="1287" y="1926"/>
                    <a:pt x="1287" y="1926"/>
                    <a:pt x="1287" y="1926"/>
                  </a:cubicBezTo>
                  <a:cubicBezTo>
                    <a:pt x="1295" y="1937"/>
                    <a:pt x="1295" y="1937"/>
                    <a:pt x="1295" y="1937"/>
                  </a:cubicBezTo>
                  <a:cubicBezTo>
                    <a:pt x="1294" y="1941"/>
                    <a:pt x="1294" y="1941"/>
                    <a:pt x="1294" y="1941"/>
                  </a:cubicBezTo>
                  <a:cubicBezTo>
                    <a:pt x="1297" y="1943"/>
                    <a:pt x="1297" y="1943"/>
                    <a:pt x="1297" y="1943"/>
                  </a:cubicBezTo>
                  <a:cubicBezTo>
                    <a:pt x="1302" y="1945"/>
                    <a:pt x="1302" y="1945"/>
                    <a:pt x="1302" y="1945"/>
                  </a:cubicBezTo>
                  <a:cubicBezTo>
                    <a:pt x="1304" y="1947"/>
                    <a:pt x="1304" y="1947"/>
                    <a:pt x="1304" y="1947"/>
                  </a:cubicBezTo>
                  <a:cubicBezTo>
                    <a:pt x="1305" y="1949"/>
                    <a:pt x="1305" y="1949"/>
                    <a:pt x="1305" y="1949"/>
                  </a:cubicBezTo>
                  <a:cubicBezTo>
                    <a:pt x="1305" y="1955"/>
                    <a:pt x="1305" y="1955"/>
                    <a:pt x="1305" y="1955"/>
                  </a:cubicBezTo>
                  <a:cubicBezTo>
                    <a:pt x="1305" y="1958"/>
                    <a:pt x="1305" y="1958"/>
                    <a:pt x="1305" y="1958"/>
                  </a:cubicBezTo>
                  <a:cubicBezTo>
                    <a:pt x="1308" y="1963"/>
                    <a:pt x="1308" y="1963"/>
                    <a:pt x="1308" y="1963"/>
                  </a:cubicBezTo>
                  <a:cubicBezTo>
                    <a:pt x="1312" y="1966"/>
                    <a:pt x="1312" y="1966"/>
                    <a:pt x="1312" y="1966"/>
                  </a:cubicBezTo>
                  <a:cubicBezTo>
                    <a:pt x="1321" y="1969"/>
                    <a:pt x="1321" y="1969"/>
                    <a:pt x="1321" y="1969"/>
                  </a:cubicBezTo>
                  <a:cubicBezTo>
                    <a:pt x="1315" y="1973"/>
                    <a:pt x="1315" y="1973"/>
                    <a:pt x="1315" y="1973"/>
                  </a:cubicBezTo>
                  <a:cubicBezTo>
                    <a:pt x="1314" y="1975"/>
                    <a:pt x="1314" y="1975"/>
                    <a:pt x="1314" y="1975"/>
                  </a:cubicBezTo>
                  <a:cubicBezTo>
                    <a:pt x="1314" y="1977"/>
                    <a:pt x="1314" y="1977"/>
                    <a:pt x="1314" y="1977"/>
                  </a:cubicBezTo>
                  <a:cubicBezTo>
                    <a:pt x="1315" y="1979"/>
                    <a:pt x="1315" y="1979"/>
                    <a:pt x="1315" y="1979"/>
                  </a:cubicBezTo>
                  <a:cubicBezTo>
                    <a:pt x="1317" y="1981"/>
                    <a:pt x="1317" y="1981"/>
                    <a:pt x="1317" y="1981"/>
                  </a:cubicBezTo>
                  <a:cubicBezTo>
                    <a:pt x="1318" y="1982"/>
                    <a:pt x="1318" y="1982"/>
                    <a:pt x="1318" y="1982"/>
                  </a:cubicBezTo>
                  <a:cubicBezTo>
                    <a:pt x="1319" y="1991"/>
                    <a:pt x="1319" y="1991"/>
                    <a:pt x="1319" y="1991"/>
                  </a:cubicBezTo>
                  <a:cubicBezTo>
                    <a:pt x="1321" y="2000"/>
                    <a:pt x="1321" y="2000"/>
                    <a:pt x="1321" y="2000"/>
                  </a:cubicBezTo>
                  <a:cubicBezTo>
                    <a:pt x="1327" y="2008"/>
                    <a:pt x="1327" y="2008"/>
                    <a:pt x="1327" y="2008"/>
                  </a:cubicBezTo>
                  <a:cubicBezTo>
                    <a:pt x="1331" y="2013"/>
                    <a:pt x="1331" y="2013"/>
                    <a:pt x="1331" y="2013"/>
                  </a:cubicBezTo>
                  <a:cubicBezTo>
                    <a:pt x="1331" y="2017"/>
                    <a:pt x="1331" y="2017"/>
                    <a:pt x="1331" y="2017"/>
                  </a:cubicBezTo>
                  <a:cubicBezTo>
                    <a:pt x="1329" y="2022"/>
                    <a:pt x="1329" y="2022"/>
                    <a:pt x="1329" y="2022"/>
                  </a:cubicBezTo>
                  <a:cubicBezTo>
                    <a:pt x="1331" y="2027"/>
                    <a:pt x="1331" y="2027"/>
                    <a:pt x="1331" y="2027"/>
                  </a:cubicBezTo>
                  <a:cubicBezTo>
                    <a:pt x="1335" y="2031"/>
                    <a:pt x="1335" y="2031"/>
                    <a:pt x="1335" y="2031"/>
                  </a:cubicBezTo>
                  <a:cubicBezTo>
                    <a:pt x="1339" y="2033"/>
                    <a:pt x="1339" y="2033"/>
                    <a:pt x="1339" y="2033"/>
                  </a:cubicBezTo>
                  <a:cubicBezTo>
                    <a:pt x="1345" y="2035"/>
                    <a:pt x="1345" y="2035"/>
                    <a:pt x="1345" y="2035"/>
                  </a:cubicBezTo>
                  <a:cubicBezTo>
                    <a:pt x="1346" y="2035"/>
                    <a:pt x="1346" y="2035"/>
                    <a:pt x="1346" y="2035"/>
                  </a:cubicBezTo>
                  <a:cubicBezTo>
                    <a:pt x="1347" y="2037"/>
                    <a:pt x="1347" y="2037"/>
                    <a:pt x="1347" y="2037"/>
                  </a:cubicBezTo>
                  <a:cubicBezTo>
                    <a:pt x="1347" y="2041"/>
                    <a:pt x="1347" y="2041"/>
                    <a:pt x="1347" y="2041"/>
                  </a:cubicBezTo>
                  <a:cubicBezTo>
                    <a:pt x="1348" y="2044"/>
                    <a:pt x="1348" y="2044"/>
                    <a:pt x="1348" y="2044"/>
                  </a:cubicBezTo>
                  <a:cubicBezTo>
                    <a:pt x="1350" y="2045"/>
                    <a:pt x="1350" y="2045"/>
                    <a:pt x="1350" y="2045"/>
                  </a:cubicBezTo>
                  <a:cubicBezTo>
                    <a:pt x="1353" y="2046"/>
                    <a:pt x="1353" y="2046"/>
                    <a:pt x="1353" y="2046"/>
                  </a:cubicBezTo>
                  <a:cubicBezTo>
                    <a:pt x="1375" y="2057"/>
                    <a:pt x="1375" y="2057"/>
                    <a:pt x="1375" y="2057"/>
                  </a:cubicBezTo>
                  <a:cubicBezTo>
                    <a:pt x="1379" y="2061"/>
                    <a:pt x="1379" y="2061"/>
                    <a:pt x="1379" y="2061"/>
                  </a:cubicBezTo>
                  <a:cubicBezTo>
                    <a:pt x="1380" y="2066"/>
                    <a:pt x="1380" y="2066"/>
                    <a:pt x="1380" y="2066"/>
                  </a:cubicBezTo>
                  <a:cubicBezTo>
                    <a:pt x="1381" y="2070"/>
                    <a:pt x="1381" y="2070"/>
                    <a:pt x="1381" y="2070"/>
                  </a:cubicBezTo>
                  <a:cubicBezTo>
                    <a:pt x="1381" y="2071"/>
                    <a:pt x="1381" y="2071"/>
                    <a:pt x="1381" y="2071"/>
                  </a:cubicBezTo>
                  <a:cubicBezTo>
                    <a:pt x="1384" y="2075"/>
                    <a:pt x="1384" y="2075"/>
                    <a:pt x="1384" y="2075"/>
                  </a:cubicBezTo>
                  <a:cubicBezTo>
                    <a:pt x="1387" y="2077"/>
                    <a:pt x="1387" y="2077"/>
                    <a:pt x="1387" y="2077"/>
                  </a:cubicBezTo>
                  <a:cubicBezTo>
                    <a:pt x="1389" y="2078"/>
                    <a:pt x="1389" y="2078"/>
                    <a:pt x="1389" y="2078"/>
                  </a:cubicBezTo>
                  <a:cubicBezTo>
                    <a:pt x="1389" y="2079"/>
                    <a:pt x="1389" y="2079"/>
                    <a:pt x="1389" y="2079"/>
                  </a:cubicBezTo>
                  <a:cubicBezTo>
                    <a:pt x="1388" y="2081"/>
                    <a:pt x="1388" y="2081"/>
                    <a:pt x="1388" y="2081"/>
                  </a:cubicBezTo>
                  <a:cubicBezTo>
                    <a:pt x="1388" y="2082"/>
                    <a:pt x="1388" y="2082"/>
                    <a:pt x="1388" y="2082"/>
                  </a:cubicBezTo>
                  <a:cubicBezTo>
                    <a:pt x="1389" y="2087"/>
                    <a:pt x="1389" y="2087"/>
                    <a:pt x="1389" y="2087"/>
                  </a:cubicBezTo>
                  <a:cubicBezTo>
                    <a:pt x="1391" y="2090"/>
                    <a:pt x="1391" y="2090"/>
                    <a:pt x="1391" y="2090"/>
                  </a:cubicBezTo>
                  <a:cubicBezTo>
                    <a:pt x="1393" y="2093"/>
                    <a:pt x="1393" y="2093"/>
                    <a:pt x="1393" y="2093"/>
                  </a:cubicBezTo>
                  <a:cubicBezTo>
                    <a:pt x="1396" y="2097"/>
                    <a:pt x="1396" y="2097"/>
                    <a:pt x="1396" y="2097"/>
                  </a:cubicBezTo>
                  <a:cubicBezTo>
                    <a:pt x="1399" y="2098"/>
                    <a:pt x="1399" y="2098"/>
                    <a:pt x="1399" y="2098"/>
                  </a:cubicBezTo>
                  <a:cubicBezTo>
                    <a:pt x="1404" y="2099"/>
                    <a:pt x="1404" y="2099"/>
                    <a:pt x="1404" y="2099"/>
                  </a:cubicBezTo>
                  <a:cubicBezTo>
                    <a:pt x="1407" y="2101"/>
                    <a:pt x="1407" y="2101"/>
                    <a:pt x="1407" y="2101"/>
                  </a:cubicBezTo>
                  <a:cubicBezTo>
                    <a:pt x="1404" y="2104"/>
                    <a:pt x="1404" y="2104"/>
                    <a:pt x="1404" y="2104"/>
                  </a:cubicBezTo>
                  <a:cubicBezTo>
                    <a:pt x="1406" y="2108"/>
                    <a:pt x="1406" y="2108"/>
                    <a:pt x="1406" y="2108"/>
                  </a:cubicBezTo>
                  <a:cubicBezTo>
                    <a:pt x="1410" y="2112"/>
                    <a:pt x="1410" y="2112"/>
                    <a:pt x="1410" y="2112"/>
                  </a:cubicBezTo>
                  <a:cubicBezTo>
                    <a:pt x="1414" y="2116"/>
                    <a:pt x="1414" y="2116"/>
                    <a:pt x="1414" y="2116"/>
                  </a:cubicBezTo>
                  <a:cubicBezTo>
                    <a:pt x="1417" y="2118"/>
                    <a:pt x="1417" y="2118"/>
                    <a:pt x="1417" y="2118"/>
                  </a:cubicBezTo>
                  <a:cubicBezTo>
                    <a:pt x="1417" y="2119"/>
                    <a:pt x="1417" y="2119"/>
                    <a:pt x="1417" y="2119"/>
                  </a:cubicBezTo>
                  <a:cubicBezTo>
                    <a:pt x="1417" y="2121"/>
                    <a:pt x="1417" y="2121"/>
                    <a:pt x="1417" y="2121"/>
                  </a:cubicBezTo>
                  <a:cubicBezTo>
                    <a:pt x="1415" y="2125"/>
                    <a:pt x="1415" y="2125"/>
                    <a:pt x="1415" y="2125"/>
                  </a:cubicBezTo>
                  <a:cubicBezTo>
                    <a:pt x="1415" y="2128"/>
                    <a:pt x="1415" y="2128"/>
                    <a:pt x="1415" y="2128"/>
                  </a:cubicBezTo>
                  <a:cubicBezTo>
                    <a:pt x="1417" y="2129"/>
                    <a:pt x="1417" y="2129"/>
                    <a:pt x="1417" y="2129"/>
                  </a:cubicBezTo>
                  <a:cubicBezTo>
                    <a:pt x="1419" y="2130"/>
                    <a:pt x="1419" y="2130"/>
                    <a:pt x="1419" y="2130"/>
                  </a:cubicBezTo>
                  <a:cubicBezTo>
                    <a:pt x="1421" y="2133"/>
                    <a:pt x="1421" y="2133"/>
                    <a:pt x="1421" y="2133"/>
                  </a:cubicBezTo>
                  <a:cubicBezTo>
                    <a:pt x="1421" y="2135"/>
                    <a:pt x="1421" y="2135"/>
                    <a:pt x="1421" y="2135"/>
                  </a:cubicBezTo>
                  <a:cubicBezTo>
                    <a:pt x="1421" y="2140"/>
                    <a:pt x="1421" y="2140"/>
                    <a:pt x="1421" y="2140"/>
                  </a:cubicBezTo>
                  <a:cubicBezTo>
                    <a:pt x="1421" y="2143"/>
                    <a:pt x="1421" y="2143"/>
                    <a:pt x="1421" y="2143"/>
                  </a:cubicBezTo>
                  <a:cubicBezTo>
                    <a:pt x="1422" y="2143"/>
                    <a:pt x="1422" y="2143"/>
                    <a:pt x="1422" y="2143"/>
                  </a:cubicBezTo>
                  <a:cubicBezTo>
                    <a:pt x="1425" y="2145"/>
                    <a:pt x="1425" y="2145"/>
                    <a:pt x="1425" y="2145"/>
                  </a:cubicBezTo>
                  <a:cubicBezTo>
                    <a:pt x="1428" y="2148"/>
                    <a:pt x="1428" y="2148"/>
                    <a:pt x="1428" y="2148"/>
                  </a:cubicBezTo>
                  <a:cubicBezTo>
                    <a:pt x="1428" y="2150"/>
                    <a:pt x="1428" y="2150"/>
                    <a:pt x="1428" y="2150"/>
                  </a:cubicBezTo>
                  <a:cubicBezTo>
                    <a:pt x="1433" y="2151"/>
                    <a:pt x="1433" y="2151"/>
                    <a:pt x="1433" y="2151"/>
                  </a:cubicBezTo>
                  <a:cubicBezTo>
                    <a:pt x="1434" y="2151"/>
                    <a:pt x="1435" y="2152"/>
                    <a:pt x="1436" y="2153"/>
                  </a:cubicBezTo>
                  <a:cubicBezTo>
                    <a:pt x="1438" y="2156"/>
                    <a:pt x="1438" y="2156"/>
                    <a:pt x="1438" y="2156"/>
                  </a:cubicBezTo>
                  <a:cubicBezTo>
                    <a:pt x="1440" y="2160"/>
                    <a:pt x="1440" y="2160"/>
                    <a:pt x="1440" y="2160"/>
                  </a:cubicBezTo>
                  <a:cubicBezTo>
                    <a:pt x="1442" y="2161"/>
                    <a:pt x="1442" y="2161"/>
                    <a:pt x="1442" y="2161"/>
                  </a:cubicBezTo>
                  <a:cubicBezTo>
                    <a:pt x="1446" y="2162"/>
                    <a:pt x="1446" y="2162"/>
                    <a:pt x="1446" y="2162"/>
                  </a:cubicBezTo>
                  <a:cubicBezTo>
                    <a:pt x="1448" y="2163"/>
                    <a:pt x="1448" y="2163"/>
                    <a:pt x="1448" y="2163"/>
                  </a:cubicBezTo>
                  <a:cubicBezTo>
                    <a:pt x="1449" y="2165"/>
                    <a:pt x="1449" y="2165"/>
                    <a:pt x="1449" y="2165"/>
                  </a:cubicBezTo>
                  <a:cubicBezTo>
                    <a:pt x="1449" y="2168"/>
                    <a:pt x="1449" y="2168"/>
                    <a:pt x="1449" y="2168"/>
                  </a:cubicBezTo>
                  <a:cubicBezTo>
                    <a:pt x="1450" y="2170"/>
                    <a:pt x="1450" y="2170"/>
                    <a:pt x="1450" y="2170"/>
                  </a:cubicBezTo>
                  <a:cubicBezTo>
                    <a:pt x="1452" y="2171"/>
                    <a:pt x="1452" y="2171"/>
                    <a:pt x="1452" y="2171"/>
                  </a:cubicBezTo>
                  <a:cubicBezTo>
                    <a:pt x="1453" y="2173"/>
                    <a:pt x="1454" y="2175"/>
                    <a:pt x="1455" y="2177"/>
                  </a:cubicBezTo>
                  <a:cubicBezTo>
                    <a:pt x="1457" y="2178"/>
                    <a:pt x="1457" y="2178"/>
                    <a:pt x="1457" y="2178"/>
                  </a:cubicBezTo>
                  <a:cubicBezTo>
                    <a:pt x="1464" y="2178"/>
                    <a:pt x="1464" y="2178"/>
                    <a:pt x="1464" y="2178"/>
                  </a:cubicBezTo>
                  <a:cubicBezTo>
                    <a:pt x="1466" y="2180"/>
                    <a:pt x="1466" y="2180"/>
                    <a:pt x="1466" y="2180"/>
                  </a:cubicBezTo>
                  <a:cubicBezTo>
                    <a:pt x="1468" y="2184"/>
                    <a:pt x="1468" y="2184"/>
                    <a:pt x="1468" y="2184"/>
                  </a:cubicBezTo>
                  <a:cubicBezTo>
                    <a:pt x="1469" y="2185"/>
                    <a:pt x="1469" y="2185"/>
                    <a:pt x="1469" y="2185"/>
                  </a:cubicBezTo>
                  <a:cubicBezTo>
                    <a:pt x="1471" y="2185"/>
                    <a:pt x="1471" y="2185"/>
                    <a:pt x="1471" y="2185"/>
                  </a:cubicBezTo>
                  <a:cubicBezTo>
                    <a:pt x="1476" y="2182"/>
                    <a:pt x="1476" y="2182"/>
                    <a:pt x="1476" y="2182"/>
                  </a:cubicBezTo>
                  <a:cubicBezTo>
                    <a:pt x="1478" y="2181"/>
                    <a:pt x="1478" y="2181"/>
                    <a:pt x="1478" y="2181"/>
                  </a:cubicBezTo>
                  <a:cubicBezTo>
                    <a:pt x="1481" y="2182"/>
                    <a:pt x="1481" y="2182"/>
                    <a:pt x="1481" y="2182"/>
                  </a:cubicBezTo>
                  <a:cubicBezTo>
                    <a:pt x="1483" y="2187"/>
                    <a:pt x="1483" y="2187"/>
                    <a:pt x="1483" y="2187"/>
                  </a:cubicBezTo>
                  <a:cubicBezTo>
                    <a:pt x="1485" y="2188"/>
                    <a:pt x="1485" y="2188"/>
                    <a:pt x="1485" y="2188"/>
                  </a:cubicBezTo>
                  <a:cubicBezTo>
                    <a:pt x="1488" y="2189"/>
                    <a:pt x="1488" y="2189"/>
                    <a:pt x="1488" y="2189"/>
                  </a:cubicBezTo>
                  <a:cubicBezTo>
                    <a:pt x="1493" y="2192"/>
                    <a:pt x="1493" y="2192"/>
                    <a:pt x="1493" y="2192"/>
                  </a:cubicBezTo>
                  <a:cubicBezTo>
                    <a:pt x="1497" y="2196"/>
                    <a:pt x="1497" y="2196"/>
                    <a:pt x="1497" y="2196"/>
                  </a:cubicBezTo>
                  <a:cubicBezTo>
                    <a:pt x="1499" y="2199"/>
                    <a:pt x="1499" y="2199"/>
                    <a:pt x="1499" y="2199"/>
                  </a:cubicBezTo>
                  <a:cubicBezTo>
                    <a:pt x="1499" y="2209"/>
                    <a:pt x="1499" y="2209"/>
                    <a:pt x="1499" y="2209"/>
                  </a:cubicBezTo>
                  <a:cubicBezTo>
                    <a:pt x="1498" y="2215"/>
                    <a:pt x="1498" y="2215"/>
                    <a:pt x="1498" y="2215"/>
                  </a:cubicBezTo>
                  <a:cubicBezTo>
                    <a:pt x="1498" y="2217"/>
                    <a:pt x="1498" y="2217"/>
                    <a:pt x="1498" y="2217"/>
                  </a:cubicBezTo>
                  <a:cubicBezTo>
                    <a:pt x="1500" y="2218"/>
                    <a:pt x="1500" y="2218"/>
                    <a:pt x="1500" y="2218"/>
                  </a:cubicBezTo>
                  <a:cubicBezTo>
                    <a:pt x="1503" y="2219"/>
                    <a:pt x="1503" y="2219"/>
                    <a:pt x="1503" y="2219"/>
                  </a:cubicBezTo>
                  <a:cubicBezTo>
                    <a:pt x="1505" y="2220"/>
                    <a:pt x="1505" y="2220"/>
                    <a:pt x="1505" y="2220"/>
                  </a:cubicBezTo>
                  <a:cubicBezTo>
                    <a:pt x="1506" y="2222"/>
                    <a:pt x="1506" y="2222"/>
                    <a:pt x="1506" y="2222"/>
                  </a:cubicBezTo>
                  <a:cubicBezTo>
                    <a:pt x="1506" y="2225"/>
                    <a:pt x="1506" y="2225"/>
                    <a:pt x="1506" y="2225"/>
                  </a:cubicBezTo>
                  <a:cubicBezTo>
                    <a:pt x="1506" y="2226"/>
                    <a:pt x="1506" y="2226"/>
                    <a:pt x="1506" y="2226"/>
                  </a:cubicBezTo>
                  <a:cubicBezTo>
                    <a:pt x="1507" y="2235"/>
                    <a:pt x="1507" y="2235"/>
                    <a:pt x="1507" y="2235"/>
                  </a:cubicBezTo>
                  <a:cubicBezTo>
                    <a:pt x="1506" y="2238"/>
                    <a:pt x="1506" y="2238"/>
                    <a:pt x="1506" y="2238"/>
                  </a:cubicBezTo>
                  <a:cubicBezTo>
                    <a:pt x="1504" y="2244"/>
                    <a:pt x="1504" y="2244"/>
                    <a:pt x="1504" y="2244"/>
                  </a:cubicBezTo>
                  <a:cubicBezTo>
                    <a:pt x="1503" y="2249"/>
                    <a:pt x="1503" y="2249"/>
                    <a:pt x="1503" y="2249"/>
                  </a:cubicBezTo>
                  <a:cubicBezTo>
                    <a:pt x="1502" y="2252"/>
                    <a:pt x="1502" y="2252"/>
                    <a:pt x="1502" y="2252"/>
                  </a:cubicBezTo>
                  <a:cubicBezTo>
                    <a:pt x="1502" y="2255"/>
                    <a:pt x="1502" y="2255"/>
                    <a:pt x="1502" y="2255"/>
                  </a:cubicBezTo>
                  <a:cubicBezTo>
                    <a:pt x="1501" y="2257"/>
                    <a:pt x="1501" y="2257"/>
                    <a:pt x="1501" y="2257"/>
                  </a:cubicBezTo>
                  <a:cubicBezTo>
                    <a:pt x="1497" y="2261"/>
                    <a:pt x="1497" y="2261"/>
                    <a:pt x="1497" y="2261"/>
                  </a:cubicBezTo>
                  <a:cubicBezTo>
                    <a:pt x="1496" y="2264"/>
                    <a:pt x="1496" y="2264"/>
                    <a:pt x="1496" y="2264"/>
                  </a:cubicBezTo>
                  <a:cubicBezTo>
                    <a:pt x="1502" y="2266"/>
                    <a:pt x="1502" y="2266"/>
                    <a:pt x="1502" y="2266"/>
                  </a:cubicBezTo>
                  <a:cubicBezTo>
                    <a:pt x="1504" y="2267"/>
                    <a:pt x="1504" y="2267"/>
                    <a:pt x="1504" y="2267"/>
                  </a:cubicBezTo>
                  <a:cubicBezTo>
                    <a:pt x="1504" y="2268"/>
                    <a:pt x="1504" y="2268"/>
                    <a:pt x="1504" y="2268"/>
                  </a:cubicBezTo>
                  <a:cubicBezTo>
                    <a:pt x="1504" y="2270"/>
                    <a:pt x="1504" y="2270"/>
                    <a:pt x="1504" y="2270"/>
                  </a:cubicBezTo>
                  <a:cubicBezTo>
                    <a:pt x="1505" y="2270"/>
                    <a:pt x="1505" y="2270"/>
                    <a:pt x="1505" y="2270"/>
                  </a:cubicBezTo>
                  <a:cubicBezTo>
                    <a:pt x="1508" y="2272"/>
                    <a:pt x="1508" y="2272"/>
                    <a:pt x="1508" y="2272"/>
                  </a:cubicBezTo>
                  <a:cubicBezTo>
                    <a:pt x="1508" y="2272"/>
                    <a:pt x="1508" y="2272"/>
                    <a:pt x="1508" y="2272"/>
                  </a:cubicBezTo>
                  <a:cubicBezTo>
                    <a:pt x="1511" y="2276"/>
                    <a:pt x="1511" y="2276"/>
                    <a:pt x="1511" y="2276"/>
                  </a:cubicBezTo>
                  <a:cubicBezTo>
                    <a:pt x="1514" y="2280"/>
                    <a:pt x="1514" y="2280"/>
                    <a:pt x="1514" y="2280"/>
                  </a:cubicBezTo>
                  <a:cubicBezTo>
                    <a:pt x="1515" y="2284"/>
                    <a:pt x="1515" y="2284"/>
                    <a:pt x="1515" y="2284"/>
                  </a:cubicBezTo>
                  <a:cubicBezTo>
                    <a:pt x="1516" y="2289"/>
                    <a:pt x="1516" y="2289"/>
                    <a:pt x="1516" y="2289"/>
                  </a:cubicBezTo>
                  <a:cubicBezTo>
                    <a:pt x="1515" y="2294"/>
                    <a:pt x="1515" y="2294"/>
                    <a:pt x="1515" y="2294"/>
                  </a:cubicBezTo>
                  <a:cubicBezTo>
                    <a:pt x="1512" y="2304"/>
                    <a:pt x="1512" y="2304"/>
                    <a:pt x="1512" y="2304"/>
                  </a:cubicBezTo>
                  <a:cubicBezTo>
                    <a:pt x="1511" y="2309"/>
                    <a:pt x="1511" y="2309"/>
                    <a:pt x="1511" y="2309"/>
                  </a:cubicBezTo>
                  <a:cubicBezTo>
                    <a:pt x="1512" y="2310"/>
                    <a:pt x="1512" y="2310"/>
                    <a:pt x="1512" y="2310"/>
                  </a:cubicBezTo>
                  <a:cubicBezTo>
                    <a:pt x="1513" y="2312"/>
                    <a:pt x="1513" y="2312"/>
                    <a:pt x="1513" y="2312"/>
                  </a:cubicBezTo>
                  <a:cubicBezTo>
                    <a:pt x="1514" y="2314"/>
                    <a:pt x="1514" y="2314"/>
                    <a:pt x="1514" y="2314"/>
                  </a:cubicBezTo>
                  <a:cubicBezTo>
                    <a:pt x="1514" y="2316"/>
                    <a:pt x="1514" y="2316"/>
                    <a:pt x="1514" y="2316"/>
                  </a:cubicBezTo>
                  <a:cubicBezTo>
                    <a:pt x="1514" y="2318"/>
                    <a:pt x="1514" y="2318"/>
                    <a:pt x="1514" y="2318"/>
                  </a:cubicBezTo>
                  <a:cubicBezTo>
                    <a:pt x="1509" y="2326"/>
                    <a:pt x="1509" y="2326"/>
                    <a:pt x="1509" y="2326"/>
                  </a:cubicBezTo>
                  <a:cubicBezTo>
                    <a:pt x="1513" y="2332"/>
                    <a:pt x="1513" y="2332"/>
                    <a:pt x="1513" y="2332"/>
                  </a:cubicBezTo>
                  <a:cubicBezTo>
                    <a:pt x="1514" y="2333"/>
                    <a:pt x="1514" y="2333"/>
                    <a:pt x="1514" y="2333"/>
                  </a:cubicBezTo>
                  <a:cubicBezTo>
                    <a:pt x="1518" y="2336"/>
                    <a:pt x="1518" y="2336"/>
                    <a:pt x="1518" y="2336"/>
                  </a:cubicBezTo>
                  <a:cubicBezTo>
                    <a:pt x="1520" y="2336"/>
                    <a:pt x="1520" y="2336"/>
                    <a:pt x="1520" y="2336"/>
                  </a:cubicBezTo>
                  <a:cubicBezTo>
                    <a:pt x="1521" y="2336"/>
                    <a:pt x="1521" y="2336"/>
                    <a:pt x="1521" y="2336"/>
                  </a:cubicBezTo>
                  <a:cubicBezTo>
                    <a:pt x="1523" y="2337"/>
                    <a:pt x="1523" y="2337"/>
                    <a:pt x="1523" y="2337"/>
                  </a:cubicBezTo>
                  <a:cubicBezTo>
                    <a:pt x="1525" y="2339"/>
                    <a:pt x="1525" y="2339"/>
                    <a:pt x="1525" y="2339"/>
                  </a:cubicBezTo>
                  <a:cubicBezTo>
                    <a:pt x="1525" y="2342"/>
                    <a:pt x="1525" y="2342"/>
                    <a:pt x="1525" y="2342"/>
                  </a:cubicBezTo>
                  <a:cubicBezTo>
                    <a:pt x="1525" y="2347"/>
                    <a:pt x="1525" y="2347"/>
                    <a:pt x="1525" y="2347"/>
                  </a:cubicBezTo>
                  <a:cubicBezTo>
                    <a:pt x="1526" y="2349"/>
                    <a:pt x="1526" y="2349"/>
                    <a:pt x="1526" y="2349"/>
                  </a:cubicBezTo>
                  <a:cubicBezTo>
                    <a:pt x="1528" y="2351"/>
                    <a:pt x="1528" y="2351"/>
                    <a:pt x="1528" y="2351"/>
                  </a:cubicBezTo>
                  <a:cubicBezTo>
                    <a:pt x="1537" y="2358"/>
                    <a:pt x="1537" y="2358"/>
                    <a:pt x="1537" y="2358"/>
                  </a:cubicBezTo>
                  <a:cubicBezTo>
                    <a:pt x="1540" y="2362"/>
                    <a:pt x="1540" y="2362"/>
                    <a:pt x="1540" y="2362"/>
                  </a:cubicBezTo>
                  <a:cubicBezTo>
                    <a:pt x="1547" y="2370"/>
                    <a:pt x="1547" y="2370"/>
                    <a:pt x="1547" y="2370"/>
                  </a:cubicBezTo>
                  <a:cubicBezTo>
                    <a:pt x="1550" y="2374"/>
                    <a:pt x="1550" y="2374"/>
                    <a:pt x="1550" y="2374"/>
                  </a:cubicBezTo>
                  <a:cubicBezTo>
                    <a:pt x="1553" y="2378"/>
                    <a:pt x="1553" y="2378"/>
                    <a:pt x="1553" y="2378"/>
                  </a:cubicBezTo>
                  <a:cubicBezTo>
                    <a:pt x="1557" y="2382"/>
                    <a:pt x="1557" y="2382"/>
                    <a:pt x="1557" y="2382"/>
                  </a:cubicBezTo>
                  <a:cubicBezTo>
                    <a:pt x="1560" y="2393"/>
                    <a:pt x="1560" y="2393"/>
                    <a:pt x="1560" y="2393"/>
                  </a:cubicBezTo>
                  <a:cubicBezTo>
                    <a:pt x="1563" y="2405"/>
                    <a:pt x="1563" y="2405"/>
                    <a:pt x="1563" y="2405"/>
                  </a:cubicBezTo>
                  <a:cubicBezTo>
                    <a:pt x="1572" y="2431"/>
                    <a:pt x="1572" y="2431"/>
                    <a:pt x="1572" y="2431"/>
                  </a:cubicBezTo>
                  <a:cubicBezTo>
                    <a:pt x="1573" y="2435"/>
                    <a:pt x="1573" y="2435"/>
                    <a:pt x="1573" y="2435"/>
                  </a:cubicBezTo>
                  <a:cubicBezTo>
                    <a:pt x="1574" y="2447"/>
                    <a:pt x="1574" y="2447"/>
                    <a:pt x="1574" y="2447"/>
                  </a:cubicBezTo>
                  <a:cubicBezTo>
                    <a:pt x="1576" y="2453"/>
                    <a:pt x="1576" y="2453"/>
                    <a:pt x="1576" y="2453"/>
                  </a:cubicBezTo>
                  <a:cubicBezTo>
                    <a:pt x="1581" y="2455"/>
                    <a:pt x="1581" y="2455"/>
                    <a:pt x="1581" y="2455"/>
                  </a:cubicBezTo>
                  <a:cubicBezTo>
                    <a:pt x="1587" y="2456"/>
                    <a:pt x="1587" y="2456"/>
                    <a:pt x="1587" y="2456"/>
                  </a:cubicBezTo>
                  <a:cubicBezTo>
                    <a:pt x="1589" y="2459"/>
                    <a:pt x="1589" y="2459"/>
                    <a:pt x="1589" y="2459"/>
                  </a:cubicBezTo>
                  <a:cubicBezTo>
                    <a:pt x="1592" y="2466"/>
                    <a:pt x="1592" y="2466"/>
                    <a:pt x="1592" y="2466"/>
                  </a:cubicBezTo>
                  <a:cubicBezTo>
                    <a:pt x="1592" y="2469"/>
                    <a:pt x="1592" y="2469"/>
                    <a:pt x="1592" y="2469"/>
                  </a:cubicBezTo>
                  <a:cubicBezTo>
                    <a:pt x="1592" y="2472"/>
                    <a:pt x="1592" y="2472"/>
                    <a:pt x="1592" y="2472"/>
                  </a:cubicBezTo>
                  <a:cubicBezTo>
                    <a:pt x="1590" y="2475"/>
                    <a:pt x="1590" y="2475"/>
                    <a:pt x="1590" y="2475"/>
                  </a:cubicBezTo>
                  <a:cubicBezTo>
                    <a:pt x="1588" y="2479"/>
                    <a:pt x="1588" y="2479"/>
                    <a:pt x="1588" y="2479"/>
                  </a:cubicBezTo>
                  <a:cubicBezTo>
                    <a:pt x="1589" y="2481"/>
                    <a:pt x="1589" y="2481"/>
                    <a:pt x="1589" y="2481"/>
                  </a:cubicBezTo>
                  <a:cubicBezTo>
                    <a:pt x="1593" y="2485"/>
                    <a:pt x="1593" y="2485"/>
                    <a:pt x="1593" y="2485"/>
                  </a:cubicBezTo>
                  <a:cubicBezTo>
                    <a:pt x="1598" y="2486"/>
                    <a:pt x="1598" y="2486"/>
                    <a:pt x="1598" y="2486"/>
                  </a:cubicBezTo>
                  <a:cubicBezTo>
                    <a:pt x="1602" y="2485"/>
                    <a:pt x="1602" y="2485"/>
                    <a:pt x="1602" y="2485"/>
                  </a:cubicBezTo>
                  <a:cubicBezTo>
                    <a:pt x="1606" y="2485"/>
                    <a:pt x="1606" y="2485"/>
                    <a:pt x="1606" y="2485"/>
                  </a:cubicBezTo>
                  <a:cubicBezTo>
                    <a:pt x="1607" y="2486"/>
                    <a:pt x="1607" y="2486"/>
                    <a:pt x="1607" y="2486"/>
                  </a:cubicBezTo>
                  <a:cubicBezTo>
                    <a:pt x="1609" y="2488"/>
                    <a:pt x="1609" y="2488"/>
                    <a:pt x="1609" y="2488"/>
                  </a:cubicBezTo>
                  <a:cubicBezTo>
                    <a:pt x="1610" y="2489"/>
                    <a:pt x="1610" y="2489"/>
                    <a:pt x="1610" y="2489"/>
                  </a:cubicBezTo>
                  <a:cubicBezTo>
                    <a:pt x="1612" y="2488"/>
                    <a:pt x="1612" y="2488"/>
                    <a:pt x="1612" y="2488"/>
                  </a:cubicBezTo>
                  <a:cubicBezTo>
                    <a:pt x="1615" y="2487"/>
                    <a:pt x="1615" y="2487"/>
                    <a:pt x="1615" y="2487"/>
                  </a:cubicBezTo>
                  <a:cubicBezTo>
                    <a:pt x="1621" y="2487"/>
                    <a:pt x="1621" y="2487"/>
                    <a:pt x="1621" y="2487"/>
                  </a:cubicBezTo>
                  <a:cubicBezTo>
                    <a:pt x="1623" y="2488"/>
                    <a:pt x="1623" y="2488"/>
                    <a:pt x="1623" y="2488"/>
                  </a:cubicBezTo>
                  <a:cubicBezTo>
                    <a:pt x="1625" y="2492"/>
                    <a:pt x="1625" y="2492"/>
                    <a:pt x="1625" y="2492"/>
                  </a:cubicBezTo>
                  <a:cubicBezTo>
                    <a:pt x="1628" y="2489"/>
                    <a:pt x="1628" y="2489"/>
                    <a:pt x="1628" y="2489"/>
                  </a:cubicBezTo>
                  <a:cubicBezTo>
                    <a:pt x="1636" y="2494"/>
                    <a:pt x="1636" y="2494"/>
                    <a:pt x="1636" y="2494"/>
                  </a:cubicBezTo>
                  <a:cubicBezTo>
                    <a:pt x="1641" y="2493"/>
                    <a:pt x="1641" y="2493"/>
                    <a:pt x="1641" y="2493"/>
                  </a:cubicBezTo>
                  <a:cubicBezTo>
                    <a:pt x="1643" y="2495"/>
                    <a:pt x="1643" y="2495"/>
                    <a:pt x="1643" y="2495"/>
                  </a:cubicBezTo>
                  <a:cubicBezTo>
                    <a:pt x="1646" y="2495"/>
                    <a:pt x="1646" y="2495"/>
                    <a:pt x="1646" y="2495"/>
                  </a:cubicBezTo>
                  <a:cubicBezTo>
                    <a:pt x="1647" y="2495"/>
                    <a:pt x="1647" y="2495"/>
                    <a:pt x="1647" y="2495"/>
                  </a:cubicBezTo>
                  <a:cubicBezTo>
                    <a:pt x="1649" y="2493"/>
                    <a:pt x="1649" y="2493"/>
                    <a:pt x="1649" y="2493"/>
                  </a:cubicBezTo>
                  <a:cubicBezTo>
                    <a:pt x="1651" y="2495"/>
                    <a:pt x="1651" y="2495"/>
                    <a:pt x="1651" y="2495"/>
                  </a:cubicBezTo>
                  <a:cubicBezTo>
                    <a:pt x="1653" y="2494"/>
                    <a:pt x="1653" y="2494"/>
                    <a:pt x="1653" y="2494"/>
                  </a:cubicBezTo>
                  <a:cubicBezTo>
                    <a:pt x="1655" y="2493"/>
                    <a:pt x="1655" y="2493"/>
                    <a:pt x="1655" y="2493"/>
                  </a:cubicBezTo>
                  <a:cubicBezTo>
                    <a:pt x="1656" y="2493"/>
                    <a:pt x="1656" y="2493"/>
                    <a:pt x="1656" y="2493"/>
                  </a:cubicBezTo>
                  <a:cubicBezTo>
                    <a:pt x="1658" y="2494"/>
                    <a:pt x="1658" y="2494"/>
                    <a:pt x="1658" y="2494"/>
                  </a:cubicBezTo>
                  <a:cubicBezTo>
                    <a:pt x="1661" y="2498"/>
                    <a:pt x="1661" y="2498"/>
                    <a:pt x="1661" y="2498"/>
                  </a:cubicBezTo>
                  <a:cubicBezTo>
                    <a:pt x="1669" y="2503"/>
                    <a:pt x="1669" y="2503"/>
                    <a:pt x="1669" y="2503"/>
                  </a:cubicBezTo>
                  <a:cubicBezTo>
                    <a:pt x="1671" y="2506"/>
                    <a:pt x="1671" y="2506"/>
                    <a:pt x="1671" y="2506"/>
                  </a:cubicBezTo>
                  <a:cubicBezTo>
                    <a:pt x="1670" y="2510"/>
                    <a:pt x="1670" y="2510"/>
                    <a:pt x="1670" y="2510"/>
                  </a:cubicBezTo>
                  <a:cubicBezTo>
                    <a:pt x="1673" y="2510"/>
                    <a:pt x="1673" y="2510"/>
                    <a:pt x="1673" y="2510"/>
                  </a:cubicBezTo>
                  <a:cubicBezTo>
                    <a:pt x="1676" y="2510"/>
                    <a:pt x="1676" y="2510"/>
                    <a:pt x="1676" y="2510"/>
                  </a:cubicBezTo>
                  <a:cubicBezTo>
                    <a:pt x="1679" y="2511"/>
                    <a:pt x="1679" y="2511"/>
                    <a:pt x="1679" y="2511"/>
                  </a:cubicBezTo>
                  <a:cubicBezTo>
                    <a:pt x="1681" y="2513"/>
                    <a:pt x="1681" y="2513"/>
                    <a:pt x="1681" y="2513"/>
                  </a:cubicBezTo>
                  <a:cubicBezTo>
                    <a:pt x="1678" y="2516"/>
                    <a:pt x="1678" y="2516"/>
                    <a:pt x="1678" y="2516"/>
                  </a:cubicBezTo>
                  <a:cubicBezTo>
                    <a:pt x="1679" y="2518"/>
                    <a:pt x="1679" y="2518"/>
                    <a:pt x="1679" y="2518"/>
                  </a:cubicBezTo>
                  <a:cubicBezTo>
                    <a:pt x="1681" y="2518"/>
                    <a:pt x="1681" y="2518"/>
                    <a:pt x="1681" y="2518"/>
                  </a:cubicBezTo>
                  <a:cubicBezTo>
                    <a:pt x="1683" y="2518"/>
                    <a:pt x="1683" y="2518"/>
                    <a:pt x="1683" y="2518"/>
                  </a:cubicBezTo>
                  <a:cubicBezTo>
                    <a:pt x="1687" y="2523"/>
                    <a:pt x="1687" y="2523"/>
                    <a:pt x="1687" y="2523"/>
                  </a:cubicBezTo>
                  <a:cubicBezTo>
                    <a:pt x="1690" y="2524"/>
                    <a:pt x="1690" y="2524"/>
                    <a:pt x="1690" y="2524"/>
                  </a:cubicBezTo>
                  <a:cubicBezTo>
                    <a:pt x="1693" y="2525"/>
                    <a:pt x="1693" y="2525"/>
                    <a:pt x="1693" y="2525"/>
                  </a:cubicBezTo>
                  <a:cubicBezTo>
                    <a:pt x="1706" y="2520"/>
                    <a:pt x="1706" y="2520"/>
                    <a:pt x="1706" y="2520"/>
                  </a:cubicBezTo>
                  <a:cubicBezTo>
                    <a:pt x="1712" y="2523"/>
                    <a:pt x="1712" y="2523"/>
                    <a:pt x="1712" y="2523"/>
                  </a:cubicBezTo>
                  <a:cubicBezTo>
                    <a:pt x="1719" y="2525"/>
                    <a:pt x="1719" y="2525"/>
                    <a:pt x="1719" y="2525"/>
                  </a:cubicBezTo>
                  <a:cubicBezTo>
                    <a:pt x="1725" y="2527"/>
                    <a:pt x="1725" y="2527"/>
                    <a:pt x="1725" y="2527"/>
                  </a:cubicBezTo>
                  <a:cubicBezTo>
                    <a:pt x="1730" y="2533"/>
                    <a:pt x="1730" y="2533"/>
                    <a:pt x="1730" y="2533"/>
                  </a:cubicBezTo>
                  <a:cubicBezTo>
                    <a:pt x="1733" y="2528"/>
                    <a:pt x="1733" y="2528"/>
                    <a:pt x="1733" y="2528"/>
                  </a:cubicBezTo>
                  <a:cubicBezTo>
                    <a:pt x="1740" y="2530"/>
                    <a:pt x="1740" y="2530"/>
                    <a:pt x="1740" y="2530"/>
                  </a:cubicBezTo>
                  <a:cubicBezTo>
                    <a:pt x="1747" y="2534"/>
                    <a:pt x="1747" y="2534"/>
                    <a:pt x="1747" y="2534"/>
                  </a:cubicBezTo>
                  <a:cubicBezTo>
                    <a:pt x="1753" y="2536"/>
                    <a:pt x="1753" y="2536"/>
                    <a:pt x="1753" y="2536"/>
                  </a:cubicBezTo>
                  <a:cubicBezTo>
                    <a:pt x="1751" y="2541"/>
                    <a:pt x="1751" y="2541"/>
                    <a:pt x="1751" y="2541"/>
                  </a:cubicBezTo>
                  <a:cubicBezTo>
                    <a:pt x="1751" y="2543"/>
                    <a:pt x="1751" y="2543"/>
                    <a:pt x="1751" y="2543"/>
                  </a:cubicBezTo>
                  <a:cubicBezTo>
                    <a:pt x="1754" y="2544"/>
                    <a:pt x="1754" y="2544"/>
                    <a:pt x="1754" y="2544"/>
                  </a:cubicBezTo>
                  <a:cubicBezTo>
                    <a:pt x="1760" y="2544"/>
                    <a:pt x="1760" y="2544"/>
                    <a:pt x="1760" y="2544"/>
                  </a:cubicBezTo>
                  <a:cubicBezTo>
                    <a:pt x="1761" y="2546"/>
                    <a:pt x="1761" y="2546"/>
                    <a:pt x="1761" y="2546"/>
                  </a:cubicBezTo>
                  <a:cubicBezTo>
                    <a:pt x="1766" y="2554"/>
                    <a:pt x="1766" y="2554"/>
                    <a:pt x="1766" y="2554"/>
                  </a:cubicBezTo>
                  <a:cubicBezTo>
                    <a:pt x="1768" y="2556"/>
                    <a:pt x="1768" y="2556"/>
                    <a:pt x="1768" y="2556"/>
                  </a:cubicBezTo>
                  <a:cubicBezTo>
                    <a:pt x="1786" y="2564"/>
                    <a:pt x="1786" y="2564"/>
                    <a:pt x="1786" y="2564"/>
                  </a:cubicBezTo>
                  <a:cubicBezTo>
                    <a:pt x="1794" y="2567"/>
                    <a:pt x="1794" y="2567"/>
                    <a:pt x="1794" y="2567"/>
                  </a:cubicBezTo>
                  <a:cubicBezTo>
                    <a:pt x="1802" y="2567"/>
                    <a:pt x="1802" y="2567"/>
                    <a:pt x="1802" y="2567"/>
                  </a:cubicBezTo>
                  <a:cubicBezTo>
                    <a:pt x="1812" y="2564"/>
                    <a:pt x="1812" y="2564"/>
                    <a:pt x="1812" y="2564"/>
                  </a:cubicBezTo>
                  <a:cubicBezTo>
                    <a:pt x="1817" y="2565"/>
                    <a:pt x="1817" y="2565"/>
                    <a:pt x="1817" y="2565"/>
                  </a:cubicBezTo>
                  <a:cubicBezTo>
                    <a:pt x="1819" y="2571"/>
                    <a:pt x="1819" y="2571"/>
                    <a:pt x="1819" y="2571"/>
                  </a:cubicBezTo>
                  <a:cubicBezTo>
                    <a:pt x="1821" y="2572"/>
                    <a:pt x="1821" y="2572"/>
                    <a:pt x="1821" y="2572"/>
                  </a:cubicBezTo>
                  <a:cubicBezTo>
                    <a:pt x="1826" y="2570"/>
                    <a:pt x="1826" y="2570"/>
                    <a:pt x="1826" y="2570"/>
                  </a:cubicBezTo>
                  <a:cubicBezTo>
                    <a:pt x="1832" y="2567"/>
                    <a:pt x="1832" y="2567"/>
                    <a:pt x="1832" y="2567"/>
                  </a:cubicBezTo>
                  <a:cubicBezTo>
                    <a:pt x="1836" y="2566"/>
                    <a:pt x="1836" y="2566"/>
                    <a:pt x="1836" y="2566"/>
                  </a:cubicBezTo>
                  <a:cubicBezTo>
                    <a:pt x="1848" y="2568"/>
                    <a:pt x="1848" y="2568"/>
                    <a:pt x="1848" y="2568"/>
                  </a:cubicBezTo>
                  <a:cubicBezTo>
                    <a:pt x="1862" y="2566"/>
                    <a:pt x="1862" y="2566"/>
                    <a:pt x="1862" y="2566"/>
                  </a:cubicBezTo>
                  <a:cubicBezTo>
                    <a:pt x="1879" y="2566"/>
                    <a:pt x="1879" y="2566"/>
                    <a:pt x="1879" y="2566"/>
                  </a:cubicBezTo>
                  <a:cubicBezTo>
                    <a:pt x="1884" y="2567"/>
                    <a:pt x="1884" y="2567"/>
                    <a:pt x="1884" y="2567"/>
                  </a:cubicBezTo>
                  <a:cubicBezTo>
                    <a:pt x="1884" y="2571"/>
                    <a:pt x="1884" y="2571"/>
                    <a:pt x="1884" y="2571"/>
                  </a:cubicBezTo>
                  <a:cubicBezTo>
                    <a:pt x="1887" y="2571"/>
                    <a:pt x="1887" y="2571"/>
                    <a:pt x="1887" y="2571"/>
                  </a:cubicBezTo>
                  <a:cubicBezTo>
                    <a:pt x="1907" y="2572"/>
                    <a:pt x="1907" y="2572"/>
                    <a:pt x="1907" y="2572"/>
                  </a:cubicBezTo>
                  <a:cubicBezTo>
                    <a:pt x="1911" y="2573"/>
                    <a:pt x="1911" y="2573"/>
                    <a:pt x="1911" y="2573"/>
                  </a:cubicBezTo>
                  <a:cubicBezTo>
                    <a:pt x="1915" y="2575"/>
                    <a:pt x="1915" y="2575"/>
                    <a:pt x="1915" y="2575"/>
                  </a:cubicBezTo>
                  <a:cubicBezTo>
                    <a:pt x="1919" y="2578"/>
                    <a:pt x="1919" y="2578"/>
                    <a:pt x="1919" y="2578"/>
                  </a:cubicBezTo>
                  <a:cubicBezTo>
                    <a:pt x="1922" y="2581"/>
                    <a:pt x="1922" y="2581"/>
                    <a:pt x="1922" y="2581"/>
                  </a:cubicBezTo>
                  <a:cubicBezTo>
                    <a:pt x="1924" y="2585"/>
                    <a:pt x="1924" y="2585"/>
                    <a:pt x="1924" y="2585"/>
                  </a:cubicBezTo>
                  <a:cubicBezTo>
                    <a:pt x="1926" y="2589"/>
                    <a:pt x="1926" y="2589"/>
                    <a:pt x="1926" y="2589"/>
                  </a:cubicBezTo>
                  <a:cubicBezTo>
                    <a:pt x="1933" y="2591"/>
                    <a:pt x="1933" y="2591"/>
                    <a:pt x="1933" y="2591"/>
                  </a:cubicBezTo>
                  <a:cubicBezTo>
                    <a:pt x="1943" y="2601"/>
                    <a:pt x="1943" y="2601"/>
                    <a:pt x="1943" y="2601"/>
                  </a:cubicBezTo>
                  <a:cubicBezTo>
                    <a:pt x="1947" y="2604"/>
                    <a:pt x="1947" y="2604"/>
                    <a:pt x="1947" y="2604"/>
                  </a:cubicBezTo>
                  <a:cubicBezTo>
                    <a:pt x="1950" y="2605"/>
                    <a:pt x="1950" y="2605"/>
                    <a:pt x="1950" y="2605"/>
                  </a:cubicBezTo>
                  <a:cubicBezTo>
                    <a:pt x="1954" y="2606"/>
                    <a:pt x="1954" y="2606"/>
                    <a:pt x="1954" y="2606"/>
                  </a:cubicBezTo>
                  <a:cubicBezTo>
                    <a:pt x="1959" y="2606"/>
                    <a:pt x="1959" y="2606"/>
                    <a:pt x="1959" y="2606"/>
                  </a:cubicBezTo>
                  <a:cubicBezTo>
                    <a:pt x="1960" y="2608"/>
                    <a:pt x="1960" y="2608"/>
                    <a:pt x="1960" y="2608"/>
                  </a:cubicBezTo>
                  <a:cubicBezTo>
                    <a:pt x="1962" y="2612"/>
                    <a:pt x="1962" y="2612"/>
                    <a:pt x="1962" y="2612"/>
                  </a:cubicBezTo>
                  <a:cubicBezTo>
                    <a:pt x="1964" y="2615"/>
                    <a:pt x="1964" y="2615"/>
                    <a:pt x="1964" y="2615"/>
                  </a:cubicBezTo>
                  <a:cubicBezTo>
                    <a:pt x="1969" y="2616"/>
                    <a:pt x="1969" y="2616"/>
                    <a:pt x="1969" y="2616"/>
                  </a:cubicBezTo>
                  <a:cubicBezTo>
                    <a:pt x="1970" y="2615"/>
                    <a:pt x="1970" y="2615"/>
                    <a:pt x="1970" y="2615"/>
                  </a:cubicBezTo>
                  <a:cubicBezTo>
                    <a:pt x="1970" y="2614"/>
                    <a:pt x="1970" y="2614"/>
                    <a:pt x="1970" y="2614"/>
                  </a:cubicBezTo>
                  <a:cubicBezTo>
                    <a:pt x="1970" y="2612"/>
                    <a:pt x="1970" y="2612"/>
                    <a:pt x="1970" y="2612"/>
                  </a:cubicBezTo>
                  <a:cubicBezTo>
                    <a:pt x="1972" y="2612"/>
                    <a:pt x="1972" y="2612"/>
                    <a:pt x="1972" y="2612"/>
                  </a:cubicBezTo>
                  <a:cubicBezTo>
                    <a:pt x="1974" y="2614"/>
                    <a:pt x="1974" y="2614"/>
                    <a:pt x="1974" y="2614"/>
                  </a:cubicBezTo>
                  <a:cubicBezTo>
                    <a:pt x="1974" y="2615"/>
                    <a:pt x="1974" y="2615"/>
                    <a:pt x="1974" y="2615"/>
                  </a:cubicBezTo>
                  <a:cubicBezTo>
                    <a:pt x="1975" y="2617"/>
                    <a:pt x="1975" y="2617"/>
                    <a:pt x="1975" y="2617"/>
                  </a:cubicBezTo>
                  <a:cubicBezTo>
                    <a:pt x="1977" y="2618"/>
                    <a:pt x="1977" y="2618"/>
                    <a:pt x="1977" y="2618"/>
                  </a:cubicBezTo>
                  <a:cubicBezTo>
                    <a:pt x="1982" y="2615"/>
                    <a:pt x="1982" y="2615"/>
                    <a:pt x="1982" y="2615"/>
                  </a:cubicBezTo>
                  <a:cubicBezTo>
                    <a:pt x="1982" y="2611"/>
                    <a:pt x="1982" y="2611"/>
                    <a:pt x="1982" y="2611"/>
                  </a:cubicBezTo>
                  <a:cubicBezTo>
                    <a:pt x="1980" y="2605"/>
                    <a:pt x="1980" y="2605"/>
                    <a:pt x="1980" y="2605"/>
                  </a:cubicBezTo>
                  <a:cubicBezTo>
                    <a:pt x="1979" y="2601"/>
                    <a:pt x="1979" y="2601"/>
                    <a:pt x="1979" y="2601"/>
                  </a:cubicBezTo>
                  <a:cubicBezTo>
                    <a:pt x="1980" y="2599"/>
                    <a:pt x="1980" y="2599"/>
                    <a:pt x="1980" y="2599"/>
                  </a:cubicBezTo>
                  <a:cubicBezTo>
                    <a:pt x="1985" y="2595"/>
                    <a:pt x="1985" y="2595"/>
                    <a:pt x="1985" y="2595"/>
                  </a:cubicBezTo>
                  <a:cubicBezTo>
                    <a:pt x="1989" y="2598"/>
                    <a:pt x="1989" y="2598"/>
                    <a:pt x="1989" y="2598"/>
                  </a:cubicBezTo>
                  <a:cubicBezTo>
                    <a:pt x="1994" y="2596"/>
                    <a:pt x="1994" y="2596"/>
                    <a:pt x="1994" y="2596"/>
                  </a:cubicBezTo>
                  <a:cubicBezTo>
                    <a:pt x="1998" y="2592"/>
                    <a:pt x="1998" y="2592"/>
                    <a:pt x="1998" y="2592"/>
                  </a:cubicBezTo>
                  <a:cubicBezTo>
                    <a:pt x="1999" y="2588"/>
                    <a:pt x="1999" y="2588"/>
                    <a:pt x="1999" y="2588"/>
                  </a:cubicBezTo>
                  <a:cubicBezTo>
                    <a:pt x="2002" y="2588"/>
                    <a:pt x="2002" y="2588"/>
                    <a:pt x="2002" y="2588"/>
                  </a:cubicBezTo>
                  <a:cubicBezTo>
                    <a:pt x="2013" y="2588"/>
                    <a:pt x="2013" y="2588"/>
                    <a:pt x="2013" y="2588"/>
                  </a:cubicBezTo>
                  <a:cubicBezTo>
                    <a:pt x="2027" y="2586"/>
                    <a:pt x="2027" y="2586"/>
                    <a:pt x="2027" y="2586"/>
                  </a:cubicBezTo>
                  <a:cubicBezTo>
                    <a:pt x="2028" y="2584"/>
                    <a:pt x="2028" y="2584"/>
                    <a:pt x="2028" y="2584"/>
                  </a:cubicBezTo>
                  <a:cubicBezTo>
                    <a:pt x="2027" y="2578"/>
                    <a:pt x="2026" y="2572"/>
                    <a:pt x="2026" y="2566"/>
                  </a:cubicBezTo>
                  <a:cubicBezTo>
                    <a:pt x="2024" y="2560"/>
                    <a:pt x="2024" y="2560"/>
                    <a:pt x="2024" y="2560"/>
                  </a:cubicBezTo>
                  <a:cubicBezTo>
                    <a:pt x="2021" y="2559"/>
                    <a:pt x="2021" y="2559"/>
                    <a:pt x="2021" y="2559"/>
                  </a:cubicBezTo>
                  <a:cubicBezTo>
                    <a:pt x="2018" y="2561"/>
                    <a:pt x="2018" y="2561"/>
                    <a:pt x="2018" y="2561"/>
                  </a:cubicBezTo>
                  <a:cubicBezTo>
                    <a:pt x="2018" y="2564"/>
                    <a:pt x="2018" y="2564"/>
                    <a:pt x="2018" y="2564"/>
                  </a:cubicBezTo>
                  <a:cubicBezTo>
                    <a:pt x="2017" y="2569"/>
                    <a:pt x="2017" y="2569"/>
                    <a:pt x="2017" y="2569"/>
                  </a:cubicBezTo>
                  <a:cubicBezTo>
                    <a:pt x="2017" y="2573"/>
                    <a:pt x="2017" y="2573"/>
                    <a:pt x="2017" y="2573"/>
                  </a:cubicBezTo>
                  <a:cubicBezTo>
                    <a:pt x="2015" y="2575"/>
                    <a:pt x="2015" y="2575"/>
                    <a:pt x="2015" y="2575"/>
                  </a:cubicBezTo>
                  <a:cubicBezTo>
                    <a:pt x="2013" y="2577"/>
                    <a:pt x="2013" y="2577"/>
                    <a:pt x="2013" y="2577"/>
                  </a:cubicBezTo>
                  <a:cubicBezTo>
                    <a:pt x="2008" y="2580"/>
                    <a:pt x="2008" y="2580"/>
                    <a:pt x="2008" y="2580"/>
                  </a:cubicBezTo>
                  <a:cubicBezTo>
                    <a:pt x="2006" y="2581"/>
                    <a:pt x="2006" y="2581"/>
                    <a:pt x="2006" y="2581"/>
                  </a:cubicBezTo>
                  <a:cubicBezTo>
                    <a:pt x="2006" y="2582"/>
                    <a:pt x="2006" y="2582"/>
                    <a:pt x="2006" y="2582"/>
                  </a:cubicBezTo>
                  <a:cubicBezTo>
                    <a:pt x="2005" y="2582"/>
                    <a:pt x="2005" y="2582"/>
                    <a:pt x="2005" y="2582"/>
                  </a:cubicBezTo>
                  <a:cubicBezTo>
                    <a:pt x="2003" y="2581"/>
                    <a:pt x="2003" y="2581"/>
                    <a:pt x="2003" y="2581"/>
                  </a:cubicBezTo>
                  <a:cubicBezTo>
                    <a:pt x="2002" y="2580"/>
                    <a:pt x="2002" y="2580"/>
                    <a:pt x="2002" y="2580"/>
                  </a:cubicBezTo>
                  <a:cubicBezTo>
                    <a:pt x="2001" y="2579"/>
                    <a:pt x="2001" y="2579"/>
                    <a:pt x="2001" y="2579"/>
                  </a:cubicBezTo>
                  <a:cubicBezTo>
                    <a:pt x="2000" y="2575"/>
                    <a:pt x="2000" y="2575"/>
                    <a:pt x="2000" y="2575"/>
                  </a:cubicBezTo>
                  <a:cubicBezTo>
                    <a:pt x="2000" y="2571"/>
                    <a:pt x="2000" y="2571"/>
                    <a:pt x="2000" y="2571"/>
                  </a:cubicBezTo>
                  <a:cubicBezTo>
                    <a:pt x="2002" y="2565"/>
                    <a:pt x="2002" y="2565"/>
                    <a:pt x="2002" y="2565"/>
                  </a:cubicBezTo>
                  <a:cubicBezTo>
                    <a:pt x="2003" y="2561"/>
                    <a:pt x="2003" y="2561"/>
                    <a:pt x="2003" y="2561"/>
                  </a:cubicBezTo>
                  <a:cubicBezTo>
                    <a:pt x="2006" y="2563"/>
                    <a:pt x="2006" y="2563"/>
                    <a:pt x="2006" y="2563"/>
                  </a:cubicBezTo>
                  <a:cubicBezTo>
                    <a:pt x="2008" y="2562"/>
                    <a:pt x="2008" y="2562"/>
                    <a:pt x="2008" y="2562"/>
                  </a:cubicBezTo>
                  <a:cubicBezTo>
                    <a:pt x="2010" y="2560"/>
                    <a:pt x="2010" y="2560"/>
                    <a:pt x="2010" y="2560"/>
                  </a:cubicBezTo>
                  <a:cubicBezTo>
                    <a:pt x="2010" y="2556"/>
                    <a:pt x="2010" y="2556"/>
                    <a:pt x="2010" y="2556"/>
                  </a:cubicBezTo>
                  <a:cubicBezTo>
                    <a:pt x="2008" y="2555"/>
                    <a:pt x="2008" y="2555"/>
                    <a:pt x="2008" y="2555"/>
                  </a:cubicBezTo>
                  <a:cubicBezTo>
                    <a:pt x="2005" y="2554"/>
                    <a:pt x="2005" y="2554"/>
                    <a:pt x="2005" y="2554"/>
                  </a:cubicBezTo>
                  <a:cubicBezTo>
                    <a:pt x="1999" y="2554"/>
                    <a:pt x="1999" y="2554"/>
                    <a:pt x="1999" y="2554"/>
                  </a:cubicBezTo>
                  <a:cubicBezTo>
                    <a:pt x="1996" y="2554"/>
                    <a:pt x="1996" y="2554"/>
                    <a:pt x="1996" y="2554"/>
                  </a:cubicBezTo>
                  <a:cubicBezTo>
                    <a:pt x="1994" y="2553"/>
                    <a:pt x="1994" y="2553"/>
                    <a:pt x="1994" y="2553"/>
                  </a:cubicBezTo>
                  <a:cubicBezTo>
                    <a:pt x="1992" y="2552"/>
                    <a:pt x="1992" y="2552"/>
                    <a:pt x="1992" y="2552"/>
                  </a:cubicBezTo>
                  <a:cubicBezTo>
                    <a:pt x="1991" y="2551"/>
                    <a:pt x="1991" y="2551"/>
                    <a:pt x="1991" y="2551"/>
                  </a:cubicBezTo>
                  <a:cubicBezTo>
                    <a:pt x="1988" y="2549"/>
                    <a:pt x="1988" y="2549"/>
                    <a:pt x="1988" y="2549"/>
                  </a:cubicBezTo>
                  <a:cubicBezTo>
                    <a:pt x="1987" y="2542"/>
                    <a:pt x="1987" y="2542"/>
                    <a:pt x="1987" y="2542"/>
                  </a:cubicBezTo>
                  <a:cubicBezTo>
                    <a:pt x="1987" y="2535"/>
                    <a:pt x="1987" y="2535"/>
                    <a:pt x="1987" y="2535"/>
                  </a:cubicBezTo>
                  <a:cubicBezTo>
                    <a:pt x="1988" y="2529"/>
                    <a:pt x="1988" y="2529"/>
                    <a:pt x="1988" y="2529"/>
                  </a:cubicBezTo>
                  <a:cubicBezTo>
                    <a:pt x="1985" y="2524"/>
                    <a:pt x="1985" y="2524"/>
                    <a:pt x="1985" y="2524"/>
                  </a:cubicBezTo>
                  <a:cubicBezTo>
                    <a:pt x="1984" y="2522"/>
                    <a:pt x="1984" y="2522"/>
                    <a:pt x="1984" y="2522"/>
                  </a:cubicBezTo>
                  <a:cubicBezTo>
                    <a:pt x="1983" y="2520"/>
                    <a:pt x="1983" y="2520"/>
                    <a:pt x="1983" y="2520"/>
                  </a:cubicBezTo>
                  <a:cubicBezTo>
                    <a:pt x="1984" y="2517"/>
                    <a:pt x="1984" y="2517"/>
                    <a:pt x="1984" y="2517"/>
                  </a:cubicBezTo>
                  <a:cubicBezTo>
                    <a:pt x="1985" y="2516"/>
                    <a:pt x="1985" y="2516"/>
                    <a:pt x="1985" y="2516"/>
                  </a:cubicBezTo>
                  <a:cubicBezTo>
                    <a:pt x="1986" y="2514"/>
                    <a:pt x="1986" y="2514"/>
                    <a:pt x="1986" y="2514"/>
                  </a:cubicBezTo>
                  <a:cubicBezTo>
                    <a:pt x="1985" y="2511"/>
                    <a:pt x="1985" y="2511"/>
                    <a:pt x="1985" y="2511"/>
                  </a:cubicBezTo>
                  <a:cubicBezTo>
                    <a:pt x="1983" y="2510"/>
                    <a:pt x="1983" y="2510"/>
                    <a:pt x="1983" y="2510"/>
                  </a:cubicBezTo>
                  <a:cubicBezTo>
                    <a:pt x="1981" y="2510"/>
                    <a:pt x="1981" y="2510"/>
                    <a:pt x="1981" y="2510"/>
                  </a:cubicBezTo>
                  <a:cubicBezTo>
                    <a:pt x="1980" y="2511"/>
                    <a:pt x="1980" y="2511"/>
                    <a:pt x="1980" y="2511"/>
                  </a:cubicBezTo>
                  <a:cubicBezTo>
                    <a:pt x="1978" y="2511"/>
                    <a:pt x="1978" y="2511"/>
                    <a:pt x="1978" y="2511"/>
                  </a:cubicBezTo>
                  <a:cubicBezTo>
                    <a:pt x="1976" y="2509"/>
                    <a:pt x="1976" y="2509"/>
                    <a:pt x="1976" y="2509"/>
                  </a:cubicBezTo>
                  <a:cubicBezTo>
                    <a:pt x="1976" y="2504"/>
                    <a:pt x="1976" y="2504"/>
                    <a:pt x="1976" y="2504"/>
                  </a:cubicBezTo>
                  <a:cubicBezTo>
                    <a:pt x="1977" y="2499"/>
                    <a:pt x="1977" y="2499"/>
                    <a:pt x="1977" y="2499"/>
                  </a:cubicBezTo>
                  <a:cubicBezTo>
                    <a:pt x="1979" y="2496"/>
                    <a:pt x="1979" y="2496"/>
                    <a:pt x="1979" y="2496"/>
                  </a:cubicBezTo>
                  <a:cubicBezTo>
                    <a:pt x="1980" y="2495"/>
                    <a:pt x="1980" y="2495"/>
                    <a:pt x="1980" y="2495"/>
                  </a:cubicBezTo>
                  <a:cubicBezTo>
                    <a:pt x="1979" y="2493"/>
                    <a:pt x="1979" y="2493"/>
                    <a:pt x="1979" y="2493"/>
                  </a:cubicBezTo>
                  <a:cubicBezTo>
                    <a:pt x="1978" y="2492"/>
                    <a:pt x="1978" y="2492"/>
                    <a:pt x="1978" y="2492"/>
                  </a:cubicBezTo>
                  <a:cubicBezTo>
                    <a:pt x="1977" y="2493"/>
                    <a:pt x="1977" y="2493"/>
                    <a:pt x="1977" y="2493"/>
                  </a:cubicBezTo>
                  <a:cubicBezTo>
                    <a:pt x="1976" y="2494"/>
                    <a:pt x="1976" y="2494"/>
                    <a:pt x="1976" y="2494"/>
                  </a:cubicBezTo>
                  <a:cubicBezTo>
                    <a:pt x="1975" y="2496"/>
                    <a:pt x="1975" y="2496"/>
                    <a:pt x="1975" y="2496"/>
                  </a:cubicBezTo>
                  <a:cubicBezTo>
                    <a:pt x="1974" y="2496"/>
                    <a:pt x="1974" y="2496"/>
                    <a:pt x="1974" y="2496"/>
                  </a:cubicBezTo>
                  <a:cubicBezTo>
                    <a:pt x="1972" y="2496"/>
                    <a:pt x="1972" y="2496"/>
                    <a:pt x="1972" y="2496"/>
                  </a:cubicBezTo>
                  <a:cubicBezTo>
                    <a:pt x="1972" y="2495"/>
                    <a:pt x="1972" y="2495"/>
                    <a:pt x="1972" y="2495"/>
                  </a:cubicBezTo>
                  <a:cubicBezTo>
                    <a:pt x="1974" y="2490"/>
                    <a:pt x="1974" y="2490"/>
                    <a:pt x="1974" y="2490"/>
                  </a:cubicBezTo>
                  <a:cubicBezTo>
                    <a:pt x="1973" y="2488"/>
                    <a:pt x="1973" y="2488"/>
                    <a:pt x="1973" y="2488"/>
                  </a:cubicBezTo>
                  <a:cubicBezTo>
                    <a:pt x="1972" y="2487"/>
                    <a:pt x="1972" y="2487"/>
                    <a:pt x="1972" y="2487"/>
                  </a:cubicBezTo>
                  <a:cubicBezTo>
                    <a:pt x="1967" y="2487"/>
                    <a:pt x="1967" y="2487"/>
                    <a:pt x="1967" y="2487"/>
                  </a:cubicBezTo>
                  <a:cubicBezTo>
                    <a:pt x="1966" y="2486"/>
                    <a:pt x="1966" y="2486"/>
                    <a:pt x="1966" y="2486"/>
                  </a:cubicBezTo>
                  <a:cubicBezTo>
                    <a:pt x="1964" y="2483"/>
                    <a:pt x="1964" y="2483"/>
                    <a:pt x="1964" y="2483"/>
                  </a:cubicBezTo>
                  <a:cubicBezTo>
                    <a:pt x="1964" y="2480"/>
                    <a:pt x="1964" y="2480"/>
                    <a:pt x="1964" y="2480"/>
                  </a:cubicBezTo>
                  <a:cubicBezTo>
                    <a:pt x="1963" y="2477"/>
                    <a:pt x="1963" y="2477"/>
                    <a:pt x="1963" y="2477"/>
                  </a:cubicBezTo>
                  <a:cubicBezTo>
                    <a:pt x="1959" y="2476"/>
                    <a:pt x="1959" y="2476"/>
                    <a:pt x="1959" y="2476"/>
                  </a:cubicBezTo>
                  <a:cubicBezTo>
                    <a:pt x="1956" y="2476"/>
                    <a:pt x="1956" y="2476"/>
                    <a:pt x="1956" y="2476"/>
                  </a:cubicBezTo>
                  <a:cubicBezTo>
                    <a:pt x="1955" y="2475"/>
                    <a:pt x="1955" y="2475"/>
                    <a:pt x="1955" y="2475"/>
                  </a:cubicBezTo>
                  <a:cubicBezTo>
                    <a:pt x="1956" y="2473"/>
                    <a:pt x="1956" y="2473"/>
                    <a:pt x="1956" y="2473"/>
                  </a:cubicBezTo>
                  <a:cubicBezTo>
                    <a:pt x="1956" y="2466"/>
                    <a:pt x="1956" y="2466"/>
                    <a:pt x="1956" y="2466"/>
                  </a:cubicBezTo>
                  <a:cubicBezTo>
                    <a:pt x="1957" y="2462"/>
                    <a:pt x="1957" y="2462"/>
                    <a:pt x="1957" y="2462"/>
                  </a:cubicBezTo>
                  <a:cubicBezTo>
                    <a:pt x="1958" y="2460"/>
                    <a:pt x="1958" y="2460"/>
                    <a:pt x="1958" y="2460"/>
                  </a:cubicBezTo>
                  <a:cubicBezTo>
                    <a:pt x="1950" y="2458"/>
                    <a:pt x="1950" y="2458"/>
                    <a:pt x="1950" y="2458"/>
                  </a:cubicBezTo>
                  <a:cubicBezTo>
                    <a:pt x="1956" y="2456"/>
                    <a:pt x="1956" y="2456"/>
                    <a:pt x="1956" y="2456"/>
                  </a:cubicBezTo>
                  <a:cubicBezTo>
                    <a:pt x="1958" y="2454"/>
                    <a:pt x="1958" y="2454"/>
                    <a:pt x="1958" y="2454"/>
                  </a:cubicBezTo>
                  <a:cubicBezTo>
                    <a:pt x="1959" y="2451"/>
                    <a:pt x="1959" y="2451"/>
                    <a:pt x="1959" y="2451"/>
                  </a:cubicBezTo>
                  <a:cubicBezTo>
                    <a:pt x="1960" y="2452"/>
                    <a:pt x="1960" y="2452"/>
                    <a:pt x="1960" y="2452"/>
                  </a:cubicBezTo>
                  <a:cubicBezTo>
                    <a:pt x="1961" y="2454"/>
                    <a:pt x="1961" y="2454"/>
                    <a:pt x="1961" y="2454"/>
                  </a:cubicBezTo>
                  <a:cubicBezTo>
                    <a:pt x="1962" y="2456"/>
                    <a:pt x="1962" y="2456"/>
                    <a:pt x="1962" y="2456"/>
                  </a:cubicBezTo>
                  <a:cubicBezTo>
                    <a:pt x="1960" y="2448"/>
                    <a:pt x="1960" y="2448"/>
                    <a:pt x="1960" y="2448"/>
                  </a:cubicBezTo>
                  <a:cubicBezTo>
                    <a:pt x="1955" y="2432"/>
                    <a:pt x="1955" y="2432"/>
                    <a:pt x="1955" y="2432"/>
                  </a:cubicBezTo>
                  <a:cubicBezTo>
                    <a:pt x="1952" y="2416"/>
                    <a:pt x="1952" y="2416"/>
                    <a:pt x="1952" y="2416"/>
                  </a:cubicBezTo>
                  <a:cubicBezTo>
                    <a:pt x="1947" y="2400"/>
                    <a:pt x="1947" y="2400"/>
                    <a:pt x="1947" y="2400"/>
                  </a:cubicBezTo>
                  <a:cubicBezTo>
                    <a:pt x="1945" y="2389"/>
                    <a:pt x="1945" y="2389"/>
                    <a:pt x="1945" y="2389"/>
                  </a:cubicBezTo>
                  <a:cubicBezTo>
                    <a:pt x="1944" y="2385"/>
                    <a:pt x="1944" y="2385"/>
                    <a:pt x="1944" y="2385"/>
                  </a:cubicBezTo>
                  <a:cubicBezTo>
                    <a:pt x="1942" y="2382"/>
                    <a:pt x="1942" y="2382"/>
                    <a:pt x="1942" y="2382"/>
                  </a:cubicBezTo>
                  <a:cubicBezTo>
                    <a:pt x="1939" y="2379"/>
                    <a:pt x="1939" y="2379"/>
                    <a:pt x="1939" y="2379"/>
                  </a:cubicBezTo>
                  <a:cubicBezTo>
                    <a:pt x="1936" y="2378"/>
                    <a:pt x="1936" y="2378"/>
                    <a:pt x="1936" y="2378"/>
                  </a:cubicBezTo>
                  <a:cubicBezTo>
                    <a:pt x="1933" y="2378"/>
                    <a:pt x="1933" y="2378"/>
                    <a:pt x="1933" y="2378"/>
                  </a:cubicBezTo>
                  <a:cubicBezTo>
                    <a:pt x="1930" y="2377"/>
                    <a:pt x="1930" y="2377"/>
                    <a:pt x="1930" y="2377"/>
                  </a:cubicBezTo>
                  <a:cubicBezTo>
                    <a:pt x="1928" y="2374"/>
                    <a:pt x="1928" y="2374"/>
                    <a:pt x="1928" y="2374"/>
                  </a:cubicBezTo>
                  <a:cubicBezTo>
                    <a:pt x="1928" y="2371"/>
                    <a:pt x="1928" y="2371"/>
                    <a:pt x="1928" y="2371"/>
                  </a:cubicBezTo>
                  <a:cubicBezTo>
                    <a:pt x="1929" y="2366"/>
                    <a:pt x="1929" y="2366"/>
                    <a:pt x="1929" y="2366"/>
                  </a:cubicBezTo>
                  <a:cubicBezTo>
                    <a:pt x="1930" y="2361"/>
                    <a:pt x="1930" y="2361"/>
                    <a:pt x="1930" y="2361"/>
                  </a:cubicBezTo>
                  <a:cubicBezTo>
                    <a:pt x="1931" y="2359"/>
                    <a:pt x="1931" y="2359"/>
                    <a:pt x="1931" y="2359"/>
                  </a:cubicBezTo>
                  <a:cubicBezTo>
                    <a:pt x="1933" y="2360"/>
                    <a:pt x="1933" y="2360"/>
                    <a:pt x="1933" y="2360"/>
                  </a:cubicBezTo>
                  <a:cubicBezTo>
                    <a:pt x="1943" y="2369"/>
                    <a:pt x="1943" y="2369"/>
                    <a:pt x="1943" y="2369"/>
                  </a:cubicBezTo>
                  <a:cubicBezTo>
                    <a:pt x="1946" y="2364"/>
                    <a:pt x="1946" y="2364"/>
                    <a:pt x="1946" y="2364"/>
                  </a:cubicBezTo>
                  <a:cubicBezTo>
                    <a:pt x="1943" y="2361"/>
                    <a:pt x="1943" y="2361"/>
                    <a:pt x="1943" y="2361"/>
                  </a:cubicBezTo>
                  <a:cubicBezTo>
                    <a:pt x="1934" y="2357"/>
                    <a:pt x="1934" y="2357"/>
                    <a:pt x="1934" y="2357"/>
                  </a:cubicBezTo>
                  <a:cubicBezTo>
                    <a:pt x="1932" y="2354"/>
                    <a:pt x="1932" y="2354"/>
                    <a:pt x="1932" y="2354"/>
                  </a:cubicBezTo>
                  <a:cubicBezTo>
                    <a:pt x="1930" y="2351"/>
                    <a:pt x="1930" y="2351"/>
                    <a:pt x="1930" y="2351"/>
                  </a:cubicBezTo>
                  <a:cubicBezTo>
                    <a:pt x="1928" y="2347"/>
                    <a:pt x="1928" y="2347"/>
                    <a:pt x="1928" y="2347"/>
                  </a:cubicBezTo>
                  <a:cubicBezTo>
                    <a:pt x="1927" y="2336"/>
                    <a:pt x="1927" y="2336"/>
                    <a:pt x="1927" y="2336"/>
                  </a:cubicBezTo>
                  <a:cubicBezTo>
                    <a:pt x="1928" y="2333"/>
                    <a:pt x="1928" y="2333"/>
                    <a:pt x="1928" y="2333"/>
                  </a:cubicBezTo>
                  <a:cubicBezTo>
                    <a:pt x="1930" y="2332"/>
                    <a:pt x="1930" y="2332"/>
                    <a:pt x="1930" y="2332"/>
                  </a:cubicBezTo>
                  <a:cubicBezTo>
                    <a:pt x="1942" y="2331"/>
                    <a:pt x="1942" y="2331"/>
                    <a:pt x="1942" y="2331"/>
                  </a:cubicBezTo>
                  <a:cubicBezTo>
                    <a:pt x="1945" y="2329"/>
                    <a:pt x="1945" y="2329"/>
                    <a:pt x="1945" y="2329"/>
                  </a:cubicBezTo>
                  <a:cubicBezTo>
                    <a:pt x="1945" y="2325"/>
                    <a:pt x="1945" y="2325"/>
                    <a:pt x="1945" y="2325"/>
                  </a:cubicBezTo>
                  <a:cubicBezTo>
                    <a:pt x="1942" y="2318"/>
                    <a:pt x="1942" y="2318"/>
                    <a:pt x="1942" y="2318"/>
                  </a:cubicBezTo>
                  <a:cubicBezTo>
                    <a:pt x="1945" y="2316"/>
                    <a:pt x="1945" y="2316"/>
                    <a:pt x="1945" y="2316"/>
                  </a:cubicBezTo>
                  <a:cubicBezTo>
                    <a:pt x="1943" y="2312"/>
                    <a:pt x="1943" y="2312"/>
                    <a:pt x="1943" y="2312"/>
                  </a:cubicBezTo>
                  <a:cubicBezTo>
                    <a:pt x="1941" y="2309"/>
                    <a:pt x="1941" y="2309"/>
                    <a:pt x="1941" y="2309"/>
                  </a:cubicBezTo>
                  <a:cubicBezTo>
                    <a:pt x="1941" y="2308"/>
                    <a:pt x="1941" y="2308"/>
                    <a:pt x="1941" y="2308"/>
                  </a:cubicBezTo>
                  <a:cubicBezTo>
                    <a:pt x="1945" y="2308"/>
                    <a:pt x="1945" y="2308"/>
                    <a:pt x="1945" y="2308"/>
                  </a:cubicBezTo>
                  <a:cubicBezTo>
                    <a:pt x="1948" y="2306"/>
                    <a:pt x="1948" y="2306"/>
                    <a:pt x="1948" y="2306"/>
                  </a:cubicBezTo>
                  <a:cubicBezTo>
                    <a:pt x="1951" y="2304"/>
                    <a:pt x="1951" y="2304"/>
                    <a:pt x="1951" y="2304"/>
                  </a:cubicBezTo>
                  <a:cubicBezTo>
                    <a:pt x="1952" y="2301"/>
                    <a:pt x="1952" y="2301"/>
                    <a:pt x="1952" y="2301"/>
                  </a:cubicBezTo>
                  <a:cubicBezTo>
                    <a:pt x="1952" y="2298"/>
                    <a:pt x="1952" y="2298"/>
                    <a:pt x="1952" y="2298"/>
                  </a:cubicBezTo>
                  <a:cubicBezTo>
                    <a:pt x="1950" y="2294"/>
                    <a:pt x="1950" y="2294"/>
                    <a:pt x="1950" y="2294"/>
                  </a:cubicBezTo>
                  <a:cubicBezTo>
                    <a:pt x="1949" y="2291"/>
                    <a:pt x="1949" y="2291"/>
                    <a:pt x="1949" y="2291"/>
                  </a:cubicBezTo>
                  <a:cubicBezTo>
                    <a:pt x="1951" y="2290"/>
                    <a:pt x="1951" y="2290"/>
                    <a:pt x="1951" y="2290"/>
                  </a:cubicBezTo>
                  <a:cubicBezTo>
                    <a:pt x="1952" y="2288"/>
                    <a:pt x="1952" y="2288"/>
                    <a:pt x="1952" y="2288"/>
                  </a:cubicBezTo>
                  <a:cubicBezTo>
                    <a:pt x="1952" y="2283"/>
                    <a:pt x="1952" y="2283"/>
                    <a:pt x="1952" y="2283"/>
                  </a:cubicBezTo>
                  <a:cubicBezTo>
                    <a:pt x="1952" y="2279"/>
                    <a:pt x="1952" y="2279"/>
                    <a:pt x="1952" y="2279"/>
                  </a:cubicBezTo>
                  <a:cubicBezTo>
                    <a:pt x="1952" y="2276"/>
                    <a:pt x="1952" y="2276"/>
                    <a:pt x="1952" y="2276"/>
                  </a:cubicBezTo>
                  <a:cubicBezTo>
                    <a:pt x="1954" y="2275"/>
                    <a:pt x="1954" y="2275"/>
                    <a:pt x="1954" y="2275"/>
                  </a:cubicBezTo>
                  <a:cubicBezTo>
                    <a:pt x="1956" y="2272"/>
                    <a:pt x="1956" y="2272"/>
                    <a:pt x="1956" y="2272"/>
                  </a:cubicBezTo>
                  <a:cubicBezTo>
                    <a:pt x="1956" y="2269"/>
                    <a:pt x="1956" y="2269"/>
                    <a:pt x="1956" y="2269"/>
                  </a:cubicBezTo>
                  <a:cubicBezTo>
                    <a:pt x="1953" y="2267"/>
                    <a:pt x="1953" y="2267"/>
                    <a:pt x="1953" y="2267"/>
                  </a:cubicBezTo>
                  <a:cubicBezTo>
                    <a:pt x="1945" y="2271"/>
                    <a:pt x="1945" y="2271"/>
                    <a:pt x="1945" y="2271"/>
                  </a:cubicBezTo>
                  <a:cubicBezTo>
                    <a:pt x="1940" y="2274"/>
                    <a:pt x="1940" y="2274"/>
                    <a:pt x="1940" y="2274"/>
                  </a:cubicBezTo>
                  <a:cubicBezTo>
                    <a:pt x="1935" y="2277"/>
                    <a:pt x="1935" y="2277"/>
                    <a:pt x="1935" y="2277"/>
                  </a:cubicBezTo>
                  <a:cubicBezTo>
                    <a:pt x="1927" y="2277"/>
                    <a:pt x="1927" y="2277"/>
                    <a:pt x="1927" y="2277"/>
                  </a:cubicBezTo>
                  <a:cubicBezTo>
                    <a:pt x="1918" y="2275"/>
                    <a:pt x="1918" y="2275"/>
                    <a:pt x="1918" y="2275"/>
                  </a:cubicBezTo>
                  <a:cubicBezTo>
                    <a:pt x="1911" y="2275"/>
                    <a:pt x="1911" y="2275"/>
                    <a:pt x="1911" y="2275"/>
                  </a:cubicBezTo>
                  <a:cubicBezTo>
                    <a:pt x="1908" y="2269"/>
                    <a:pt x="1908" y="2269"/>
                    <a:pt x="1908" y="2269"/>
                  </a:cubicBezTo>
                  <a:cubicBezTo>
                    <a:pt x="1905" y="2268"/>
                    <a:pt x="1905" y="2268"/>
                    <a:pt x="1905" y="2268"/>
                  </a:cubicBezTo>
                  <a:cubicBezTo>
                    <a:pt x="1900" y="2268"/>
                    <a:pt x="1900" y="2268"/>
                    <a:pt x="1900" y="2268"/>
                  </a:cubicBezTo>
                  <a:cubicBezTo>
                    <a:pt x="1892" y="2269"/>
                    <a:pt x="1892" y="2269"/>
                    <a:pt x="1892" y="2269"/>
                  </a:cubicBezTo>
                  <a:cubicBezTo>
                    <a:pt x="1882" y="2267"/>
                    <a:pt x="1882" y="2267"/>
                    <a:pt x="1882" y="2267"/>
                  </a:cubicBezTo>
                  <a:cubicBezTo>
                    <a:pt x="1879" y="2262"/>
                    <a:pt x="1879" y="2262"/>
                    <a:pt x="1879" y="2262"/>
                  </a:cubicBezTo>
                  <a:cubicBezTo>
                    <a:pt x="1885" y="2262"/>
                    <a:pt x="1885" y="2262"/>
                    <a:pt x="1885" y="2262"/>
                  </a:cubicBezTo>
                  <a:cubicBezTo>
                    <a:pt x="1890" y="2265"/>
                    <a:pt x="1890" y="2265"/>
                    <a:pt x="1890" y="2265"/>
                  </a:cubicBezTo>
                  <a:cubicBezTo>
                    <a:pt x="1896" y="2265"/>
                    <a:pt x="1896" y="2265"/>
                    <a:pt x="1896" y="2265"/>
                  </a:cubicBezTo>
                  <a:cubicBezTo>
                    <a:pt x="1900" y="2262"/>
                    <a:pt x="1900" y="2262"/>
                    <a:pt x="1900" y="2262"/>
                  </a:cubicBezTo>
                  <a:cubicBezTo>
                    <a:pt x="1903" y="2259"/>
                    <a:pt x="1903" y="2259"/>
                    <a:pt x="1903" y="2259"/>
                  </a:cubicBezTo>
                  <a:cubicBezTo>
                    <a:pt x="1902" y="2256"/>
                    <a:pt x="1902" y="2256"/>
                    <a:pt x="1902" y="2256"/>
                  </a:cubicBezTo>
                  <a:cubicBezTo>
                    <a:pt x="1898" y="2255"/>
                    <a:pt x="1898" y="2255"/>
                    <a:pt x="1898" y="2255"/>
                  </a:cubicBezTo>
                  <a:cubicBezTo>
                    <a:pt x="1894" y="2257"/>
                    <a:pt x="1894" y="2257"/>
                    <a:pt x="1894" y="2257"/>
                  </a:cubicBezTo>
                  <a:cubicBezTo>
                    <a:pt x="1894" y="2256"/>
                    <a:pt x="1894" y="2256"/>
                    <a:pt x="1894" y="2256"/>
                  </a:cubicBezTo>
                  <a:cubicBezTo>
                    <a:pt x="1893" y="2255"/>
                    <a:pt x="1893" y="2255"/>
                    <a:pt x="1893" y="2255"/>
                  </a:cubicBezTo>
                  <a:cubicBezTo>
                    <a:pt x="1893" y="2254"/>
                    <a:pt x="1893" y="2254"/>
                    <a:pt x="1893" y="2254"/>
                  </a:cubicBezTo>
                  <a:cubicBezTo>
                    <a:pt x="1897" y="2251"/>
                    <a:pt x="1897" y="2251"/>
                    <a:pt x="1897" y="2251"/>
                  </a:cubicBezTo>
                  <a:cubicBezTo>
                    <a:pt x="1895" y="2246"/>
                    <a:pt x="1895" y="2246"/>
                    <a:pt x="1895" y="2246"/>
                  </a:cubicBezTo>
                  <a:cubicBezTo>
                    <a:pt x="1886" y="2239"/>
                    <a:pt x="1886" y="2239"/>
                    <a:pt x="1886" y="2239"/>
                  </a:cubicBezTo>
                  <a:cubicBezTo>
                    <a:pt x="1889" y="2239"/>
                    <a:pt x="1889" y="2239"/>
                    <a:pt x="1889" y="2239"/>
                  </a:cubicBezTo>
                  <a:cubicBezTo>
                    <a:pt x="1887" y="2234"/>
                    <a:pt x="1887" y="2234"/>
                    <a:pt x="1887" y="2234"/>
                  </a:cubicBezTo>
                  <a:cubicBezTo>
                    <a:pt x="1879" y="2226"/>
                    <a:pt x="1879" y="2226"/>
                    <a:pt x="1879" y="2226"/>
                  </a:cubicBezTo>
                  <a:cubicBezTo>
                    <a:pt x="1879" y="2220"/>
                    <a:pt x="1879" y="2220"/>
                    <a:pt x="1879" y="2220"/>
                  </a:cubicBezTo>
                  <a:cubicBezTo>
                    <a:pt x="1885" y="2225"/>
                    <a:pt x="1885" y="2225"/>
                    <a:pt x="1885" y="2225"/>
                  </a:cubicBezTo>
                  <a:cubicBezTo>
                    <a:pt x="1891" y="2230"/>
                    <a:pt x="1891" y="2230"/>
                    <a:pt x="1891" y="2230"/>
                  </a:cubicBezTo>
                  <a:cubicBezTo>
                    <a:pt x="1909" y="2255"/>
                    <a:pt x="1909" y="2255"/>
                    <a:pt x="1909" y="2255"/>
                  </a:cubicBezTo>
                  <a:cubicBezTo>
                    <a:pt x="1910" y="2257"/>
                    <a:pt x="1910" y="2257"/>
                    <a:pt x="1910" y="2257"/>
                  </a:cubicBezTo>
                  <a:cubicBezTo>
                    <a:pt x="1910" y="2259"/>
                    <a:pt x="1910" y="2259"/>
                    <a:pt x="1910" y="2259"/>
                  </a:cubicBezTo>
                  <a:cubicBezTo>
                    <a:pt x="1911" y="2261"/>
                    <a:pt x="1911" y="2261"/>
                    <a:pt x="1911" y="2261"/>
                  </a:cubicBezTo>
                  <a:cubicBezTo>
                    <a:pt x="1914" y="2262"/>
                    <a:pt x="1914" y="2262"/>
                    <a:pt x="1914" y="2262"/>
                  </a:cubicBezTo>
                  <a:cubicBezTo>
                    <a:pt x="1916" y="2261"/>
                    <a:pt x="1916" y="2261"/>
                    <a:pt x="1916" y="2261"/>
                  </a:cubicBezTo>
                  <a:cubicBezTo>
                    <a:pt x="1917" y="2260"/>
                    <a:pt x="1917" y="2260"/>
                    <a:pt x="1917" y="2260"/>
                  </a:cubicBezTo>
                  <a:cubicBezTo>
                    <a:pt x="1918" y="2258"/>
                    <a:pt x="1918" y="2258"/>
                    <a:pt x="1918" y="2258"/>
                  </a:cubicBezTo>
                  <a:cubicBezTo>
                    <a:pt x="1917" y="2257"/>
                    <a:pt x="1917" y="2257"/>
                    <a:pt x="1917" y="2257"/>
                  </a:cubicBezTo>
                  <a:cubicBezTo>
                    <a:pt x="1921" y="2251"/>
                    <a:pt x="1921" y="2251"/>
                    <a:pt x="1921" y="2251"/>
                  </a:cubicBezTo>
                  <a:cubicBezTo>
                    <a:pt x="1923" y="2250"/>
                    <a:pt x="1923" y="2250"/>
                    <a:pt x="1923" y="2250"/>
                  </a:cubicBezTo>
                  <a:cubicBezTo>
                    <a:pt x="1924" y="2253"/>
                    <a:pt x="1924" y="2253"/>
                    <a:pt x="1924" y="2253"/>
                  </a:cubicBezTo>
                  <a:cubicBezTo>
                    <a:pt x="1928" y="2250"/>
                    <a:pt x="1928" y="2250"/>
                    <a:pt x="1928" y="2250"/>
                  </a:cubicBezTo>
                  <a:cubicBezTo>
                    <a:pt x="1929" y="2249"/>
                    <a:pt x="1929" y="2249"/>
                    <a:pt x="1929" y="2249"/>
                  </a:cubicBezTo>
                  <a:cubicBezTo>
                    <a:pt x="1932" y="2248"/>
                    <a:pt x="1932" y="2248"/>
                    <a:pt x="1932" y="2248"/>
                  </a:cubicBezTo>
                  <a:cubicBezTo>
                    <a:pt x="1930" y="2245"/>
                    <a:pt x="1930" y="2245"/>
                    <a:pt x="1930" y="2245"/>
                  </a:cubicBezTo>
                  <a:cubicBezTo>
                    <a:pt x="1933" y="2243"/>
                    <a:pt x="1933" y="2243"/>
                    <a:pt x="1933" y="2243"/>
                  </a:cubicBezTo>
                  <a:cubicBezTo>
                    <a:pt x="1938" y="2238"/>
                    <a:pt x="1938" y="2238"/>
                    <a:pt x="1938" y="2238"/>
                  </a:cubicBezTo>
                  <a:cubicBezTo>
                    <a:pt x="1942" y="2236"/>
                    <a:pt x="1942" y="2236"/>
                    <a:pt x="1942" y="2236"/>
                  </a:cubicBezTo>
                  <a:cubicBezTo>
                    <a:pt x="1941" y="2240"/>
                    <a:pt x="1941" y="2240"/>
                    <a:pt x="1941" y="2240"/>
                  </a:cubicBezTo>
                  <a:cubicBezTo>
                    <a:pt x="1941" y="2245"/>
                    <a:pt x="1941" y="2245"/>
                    <a:pt x="1941" y="2245"/>
                  </a:cubicBezTo>
                  <a:cubicBezTo>
                    <a:pt x="1942" y="2248"/>
                    <a:pt x="1942" y="2248"/>
                    <a:pt x="1942" y="2248"/>
                  </a:cubicBezTo>
                  <a:cubicBezTo>
                    <a:pt x="1943" y="2249"/>
                    <a:pt x="1943" y="2249"/>
                    <a:pt x="1943" y="2249"/>
                  </a:cubicBezTo>
                  <a:cubicBezTo>
                    <a:pt x="1945" y="2248"/>
                    <a:pt x="1945" y="2248"/>
                    <a:pt x="1945" y="2248"/>
                  </a:cubicBezTo>
                  <a:cubicBezTo>
                    <a:pt x="1945" y="2248"/>
                    <a:pt x="1945" y="2248"/>
                    <a:pt x="1945" y="2248"/>
                  </a:cubicBezTo>
                  <a:cubicBezTo>
                    <a:pt x="1947" y="2249"/>
                    <a:pt x="1947" y="2249"/>
                    <a:pt x="1947" y="2249"/>
                  </a:cubicBezTo>
                  <a:cubicBezTo>
                    <a:pt x="1948" y="2249"/>
                    <a:pt x="1948" y="2249"/>
                    <a:pt x="1948" y="2249"/>
                  </a:cubicBezTo>
                  <a:cubicBezTo>
                    <a:pt x="1948" y="2250"/>
                    <a:pt x="1948" y="2250"/>
                    <a:pt x="1948" y="2250"/>
                  </a:cubicBezTo>
                  <a:cubicBezTo>
                    <a:pt x="1946" y="2252"/>
                    <a:pt x="1946" y="2252"/>
                    <a:pt x="1946" y="2252"/>
                  </a:cubicBezTo>
                  <a:cubicBezTo>
                    <a:pt x="1945" y="2253"/>
                    <a:pt x="1945" y="2253"/>
                    <a:pt x="1945" y="2253"/>
                  </a:cubicBezTo>
                  <a:cubicBezTo>
                    <a:pt x="1942" y="2253"/>
                    <a:pt x="1942" y="2253"/>
                    <a:pt x="1942" y="2253"/>
                  </a:cubicBezTo>
                  <a:cubicBezTo>
                    <a:pt x="1938" y="2253"/>
                    <a:pt x="1938" y="2253"/>
                    <a:pt x="1938" y="2253"/>
                  </a:cubicBezTo>
                  <a:cubicBezTo>
                    <a:pt x="1939" y="2254"/>
                    <a:pt x="1939" y="2254"/>
                    <a:pt x="1939" y="2254"/>
                  </a:cubicBezTo>
                  <a:cubicBezTo>
                    <a:pt x="1939" y="2255"/>
                    <a:pt x="1939" y="2255"/>
                    <a:pt x="1939" y="2255"/>
                  </a:cubicBezTo>
                  <a:cubicBezTo>
                    <a:pt x="1940" y="2255"/>
                    <a:pt x="1940" y="2255"/>
                    <a:pt x="1940" y="2255"/>
                  </a:cubicBezTo>
                  <a:cubicBezTo>
                    <a:pt x="1941" y="2256"/>
                    <a:pt x="1941" y="2256"/>
                    <a:pt x="1941" y="2256"/>
                  </a:cubicBezTo>
                  <a:cubicBezTo>
                    <a:pt x="1938" y="2259"/>
                    <a:pt x="1938" y="2259"/>
                    <a:pt x="1938" y="2259"/>
                  </a:cubicBezTo>
                  <a:cubicBezTo>
                    <a:pt x="1930" y="2263"/>
                    <a:pt x="1930" y="2263"/>
                    <a:pt x="1930" y="2263"/>
                  </a:cubicBezTo>
                  <a:cubicBezTo>
                    <a:pt x="1935" y="2266"/>
                    <a:pt x="1935" y="2266"/>
                    <a:pt x="1935" y="2266"/>
                  </a:cubicBezTo>
                  <a:cubicBezTo>
                    <a:pt x="1938" y="2265"/>
                    <a:pt x="1938" y="2265"/>
                    <a:pt x="1938" y="2265"/>
                  </a:cubicBezTo>
                  <a:cubicBezTo>
                    <a:pt x="1942" y="2259"/>
                    <a:pt x="1942" y="2259"/>
                    <a:pt x="1942" y="2259"/>
                  </a:cubicBezTo>
                  <a:cubicBezTo>
                    <a:pt x="1956" y="2253"/>
                    <a:pt x="1956" y="2253"/>
                    <a:pt x="1956" y="2253"/>
                  </a:cubicBezTo>
                  <a:cubicBezTo>
                    <a:pt x="1959" y="2251"/>
                    <a:pt x="1959" y="2251"/>
                    <a:pt x="1959" y="2251"/>
                  </a:cubicBezTo>
                  <a:cubicBezTo>
                    <a:pt x="1959" y="2246"/>
                    <a:pt x="1959" y="2246"/>
                    <a:pt x="1959" y="2246"/>
                  </a:cubicBezTo>
                  <a:cubicBezTo>
                    <a:pt x="1968" y="2220"/>
                    <a:pt x="1968" y="2220"/>
                    <a:pt x="1968" y="2220"/>
                  </a:cubicBezTo>
                  <a:cubicBezTo>
                    <a:pt x="1971" y="2217"/>
                    <a:pt x="1971" y="2217"/>
                    <a:pt x="1971" y="2217"/>
                  </a:cubicBezTo>
                  <a:cubicBezTo>
                    <a:pt x="1971" y="2214"/>
                    <a:pt x="1971" y="2214"/>
                    <a:pt x="1971" y="2214"/>
                  </a:cubicBezTo>
                  <a:cubicBezTo>
                    <a:pt x="1972" y="2209"/>
                    <a:pt x="1972" y="2209"/>
                    <a:pt x="1972" y="2209"/>
                  </a:cubicBezTo>
                  <a:cubicBezTo>
                    <a:pt x="1975" y="2198"/>
                    <a:pt x="1975" y="2198"/>
                    <a:pt x="1975" y="2198"/>
                  </a:cubicBezTo>
                  <a:cubicBezTo>
                    <a:pt x="1982" y="2186"/>
                    <a:pt x="1982" y="2186"/>
                    <a:pt x="1982" y="2186"/>
                  </a:cubicBezTo>
                  <a:cubicBezTo>
                    <a:pt x="1983" y="2184"/>
                    <a:pt x="1983" y="2184"/>
                    <a:pt x="1983" y="2184"/>
                  </a:cubicBezTo>
                  <a:cubicBezTo>
                    <a:pt x="1983" y="2178"/>
                    <a:pt x="1983" y="2178"/>
                    <a:pt x="1983" y="2178"/>
                  </a:cubicBezTo>
                  <a:cubicBezTo>
                    <a:pt x="1984" y="2175"/>
                    <a:pt x="1984" y="2175"/>
                    <a:pt x="1984" y="2175"/>
                  </a:cubicBezTo>
                  <a:cubicBezTo>
                    <a:pt x="1985" y="2173"/>
                    <a:pt x="1985" y="2173"/>
                    <a:pt x="1985" y="2173"/>
                  </a:cubicBezTo>
                  <a:cubicBezTo>
                    <a:pt x="1987" y="2170"/>
                    <a:pt x="1987" y="2170"/>
                    <a:pt x="1987" y="2170"/>
                  </a:cubicBezTo>
                  <a:cubicBezTo>
                    <a:pt x="1989" y="2166"/>
                    <a:pt x="1989" y="2166"/>
                    <a:pt x="1989" y="2166"/>
                  </a:cubicBezTo>
                  <a:cubicBezTo>
                    <a:pt x="1990" y="2162"/>
                    <a:pt x="1990" y="2162"/>
                    <a:pt x="1990" y="2162"/>
                  </a:cubicBezTo>
                  <a:cubicBezTo>
                    <a:pt x="1988" y="2159"/>
                    <a:pt x="1988" y="2159"/>
                    <a:pt x="1988" y="2159"/>
                  </a:cubicBezTo>
                  <a:cubicBezTo>
                    <a:pt x="1969" y="2151"/>
                    <a:pt x="1969" y="2151"/>
                    <a:pt x="1969" y="2151"/>
                  </a:cubicBezTo>
                  <a:cubicBezTo>
                    <a:pt x="1965" y="2148"/>
                    <a:pt x="1965" y="2148"/>
                    <a:pt x="1965" y="2148"/>
                  </a:cubicBezTo>
                  <a:cubicBezTo>
                    <a:pt x="1961" y="2139"/>
                    <a:pt x="1961" y="2139"/>
                    <a:pt x="1961" y="2139"/>
                  </a:cubicBezTo>
                  <a:cubicBezTo>
                    <a:pt x="1960" y="2137"/>
                    <a:pt x="1960" y="2137"/>
                    <a:pt x="1960" y="2137"/>
                  </a:cubicBezTo>
                  <a:cubicBezTo>
                    <a:pt x="1962" y="2130"/>
                    <a:pt x="1962" y="2130"/>
                    <a:pt x="1962" y="2130"/>
                  </a:cubicBezTo>
                  <a:cubicBezTo>
                    <a:pt x="1960" y="2126"/>
                    <a:pt x="1960" y="2126"/>
                    <a:pt x="1960" y="2126"/>
                  </a:cubicBezTo>
                  <a:cubicBezTo>
                    <a:pt x="1959" y="2128"/>
                    <a:pt x="1959" y="2128"/>
                    <a:pt x="1959" y="2128"/>
                  </a:cubicBezTo>
                  <a:cubicBezTo>
                    <a:pt x="1956" y="2129"/>
                    <a:pt x="1956" y="2129"/>
                    <a:pt x="1956" y="2129"/>
                  </a:cubicBezTo>
                  <a:cubicBezTo>
                    <a:pt x="1954" y="2129"/>
                    <a:pt x="1954" y="2129"/>
                    <a:pt x="1954" y="2129"/>
                  </a:cubicBezTo>
                  <a:cubicBezTo>
                    <a:pt x="1951" y="2128"/>
                    <a:pt x="1951" y="2128"/>
                    <a:pt x="1951" y="2128"/>
                  </a:cubicBezTo>
                  <a:cubicBezTo>
                    <a:pt x="1944" y="2130"/>
                    <a:pt x="1944" y="2130"/>
                    <a:pt x="1944" y="2130"/>
                  </a:cubicBezTo>
                  <a:cubicBezTo>
                    <a:pt x="1939" y="2129"/>
                    <a:pt x="1939" y="2129"/>
                    <a:pt x="1939" y="2129"/>
                  </a:cubicBezTo>
                  <a:cubicBezTo>
                    <a:pt x="1935" y="2126"/>
                    <a:pt x="1935" y="2126"/>
                    <a:pt x="1935" y="2126"/>
                  </a:cubicBezTo>
                  <a:cubicBezTo>
                    <a:pt x="1932" y="2120"/>
                    <a:pt x="1932" y="2120"/>
                    <a:pt x="1932" y="2120"/>
                  </a:cubicBezTo>
                  <a:cubicBezTo>
                    <a:pt x="1935" y="2118"/>
                    <a:pt x="1935" y="2118"/>
                    <a:pt x="1935" y="2118"/>
                  </a:cubicBezTo>
                  <a:cubicBezTo>
                    <a:pt x="1936" y="2118"/>
                    <a:pt x="1936" y="2118"/>
                    <a:pt x="1936" y="2118"/>
                  </a:cubicBezTo>
                  <a:cubicBezTo>
                    <a:pt x="1938" y="2119"/>
                    <a:pt x="1938" y="2119"/>
                    <a:pt x="1938" y="2119"/>
                  </a:cubicBezTo>
                  <a:cubicBezTo>
                    <a:pt x="1939" y="2120"/>
                    <a:pt x="1939" y="2120"/>
                    <a:pt x="1939" y="2120"/>
                  </a:cubicBezTo>
                  <a:cubicBezTo>
                    <a:pt x="1939" y="2121"/>
                    <a:pt x="1939" y="2121"/>
                    <a:pt x="1939" y="2121"/>
                  </a:cubicBezTo>
                  <a:cubicBezTo>
                    <a:pt x="1939" y="2121"/>
                    <a:pt x="1939" y="2121"/>
                    <a:pt x="1939" y="2121"/>
                  </a:cubicBezTo>
                  <a:cubicBezTo>
                    <a:pt x="1940" y="2122"/>
                    <a:pt x="1940" y="2122"/>
                    <a:pt x="1940" y="2122"/>
                  </a:cubicBezTo>
                  <a:cubicBezTo>
                    <a:pt x="1942" y="2123"/>
                    <a:pt x="1942" y="2123"/>
                    <a:pt x="1942" y="2123"/>
                  </a:cubicBezTo>
                  <a:cubicBezTo>
                    <a:pt x="1944" y="2123"/>
                    <a:pt x="1944" y="2123"/>
                    <a:pt x="1944" y="2123"/>
                  </a:cubicBezTo>
                  <a:cubicBezTo>
                    <a:pt x="1945" y="2123"/>
                    <a:pt x="1945" y="2123"/>
                    <a:pt x="1945" y="2123"/>
                  </a:cubicBezTo>
                  <a:cubicBezTo>
                    <a:pt x="1946" y="2120"/>
                    <a:pt x="1946" y="2120"/>
                    <a:pt x="1946" y="2120"/>
                  </a:cubicBezTo>
                  <a:cubicBezTo>
                    <a:pt x="1947" y="2119"/>
                    <a:pt x="1947" y="2119"/>
                    <a:pt x="1947" y="2119"/>
                  </a:cubicBezTo>
                  <a:cubicBezTo>
                    <a:pt x="1953" y="2119"/>
                    <a:pt x="1953" y="2119"/>
                    <a:pt x="1953" y="2119"/>
                  </a:cubicBezTo>
                  <a:cubicBezTo>
                    <a:pt x="1965" y="2119"/>
                    <a:pt x="1965" y="2119"/>
                    <a:pt x="1965" y="2119"/>
                  </a:cubicBezTo>
                  <a:cubicBezTo>
                    <a:pt x="1971" y="2117"/>
                    <a:pt x="1971" y="2117"/>
                    <a:pt x="1971" y="2117"/>
                  </a:cubicBezTo>
                  <a:cubicBezTo>
                    <a:pt x="1970" y="2119"/>
                    <a:pt x="1970" y="2119"/>
                    <a:pt x="1970" y="2119"/>
                  </a:cubicBezTo>
                  <a:cubicBezTo>
                    <a:pt x="1970" y="2120"/>
                    <a:pt x="1970" y="2120"/>
                    <a:pt x="1970" y="2120"/>
                  </a:cubicBezTo>
                  <a:cubicBezTo>
                    <a:pt x="1969" y="2121"/>
                    <a:pt x="1969" y="2121"/>
                    <a:pt x="1969" y="2121"/>
                  </a:cubicBezTo>
                  <a:cubicBezTo>
                    <a:pt x="1968" y="2122"/>
                    <a:pt x="1968" y="2122"/>
                    <a:pt x="1968" y="2122"/>
                  </a:cubicBezTo>
                  <a:cubicBezTo>
                    <a:pt x="1973" y="2122"/>
                    <a:pt x="1973" y="2122"/>
                    <a:pt x="1973" y="2122"/>
                  </a:cubicBezTo>
                  <a:cubicBezTo>
                    <a:pt x="1982" y="2118"/>
                    <a:pt x="1982" y="2118"/>
                    <a:pt x="1982" y="2118"/>
                  </a:cubicBezTo>
                  <a:cubicBezTo>
                    <a:pt x="1987" y="2117"/>
                    <a:pt x="1987" y="2117"/>
                    <a:pt x="1987" y="2117"/>
                  </a:cubicBezTo>
                  <a:cubicBezTo>
                    <a:pt x="1991" y="2118"/>
                    <a:pt x="1991" y="2118"/>
                    <a:pt x="1991" y="2118"/>
                  </a:cubicBezTo>
                  <a:cubicBezTo>
                    <a:pt x="1994" y="2121"/>
                    <a:pt x="1994" y="2121"/>
                    <a:pt x="1994" y="2121"/>
                  </a:cubicBezTo>
                  <a:cubicBezTo>
                    <a:pt x="1997" y="2124"/>
                    <a:pt x="1997" y="2124"/>
                    <a:pt x="1997" y="2124"/>
                  </a:cubicBezTo>
                  <a:cubicBezTo>
                    <a:pt x="1999" y="2128"/>
                    <a:pt x="1999" y="2128"/>
                    <a:pt x="1999" y="2128"/>
                  </a:cubicBezTo>
                  <a:cubicBezTo>
                    <a:pt x="1995" y="2128"/>
                    <a:pt x="1995" y="2128"/>
                    <a:pt x="1995" y="2128"/>
                  </a:cubicBezTo>
                  <a:cubicBezTo>
                    <a:pt x="1995" y="2130"/>
                    <a:pt x="1995" y="2130"/>
                    <a:pt x="1995" y="2130"/>
                  </a:cubicBezTo>
                  <a:cubicBezTo>
                    <a:pt x="2001" y="2131"/>
                    <a:pt x="2001" y="2131"/>
                    <a:pt x="2001" y="2131"/>
                  </a:cubicBezTo>
                  <a:cubicBezTo>
                    <a:pt x="2005" y="2127"/>
                    <a:pt x="2005" y="2127"/>
                    <a:pt x="2005" y="2127"/>
                  </a:cubicBezTo>
                  <a:cubicBezTo>
                    <a:pt x="2022" y="2102"/>
                    <a:pt x="2022" y="2102"/>
                    <a:pt x="2022" y="2102"/>
                  </a:cubicBezTo>
                  <a:cubicBezTo>
                    <a:pt x="2030" y="2087"/>
                    <a:pt x="2030" y="2087"/>
                    <a:pt x="2030" y="2087"/>
                  </a:cubicBezTo>
                  <a:cubicBezTo>
                    <a:pt x="2030" y="2088"/>
                    <a:pt x="2030" y="2088"/>
                    <a:pt x="2030" y="2088"/>
                  </a:cubicBezTo>
                  <a:cubicBezTo>
                    <a:pt x="2030" y="2089"/>
                    <a:pt x="2030" y="2089"/>
                    <a:pt x="2030" y="2089"/>
                  </a:cubicBezTo>
                  <a:cubicBezTo>
                    <a:pt x="2030" y="2089"/>
                    <a:pt x="2030" y="2089"/>
                    <a:pt x="2030" y="2089"/>
                  </a:cubicBezTo>
                  <a:cubicBezTo>
                    <a:pt x="2031" y="2089"/>
                    <a:pt x="2031" y="2089"/>
                    <a:pt x="2031" y="2089"/>
                  </a:cubicBezTo>
                  <a:cubicBezTo>
                    <a:pt x="2035" y="2081"/>
                    <a:pt x="2035" y="2081"/>
                    <a:pt x="2035" y="2081"/>
                  </a:cubicBezTo>
                  <a:cubicBezTo>
                    <a:pt x="2036" y="2079"/>
                    <a:pt x="2036" y="2079"/>
                    <a:pt x="2036" y="2079"/>
                  </a:cubicBezTo>
                  <a:cubicBezTo>
                    <a:pt x="2038" y="2077"/>
                    <a:pt x="2038" y="2077"/>
                    <a:pt x="2038" y="2077"/>
                  </a:cubicBezTo>
                  <a:cubicBezTo>
                    <a:pt x="2039" y="2076"/>
                    <a:pt x="2039" y="2076"/>
                    <a:pt x="2039" y="2076"/>
                  </a:cubicBezTo>
                  <a:cubicBezTo>
                    <a:pt x="2038" y="2074"/>
                    <a:pt x="2038" y="2074"/>
                    <a:pt x="2038" y="2074"/>
                  </a:cubicBezTo>
                  <a:cubicBezTo>
                    <a:pt x="2038" y="2071"/>
                    <a:pt x="2038" y="2071"/>
                    <a:pt x="2038" y="2071"/>
                  </a:cubicBezTo>
                  <a:cubicBezTo>
                    <a:pt x="2039" y="2061"/>
                    <a:pt x="2039" y="2061"/>
                    <a:pt x="2039" y="2061"/>
                  </a:cubicBezTo>
                  <a:cubicBezTo>
                    <a:pt x="2039" y="2059"/>
                    <a:pt x="2039" y="2059"/>
                    <a:pt x="2039" y="2059"/>
                  </a:cubicBezTo>
                  <a:cubicBezTo>
                    <a:pt x="2036" y="2057"/>
                    <a:pt x="2036" y="2057"/>
                    <a:pt x="2036" y="2057"/>
                  </a:cubicBezTo>
                  <a:cubicBezTo>
                    <a:pt x="2035" y="2058"/>
                    <a:pt x="2035" y="2058"/>
                    <a:pt x="2035" y="2058"/>
                  </a:cubicBezTo>
                  <a:cubicBezTo>
                    <a:pt x="2034" y="2058"/>
                    <a:pt x="2034" y="2058"/>
                    <a:pt x="2034" y="2058"/>
                  </a:cubicBezTo>
                  <a:cubicBezTo>
                    <a:pt x="2034" y="2058"/>
                    <a:pt x="2034" y="2058"/>
                    <a:pt x="2034" y="2058"/>
                  </a:cubicBezTo>
                  <a:cubicBezTo>
                    <a:pt x="2034" y="2059"/>
                    <a:pt x="2034" y="2059"/>
                    <a:pt x="2034" y="2059"/>
                  </a:cubicBezTo>
                  <a:cubicBezTo>
                    <a:pt x="2035" y="2060"/>
                    <a:pt x="2035" y="2060"/>
                    <a:pt x="2035" y="2060"/>
                  </a:cubicBezTo>
                  <a:cubicBezTo>
                    <a:pt x="2031" y="2064"/>
                    <a:pt x="2031" y="2064"/>
                    <a:pt x="2031" y="2064"/>
                  </a:cubicBezTo>
                  <a:cubicBezTo>
                    <a:pt x="2021" y="2069"/>
                    <a:pt x="2021" y="2069"/>
                    <a:pt x="2021" y="2069"/>
                  </a:cubicBezTo>
                  <a:cubicBezTo>
                    <a:pt x="2019" y="2073"/>
                    <a:pt x="2019" y="2073"/>
                    <a:pt x="2019" y="2073"/>
                  </a:cubicBezTo>
                  <a:cubicBezTo>
                    <a:pt x="2018" y="2076"/>
                    <a:pt x="2018" y="2076"/>
                    <a:pt x="2018" y="2076"/>
                  </a:cubicBezTo>
                  <a:cubicBezTo>
                    <a:pt x="2018" y="2080"/>
                    <a:pt x="2018" y="2080"/>
                    <a:pt x="2018" y="2080"/>
                  </a:cubicBezTo>
                  <a:cubicBezTo>
                    <a:pt x="2016" y="2083"/>
                    <a:pt x="2016" y="2083"/>
                    <a:pt x="2016" y="2083"/>
                  </a:cubicBezTo>
                  <a:cubicBezTo>
                    <a:pt x="2015" y="2084"/>
                    <a:pt x="2015" y="2084"/>
                    <a:pt x="2015" y="2084"/>
                  </a:cubicBezTo>
                  <a:cubicBezTo>
                    <a:pt x="2012" y="2085"/>
                    <a:pt x="2012" y="2085"/>
                    <a:pt x="2012" y="2085"/>
                  </a:cubicBezTo>
                  <a:cubicBezTo>
                    <a:pt x="2012" y="2084"/>
                    <a:pt x="2012" y="2084"/>
                    <a:pt x="2012" y="2084"/>
                  </a:cubicBezTo>
                  <a:cubicBezTo>
                    <a:pt x="2013" y="2082"/>
                    <a:pt x="2013" y="2082"/>
                    <a:pt x="2013" y="2082"/>
                  </a:cubicBezTo>
                  <a:cubicBezTo>
                    <a:pt x="2013" y="2079"/>
                    <a:pt x="2013" y="2079"/>
                    <a:pt x="2013" y="2079"/>
                  </a:cubicBezTo>
                  <a:cubicBezTo>
                    <a:pt x="2011" y="2076"/>
                    <a:pt x="2011" y="2076"/>
                    <a:pt x="2011" y="2076"/>
                  </a:cubicBezTo>
                  <a:cubicBezTo>
                    <a:pt x="2007" y="2073"/>
                    <a:pt x="2007" y="2073"/>
                    <a:pt x="2007" y="2073"/>
                  </a:cubicBezTo>
                  <a:cubicBezTo>
                    <a:pt x="2004" y="2072"/>
                    <a:pt x="2004" y="2072"/>
                    <a:pt x="2004" y="2072"/>
                  </a:cubicBezTo>
                  <a:cubicBezTo>
                    <a:pt x="1999" y="2071"/>
                    <a:pt x="1999" y="2071"/>
                    <a:pt x="1999" y="2071"/>
                  </a:cubicBezTo>
                  <a:cubicBezTo>
                    <a:pt x="1997" y="2069"/>
                    <a:pt x="1997" y="2069"/>
                    <a:pt x="1997" y="2069"/>
                  </a:cubicBezTo>
                  <a:cubicBezTo>
                    <a:pt x="2001" y="2063"/>
                    <a:pt x="2001" y="2063"/>
                    <a:pt x="2001" y="2063"/>
                  </a:cubicBezTo>
                  <a:cubicBezTo>
                    <a:pt x="2009" y="2054"/>
                    <a:pt x="2009" y="2054"/>
                    <a:pt x="2009" y="2054"/>
                  </a:cubicBezTo>
                  <a:cubicBezTo>
                    <a:pt x="2006" y="2053"/>
                    <a:pt x="2006" y="2053"/>
                    <a:pt x="2006" y="2053"/>
                  </a:cubicBezTo>
                  <a:cubicBezTo>
                    <a:pt x="2005" y="2051"/>
                    <a:pt x="2005" y="2051"/>
                    <a:pt x="2005" y="2051"/>
                  </a:cubicBezTo>
                  <a:cubicBezTo>
                    <a:pt x="2006" y="2048"/>
                    <a:pt x="2006" y="2048"/>
                    <a:pt x="2006" y="2048"/>
                  </a:cubicBezTo>
                  <a:cubicBezTo>
                    <a:pt x="2008" y="2046"/>
                    <a:pt x="2008" y="2046"/>
                    <a:pt x="2008" y="2046"/>
                  </a:cubicBezTo>
                  <a:cubicBezTo>
                    <a:pt x="2010" y="2045"/>
                    <a:pt x="2010" y="2045"/>
                    <a:pt x="2010" y="2045"/>
                  </a:cubicBezTo>
                  <a:cubicBezTo>
                    <a:pt x="2013" y="2046"/>
                    <a:pt x="2013" y="2046"/>
                    <a:pt x="2013" y="2046"/>
                  </a:cubicBezTo>
                  <a:cubicBezTo>
                    <a:pt x="2015" y="2048"/>
                    <a:pt x="2015" y="2048"/>
                    <a:pt x="2015" y="2048"/>
                  </a:cubicBezTo>
                  <a:cubicBezTo>
                    <a:pt x="2014" y="2050"/>
                    <a:pt x="2014" y="2050"/>
                    <a:pt x="2014" y="2050"/>
                  </a:cubicBezTo>
                  <a:cubicBezTo>
                    <a:pt x="2020" y="2049"/>
                    <a:pt x="2020" y="2049"/>
                    <a:pt x="2020" y="2049"/>
                  </a:cubicBezTo>
                  <a:cubicBezTo>
                    <a:pt x="2028" y="2045"/>
                    <a:pt x="2028" y="2045"/>
                    <a:pt x="2028" y="2045"/>
                  </a:cubicBezTo>
                  <a:cubicBezTo>
                    <a:pt x="2035" y="2040"/>
                    <a:pt x="2035" y="2040"/>
                    <a:pt x="2035" y="2040"/>
                  </a:cubicBezTo>
                  <a:cubicBezTo>
                    <a:pt x="2039" y="2035"/>
                    <a:pt x="2039" y="2035"/>
                    <a:pt x="2039" y="2035"/>
                  </a:cubicBezTo>
                  <a:cubicBezTo>
                    <a:pt x="2040" y="2035"/>
                    <a:pt x="2040" y="2035"/>
                    <a:pt x="2040" y="2035"/>
                  </a:cubicBezTo>
                  <a:cubicBezTo>
                    <a:pt x="2042" y="2038"/>
                    <a:pt x="2042" y="2038"/>
                    <a:pt x="2042" y="2038"/>
                  </a:cubicBezTo>
                  <a:cubicBezTo>
                    <a:pt x="2041" y="2046"/>
                    <a:pt x="2041" y="2046"/>
                    <a:pt x="2041" y="2046"/>
                  </a:cubicBezTo>
                  <a:cubicBezTo>
                    <a:pt x="2042" y="2048"/>
                    <a:pt x="2042" y="2048"/>
                    <a:pt x="2042" y="2048"/>
                  </a:cubicBezTo>
                  <a:cubicBezTo>
                    <a:pt x="2041" y="2049"/>
                    <a:pt x="2041" y="2049"/>
                    <a:pt x="2041" y="2049"/>
                  </a:cubicBezTo>
                  <a:cubicBezTo>
                    <a:pt x="2041" y="2050"/>
                    <a:pt x="2041" y="2050"/>
                    <a:pt x="2041" y="2050"/>
                  </a:cubicBezTo>
                  <a:cubicBezTo>
                    <a:pt x="2040" y="2051"/>
                    <a:pt x="2040" y="2051"/>
                    <a:pt x="2040" y="2051"/>
                  </a:cubicBezTo>
                  <a:cubicBezTo>
                    <a:pt x="2039" y="2052"/>
                    <a:pt x="2039" y="2052"/>
                    <a:pt x="2039" y="2052"/>
                  </a:cubicBezTo>
                  <a:cubicBezTo>
                    <a:pt x="2047" y="2054"/>
                    <a:pt x="2047" y="2054"/>
                    <a:pt x="2047" y="2054"/>
                  </a:cubicBezTo>
                  <a:cubicBezTo>
                    <a:pt x="2050" y="2053"/>
                    <a:pt x="2050" y="2053"/>
                    <a:pt x="2050" y="2053"/>
                  </a:cubicBezTo>
                  <a:cubicBezTo>
                    <a:pt x="2052" y="2048"/>
                    <a:pt x="2052" y="2048"/>
                    <a:pt x="2052" y="2048"/>
                  </a:cubicBezTo>
                  <a:cubicBezTo>
                    <a:pt x="2055" y="2043"/>
                    <a:pt x="2055" y="2043"/>
                    <a:pt x="2055" y="2043"/>
                  </a:cubicBezTo>
                  <a:cubicBezTo>
                    <a:pt x="2056" y="2039"/>
                    <a:pt x="2056" y="2039"/>
                    <a:pt x="2056" y="2039"/>
                  </a:cubicBezTo>
                  <a:cubicBezTo>
                    <a:pt x="2055" y="2035"/>
                    <a:pt x="2055" y="2035"/>
                    <a:pt x="2055" y="2035"/>
                  </a:cubicBezTo>
                  <a:cubicBezTo>
                    <a:pt x="2052" y="2033"/>
                    <a:pt x="2052" y="2033"/>
                    <a:pt x="2052" y="2033"/>
                  </a:cubicBezTo>
                  <a:cubicBezTo>
                    <a:pt x="2057" y="2025"/>
                    <a:pt x="2057" y="2025"/>
                    <a:pt x="2057" y="2025"/>
                  </a:cubicBezTo>
                  <a:cubicBezTo>
                    <a:pt x="2060" y="2021"/>
                    <a:pt x="2060" y="2021"/>
                    <a:pt x="2060" y="2021"/>
                  </a:cubicBezTo>
                  <a:cubicBezTo>
                    <a:pt x="2062" y="2021"/>
                    <a:pt x="2062" y="2021"/>
                    <a:pt x="2062" y="2021"/>
                  </a:cubicBezTo>
                  <a:cubicBezTo>
                    <a:pt x="2063" y="2024"/>
                    <a:pt x="2063" y="2024"/>
                    <a:pt x="2063" y="2024"/>
                  </a:cubicBezTo>
                  <a:cubicBezTo>
                    <a:pt x="2061" y="2028"/>
                    <a:pt x="2061" y="2028"/>
                    <a:pt x="2061" y="2028"/>
                  </a:cubicBezTo>
                  <a:cubicBezTo>
                    <a:pt x="2059" y="2033"/>
                    <a:pt x="2059" y="2033"/>
                    <a:pt x="2059" y="2033"/>
                  </a:cubicBezTo>
                  <a:cubicBezTo>
                    <a:pt x="2063" y="2037"/>
                    <a:pt x="2063" y="2037"/>
                    <a:pt x="2063" y="2037"/>
                  </a:cubicBezTo>
                  <a:cubicBezTo>
                    <a:pt x="2060" y="2041"/>
                    <a:pt x="2060" y="2041"/>
                    <a:pt x="2060" y="2041"/>
                  </a:cubicBezTo>
                  <a:cubicBezTo>
                    <a:pt x="2058" y="2046"/>
                    <a:pt x="2058" y="2046"/>
                    <a:pt x="2058" y="2046"/>
                  </a:cubicBezTo>
                  <a:cubicBezTo>
                    <a:pt x="2056" y="2055"/>
                    <a:pt x="2056" y="2055"/>
                    <a:pt x="2056" y="2055"/>
                  </a:cubicBezTo>
                  <a:cubicBezTo>
                    <a:pt x="2059" y="2053"/>
                    <a:pt x="2059" y="2053"/>
                    <a:pt x="2059" y="2053"/>
                  </a:cubicBezTo>
                  <a:cubicBezTo>
                    <a:pt x="2066" y="2051"/>
                    <a:pt x="2066" y="2051"/>
                    <a:pt x="2066" y="2051"/>
                  </a:cubicBezTo>
                  <a:cubicBezTo>
                    <a:pt x="2070" y="2048"/>
                    <a:pt x="2070" y="2048"/>
                    <a:pt x="2070" y="2048"/>
                  </a:cubicBezTo>
                  <a:cubicBezTo>
                    <a:pt x="2077" y="2038"/>
                    <a:pt x="2077" y="2038"/>
                    <a:pt x="2077" y="2038"/>
                  </a:cubicBezTo>
                  <a:cubicBezTo>
                    <a:pt x="2080" y="2034"/>
                    <a:pt x="2080" y="2034"/>
                    <a:pt x="2080" y="2034"/>
                  </a:cubicBezTo>
                  <a:cubicBezTo>
                    <a:pt x="2088" y="2028"/>
                    <a:pt x="2088" y="2028"/>
                    <a:pt x="2088" y="2028"/>
                  </a:cubicBezTo>
                  <a:cubicBezTo>
                    <a:pt x="2090" y="2025"/>
                    <a:pt x="2090" y="2025"/>
                    <a:pt x="2090" y="2025"/>
                  </a:cubicBezTo>
                  <a:cubicBezTo>
                    <a:pt x="2086" y="2016"/>
                    <a:pt x="2086" y="2016"/>
                    <a:pt x="2086" y="2016"/>
                  </a:cubicBezTo>
                  <a:cubicBezTo>
                    <a:pt x="2087" y="2012"/>
                    <a:pt x="2087" y="2012"/>
                    <a:pt x="2087" y="2012"/>
                  </a:cubicBezTo>
                  <a:cubicBezTo>
                    <a:pt x="2089" y="2007"/>
                    <a:pt x="2089" y="2007"/>
                    <a:pt x="2089" y="2007"/>
                  </a:cubicBezTo>
                  <a:cubicBezTo>
                    <a:pt x="2090" y="2003"/>
                    <a:pt x="2090" y="2003"/>
                    <a:pt x="2090" y="2003"/>
                  </a:cubicBezTo>
                  <a:cubicBezTo>
                    <a:pt x="2086" y="1997"/>
                    <a:pt x="2086" y="1997"/>
                    <a:pt x="2086" y="1997"/>
                  </a:cubicBezTo>
                  <a:cubicBezTo>
                    <a:pt x="2080" y="1990"/>
                    <a:pt x="2080" y="1990"/>
                    <a:pt x="2080" y="1990"/>
                  </a:cubicBezTo>
                  <a:cubicBezTo>
                    <a:pt x="2076" y="1983"/>
                    <a:pt x="2076" y="1983"/>
                    <a:pt x="2076" y="1983"/>
                  </a:cubicBezTo>
                  <a:cubicBezTo>
                    <a:pt x="2079" y="1980"/>
                    <a:pt x="2079" y="1980"/>
                    <a:pt x="2079" y="1980"/>
                  </a:cubicBezTo>
                  <a:cubicBezTo>
                    <a:pt x="2082" y="1981"/>
                    <a:pt x="2082" y="1981"/>
                    <a:pt x="2082" y="1981"/>
                  </a:cubicBezTo>
                  <a:cubicBezTo>
                    <a:pt x="2086" y="1984"/>
                    <a:pt x="2086" y="1984"/>
                    <a:pt x="2086" y="1984"/>
                  </a:cubicBezTo>
                  <a:cubicBezTo>
                    <a:pt x="2091" y="1986"/>
                    <a:pt x="2091" y="1986"/>
                    <a:pt x="2091" y="1986"/>
                  </a:cubicBezTo>
                  <a:cubicBezTo>
                    <a:pt x="2092" y="1984"/>
                    <a:pt x="2092" y="1984"/>
                    <a:pt x="2092" y="1984"/>
                  </a:cubicBezTo>
                  <a:cubicBezTo>
                    <a:pt x="2092" y="1980"/>
                    <a:pt x="2092" y="1980"/>
                    <a:pt x="2092" y="1980"/>
                  </a:cubicBezTo>
                  <a:cubicBezTo>
                    <a:pt x="2090" y="1977"/>
                    <a:pt x="2090" y="1977"/>
                    <a:pt x="2090" y="1977"/>
                  </a:cubicBezTo>
                  <a:cubicBezTo>
                    <a:pt x="2084" y="1973"/>
                    <a:pt x="2084" y="1973"/>
                    <a:pt x="2084" y="1973"/>
                  </a:cubicBezTo>
                  <a:cubicBezTo>
                    <a:pt x="2083" y="1974"/>
                    <a:pt x="2083" y="1974"/>
                    <a:pt x="2083" y="1974"/>
                  </a:cubicBezTo>
                  <a:cubicBezTo>
                    <a:pt x="2082" y="1972"/>
                    <a:pt x="2082" y="1972"/>
                    <a:pt x="2082" y="1972"/>
                  </a:cubicBezTo>
                  <a:cubicBezTo>
                    <a:pt x="2083" y="1970"/>
                    <a:pt x="2083" y="1970"/>
                    <a:pt x="2083" y="1970"/>
                  </a:cubicBezTo>
                  <a:cubicBezTo>
                    <a:pt x="2084" y="1968"/>
                    <a:pt x="2084" y="1968"/>
                    <a:pt x="2084" y="1968"/>
                  </a:cubicBezTo>
                  <a:cubicBezTo>
                    <a:pt x="2086" y="1967"/>
                    <a:pt x="2086" y="1967"/>
                    <a:pt x="2086" y="1967"/>
                  </a:cubicBezTo>
                  <a:cubicBezTo>
                    <a:pt x="2088" y="1969"/>
                    <a:pt x="2088" y="1969"/>
                    <a:pt x="2088" y="1969"/>
                  </a:cubicBezTo>
                  <a:cubicBezTo>
                    <a:pt x="2092" y="1975"/>
                    <a:pt x="2092" y="1975"/>
                    <a:pt x="2092" y="1975"/>
                  </a:cubicBezTo>
                  <a:cubicBezTo>
                    <a:pt x="2093" y="1975"/>
                    <a:pt x="2093" y="1975"/>
                    <a:pt x="2093" y="1975"/>
                  </a:cubicBezTo>
                  <a:cubicBezTo>
                    <a:pt x="2096" y="1977"/>
                    <a:pt x="2096" y="1977"/>
                    <a:pt x="2096" y="1977"/>
                  </a:cubicBezTo>
                  <a:cubicBezTo>
                    <a:pt x="2097" y="1978"/>
                    <a:pt x="2097" y="1978"/>
                    <a:pt x="2097" y="1978"/>
                  </a:cubicBezTo>
                  <a:cubicBezTo>
                    <a:pt x="2097" y="1979"/>
                    <a:pt x="2097" y="1979"/>
                    <a:pt x="2097" y="1979"/>
                  </a:cubicBezTo>
                  <a:cubicBezTo>
                    <a:pt x="2097" y="1982"/>
                    <a:pt x="2097" y="1982"/>
                    <a:pt x="2097" y="1982"/>
                  </a:cubicBezTo>
                  <a:cubicBezTo>
                    <a:pt x="2098" y="1984"/>
                    <a:pt x="2098" y="1984"/>
                    <a:pt x="2098" y="1984"/>
                  </a:cubicBezTo>
                  <a:cubicBezTo>
                    <a:pt x="2099" y="1984"/>
                    <a:pt x="2099" y="1984"/>
                    <a:pt x="2099" y="1984"/>
                  </a:cubicBezTo>
                  <a:cubicBezTo>
                    <a:pt x="2103" y="1985"/>
                    <a:pt x="2103" y="1985"/>
                    <a:pt x="2103" y="1985"/>
                  </a:cubicBezTo>
                  <a:cubicBezTo>
                    <a:pt x="2105" y="1986"/>
                    <a:pt x="2105" y="1986"/>
                    <a:pt x="2105" y="1986"/>
                  </a:cubicBezTo>
                  <a:cubicBezTo>
                    <a:pt x="2106" y="1989"/>
                    <a:pt x="2106" y="1989"/>
                    <a:pt x="2106" y="1989"/>
                  </a:cubicBezTo>
                  <a:cubicBezTo>
                    <a:pt x="2106" y="1998"/>
                    <a:pt x="2106" y="1998"/>
                    <a:pt x="2106" y="1998"/>
                  </a:cubicBezTo>
                  <a:cubicBezTo>
                    <a:pt x="2108" y="2002"/>
                    <a:pt x="2108" y="2002"/>
                    <a:pt x="2108" y="2002"/>
                  </a:cubicBezTo>
                  <a:cubicBezTo>
                    <a:pt x="2110" y="2004"/>
                    <a:pt x="2110" y="2004"/>
                    <a:pt x="2110" y="2004"/>
                  </a:cubicBezTo>
                  <a:cubicBezTo>
                    <a:pt x="2114" y="2002"/>
                    <a:pt x="2114" y="2002"/>
                    <a:pt x="2114" y="2002"/>
                  </a:cubicBezTo>
                  <a:cubicBezTo>
                    <a:pt x="2118" y="2005"/>
                    <a:pt x="2118" y="2005"/>
                    <a:pt x="2118" y="2005"/>
                  </a:cubicBezTo>
                  <a:cubicBezTo>
                    <a:pt x="2141" y="1991"/>
                    <a:pt x="2141" y="1991"/>
                    <a:pt x="2141" y="1991"/>
                  </a:cubicBezTo>
                  <a:cubicBezTo>
                    <a:pt x="2144" y="1990"/>
                    <a:pt x="2144" y="1990"/>
                    <a:pt x="2144" y="1990"/>
                  </a:cubicBezTo>
                  <a:cubicBezTo>
                    <a:pt x="2151" y="1985"/>
                    <a:pt x="2151" y="1985"/>
                    <a:pt x="2151" y="1985"/>
                  </a:cubicBezTo>
                  <a:cubicBezTo>
                    <a:pt x="2156" y="1984"/>
                    <a:pt x="2156" y="1984"/>
                    <a:pt x="2156" y="1984"/>
                  </a:cubicBezTo>
                  <a:cubicBezTo>
                    <a:pt x="2171" y="1975"/>
                    <a:pt x="2171" y="1975"/>
                    <a:pt x="2171" y="1975"/>
                  </a:cubicBezTo>
                  <a:cubicBezTo>
                    <a:pt x="2170" y="1970"/>
                    <a:pt x="2170" y="1970"/>
                    <a:pt x="2170" y="1970"/>
                  </a:cubicBezTo>
                  <a:cubicBezTo>
                    <a:pt x="2164" y="1964"/>
                    <a:pt x="2164" y="1964"/>
                    <a:pt x="2164" y="1964"/>
                  </a:cubicBezTo>
                  <a:cubicBezTo>
                    <a:pt x="2155" y="1961"/>
                    <a:pt x="2155" y="1961"/>
                    <a:pt x="2155" y="1961"/>
                  </a:cubicBezTo>
                  <a:cubicBezTo>
                    <a:pt x="2149" y="1963"/>
                    <a:pt x="2149" y="1963"/>
                    <a:pt x="2149" y="1963"/>
                  </a:cubicBezTo>
                  <a:cubicBezTo>
                    <a:pt x="2147" y="1966"/>
                    <a:pt x="2147" y="1966"/>
                    <a:pt x="2147" y="1966"/>
                  </a:cubicBezTo>
                  <a:cubicBezTo>
                    <a:pt x="2143" y="1968"/>
                    <a:pt x="2143" y="1968"/>
                    <a:pt x="2143" y="1968"/>
                  </a:cubicBezTo>
                  <a:cubicBezTo>
                    <a:pt x="2139" y="1968"/>
                    <a:pt x="2139" y="1968"/>
                    <a:pt x="2139" y="1968"/>
                  </a:cubicBezTo>
                  <a:cubicBezTo>
                    <a:pt x="2138" y="1964"/>
                    <a:pt x="2138" y="1964"/>
                    <a:pt x="2138" y="1964"/>
                  </a:cubicBezTo>
                  <a:cubicBezTo>
                    <a:pt x="2140" y="1963"/>
                    <a:pt x="2140" y="1963"/>
                    <a:pt x="2140" y="1963"/>
                  </a:cubicBezTo>
                  <a:cubicBezTo>
                    <a:pt x="2151" y="1957"/>
                    <a:pt x="2151" y="1957"/>
                    <a:pt x="2151" y="1957"/>
                  </a:cubicBezTo>
                  <a:cubicBezTo>
                    <a:pt x="2149" y="1953"/>
                    <a:pt x="2149" y="1953"/>
                    <a:pt x="2149" y="1953"/>
                  </a:cubicBezTo>
                  <a:cubicBezTo>
                    <a:pt x="2148" y="1951"/>
                    <a:pt x="2148" y="1951"/>
                    <a:pt x="2148" y="1951"/>
                  </a:cubicBezTo>
                  <a:cubicBezTo>
                    <a:pt x="2146" y="1949"/>
                    <a:pt x="2146" y="1949"/>
                    <a:pt x="2146" y="1949"/>
                  </a:cubicBezTo>
                  <a:cubicBezTo>
                    <a:pt x="2145" y="1948"/>
                    <a:pt x="2145" y="1948"/>
                    <a:pt x="2145" y="1948"/>
                  </a:cubicBezTo>
                  <a:cubicBezTo>
                    <a:pt x="2140" y="1946"/>
                    <a:pt x="2140" y="1946"/>
                    <a:pt x="2140" y="1946"/>
                  </a:cubicBezTo>
                  <a:cubicBezTo>
                    <a:pt x="2134" y="1942"/>
                    <a:pt x="2134" y="1942"/>
                    <a:pt x="2134" y="1942"/>
                  </a:cubicBezTo>
                  <a:cubicBezTo>
                    <a:pt x="2131" y="1941"/>
                    <a:pt x="2131" y="1941"/>
                    <a:pt x="2131" y="1941"/>
                  </a:cubicBezTo>
                  <a:cubicBezTo>
                    <a:pt x="2129" y="1944"/>
                    <a:pt x="2129" y="1944"/>
                    <a:pt x="2129" y="1944"/>
                  </a:cubicBezTo>
                  <a:cubicBezTo>
                    <a:pt x="2127" y="1944"/>
                    <a:pt x="2127" y="1944"/>
                    <a:pt x="2127" y="1944"/>
                  </a:cubicBezTo>
                  <a:cubicBezTo>
                    <a:pt x="2125" y="1941"/>
                    <a:pt x="2125" y="1941"/>
                    <a:pt x="2125" y="1941"/>
                  </a:cubicBezTo>
                  <a:cubicBezTo>
                    <a:pt x="2125" y="1940"/>
                    <a:pt x="2125" y="1940"/>
                    <a:pt x="2125" y="1940"/>
                  </a:cubicBezTo>
                  <a:cubicBezTo>
                    <a:pt x="2126" y="1934"/>
                    <a:pt x="2126" y="1934"/>
                    <a:pt x="2126" y="1934"/>
                  </a:cubicBezTo>
                  <a:cubicBezTo>
                    <a:pt x="2126" y="1931"/>
                    <a:pt x="2126" y="1931"/>
                    <a:pt x="2126" y="1931"/>
                  </a:cubicBezTo>
                  <a:cubicBezTo>
                    <a:pt x="2126" y="1929"/>
                    <a:pt x="2126" y="1929"/>
                    <a:pt x="2126" y="1929"/>
                  </a:cubicBezTo>
                  <a:cubicBezTo>
                    <a:pt x="2125" y="1927"/>
                    <a:pt x="2125" y="1927"/>
                    <a:pt x="2125" y="1927"/>
                  </a:cubicBezTo>
                  <a:cubicBezTo>
                    <a:pt x="2119" y="1919"/>
                    <a:pt x="2119" y="1919"/>
                    <a:pt x="2119" y="1919"/>
                  </a:cubicBezTo>
                  <a:cubicBezTo>
                    <a:pt x="2117" y="1915"/>
                    <a:pt x="2117" y="1915"/>
                    <a:pt x="2117" y="1915"/>
                  </a:cubicBezTo>
                  <a:cubicBezTo>
                    <a:pt x="2116" y="1911"/>
                    <a:pt x="2116" y="1911"/>
                    <a:pt x="2116" y="1911"/>
                  </a:cubicBezTo>
                  <a:cubicBezTo>
                    <a:pt x="2115" y="1905"/>
                    <a:pt x="2115" y="1905"/>
                    <a:pt x="2115" y="1905"/>
                  </a:cubicBezTo>
                  <a:cubicBezTo>
                    <a:pt x="2118" y="1906"/>
                    <a:pt x="2118" y="1906"/>
                    <a:pt x="2118" y="1906"/>
                  </a:cubicBezTo>
                  <a:cubicBezTo>
                    <a:pt x="2119" y="1907"/>
                    <a:pt x="2119" y="1907"/>
                    <a:pt x="2119" y="1907"/>
                  </a:cubicBezTo>
                  <a:cubicBezTo>
                    <a:pt x="2120" y="1908"/>
                    <a:pt x="2120" y="1908"/>
                    <a:pt x="2120" y="1908"/>
                  </a:cubicBezTo>
                  <a:cubicBezTo>
                    <a:pt x="2122" y="1906"/>
                    <a:pt x="2122" y="1906"/>
                    <a:pt x="2122" y="1906"/>
                  </a:cubicBezTo>
                  <a:cubicBezTo>
                    <a:pt x="2125" y="1906"/>
                    <a:pt x="2125" y="1906"/>
                    <a:pt x="2125" y="1906"/>
                  </a:cubicBezTo>
                  <a:cubicBezTo>
                    <a:pt x="2128" y="1907"/>
                    <a:pt x="2128" y="1907"/>
                    <a:pt x="2128" y="1907"/>
                  </a:cubicBezTo>
                  <a:cubicBezTo>
                    <a:pt x="2131" y="1909"/>
                    <a:pt x="2131" y="1909"/>
                    <a:pt x="2131" y="1909"/>
                  </a:cubicBezTo>
                  <a:cubicBezTo>
                    <a:pt x="2133" y="1911"/>
                    <a:pt x="2133" y="1911"/>
                    <a:pt x="2133" y="1911"/>
                  </a:cubicBezTo>
                  <a:cubicBezTo>
                    <a:pt x="2133" y="1912"/>
                    <a:pt x="2133" y="1912"/>
                    <a:pt x="2133" y="1912"/>
                  </a:cubicBezTo>
                  <a:cubicBezTo>
                    <a:pt x="2134" y="1914"/>
                    <a:pt x="2134" y="1914"/>
                    <a:pt x="2134" y="1914"/>
                  </a:cubicBezTo>
                  <a:cubicBezTo>
                    <a:pt x="2135" y="1917"/>
                    <a:pt x="2135" y="1917"/>
                    <a:pt x="2135" y="1917"/>
                  </a:cubicBezTo>
                  <a:cubicBezTo>
                    <a:pt x="2135" y="1919"/>
                    <a:pt x="2135" y="1919"/>
                    <a:pt x="2135" y="1919"/>
                  </a:cubicBezTo>
                  <a:cubicBezTo>
                    <a:pt x="2135" y="1921"/>
                    <a:pt x="2135" y="1921"/>
                    <a:pt x="2135" y="1921"/>
                  </a:cubicBezTo>
                  <a:cubicBezTo>
                    <a:pt x="2135" y="1923"/>
                    <a:pt x="2135" y="1923"/>
                    <a:pt x="2135" y="1923"/>
                  </a:cubicBezTo>
                  <a:cubicBezTo>
                    <a:pt x="2137" y="1924"/>
                    <a:pt x="2137" y="1924"/>
                    <a:pt x="2137" y="1924"/>
                  </a:cubicBezTo>
                  <a:cubicBezTo>
                    <a:pt x="2138" y="1925"/>
                    <a:pt x="2138" y="1925"/>
                    <a:pt x="2138" y="1925"/>
                  </a:cubicBezTo>
                  <a:cubicBezTo>
                    <a:pt x="2141" y="1924"/>
                    <a:pt x="2141" y="1924"/>
                    <a:pt x="2141" y="1924"/>
                  </a:cubicBezTo>
                  <a:cubicBezTo>
                    <a:pt x="2142" y="1925"/>
                    <a:pt x="2142" y="1925"/>
                    <a:pt x="2142" y="1925"/>
                  </a:cubicBezTo>
                  <a:cubicBezTo>
                    <a:pt x="2144" y="1926"/>
                    <a:pt x="2144" y="1926"/>
                    <a:pt x="2144" y="1926"/>
                  </a:cubicBezTo>
                  <a:cubicBezTo>
                    <a:pt x="2147" y="1925"/>
                    <a:pt x="2147" y="1925"/>
                    <a:pt x="2147" y="1925"/>
                  </a:cubicBezTo>
                  <a:cubicBezTo>
                    <a:pt x="2149" y="1925"/>
                    <a:pt x="2149" y="1925"/>
                    <a:pt x="2149" y="1925"/>
                  </a:cubicBezTo>
                  <a:cubicBezTo>
                    <a:pt x="2150" y="1927"/>
                    <a:pt x="2150" y="1927"/>
                    <a:pt x="2150" y="1927"/>
                  </a:cubicBezTo>
                  <a:cubicBezTo>
                    <a:pt x="2152" y="1932"/>
                    <a:pt x="2152" y="1932"/>
                    <a:pt x="2152" y="1932"/>
                  </a:cubicBezTo>
                  <a:cubicBezTo>
                    <a:pt x="2160" y="1926"/>
                    <a:pt x="2160" y="1926"/>
                    <a:pt x="2160" y="1926"/>
                  </a:cubicBezTo>
                  <a:cubicBezTo>
                    <a:pt x="2162" y="1931"/>
                    <a:pt x="2162" y="1931"/>
                    <a:pt x="2162" y="1931"/>
                  </a:cubicBezTo>
                  <a:cubicBezTo>
                    <a:pt x="2161" y="1936"/>
                    <a:pt x="2161" y="1936"/>
                    <a:pt x="2161" y="1936"/>
                  </a:cubicBezTo>
                  <a:cubicBezTo>
                    <a:pt x="2157" y="1937"/>
                    <a:pt x="2157" y="1937"/>
                    <a:pt x="2157" y="1937"/>
                  </a:cubicBezTo>
                  <a:cubicBezTo>
                    <a:pt x="2154" y="1937"/>
                    <a:pt x="2154" y="1937"/>
                    <a:pt x="2154" y="1937"/>
                  </a:cubicBezTo>
                  <a:cubicBezTo>
                    <a:pt x="2150" y="1941"/>
                    <a:pt x="2150" y="1941"/>
                    <a:pt x="2150" y="1941"/>
                  </a:cubicBezTo>
                  <a:cubicBezTo>
                    <a:pt x="2157" y="1939"/>
                    <a:pt x="2157" y="1939"/>
                    <a:pt x="2157" y="1939"/>
                  </a:cubicBezTo>
                  <a:cubicBezTo>
                    <a:pt x="2164" y="1936"/>
                    <a:pt x="2164" y="1936"/>
                    <a:pt x="2164" y="1936"/>
                  </a:cubicBezTo>
                  <a:cubicBezTo>
                    <a:pt x="2177" y="1928"/>
                    <a:pt x="2177" y="1928"/>
                    <a:pt x="2177" y="1928"/>
                  </a:cubicBezTo>
                  <a:cubicBezTo>
                    <a:pt x="2169" y="1926"/>
                    <a:pt x="2169" y="1926"/>
                    <a:pt x="2169" y="1926"/>
                  </a:cubicBezTo>
                  <a:cubicBezTo>
                    <a:pt x="2166" y="1924"/>
                    <a:pt x="2166" y="1924"/>
                    <a:pt x="2166" y="1924"/>
                  </a:cubicBezTo>
                  <a:cubicBezTo>
                    <a:pt x="2167" y="1921"/>
                    <a:pt x="2167" y="1921"/>
                    <a:pt x="2167" y="1921"/>
                  </a:cubicBezTo>
                  <a:cubicBezTo>
                    <a:pt x="2168" y="1919"/>
                    <a:pt x="2168" y="1919"/>
                    <a:pt x="2168" y="1919"/>
                  </a:cubicBezTo>
                  <a:cubicBezTo>
                    <a:pt x="2167" y="1917"/>
                    <a:pt x="2167" y="1917"/>
                    <a:pt x="2167" y="1917"/>
                  </a:cubicBezTo>
                  <a:cubicBezTo>
                    <a:pt x="2166" y="1915"/>
                    <a:pt x="2166" y="1915"/>
                    <a:pt x="2166" y="1915"/>
                  </a:cubicBezTo>
                  <a:cubicBezTo>
                    <a:pt x="2166" y="1913"/>
                    <a:pt x="2166" y="1913"/>
                    <a:pt x="2166" y="1913"/>
                  </a:cubicBezTo>
                  <a:cubicBezTo>
                    <a:pt x="2167" y="1912"/>
                    <a:pt x="2167" y="1912"/>
                    <a:pt x="2167" y="1912"/>
                  </a:cubicBezTo>
                  <a:cubicBezTo>
                    <a:pt x="2168" y="1911"/>
                    <a:pt x="2168" y="1911"/>
                    <a:pt x="2168" y="1911"/>
                  </a:cubicBezTo>
                  <a:cubicBezTo>
                    <a:pt x="2170" y="1910"/>
                    <a:pt x="2170" y="1910"/>
                    <a:pt x="2170" y="1910"/>
                  </a:cubicBezTo>
                  <a:cubicBezTo>
                    <a:pt x="2170" y="1907"/>
                    <a:pt x="2170" y="1907"/>
                    <a:pt x="2170" y="1907"/>
                  </a:cubicBezTo>
                  <a:cubicBezTo>
                    <a:pt x="2169" y="1905"/>
                    <a:pt x="2169" y="1905"/>
                    <a:pt x="2169" y="1905"/>
                  </a:cubicBezTo>
                  <a:cubicBezTo>
                    <a:pt x="2168" y="1906"/>
                    <a:pt x="2168" y="1906"/>
                    <a:pt x="2168" y="1906"/>
                  </a:cubicBezTo>
                  <a:cubicBezTo>
                    <a:pt x="2166" y="1908"/>
                    <a:pt x="2166" y="1908"/>
                    <a:pt x="2166" y="1908"/>
                  </a:cubicBezTo>
                  <a:cubicBezTo>
                    <a:pt x="2164" y="1908"/>
                    <a:pt x="2164" y="1908"/>
                    <a:pt x="2164" y="1908"/>
                  </a:cubicBezTo>
                  <a:cubicBezTo>
                    <a:pt x="2163" y="1906"/>
                    <a:pt x="2163" y="1906"/>
                    <a:pt x="2163" y="1906"/>
                  </a:cubicBezTo>
                  <a:cubicBezTo>
                    <a:pt x="2161" y="1903"/>
                    <a:pt x="2161" y="1903"/>
                    <a:pt x="2161" y="1903"/>
                  </a:cubicBezTo>
                  <a:cubicBezTo>
                    <a:pt x="2160" y="1899"/>
                    <a:pt x="2160" y="1899"/>
                    <a:pt x="2160" y="1899"/>
                  </a:cubicBezTo>
                  <a:cubicBezTo>
                    <a:pt x="2159" y="1895"/>
                    <a:pt x="2159" y="1895"/>
                    <a:pt x="2159" y="1895"/>
                  </a:cubicBezTo>
                  <a:cubicBezTo>
                    <a:pt x="2161" y="1895"/>
                    <a:pt x="2161" y="1895"/>
                    <a:pt x="2161" y="1895"/>
                  </a:cubicBezTo>
                  <a:cubicBezTo>
                    <a:pt x="2162" y="1897"/>
                    <a:pt x="2162" y="1897"/>
                    <a:pt x="2162" y="1897"/>
                  </a:cubicBezTo>
                  <a:cubicBezTo>
                    <a:pt x="2166" y="1903"/>
                    <a:pt x="2166" y="1903"/>
                    <a:pt x="2166" y="1903"/>
                  </a:cubicBezTo>
                  <a:cubicBezTo>
                    <a:pt x="2167" y="1902"/>
                    <a:pt x="2167" y="1902"/>
                    <a:pt x="2167" y="1902"/>
                  </a:cubicBezTo>
                  <a:cubicBezTo>
                    <a:pt x="2168" y="1901"/>
                    <a:pt x="2168" y="1901"/>
                    <a:pt x="2168" y="1901"/>
                  </a:cubicBezTo>
                  <a:cubicBezTo>
                    <a:pt x="2170" y="1900"/>
                    <a:pt x="2170" y="1900"/>
                    <a:pt x="2170" y="1900"/>
                  </a:cubicBezTo>
                  <a:cubicBezTo>
                    <a:pt x="2173" y="1903"/>
                    <a:pt x="2173" y="1903"/>
                    <a:pt x="2173" y="1903"/>
                  </a:cubicBezTo>
                  <a:cubicBezTo>
                    <a:pt x="2174" y="1906"/>
                    <a:pt x="2174" y="1906"/>
                    <a:pt x="2174" y="1906"/>
                  </a:cubicBezTo>
                  <a:cubicBezTo>
                    <a:pt x="2174" y="1910"/>
                    <a:pt x="2174" y="1910"/>
                    <a:pt x="2174" y="1910"/>
                  </a:cubicBezTo>
                  <a:cubicBezTo>
                    <a:pt x="2172" y="1913"/>
                    <a:pt x="2172" y="1913"/>
                    <a:pt x="2172" y="1913"/>
                  </a:cubicBezTo>
                  <a:cubicBezTo>
                    <a:pt x="2173" y="1915"/>
                    <a:pt x="2173" y="1915"/>
                    <a:pt x="2173" y="1915"/>
                  </a:cubicBezTo>
                  <a:cubicBezTo>
                    <a:pt x="2179" y="1921"/>
                    <a:pt x="2179" y="1921"/>
                    <a:pt x="2179" y="1921"/>
                  </a:cubicBezTo>
                  <a:cubicBezTo>
                    <a:pt x="2181" y="1924"/>
                    <a:pt x="2181" y="1924"/>
                    <a:pt x="2181" y="1924"/>
                  </a:cubicBezTo>
                  <a:cubicBezTo>
                    <a:pt x="2181" y="1925"/>
                    <a:pt x="2181" y="1925"/>
                    <a:pt x="2181" y="1925"/>
                  </a:cubicBezTo>
                  <a:cubicBezTo>
                    <a:pt x="2182" y="1926"/>
                    <a:pt x="2182" y="1926"/>
                    <a:pt x="2182" y="1926"/>
                  </a:cubicBezTo>
                  <a:cubicBezTo>
                    <a:pt x="2185" y="1925"/>
                    <a:pt x="2185" y="1925"/>
                    <a:pt x="2185" y="1925"/>
                  </a:cubicBezTo>
                  <a:cubicBezTo>
                    <a:pt x="2190" y="1922"/>
                    <a:pt x="2190" y="1922"/>
                    <a:pt x="2190" y="1922"/>
                  </a:cubicBezTo>
                  <a:cubicBezTo>
                    <a:pt x="2195" y="1914"/>
                    <a:pt x="2195" y="1914"/>
                    <a:pt x="2195" y="1914"/>
                  </a:cubicBezTo>
                  <a:cubicBezTo>
                    <a:pt x="2200" y="1912"/>
                    <a:pt x="2200" y="1912"/>
                    <a:pt x="2200" y="1912"/>
                  </a:cubicBezTo>
                  <a:cubicBezTo>
                    <a:pt x="2199" y="1915"/>
                    <a:pt x="2199" y="1915"/>
                    <a:pt x="2199" y="1915"/>
                  </a:cubicBezTo>
                  <a:cubicBezTo>
                    <a:pt x="2203" y="1912"/>
                    <a:pt x="2203" y="1912"/>
                    <a:pt x="2203" y="1912"/>
                  </a:cubicBezTo>
                  <a:cubicBezTo>
                    <a:pt x="2206" y="1911"/>
                    <a:pt x="2206" y="1911"/>
                    <a:pt x="2206" y="1911"/>
                  </a:cubicBezTo>
                  <a:cubicBezTo>
                    <a:pt x="2210" y="1910"/>
                    <a:pt x="2210" y="1910"/>
                    <a:pt x="2210" y="1910"/>
                  </a:cubicBezTo>
                  <a:cubicBezTo>
                    <a:pt x="2214" y="1910"/>
                    <a:pt x="2214" y="1910"/>
                    <a:pt x="2214" y="1910"/>
                  </a:cubicBezTo>
                  <a:cubicBezTo>
                    <a:pt x="2215" y="1911"/>
                    <a:pt x="2215" y="1911"/>
                    <a:pt x="2215" y="1911"/>
                  </a:cubicBezTo>
                  <a:cubicBezTo>
                    <a:pt x="2215" y="1913"/>
                    <a:pt x="2215" y="1913"/>
                    <a:pt x="2215" y="1913"/>
                  </a:cubicBezTo>
                  <a:cubicBezTo>
                    <a:pt x="2210" y="1922"/>
                    <a:pt x="2210" y="1922"/>
                    <a:pt x="2210" y="1922"/>
                  </a:cubicBezTo>
                  <a:cubicBezTo>
                    <a:pt x="2209" y="1924"/>
                    <a:pt x="2209" y="1924"/>
                    <a:pt x="2209" y="1924"/>
                  </a:cubicBezTo>
                  <a:cubicBezTo>
                    <a:pt x="2210" y="1926"/>
                    <a:pt x="2210" y="1926"/>
                    <a:pt x="2210" y="1926"/>
                  </a:cubicBezTo>
                  <a:cubicBezTo>
                    <a:pt x="2215" y="1927"/>
                    <a:pt x="2215" y="1927"/>
                    <a:pt x="2215" y="1927"/>
                  </a:cubicBezTo>
                  <a:cubicBezTo>
                    <a:pt x="2217" y="1926"/>
                    <a:pt x="2217" y="1926"/>
                    <a:pt x="2217" y="1926"/>
                  </a:cubicBezTo>
                  <a:cubicBezTo>
                    <a:pt x="2220" y="1925"/>
                    <a:pt x="2220" y="1925"/>
                    <a:pt x="2220" y="1925"/>
                  </a:cubicBezTo>
                  <a:cubicBezTo>
                    <a:pt x="2223" y="1924"/>
                    <a:pt x="2223" y="1924"/>
                    <a:pt x="2223" y="1924"/>
                  </a:cubicBezTo>
                  <a:cubicBezTo>
                    <a:pt x="2227" y="1925"/>
                    <a:pt x="2227" y="1925"/>
                    <a:pt x="2227" y="1925"/>
                  </a:cubicBezTo>
                  <a:cubicBezTo>
                    <a:pt x="2227" y="1926"/>
                    <a:pt x="2227" y="1926"/>
                    <a:pt x="2227" y="1926"/>
                  </a:cubicBezTo>
                  <a:cubicBezTo>
                    <a:pt x="2226" y="1926"/>
                    <a:pt x="2226" y="1926"/>
                    <a:pt x="2226" y="1926"/>
                  </a:cubicBezTo>
                  <a:cubicBezTo>
                    <a:pt x="2222" y="1929"/>
                    <a:pt x="2222" y="1929"/>
                    <a:pt x="2222" y="1929"/>
                  </a:cubicBezTo>
                  <a:cubicBezTo>
                    <a:pt x="2213" y="1931"/>
                    <a:pt x="2213" y="1931"/>
                    <a:pt x="2213" y="1931"/>
                  </a:cubicBezTo>
                  <a:cubicBezTo>
                    <a:pt x="2209" y="1933"/>
                    <a:pt x="2209" y="1933"/>
                    <a:pt x="2209" y="1933"/>
                  </a:cubicBezTo>
                  <a:cubicBezTo>
                    <a:pt x="2208" y="1937"/>
                    <a:pt x="2208" y="1937"/>
                    <a:pt x="2208" y="1937"/>
                  </a:cubicBezTo>
                  <a:cubicBezTo>
                    <a:pt x="2213" y="1937"/>
                    <a:pt x="2213" y="1937"/>
                    <a:pt x="2213" y="1937"/>
                  </a:cubicBezTo>
                  <a:cubicBezTo>
                    <a:pt x="2223" y="1933"/>
                    <a:pt x="2223" y="1933"/>
                    <a:pt x="2223" y="1933"/>
                  </a:cubicBezTo>
                  <a:cubicBezTo>
                    <a:pt x="2235" y="1927"/>
                    <a:pt x="2235" y="1927"/>
                    <a:pt x="2235" y="1927"/>
                  </a:cubicBezTo>
                  <a:cubicBezTo>
                    <a:pt x="2240" y="1926"/>
                    <a:pt x="2240" y="1926"/>
                    <a:pt x="2240" y="1926"/>
                  </a:cubicBezTo>
                  <a:cubicBezTo>
                    <a:pt x="2243" y="1925"/>
                    <a:pt x="2243" y="1925"/>
                    <a:pt x="2243" y="1925"/>
                  </a:cubicBezTo>
                  <a:cubicBezTo>
                    <a:pt x="2251" y="1920"/>
                    <a:pt x="2251" y="1920"/>
                    <a:pt x="2251" y="1920"/>
                  </a:cubicBezTo>
                  <a:cubicBezTo>
                    <a:pt x="2255" y="1919"/>
                    <a:pt x="2255" y="1919"/>
                    <a:pt x="2255" y="1919"/>
                  </a:cubicBezTo>
                  <a:cubicBezTo>
                    <a:pt x="2259" y="1921"/>
                    <a:pt x="2259" y="1921"/>
                    <a:pt x="2259" y="1921"/>
                  </a:cubicBezTo>
                  <a:cubicBezTo>
                    <a:pt x="2261" y="1925"/>
                    <a:pt x="2261" y="1925"/>
                    <a:pt x="2261" y="1925"/>
                  </a:cubicBezTo>
                  <a:cubicBezTo>
                    <a:pt x="2260" y="1928"/>
                    <a:pt x="2260" y="1928"/>
                    <a:pt x="2260" y="1928"/>
                  </a:cubicBezTo>
                  <a:cubicBezTo>
                    <a:pt x="2258" y="1930"/>
                    <a:pt x="2258" y="1930"/>
                    <a:pt x="2258" y="1930"/>
                  </a:cubicBezTo>
                  <a:cubicBezTo>
                    <a:pt x="2253" y="1931"/>
                    <a:pt x="2253" y="1931"/>
                    <a:pt x="2253" y="1931"/>
                  </a:cubicBezTo>
                  <a:cubicBezTo>
                    <a:pt x="2223" y="1948"/>
                    <a:pt x="2223" y="1948"/>
                    <a:pt x="2223" y="1948"/>
                  </a:cubicBezTo>
                  <a:cubicBezTo>
                    <a:pt x="2216" y="1954"/>
                    <a:pt x="2216" y="1954"/>
                    <a:pt x="2216" y="1954"/>
                  </a:cubicBezTo>
                  <a:cubicBezTo>
                    <a:pt x="2211" y="1961"/>
                    <a:pt x="2211" y="1961"/>
                    <a:pt x="2211" y="1961"/>
                  </a:cubicBezTo>
                  <a:cubicBezTo>
                    <a:pt x="2217" y="1957"/>
                    <a:pt x="2217" y="1957"/>
                    <a:pt x="2217" y="1957"/>
                  </a:cubicBezTo>
                  <a:cubicBezTo>
                    <a:pt x="2231" y="1948"/>
                    <a:pt x="2231" y="1948"/>
                    <a:pt x="2231" y="1948"/>
                  </a:cubicBezTo>
                  <a:cubicBezTo>
                    <a:pt x="2243" y="1944"/>
                    <a:pt x="2243" y="1944"/>
                    <a:pt x="2243" y="1944"/>
                  </a:cubicBezTo>
                  <a:cubicBezTo>
                    <a:pt x="2256" y="1933"/>
                    <a:pt x="2256" y="1933"/>
                    <a:pt x="2256" y="1933"/>
                  </a:cubicBezTo>
                  <a:cubicBezTo>
                    <a:pt x="2278" y="1927"/>
                    <a:pt x="2278" y="1927"/>
                    <a:pt x="2278" y="1927"/>
                  </a:cubicBezTo>
                  <a:cubicBezTo>
                    <a:pt x="2292" y="1919"/>
                    <a:pt x="2292" y="1919"/>
                    <a:pt x="2292" y="1919"/>
                  </a:cubicBezTo>
                  <a:cubicBezTo>
                    <a:pt x="2317" y="1901"/>
                    <a:pt x="2317" y="1901"/>
                    <a:pt x="2317" y="1901"/>
                  </a:cubicBezTo>
                  <a:cubicBezTo>
                    <a:pt x="2309" y="1902"/>
                    <a:pt x="2309" y="1902"/>
                    <a:pt x="2309" y="1902"/>
                  </a:cubicBezTo>
                  <a:cubicBezTo>
                    <a:pt x="2301" y="1906"/>
                    <a:pt x="2301" y="1906"/>
                    <a:pt x="2301" y="1906"/>
                  </a:cubicBezTo>
                  <a:cubicBezTo>
                    <a:pt x="2272" y="1924"/>
                    <a:pt x="2272" y="1924"/>
                    <a:pt x="2272" y="1924"/>
                  </a:cubicBezTo>
                  <a:cubicBezTo>
                    <a:pt x="2271" y="1925"/>
                    <a:pt x="2271" y="1925"/>
                    <a:pt x="2271" y="1925"/>
                  </a:cubicBezTo>
                  <a:cubicBezTo>
                    <a:pt x="2270" y="1925"/>
                    <a:pt x="2270" y="1925"/>
                    <a:pt x="2270" y="1925"/>
                  </a:cubicBezTo>
                  <a:cubicBezTo>
                    <a:pt x="2268" y="1925"/>
                    <a:pt x="2268" y="1925"/>
                    <a:pt x="2268" y="1925"/>
                  </a:cubicBezTo>
                  <a:cubicBezTo>
                    <a:pt x="2267" y="1925"/>
                    <a:pt x="2267" y="1925"/>
                    <a:pt x="2267" y="1925"/>
                  </a:cubicBezTo>
                  <a:cubicBezTo>
                    <a:pt x="2266" y="1923"/>
                    <a:pt x="2266" y="1923"/>
                    <a:pt x="2266" y="1923"/>
                  </a:cubicBezTo>
                  <a:cubicBezTo>
                    <a:pt x="2266" y="1923"/>
                    <a:pt x="2266" y="1923"/>
                    <a:pt x="2266" y="1923"/>
                  </a:cubicBezTo>
                  <a:cubicBezTo>
                    <a:pt x="2267" y="1922"/>
                    <a:pt x="2267" y="1922"/>
                    <a:pt x="2267" y="1922"/>
                  </a:cubicBezTo>
                  <a:cubicBezTo>
                    <a:pt x="2267" y="1917"/>
                    <a:pt x="2267" y="1917"/>
                    <a:pt x="2267" y="1917"/>
                  </a:cubicBezTo>
                  <a:cubicBezTo>
                    <a:pt x="2268" y="1915"/>
                    <a:pt x="2268" y="1915"/>
                    <a:pt x="2268" y="1915"/>
                  </a:cubicBezTo>
                  <a:cubicBezTo>
                    <a:pt x="2268" y="1913"/>
                    <a:pt x="2268" y="1913"/>
                    <a:pt x="2268" y="1913"/>
                  </a:cubicBezTo>
                  <a:cubicBezTo>
                    <a:pt x="2267" y="1910"/>
                    <a:pt x="2267" y="1910"/>
                    <a:pt x="2267" y="1910"/>
                  </a:cubicBezTo>
                  <a:cubicBezTo>
                    <a:pt x="2295" y="1898"/>
                    <a:pt x="2295" y="1898"/>
                    <a:pt x="2295" y="1898"/>
                  </a:cubicBezTo>
                  <a:cubicBezTo>
                    <a:pt x="2303" y="1897"/>
                    <a:pt x="2303" y="1897"/>
                    <a:pt x="2303" y="1897"/>
                  </a:cubicBezTo>
                  <a:cubicBezTo>
                    <a:pt x="2313" y="1897"/>
                    <a:pt x="2313" y="1897"/>
                    <a:pt x="2313" y="1897"/>
                  </a:cubicBezTo>
                  <a:cubicBezTo>
                    <a:pt x="2323" y="1896"/>
                    <a:pt x="2323" y="1896"/>
                    <a:pt x="2323" y="1896"/>
                  </a:cubicBezTo>
                  <a:cubicBezTo>
                    <a:pt x="2332" y="1893"/>
                    <a:pt x="2332" y="1893"/>
                    <a:pt x="2332" y="1893"/>
                  </a:cubicBezTo>
                  <a:cubicBezTo>
                    <a:pt x="2342" y="1888"/>
                    <a:pt x="2342" y="1888"/>
                    <a:pt x="2342" y="1888"/>
                  </a:cubicBezTo>
                  <a:cubicBezTo>
                    <a:pt x="2366" y="1871"/>
                    <a:pt x="2366" y="1871"/>
                    <a:pt x="2366" y="1871"/>
                  </a:cubicBezTo>
                  <a:cubicBezTo>
                    <a:pt x="2380" y="1860"/>
                    <a:pt x="2380" y="1860"/>
                    <a:pt x="2380" y="1860"/>
                  </a:cubicBezTo>
                  <a:cubicBezTo>
                    <a:pt x="2384" y="1859"/>
                    <a:pt x="2384" y="1859"/>
                    <a:pt x="2384" y="1859"/>
                  </a:cubicBezTo>
                  <a:cubicBezTo>
                    <a:pt x="2388" y="1858"/>
                    <a:pt x="2388" y="1858"/>
                    <a:pt x="2388" y="1858"/>
                  </a:cubicBezTo>
                  <a:cubicBezTo>
                    <a:pt x="2391" y="1856"/>
                    <a:pt x="2391" y="1856"/>
                    <a:pt x="2391" y="1856"/>
                  </a:cubicBezTo>
                  <a:cubicBezTo>
                    <a:pt x="2402" y="1845"/>
                    <a:pt x="2402" y="1845"/>
                    <a:pt x="2402" y="1845"/>
                  </a:cubicBezTo>
                  <a:cubicBezTo>
                    <a:pt x="2413" y="1832"/>
                    <a:pt x="2413" y="1832"/>
                    <a:pt x="2413" y="1832"/>
                  </a:cubicBezTo>
                  <a:cubicBezTo>
                    <a:pt x="2419" y="1828"/>
                    <a:pt x="2419" y="1828"/>
                    <a:pt x="2419" y="1828"/>
                  </a:cubicBezTo>
                  <a:cubicBezTo>
                    <a:pt x="2434" y="1815"/>
                    <a:pt x="2434" y="1815"/>
                    <a:pt x="2434" y="1815"/>
                  </a:cubicBezTo>
                  <a:cubicBezTo>
                    <a:pt x="2436" y="1812"/>
                    <a:pt x="2436" y="1812"/>
                    <a:pt x="2436" y="1812"/>
                  </a:cubicBezTo>
                  <a:cubicBezTo>
                    <a:pt x="2436" y="1809"/>
                    <a:pt x="2436" y="1809"/>
                    <a:pt x="2436" y="1809"/>
                  </a:cubicBezTo>
                  <a:cubicBezTo>
                    <a:pt x="2436" y="1805"/>
                    <a:pt x="2436" y="1805"/>
                    <a:pt x="2436" y="1805"/>
                  </a:cubicBezTo>
                  <a:cubicBezTo>
                    <a:pt x="2433" y="1794"/>
                    <a:pt x="2433" y="1794"/>
                    <a:pt x="2433" y="1794"/>
                  </a:cubicBezTo>
                  <a:cubicBezTo>
                    <a:pt x="2433" y="1789"/>
                    <a:pt x="2433" y="1789"/>
                    <a:pt x="2433" y="1789"/>
                  </a:cubicBezTo>
                  <a:cubicBezTo>
                    <a:pt x="2435" y="1784"/>
                    <a:pt x="2435" y="1784"/>
                    <a:pt x="2435" y="1784"/>
                  </a:cubicBezTo>
                  <a:cubicBezTo>
                    <a:pt x="2432" y="1777"/>
                    <a:pt x="2432" y="1777"/>
                    <a:pt x="2432" y="1777"/>
                  </a:cubicBezTo>
                  <a:cubicBezTo>
                    <a:pt x="2430" y="1775"/>
                    <a:pt x="2430" y="1775"/>
                    <a:pt x="2430" y="1775"/>
                  </a:cubicBezTo>
                  <a:cubicBezTo>
                    <a:pt x="2434" y="1777"/>
                    <a:pt x="2434" y="1777"/>
                    <a:pt x="2434" y="1777"/>
                  </a:cubicBezTo>
                  <a:cubicBezTo>
                    <a:pt x="2437" y="1778"/>
                    <a:pt x="2437" y="1778"/>
                    <a:pt x="2437" y="1778"/>
                  </a:cubicBezTo>
                  <a:cubicBezTo>
                    <a:pt x="2440" y="1779"/>
                    <a:pt x="2440" y="1779"/>
                    <a:pt x="2440" y="1779"/>
                  </a:cubicBezTo>
                  <a:cubicBezTo>
                    <a:pt x="2442" y="1783"/>
                    <a:pt x="2442" y="1783"/>
                    <a:pt x="2442" y="1783"/>
                  </a:cubicBezTo>
                  <a:cubicBezTo>
                    <a:pt x="2448" y="1780"/>
                    <a:pt x="2448" y="1780"/>
                    <a:pt x="2448" y="1780"/>
                  </a:cubicBezTo>
                  <a:cubicBezTo>
                    <a:pt x="2453" y="1776"/>
                    <a:pt x="2453" y="1776"/>
                    <a:pt x="2453" y="1776"/>
                  </a:cubicBezTo>
                  <a:cubicBezTo>
                    <a:pt x="2466" y="1759"/>
                    <a:pt x="2466" y="1759"/>
                    <a:pt x="2466" y="1759"/>
                  </a:cubicBezTo>
                  <a:cubicBezTo>
                    <a:pt x="2466" y="1758"/>
                    <a:pt x="2466" y="1758"/>
                    <a:pt x="2466" y="1758"/>
                  </a:cubicBezTo>
                  <a:cubicBezTo>
                    <a:pt x="2466" y="1756"/>
                    <a:pt x="2466" y="1756"/>
                    <a:pt x="2466" y="1756"/>
                  </a:cubicBezTo>
                  <a:cubicBezTo>
                    <a:pt x="2466" y="1755"/>
                    <a:pt x="2466" y="1755"/>
                    <a:pt x="2466" y="1755"/>
                  </a:cubicBezTo>
                  <a:cubicBezTo>
                    <a:pt x="2467" y="1755"/>
                    <a:pt x="2467" y="1755"/>
                    <a:pt x="2467" y="1755"/>
                  </a:cubicBezTo>
                  <a:cubicBezTo>
                    <a:pt x="2468" y="1755"/>
                    <a:pt x="2468" y="1755"/>
                    <a:pt x="2468" y="1755"/>
                  </a:cubicBezTo>
                  <a:cubicBezTo>
                    <a:pt x="2469" y="1755"/>
                    <a:pt x="2469" y="1755"/>
                    <a:pt x="2469" y="1755"/>
                  </a:cubicBezTo>
                  <a:cubicBezTo>
                    <a:pt x="2473" y="1752"/>
                    <a:pt x="2473" y="1752"/>
                    <a:pt x="2473" y="1752"/>
                  </a:cubicBezTo>
                  <a:cubicBezTo>
                    <a:pt x="2475" y="1749"/>
                    <a:pt x="2475" y="1749"/>
                    <a:pt x="2475" y="1749"/>
                  </a:cubicBezTo>
                  <a:cubicBezTo>
                    <a:pt x="2476" y="1746"/>
                    <a:pt x="2476" y="1746"/>
                    <a:pt x="2476" y="1746"/>
                  </a:cubicBezTo>
                  <a:cubicBezTo>
                    <a:pt x="2477" y="1746"/>
                    <a:pt x="2477" y="1746"/>
                    <a:pt x="2477" y="1746"/>
                  </a:cubicBezTo>
                  <a:cubicBezTo>
                    <a:pt x="2481" y="1749"/>
                    <a:pt x="2481" y="1749"/>
                    <a:pt x="2481" y="1749"/>
                  </a:cubicBezTo>
                  <a:cubicBezTo>
                    <a:pt x="2484" y="1747"/>
                    <a:pt x="2484" y="1747"/>
                    <a:pt x="2484" y="1747"/>
                  </a:cubicBezTo>
                  <a:cubicBezTo>
                    <a:pt x="2486" y="1742"/>
                    <a:pt x="2486" y="1742"/>
                    <a:pt x="2486" y="1742"/>
                  </a:cubicBezTo>
                  <a:cubicBezTo>
                    <a:pt x="2487" y="1737"/>
                    <a:pt x="2487" y="1737"/>
                    <a:pt x="2487" y="1737"/>
                  </a:cubicBezTo>
                  <a:cubicBezTo>
                    <a:pt x="2489" y="1732"/>
                    <a:pt x="2489" y="1732"/>
                    <a:pt x="2489" y="1732"/>
                  </a:cubicBezTo>
                  <a:cubicBezTo>
                    <a:pt x="2492" y="1730"/>
                    <a:pt x="2492" y="1730"/>
                    <a:pt x="2492" y="1730"/>
                  </a:cubicBezTo>
                  <a:cubicBezTo>
                    <a:pt x="2497" y="1731"/>
                    <a:pt x="2497" y="1731"/>
                    <a:pt x="2497" y="1731"/>
                  </a:cubicBezTo>
                  <a:cubicBezTo>
                    <a:pt x="2500" y="1734"/>
                    <a:pt x="2500" y="1734"/>
                    <a:pt x="2500" y="1734"/>
                  </a:cubicBezTo>
                  <a:cubicBezTo>
                    <a:pt x="2501" y="1732"/>
                    <a:pt x="2501" y="1732"/>
                    <a:pt x="2501" y="1732"/>
                  </a:cubicBezTo>
                  <a:cubicBezTo>
                    <a:pt x="2502" y="1732"/>
                    <a:pt x="2502" y="1732"/>
                    <a:pt x="2502" y="1732"/>
                  </a:cubicBezTo>
                  <a:cubicBezTo>
                    <a:pt x="2502" y="1732"/>
                    <a:pt x="2502" y="1732"/>
                    <a:pt x="2502" y="1732"/>
                  </a:cubicBezTo>
                  <a:cubicBezTo>
                    <a:pt x="2503" y="1732"/>
                    <a:pt x="2503" y="1732"/>
                    <a:pt x="2503" y="1732"/>
                  </a:cubicBezTo>
                  <a:cubicBezTo>
                    <a:pt x="2493" y="1728"/>
                    <a:pt x="2493" y="1728"/>
                    <a:pt x="2493" y="1728"/>
                  </a:cubicBezTo>
                  <a:cubicBezTo>
                    <a:pt x="2491" y="1727"/>
                    <a:pt x="2491" y="1727"/>
                    <a:pt x="2491" y="1727"/>
                  </a:cubicBezTo>
                  <a:cubicBezTo>
                    <a:pt x="2488" y="1726"/>
                    <a:pt x="2488" y="1726"/>
                    <a:pt x="2488" y="1726"/>
                  </a:cubicBezTo>
                  <a:cubicBezTo>
                    <a:pt x="2482" y="1716"/>
                    <a:pt x="2482" y="1716"/>
                    <a:pt x="2482" y="1716"/>
                  </a:cubicBezTo>
                  <a:cubicBezTo>
                    <a:pt x="2481" y="1716"/>
                    <a:pt x="2481" y="1716"/>
                    <a:pt x="2481" y="1716"/>
                  </a:cubicBezTo>
                  <a:cubicBezTo>
                    <a:pt x="2481" y="1717"/>
                    <a:pt x="2481" y="1717"/>
                    <a:pt x="2481" y="1717"/>
                  </a:cubicBezTo>
                  <a:cubicBezTo>
                    <a:pt x="2481" y="1717"/>
                    <a:pt x="2481" y="1717"/>
                    <a:pt x="2481" y="1717"/>
                  </a:cubicBezTo>
                  <a:cubicBezTo>
                    <a:pt x="2481" y="1717"/>
                    <a:pt x="2481" y="1717"/>
                    <a:pt x="2481" y="1717"/>
                  </a:cubicBezTo>
                  <a:cubicBezTo>
                    <a:pt x="2481" y="1718"/>
                    <a:pt x="2481" y="1718"/>
                    <a:pt x="2481" y="1718"/>
                  </a:cubicBezTo>
                  <a:cubicBezTo>
                    <a:pt x="2481" y="1718"/>
                    <a:pt x="2481" y="1718"/>
                    <a:pt x="2481" y="1718"/>
                  </a:cubicBezTo>
                  <a:cubicBezTo>
                    <a:pt x="2482" y="1719"/>
                    <a:pt x="2482" y="1719"/>
                    <a:pt x="2482" y="1719"/>
                  </a:cubicBezTo>
                  <a:cubicBezTo>
                    <a:pt x="2482" y="1721"/>
                    <a:pt x="2482" y="1721"/>
                    <a:pt x="2482" y="1721"/>
                  </a:cubicBezTo>
                  <a:cubicBezTo>
                    <a:pt x="2476" y="1721"/>
                    <a:pt x="2476" y="1721"/>
                    <a:pt x="2476" y="1721"/>
                  </a:cubicBezTo>
                  <a:cubicBezTo>
                    <a:pt x="2475" y="1718"/>
                    <a:pt x="2475" y="1718"/>
                    <a:pt x="2475" y="1718"/>
                  </a:cubicBezTo>
                  <a:cubicBezTo>
                    <a:pt x="2475" y="1714"/>
                    <a:pt x="2475" y="1714"/>
                    <a:pt x="2475" y="1714"/>
                  </a:cubicBezTo>
                  <a:cubicBezTo>
                    <a:pt x="2471" y="1711"/>
                    <a:pt x="2471" y="1711"/>
                    <a:pt x="2471" y="1711"/>
                  </a:cubicBezTo>
                  <a:cubicBezTo>
                    <a:pt x="2471" y="1710"/>
                    <a:pt x="2471" y="1710"/>
                    <a:pt x="2471" y="1710"/>
                  </a:cubicBezTo>
                  <a:cubicBezTo>
                    <a:pt x="2474" y="1708"/>
                    <a:pt x="2474" y="1708"/>
                    <a:pt x="2474" y="1708"/>
                  </a:cubicBezTo>
                  <a:cubicBezTo>
                    <a:pt x="2477" y="1707"/>
                    <a:pt x="2477" y="1707"/>
                    <a:pt x="2477" y="1707"/>
                  </a:cubicBezTo>
                  <a:cubicBezTo>
                    <a:pt x="2480" y="1708"/>
                    <a:pt x="2480" y="1708"/>
                    <a:pt x="2480" y="1708"/>
                  </a:cubicBezTo>
                  <a:cubicBezTo>
                    <a:pt x="2482" y="1705"/>
                    <a:pt x="2482" y="1705"/>
                    <a:pt x="2482" y="1705"/>
                  </a:cubicBezTo>
                  <a:cubicBezTo>
                    <a:pt x="2483" y="1702"/>
                    <a:pt x="2483" y="1702"/>
                    <a:pt x="2483" y="1702"/>
                  </a:cubicBezTo>
                  <a:cubicBezTo>
                    <a:pt x="2467" y="1699"/>
                    <a:pt x="2467" y="1699"/>
                    <a:pt x="2467" y="1699"/>
                  </a:cubicBezTo>
                  <a:cubicBezTo>
                    <a:pt x="2458" y="1692"/>
                    <a:pt x="2458" y="1692"/>
                    <a:pt x="2458" y="1692"/>
                  </a:cubicBezTo>
                  <a:cubicBezTo>
                    <a:pt x="2459" y="1686"/>
                    <a:pt x="2459" y="1686"/>
                    <a:pt x="2459" y="1686"/>
                  </a:cubicBezTo>
                  <a:cubicBezTo>
                    <a:pt x="2461" y="1683"/>
                    <a:pt x="2461" y="1683"/>
                    <a:pt x="2461" y="1683"/>
                  </a:cubicBezTo>
                  <a:cubicBezTo>
                    <a:pt x="2465" y="1679"/>
                    <a:pt x="2465" y="1679"/>
                    <a:pt x="2465" y="1679"/>
                  </a:cubicBezTo>
                  <a:cubicBezTo>
                    <a:pt x="2465" y="1676"/>
                    <a:pt x="2465" y="1676"/>
                    <a:pt x="2465" y="1676"/>
                  </a:cubicBezTo>
                  <a:cubicBezTo>
                    <a:pt x="2460" y="1672"/>
                    <a:pt x="2460" y="1672"/>
                    <a:pt x="2460" y="1672"/>
                  </a:cubicBezTo>
                  <a:cubicBezTo>
                    <a:pt x="2458" y="1667"/>
                    <a:pt x="2458" y="1667"/>
                    <a:pt x="2458" y="1667"/>
                  </a:cubicBezTo>
                  <a:cubicBezTo>
                    <a:pt x="2460" y="1663"/>
                    <a:pt x="2460" y="1663"/>
                    <a:pt x="2460" y="1663"/>
                  </a:cubicBezTo>
                  <a:cubicBezTo>
                    <a:pt x="2464" y="1659"/>
                    <a:pt x="2464" y="1659"/>
                    <a:pt x="2464" y="1659"/>
                  </a:cubicBezTo>
                  <a:cubicBezTo>
                    <a:pt x="2462" y="1657"/>
                    <a:pt x="2462" y="1657"/>
                    <a:pt x="2462" y="1657"/>
                  </a:cubicBezTo>
                  <a:cubicBezTo>
                    <a:pt x="2459" y="1655"/>
                    <a:pt x="2459" y="1655"/>
                    <a:pt x="2459" y="1655"/>
                  </a:cubicBezTo>
                  <a:cubicBezTo>
                    <a:pt x="2458" y="1655"/>
                    <a:pt x="2456" y="1655"/>
                    <a:pt x="2455" y="1654"/>
                  </a:cubicBezTo>
                  <a:cubicBezTo>
                    <a:pt x="2453" y="1653"/>
                    <a:pt x="2453" y="1653"/>
                    <a:pt x="2453" y="1653"/>
                  </a:cubicBezTo>
                  <a:cubicBezTo>
                    <a:pt x="2450" y="1652"/>
                    <a:pt x="2450" y="1652"/>
                    <a:pt x="2450" y="1652"/>
                  </a:cubicBezTo>
                  <a:cubicBezTo>
                    <a:pt x="2447" y="1651"/>
                    <a:pt x="2447" y="1651"/>
                    <a:pt x="2447" y="1651"/>
                  </a:cubicBezTo>
                  <a:cubicBezTo>
                    <a:pt x="2449" y="1642"/>
                    <a:pt x="2449" y="1642"/>
                    <a:pt x="2449" y="1642"/>
                  </a:cubicBezTo>
                  <a:cubicBezTo>
                    <a:pt x="2453" y="1642"/>
                    <a:pt x="2453" y="1642"/>
                    <a:pt x="2453" y="1642"/>
                  </a:cubicBezTo>
                  <a:cubicBezTo>
                    <a:pt x="2455" y="1645"/>
                    <a:pt x="2455" y="1645"/>
                    <a:pt x="2455" y="1645"/>
                  </a:cubicBezTo>
                  <a:cubicBezTo>
                    <a:pt x="2458" y="1649"/>
                    <a:pt x="2458" y="1649"/>
                    <a:pt x="2458" y="1649"/>
                  </a:cubicBezTo>
                  <a:cubicBezTo>
                    <a:pt x="2461" y="1650"/>
                    <a:pt x="2461" y="1650"/>
                    <a:pt x="2461" y="1650"/>
                  </a:cubicBezTo>
                  <a:cubicBezTo>
                    <a:pt x="2468" y="1652"/>
                    <a:pt x="2468" y="1652"/>
                    <a:pt x="2468" y="1652"/>
                  </a:cubicBezTo>
                  <a:cubicBezTo>
                    <a:pt x="2472" y="1654"/>
                    <a:pt x="2472" y="1654"/>
                    <a:pt x="2472" y="1654"/>
                  </a:cubicBezTo>
                  <a:cubicBezTo>
                    <a:pt x="2474" y="1655"/>
                    <a:pt x="2474" y="1655"/>
                    <a:pt x="2474" y="1655"/>
                  </a:cubicBezTo>
                  <a:cubicBezTo>
                    <a:pt x="2476" y="1661"/>
                    <a:pt x="2476" y="1661"/>
                    <a:pt x="2476" y="1661"/>
                  </a:cubicBezTo>
                  <a:cubicBezTo>
                    <a:pt x="2479" y="1664"/>
                    <a:pt x="2479" y="1664"/>
                    <a:pt x="2479" y="1664"/>
                  </a:cubicBezTo>
                  <a:cubicBezTo>
                    <a:pt x="2482" y="1663"/>
                    <a:pt x="2482" y="1663"/>
                    <a:pt x="2482" y="1663"/>
                  </a:cubicBezTo>
                  <a:cubicBezTo>
                    <a:pt x="2488" y="1661"/>
                    <a:pt x="2488" y="1661"/>
                    <a:pt x="2488" y="1661"/>
                  </a:cubicBezTo>
                  <a:cubicBezTo>
                    <a:pt x="2491" y="1656"/>
                    <a:pt x="2491" y="1656"/>
                    <a:pt x="2491" y="1656"/>
                  </a:cubicBezTo>
                  <a:cubicBezTo>
                    <a:pt x="2493" y="1648"/>
                    <a:pt x="2493" y="1648"/>
                    <a:pt x="2493" y="1648"/>
                  </a:cubicBezTo>
                  <a:cubicBezTo>
                    <a:pt x="2498" y="1640"/>
                    <a:pt x="2498" y="1640"/>
                    <a:pt x="2498" y="1640"/>
                  </a:cubicBezTo>
                  <a:cubicBezTo>
                    <a:pt x="2497" y="1635"/>
                    <a:pt x="2497" y="1635"/>
                    <a:pt x="2497" y="1635"/>
                  </a:cubicBezTo>
                  <a:cubicBezTo>
                    <a:pt x="2501" y="1631"/>
                    <a:pt x="2501" y="1631"/>
                    <a:pt x="2501" y="1631"/>
                  </a:cubicBezTo>
                  <a:cubicBezTo>
                    <a:pt x="2504" y="1634"/>
                    <a:pt x="2504" y="1634"/>
                    <a:pt x="2504" y="1634"/>
                  </a:cubicBezTo>
                  <a:cubicBezTo>
                    <a:pt x="2509" y="1633"/>
                    <a:pt x="2509" y="1633"/>
                    <a:pt x="2509" y="1633"/>
                  </a:cubicBezTo>
                  <a:cubicBezTo>
                    <a:pt x="2511" y="1632"/>
                    <a:pt x="2511" y="1632"/>
                    <a:pt x="2511" y="1632"/>
                  </a:cubicBezTo>
                  <a:cubicBezTo>
                    <a:pt x="2515" y="1631"/>
                    <a:pt x="2515" y="1631"/>
                    <a:pt x="2515" y="1631"/>
                  </a:cubicBezTo>
                  <a:cubicBezTo>
                    <a:pt x="2517" y="1631"/>
                    <a:pt x="2517" y="1631"/>
                    <a:pt x="2517" y="1631"/>
                  </a:cubicBezTo>
                  <a:cubicBezTo>
                    <a:pt x="2520" y="1632"/>
                    <a:pt x="2520" y="1632"/>
                    <a:pt x="2520" y="1632"/>
                  </a:cubicBezTo>
                  <a:cubicBezTo>
                    <a:pt x="2522" y="1636"/>
                    <a:pt x="2522" y="1636"/>
                    <a:pt x="2522" y="1636"/>
                  </a:cubicBezTo>
                  <a:cubicBezTo>
                    <a:pt x="2524" y="1638"/>
                    <a:pt x="2524" y="1638"/>
                    <a:pt x="2524" y="1638"/>
                  </a:cubicBezTo>
                  <a:cubicBezTo>
                    <a:pt x="2524" y="1642"/>
                    <a:pt x="2524" y="1642"/>
                    <a:pt x="2524" y="1642"/>
                  </a:cubicBezTo>
                  <a:cubicBezTo>
                    <a:pt x="2526" y="1646"/>
                    <a:pt x="2526" y="1646"/>
                    <a:pt x="2526" y="1646"/>
                  </a:cubicBezTo>
                  <a:cubicBezTo>
                    <a:pt x="2527" y="1651"/>
                    <a:pt x="2527" y="1651"/>
                    <a:pt x="2527" y="1651"/>
                  </a:cubicBezTo>
                  <a:cubicBezTo>
                    <a:pt x="2525" y="1663"/>
                    <a:pt x="2525" y="1663"/>
                    <a:pt x="2525" y="1663"/>
                  </a:cubicBezTo>
                  <a:cubicBezTo>
                    <a:pt x="2523" y="1672"/>
                    <a:pt x="2523" y="1672"/>
                    <a:pt x="2523" y="1672"/>
                  </a:cubicBezTo>
                  <a:cubicBezTo>
                    <a:pt x="2519" y="1680"/>
                    <a:pt x="2519" y="1680"/>
                    <a:pt x="2519" y="1680"/>
                  </a:cubicBezTo>
                  <a:cubicBezTo>
                    <a:pt x="2516" y="1685"/>
                    <a:pt x="2516" y="1685"/>
                    <a:pt x="2516" y="1685"/>
                  </a:cubicBezTo>
                  <a:cubicBezTo>
                    <a:pt x="2514" y="1689"/>
                    <a:pt x="2514" y="1689"/>
                    <a:pt x="2514" y="1689"/>
                  </a:cubicBezTo>
                  <a:cubicBezTo>
                    <a:pt x="2511" y="1690"/>
                    <a:pt x="2511" y="1690"/>
                    <a:pt x="2511" y="1690"/>
                  </a:cubicBezTo>
                  <a:cubicBezTo>
                    <a:pt x="2509" y="1689"/>
                    <a:pt x="2509" y="1689"/>
                    <a:pt x="2509" y="1689"/>
                  </a:cubicBezTo>
                  <a:cubicBezTo>
                    <a:pt x="2508" y="1690"/>
                    <a:pt x="2508" y="1690"/>
                    <a:pt x="2508" y="1690"/>
                  </a:cubicBezTo>
                  <a:cubicBezTo>
                    <a:pt x="2510" y="1693"/>
                    <a:pt x="2510" y="1693"/>
                    <a:pt x="2510" y="1693"/>
                  </a:cubicBezTo>
                  <a:cubicBezTo>
                    <a:pt x="2515" y="1694"/>
                    <a:pt x="2515" y="1694"/>
                    <a:pt x="2515" y="1694"/>
                  </a:cubicBezTo>
                  <a:cubicBezTo>
                    <a:pt x="2519" y="1693"/>
                    <a:pt x="2519" y="1693"/>
                    <a:pt x="2519" y="1693"/>
                  </a:cubicBezTo>
                  <a:cubicBezTo>
                    <a:pt x="2528" y="1690"/>
                    <a:pt x="2528" y="1690"/>
                    <a:pt x="2528" y="1690"/>
                  </a:cubicBezTo>
                  <a:cubicBezTo>
                    <a:pt x="2547" y="1686"/>
                    <a:pt x="2547" y="1686"/>
                    <a:pt x="2547" y="1686"/>
                  </a:cubicBezTo>
                  <a:cubicBezTo>
                    <a:pt x="2556" y="1680"/>
                    <a:pt x="2556" y="1680"/>
                    <a:pt x="2556" y="1680"/>
                  </a:cubicBezTo>
                  <a:cubicBezTo>
                    <a:pt x="2560" y="1681"/>
                    <a:pt x="2560" y="1681"/>
                    <a:pt x="2560" y="1681"/>
                  </a:cubicBezTo>
                  <a:cubicBezTo>
                    <a:pt x="2563" y="1684"/>
                    <a:pt x="2563" y="1684"/>
                    <a:pt x="2563" y="1684"/>
                  </a:cubicBezTo>
                  <a:cubicBezTo>
                    <a:pt x="2568" y="1685"/>
                    <a:pt x="2568" y="1685"/>
                    <a:pt x="2568" y="1685"/>
                  </a:cubicBezTo>
                  <a:cubicBezTo>
                    <a:pt x="2571" y="1683"/>
                    <a:pt x="2571" y="1683"/>
                    <a:pt x="2571" y="1683"/>
                  </a:cubicBezTo>
                  <a:cubicBezTo>
                    <a:pt x="2573" y="1681"/>
                    <a:pt x="2573" y="1681"/>
                    <a:pt x="2573" y="1681"/>
                  </a:cubicBezTo>
                  <a:cubicBezTo>
                    <a:pt x="2573" y="1684"/>
                    <a:pt x="2573" y="1684"/>
                    <a:pt x="2573" y="1684"/>
                  </a:cubicBezTo>
                  <a:cubicBezTo>
                    <a:pt x="2572" y="1689"/>
                    <a:pt x="2572" y="1689"/>
                    <a:pt x="2572" y="1689"/>
                  </a:cubicBezTo>
                  <a:cubicBezTo>
                    <a:pt x="2569" y="1691"/>
                    <a:pt x="2569" y="1691"/>
                    <a:pt x="2569" y="1691"/>
                  </a:cubicBezTo>
                  <a:cubicBezTo>
                    <a:pt x="2565" y="1692"/>
                    <a:pt x="2565" y="1692"/>
                    <a:pt x="2565" y="1692"/>
                  </a:cubicBezTo>
                  <a:cubicBezTo>
                    <a:pt x="2555" y="1692"/>
                    <a:pt x="2555" y="1692"/>
                    <a:pt x="2555" y="1692"/>
                  </a:cubicBezTo>
                  <a:cubicBezTo>
                    <a:pt x="2553" y="1692"/>
                    <a:pt x="2553" y="1692"/>
                    <a:pt x="2553" y="1692"/>
                  </a:cubicBezTo>
                  <a:cubicBezTo>
                    <a:pt x="2550" y="1694"/>
                    <a:pt x="2550" y="1694"/>
                    <a:pt x="2550" y="1694"/>
                  </a:cubicBezTo>
                  <a:cubicBezTo>
                    <a:pt x="2544" y="1701"/>
                    <a:pt x="2544" y="1701"/>
                    <a:pt x="2544" y="1701"/>
                  </a:cubicBezTo>
                  <a:cubicBezTo>
                    <a:pt x="2543" y="1702"/>
                    <a:pt x="2543" y="1702"/>
                    <a:pt x="2543" y="1702"/>
                  </a:cubicBezTo>
                  <a:cubicBezTo>
                    <a:pt x="2541" y="1703"/>
                    <a:pt x="2541" y="1703"/>
                    <a:pt x="2541" y="1703"/>
                  </a:cubicBezTo>
                  <a:cubicBezTo>
                    <a:pt x="2538" y="1704"/>
                    <a:pt x="2538" y="1704"/>
                    <a:pt x="2538" y="1704"/>
                  </a:cubicBezTo>
                  <a:cubicBezTo>
                    <a:pt x="2533" y="1705"/>
                    <a:pt x="2533" y="1705"/>
                    <a:pt x="2533" y="1705"/>
                  </a:cubicBezTo>
                  <a:cubicBezTo>
                    <a:pt x="2528" y="1709"/>
                    <a:pt x="2528" y="1709"/>
                    <a:pt x="2528" y="1709"/>
                  </a:cubicBezTo>
                  <a:cubicBezTo>
                    <a:pt x="2511" y="1726"/>
                    <a:pt x="2511" y="1726"/>
                    <a:pt x="2511" y="1726"/>
                  </a:cubicBezTo>
                  <a:cubicBezTo>
                    <a:pt x="2510" y="1730"/>
                    <a:pt x="2510" y="1730"/>
                    <a:pt x="2510" y="1730"/>
                  </a:cubicBezTo>
                  <a:cubicBezTo>
                    <a:pt x="2511" y="1732"/>
                    <a:pt x="2511" y="1732"/>
                    <a:pt x="2511" y="1732"/>
                  </a:cubicBezTo>
                  <a:cubicBezTo>
                    <a:pt x="2516" y="1733"/>
                    <a:pt x="2516" y="1733"/>
                    <a:pt x="2516" y="1733"/>
                  </a:cubicBezTo>
                  <a:cubicBezTo>
                    <a:pt x="2520" y="1731"/>
                    <a:pt x="2520" y="1731"/>
                    <a:pt x="2520" y="1731"/>
                  </a:cubicBezTo>
                  <a:cubicBezTo>
                    <a:pt x="2530" y="1717"/>
                    <a:pt x="2530" y="1717"/>
                    <a:pt x="2530" y="1717"/>
                  </a:cubicBezTo>
                  <a:cubicBezTo>
                    <a:pt x="2538" y="1711"/>
                    <a:pt x="2538" y="1711"/>
                    <a:pt x="2538" y="1711"/>
                  </a:cubicBezTo>
                  <a:cubicBezTo>
                    <a:pt x="2605" y="1676"/>
                    <a:pt x="2605" y="1676"/>
                    <a:pt x="2605" y="1676"/>
                  </a:cubicBezTo>
                  <a:cubicBezTo>
                    <a:pt x="2630" y="1665"/>
                    <a:pt x="2630" y="1665"/>
                    <a:pt x="2630" y="1665"/>
                  </a:cubicBezTo>
                  <a:cubicBezTo>
                    <a:pt x="2647" y="1654"/>
                    <a:pt x="2647" y="1654"/>
                    <a:pt x="2647" y="1654"/>
                  </a:cubicBezTo>
                  <a:cubicBezTo>
                    <a:pt x="2653" y="1651"/>
                    <a:pt x="2653" y="1651"/>
                    <a:pt x="2653" y="1651"/>
                  </a:cubicBezTo>
                  <a:cubicBezTo>
                    <a:pt x="2662" y="1648"/>
                    <a:pt x="2662" y="1648"/>
                    <a:pt x="2662" y="1648"/>
                  </a:cubicBezTo>
                  <a:cubicBezTo>
                    <a:pt x="2667" y="1647"/>
                    <a:pt x="2667" y="1647"/>
                    <a:pt x="2667" y="1647"/>
                  </a:cubicBezTo>
                  <a:cubicBezTo>
                    <a:pt x="2693" y="1646"/>
                    <a:pt x="2693" y="1646"/>
                    <a:pt x="2693" y="1646"/>
                  </a:cubicBezTo>
                  <a:cubicBezTo>
                    <a:pt x="2699" y="1648"/>
                    <a:pt x="2699" y="1648"/>
                    <a:pt x="2699" y="1648"/>
                  </a:cubicBezTo>
                  <a:cubicBezTo>
                    <a:pt x="2702" y="1647"/>
                    <a:pt x="2702" y="1647"/>
                    <a:pt x="2702" y="1647"/>
                  </a:cubicBezTo>
                  <a:cubicBezTo>
                    <a:pt x="2705" y="1643"/>
                    <a:pt x="2705" y="1643"/>
                    <a:pt x="2705" y="1643"/>
                  </a:cubicBezTo>
                  <a:cubicBezTo>
                    <a:pt x="2701" y="1636"/>
                    <a:pt x="2701" y="1636"/>
                    <a:pt x="2701" y="1636"/>
                  </a:cubicBezTo>
                  <a:cubicBezTo>
                    <a:pt x="2688" y="1623"/>
                    <a:pt x="2688" y="1623"/>
                    <a:pt x="2688" y="1623"/>
                  </a:cubicBezTo>
                  <a:cubicBezTo>
                    <a:pt x="2687" y="1616"/>
                    <a:pt x="2687" y="1616"/>
                    <a:pt x="2687" y="1616"/>
                  </a:cubicBezTo>
                  <a:cubicBezTo>
                    <a:pt x="2689" y="1601"/>
                    <a:pt x="2689" y="1601"/>
                    <a:pt x="2689" y="1601"/>
                  </a:cubicBezTo>
                  <a:cubicBezTo>
                    <a:pt x="2700" y="1580"/>
                    <a:pt x="2700" y="1580"/>
                    <a:pt x="2700" y="1580"/>
                  </a:cubicBezTo>
                  <a:cubicBezTo>
                    <a:pt x="2702" y="1575"/>
                    <a:pt x="2702" y="1575"/>
                    <a:pt x="2702" y="1575"/>
                  </a:cubicBezTo>
                  <a:cubicBezTo>
                    <a:pt x="2702" y="1571"/>
                    <a:pt x="2702" y="1571"/>
                    <a:pt x="2702" y="1571"/>
                  </a:cubicBezTo>
                  <a:cubicBezTo>
                    <a:pt x="2706" y="1571"/>
                    <a:pt x="2706" y="1571"/>
                    <a:pt x="2706" y="1571"/>
                  </a:cubicBezTo>
                  <a:cubicBezTo>
                    <a:pt x="2710" y="1570"/>
                    <a:pt x="2710" y="1570"/>
                    <a:pt x="2710" y="1570"/>
                  </a:cubicBezTo>
                  <a:cubicBezTo>
                    <a:pt x="2714" y="1571"/>
                    <a:pt x="2714" y="1571"/>
                    <a:pt x="2714" y="1571"/>
                  </a:cubicBezTo>
                  <a:cubicBezTo>
                    <a:pt x="2714" y="1569"/>
                    <a:pt x="2714" y="1569"/>
                    <a:pt x="2714" y="1569"/>
                  </a:cubicBezTo>
                  <a:cubicBezTo>
                    <a:pt x="2718" y="1561"/>
                    <a:pt x="2718" y="1561"/>
                    <a:pt x="2718" y="1561"/>
                  </a:cubicBezTo>
                  <a:cubicBezTo>
                    <a:pt x="2730" y="1546"/>
                    <a:pt x="2730" y="1546"/>
                    <a:pt x="2730" y="1546"/>
                  </a:cubicBezTo>
                  <a:cubicBezTo>
                    <a:pt x="2728" y="1544"/>
                    <a:pt x="2728" y="1544"/>
                    <a:pt x="2728" y="1544"/>
                  </a:cubicBezTo>
                  <a:cubicBezTo>
                    <a:pt x="2728" y="1541"/>
                    <a:pt x="2728" y="1541"/>
                    <a:pt x="2728" y="1541"/>
                  </a:cubicBezTo>
                  <a:cubicBezTo>
                    <a:pt x="2731" y="1536"/>
                    <a:pt x="2731" y="1536"/>
                    <a:pt x="2731" y="1536"/>
                  </a:cubicBezTo>
                  <a:cubicBezTo>
                    <a:pt x="2732" y="1531"/>
                    <a:pt x="2732" y="1531"/>
                    <a:pt x="2732" y="1531"/>
                  </a:cubicBezTo>
                  <a:cubicBezTo>
                    <a:pt x="2732" y="1527"/>
                    <a:pt x="2732" y="1527"/>
                    <a:pt x="2732" y="1527"/>
                  </a:cubicBezTo>
                  <a:cubicBezTo>
                    <a:pt x="2731" y="1523"/>
                    <a:pt x="2731" y="1523"/>
                    <a:pt x="2731" y="1523"/>
                  </a:cubicBezTo>
                  <a:cubicBezTo>
                    <a:pt x="2730" y="1519"/>
                    <a:pt x="2730" y="1519"/>
                    <a:pt x="2730" y="1519"/>
                  </a:cubicBezTo>
                  <a:cubicBezTo>
                    <a:pt x="2729" y="1517"/>
                    <a:pt x="2729" y="1517"/>
                    <a:pt x="2729" y="1517"/>
                  </a:cubicBezTo>
                  <a:cubicBezTo>
                    <a:pt x="2727" y="1514"/>
                    <a:pt x="2727" y="1514"/>
                    <a:pt x="2727" y="1514"/>
                  </a:cubicBezTo>
                  <a:cubicBezTo>
                    <a:pt x="2726" y="1511"/>
                    <a:pt x="2726" y="1511"/>
                    <a:pt x="2726" y="1511"/>
                  </a:cubicBezTo>
                  <a:cubicBezTo>
                    <a:pt x="2727" y="1509"/>
                    <a:pt x="2727" y="1509"/>
                    <a:pt x="2727" y="1509"/>
                  </a:cubicBezTo>
                  <a:cubicBezTo>
                    <a:pt x="2728" y="1504"/>
                    <a:pt x="2728" y="1504"/>
                    <a:pt x="2728" y="1504"/>
                  </a:cubicBezTo>
                  <a:cubicBezTo>
                    <a:pt x="2729" y="1501"/>
                    <a:pt x="2729" y="1501"/>
                    <a:pt x="2729" y="1501"/>
                  </a:cubicBezTo>
                  <a:cubicBezTo>
                    <a:pt x="2728" y="1496"/>
                    <a:pt x="2728" y="1496"/>
                    <a:pt x="2728" y="1496"/>
                  </a:cubicBezTo>
                  <a:cubicBezTo>
                    <a:pt x="2724" y="1492"/>
                    <a:pt x="2724" y="1492"/>
                    <a:pt x="2724" y="1492"/>
                  </a:cubicBezTo>
                  <a:cubicBezTo>
                    <a:pt x="2721" y="1489"/>
                    <a:pt x="2721" y="1489"/>
                    <a:pt x="2721" y="1489"/>
                  </a:cubicBezTo>
                  <a:cubicBezTo>
                    <a:pt x="2719" y="1486"/>
                    <a:pt x="2719" y="1486"/>
                    <a:pt x="2719" y="1486"/>
                  </a:cubicBezTo>
                  <a:cubicBezTo>
                    <a:pt x="2718" y="1475"/>
                    <a:pt x="2718" y="1475"/>
                    <a:pt x="2718" y="1475"/>
                  </a:cubicBezTo>
                  <a:cubicBezTo>
                    <a:pt x="2718" y="1470"/>
                    <a:pt x="2718" y="1470"/>
                    <a:pt x="2718" y="1470"/>
                  </a:cubicBezTo>
                  <a:cubicBezTo>
                    <a:pt x="2721" y="1465"/>
                    <a:pt x="2721" y="1465"/>
                    <a:pt x="2721" y="1465"/>
                  </a:cubicBezTo>
                  <a:cubicBezTo>
                    <a:pt x="2726" y="1458"/>
                    <a:pt x="2726" y="1458"/>
                    <a:pt x="2726" y="1458"/>
                  </a:cubicBezTo>
                  <a:cubicBezTo>
                    <a:pt x="2727" y="1455"/>
                    <a:pt x="2727" y="1455"/>
                    <a:pt x="2727" y="1455"/>
                  </a:cubicBezTo>
                  <a:cubicBezTo>
                    <a:pt x="2727" y="1450"/>
                    <a:pt x="2727" y="1450"/>
                    <a:pt x="2727" y="1450"/>
                  </a:cubicBezTo>
                  <a:cubicBezTo>
                    <a:pt x="2727" y="1448"/>
                    <a:pt x="2727" y="1448"/>
                    <a:pt x="2727" y="1448"/>
                  </a:cubicBezTo>
                  <a:cubicBezTo>
                    <a:pt x="2724" y="1441"/>
                    <a:pt x="2724" y="1441"/>
                    <a:pt x="2724" y="1441"/>
                  </a:cubicBezTo>
                  <a:cubicBezTo>
                    <a:pt x="2724" y="1441"/>
                    <a:pt x="2724" y="1441"/>
                    <a:pt x="2724" y="1441"/>
                  </a:cubicBezTo>
                  <a:cubicBezTo>
                    <a:pt x="2724" y="1436"/>
                    <a:pt x="2724" y="1436"/>
                    <a:pt x="2724" y="1436"/>
                  </a:cubicBezTo>
                  <a:cubicBezTo>
                    <a:pt x="2723" y="1435"/>
                    <a:pt x="2723" y="1435"/>
                    <a:pt x="2723" y="1435"/>
                  </a:cubicBezTo>
                  <a:cubicBezTo>
                    <a:pt x="2721" y="1434"/>
                    <a:pt x="2721" y="1434"/>
                    <a:pt x="2721" y="1434"/>
                  </a:cubicBezTo>
                  <a:cubicBezTo>
                    <a:pt x="2721" y="1433"/>
                    <a:pt x="2721" y="1433"/>
                    <a:pt x="2721" y="1433"/>
                  </a:cubicBezTo>
                  <a:cubicBezTo>
                    <a:pt x="2720" y="1428"/>
                    <a:pt x="2720" y="1428"/>
                    <a:pt x="2720" y="1428"/>
                  </a:cubicBezTo>
                  <a:cubicBezTo>
                    <a:pt x="2722" y="1423"/>
                    <a:pt x="2722" y="1423"/>
                    <a:pt x="2722" y="1423"/>
                  </a:cubicBezTo>
                  <a:cubicBezTo>
                    <a:pt x="2725" y="1420"/>
                    <a:pt x="2725" y="1420"/>
                    <a:pt x="2725" y="1420"/>
                  </a:cubicBezTo>
                  <a:cubicBezTo>
                    <a:pt x="2729" y="1419"/>
                    <a:pt x="2729" y="1419"/>
                    <a:pt x="2729" y="1419"/>
                  </a:cubicBezTo>
                  <a:cubicBezTo>
                    <a:pt x="2729" y="1416"/>
                    <a:pt x="2729" y="1416"/>
                    <a:pt x="2729" y="1416"/>
                  </a:cubicBezTo>
                  <a:cubicBezTo>
                    <a:pt x="2732" y="1404"/>
                    <a:pt x="2732" y="1404"/>
                    <a:pt x="2732" y="1404"/>
                  </a:cubicBezTo>
                  <a:cubicBezTo>
                    <a:pt x="2733" y="1400"/>
                    <a:pt x="2733" y="1400"/>
                    <a:pt x="2733" y="1400"/>
                  </a:cubicBezTo>
                  <a:cubicBezTo>
                    <a:pt x="2740" y="1394"/>
                    <a:pt x="2740" y="1394"/>
                    <a:pt x="2740" y="1394"/>
                  </a:cubicBezTo>
                  <a:cubicBezTo>
                    <a:pt x="2742" y="1390"/>
                    <a:pt x="2742" y="1390"/>
                    <a:pt x="2742" y="1390"/>
                  </a:cubicBezTo>
                  <a:cubicBezTo>
                    <a:pt x="2743" y="1378"/>
                    <a:pt x="2743" y="1378"/>
                    <a:pt x="2743" y="1378"/>
                  </a:cubicBezTo>
                  <a:cubicBezTo>
                    <a:pt x="2750" y="1364"/>
                    <a:pt x="2750" y="1364"/>
                    <a:pt x="2750" y="1364"/>
                  </a:cubicBezTo>
                  <a:cubicBezTo>
                    <a:pt x="2751" y="1359"/>
                    <a:pt x="2751" y="1359"/>
                    <a:pt x="2751" y="1359"/>
                  </a:cubicBezTo>
                  <a:cubicBezTo>
                    <a:pt x="2751" y="1357"/>
                    <a:pt x="2751" y="1357"/>
                    <a:pt x="2751" y="1357"/>
                  </a:cubicBezTo>
                  <a:cubicBezTo>
                    <a:pt x="2751" y="1354"/>
                    <a:pt x="2751" y="1354"/>
                    <a:pt x="2751" y="1354"/>
                  </a:cubicBezTo>
                  <a:cubicBezTo>
                    <a:pt x="2751" y="1352"/>
                    <a:pt x="2751" y="1352"/>
                    <a:pt x="2751" y="1352"/>
                  </a:cubicBezTo>
                  <a:cubicBezTo>
                    <a:pt x="2749" y="1347"/>
                    <a:pt x="2749" y="1347"/>
                    <a:pt x="2749" y="1347"/>
                  </a:cubicBezTo>
                  <a:cubicBezTo>
                    <a:pt x="2749" y="1344"/>
                    <a:pt x="2749" y="1344"/>
                    <a:pt x="2749" y="1344"/>
                  </a:cubicBezTo>
                  <a:cubicBezTo>
                    <a:pt x="2750" y="1342"/>
                    <a:pt x="2750" y="1342"/>
                    <a:pt x="2750" y="1342"/>
                  </a:cubicBezTo>
                  <a:cubicBezTo>
                    <a:pt x="2751" y="1340"/>
                    <a:pt x="2751" y="1340"/>
                    <a:pt x="2751" y="1340"/>
                  </a:cubicBezTo>
                  <a:cubicBezTo>
                    <a:pt x="2754" y="1337"/>
                    <a:pt x="2754" y="1337"/>
                    <a:pt x="2754" y="1337"/>
                  </a:cubicBezTo>
                  <a:cubicBezTo>
                    <a:pt x="2756" y="1334"/>
                    <a:pt x="2756" y="1334"/>
                    <a:pt x="2756" y="1334"/>
                  </a:cubicBezTo>
                  <a:cubicBezTo>
                    <a:pt x="2756" y="1333"/>
                    <a:pt x="2756" y="1333"/>
                    <a:pt x="2756" y="1333"/>
                  </a:cubicBezTo>
                  <a:cubicBezTo>
                    <a:pt x="2754" y="1330"/>
                    <a:pt x="2754" y="1330"/>
                    <a:pt x="2754" y="1330"/>
                  </a:cubicBezTo>
                  <a:cubicBezTo>
                    <a:pt x="2752" y="1328"/>
                    <a:pt x="2752" y="1328"/>
                    <a:pt x="2752" y="1328"/>
                  </a:cubicBezTo>
                  <a:cubicBezTo>
                    <a:pt x="2749" y="1323"/>
                    <a:pt x="2749" y="1323"/>
                    <a:pt x="2749" y="1323"/>
                  </a:cubicBezTo>
                  <a:cubicBezTo>
                    <a:pt x="2747" y="1317"/>
                    <a:pt x="2747" y="1317"/>
                    <a:pt x="2747" y="1317"/>
                  </a:cubicBezTo>
                  <a:cubicBezTo>
                    <a:pt x="2749" y="1315"/>
                    <a:pt x="2749" y="1315"/>
                    <a:pt x="2749" y="1315"/>
                  </a:cubicBezTo>
                  <a:cubicBezTo>
                    <a:pt x="2751" y="1314"/>
                    <a:pt x="2751" y="1314"/>
                    <a:pt x="2751" y="1314"/>
                  </a:cubicBezTo>
                  <a:cubicBezTo>
                    <a:pt x="2757" y="1312"/>
                    <a:pt x="2757" y="1312"/>
                    <a:pt x="2757" y="1312"/>
                  </a:cubicBezTo>
                  <a:cubicBezTo>
                    <a:pt x="2759" y="1311"/>
                    <a:pt x="2759" y="1311"/>
                    <a:pt x="2759" y="1311"/>
                  </a:cubicBezTo>
                  <a:cubicBezTo>
                    <a:pt x="2759" y="1308"/>
                    <a:pt x="2759" y="1308"/>
                    <a:pt x="2759" y="1308"/>
                  </a:cubicBezTo>
                  <a:lnTo>
                    <a:pt x="2758" y="1307"/>
                  </a:lnTo>
                  <a:close/>
                  <a:moveTo>
                    <a:pt x="2075" y="2053"/>
                  </a:moveTo>
                  <a:cubicBezTo>
                    <a:pt x="2072" y="2052"/>
                    <a:pt x="2072" y="2052"/>
                    <a:pt x="2072" y="2052"/>
                  </a:cubicBezTo>
                  <a:cubicBezTo>
                    <a:pt x="2070" y="2053"/>
                    <a:pt x="2070" y="2053"/>
                    <a:pt x="2070" y="2053"/>
                  </a:cubicBezTo>
                  <a:cubicBezTo>
                    <a:pt x="2068" y="2056"/>
                    <a:pt x="2068" y="2056"/>
                    <a:pt x="2068" y="2056"/>
                  </a:cubicBezTo>
                  <a:cubicBezTo>
                    <a:pt x="2067" y="2058"/>
                    <a:pt x="2067" y="2058"/>
                    <a:pt x="2067" y="2058"/>
                  </a:cubicBezTo>
                  <a:cubicBezTo>
                    <a:pt x="2066" y="2060"/>
                    <a:pt x="2066" y="2060"/>
                    <a:pt x="2066" y="2060"/>
                  </a:cubicBezTo>
                  <a:cubicBezTo>
                    <a:pt x="2063" y="2061"/>
                    <a:pt x="2063" y="2061"/>
                    <a:pt x="2063" y="2061"/>
                  </a:cubicBezTo>
                  <a:cubicBezTo>
                    <a:pt x="2050" y="2083"/>
                    <a:pt x="2050" y="2083"/>
                    <a:pt x="2050" y="2083"/>
                  </a:cubicBezTo>
                  <a:cubicBezTo>
                    <a:pt x="2050" y="2084"/>
                    <a:pt x="2050" y="2084"/>
                    <a:pt x="2050" y="2084"/>
                  </a:cubicBezTo>
                  <a:cubicBezTo>
                    <a:pt x="2055" y="2086"/>
                    <a:pt x="2055" y="2086"/>
                    <a:pt x="2055" y="2086"/>
                  </a:cubicBezTo>
                  <a:cubicBezTo>
                    <a:pt x="2055" y="2087"/>
                    <a:pt x="2055" y="2087"/>
                    <a:pt x="2055" y="2087"/>
                  </a:cubicBezTo>
                  <a:cubicBezTo>
                    <a:pt x="2054" y="2090"/>
                    <a:pt x="2054" y="2090"/>
                    <a:pt x="2054" y="2090"/>
                  </a:cubicBezTo>
                  <a:cubicBezTo>
                    <a:pt x="2053" y="2091"/>
                    <a:pt x="2053" y="2091"/>
                    <a:pt x="2053" y="2091"/>
                  </a:cubicBezTo>
                  <a:cubicBezTo>
                    <a:pt x="2046" y="2099"/>
                    <a:pt x="2046" y="2099"/>
                    <a:pt x="2046" y="2099"/>
                  </a:cubicBezTo>
                  <a:cubicBezTo>
                    <a:pt x="2039" y="2110"/>
                    <a:pt x="2039" y="2110"/>
                    <a:pt x="2039" y="2110"/>
                  </a:cubicBezTo>
                  <a:cubicBezTo>
                    <a:pt x="2036" y="2118"/>
                    <a:pt x="2036" y="2118"/>
                    <a:pt x="2036" y="2118"/>
                  </a:cubicBezTo>
                  <a:cubicBezTo>
                    <a:pt x="2038" y="2122"/>
                    <a:pt x="2038" y="2122"/>
                    <a:pt x="2038" y="2122"/>
                  </a:cubicBezTo>
                  <a:cubicBezTo>
                    <a:pt x="2039" y="2118"/>
                    <a:pt x="2039" y="2118"/>
                    <a:pt x="2039" y="2118"/>
                  </a:cubicBezTo>
                  <a:cubicBezTo>
                    <a:pt x="2042" y="2113"/>
                    <a:pt x="2042" y="2113"/>
                    <a:pt x="2042" y="2113"/>
                  </a:cubicBezTo>
                  <a:cubicBezTo>
                    <a:pt x="2050" y="2103"/>
                    <a:pt x="2050" y="2103"/>
                    <a:pt x="2050" y="2103"/>
                  </a:cubicBezTo>
                  <a:cubicBezTo>
                    <a:pt x="2058" y="2090"/>
                    <a:pt x="2058" y="2090"/>
                    <a:pt x="2058" y="2090"/>
                  </a:cubicBezTo>
                  <a:cubicBezTo>
                    <a:pt x="2077" y="2067"/>
                    <a:pt x="2077" y="2067"/>
                    <a:pt x="2077" y="2067"/>
                  </a:cubicBezTo>
                  <a:cubicBezTo>
                    <a:pt x="2077" y="2065"/>
                    <a:pt x="2077" y="2065"/>
                    <a:pt x="2077" y="2065"/>
                  </a:cubicBezTo>
                  <a:cubicBezTo>
                    <a:pt x="2077" y="2060"/>
                    <a:pt x="2077" y="2060"/>
                    <a:pt x="2077" y="2060"/>
                  </a:cubicBezTo>
                  <a:cubicBezTo>
                    <a:pt x="2078" y="2057"/>
                    <a:pt x="2078" y="2057"/>
                    <a:pt x="2078" y="2057"/>
                  </a:cubicBezTo>
                  <a:cubicBezTo>
                    <a:pt x="2077" y="2055"/>
                    <a:pt x="2077" y="2055"/>
                    <a:pt x="2077" y="2055"/>
                  </a:cubicBezTo>
                  <a:lnTo>
                    <a:pt x="2075" y="2053"/>
                  </a:lnTo>
                  <a:close/>
                  <a:moveTo>
                    <a:pt x="2031" y="2125"/>
                  </a:moveTo>
                  <a:cubicBezTo>
                    <a:pt x="2029" y="2132"/>
                    <a:pt x="2029" y="2132"/>
                    <a:pt x="2029" y="2132"/>
                  </a:cubicBezTo>
                  <a:cubicBezTo>
                    <a:pt x="2028" y="2134"/>
                    <a:pt x="2028" y="2134"/>
                    <a:pt x="2028" y="2134"/>
                  </a:cubicBezTo>
                  <a:cubicBezTo>
                    <a:pt x="2019" y="2143"/>
                    <a:pt x="2019" y="2143"/>
                    <a:pt x="2019" y="2143"/>
                  </a:cubicBezTo>
                  <a:cubicBezTo>
                    <a:pt x="2013" y="2151"/>
                    <a:pt x="2013" y="2151"/>
                    <a:pt x="2013" y="2151"/>
                  </a:cubicBezTo>
                  <a:cubicBezTo>
                    <a:pt x="2002" y="2177"/>
                    <a:pt x="2002" y="2177"/>
                    <a:pt x="2002" y="2177"/>
                  </a:cubicBezTo>
                  <a:cubicBezTo>
                    <a:pt x="2001" y="2177"/>
                    <a:pt x="2001" y="2177"/>
                    <a:pt x="2001" y="2177"/>
                  </a:cubicBezTo>
                  <a:cubicBezTo>
                    <a:pt x="1999" y="2175"/>
                    <a:pt x="1999" y="2175"/>
                    <a:pt x="1999" y="2175"/>
                  </a:cubicBezTo>
                  <a:cubicBezTo>
                    <a:pt x="1996" y="2173"/>
                    <a:pt x="1996" y="2173"/>
                    <a:pt x="1996" y="2173"/>
                  </a:cubicBezTo>
                  <a:cubicBezTo>
                    <a:pt x="1991" y="2171"/>
                    <a:pt x="1991" y="2171"/>
                    <a:pt x="1991" y="2171"/>
                  </a:cubicBezTo>
                  <a:cubicBezTo>
                    <a:pt x="1992" y="2175"/>
                    <a:pt x="1992" y="2175"/>
                    <a:pt x="1992" y="2175"/>
                  </a:cubicBezTo>
                  <a:cubicBezTo>
                    <a:pt x="1994" y="2177"/>
                    <a:pt x="1994" y="2177"/>
                    <a:pt x="1994" y="2177"/>
                  </a:cubicBezTo>
                  <a:cubicBezTo>
                    <a:pt x="1993" y="2180"/>
                    <a:pt x="1993" y="2180"/>
                    <a:pt x="1993" y="2180"/>
                  </a:cubicBezTo>
                  <a:cubicBezTo>
                    <a:pt x="1991" y="2187"/>
                    <a:pt x="1991" y="2187"/>
                    <a:pt x="1991" y="2187"/>
                  </a:cubicBezTo>
                  <a:cubicBezTo>
                    <a:pt x="1988" y="2194"/>
                    <a:pt x="1988" y="2194"/>
                    <a:pt x="1988" y="2194"/>
                  </a:cubicBezTo>
                  <a:cubicBezTo>
                    <a:pt x="1985" y="2201"/>
                    <a:pt x="1983" y="2208"/>
                    <a:pt x="1980" y="2216"/>
                  </a:cubicBezTo>
                  <a:cubicBezTo>
                    <a:pt x="1978" y="2221"/>
                    <a:pt x="1978" y="2221"/>
                    <a:pt x="1978" y="2221"/>
                  </a:cubicBezTo>
                  <a:cubicBezTo>
                    <a:pt x="1974" y="2233"/>
                    <a:pt x="1974" y="2233"/>
                    <a:pt x="1974" y="2233"/>
                  </a:cubicBezTo>
                  <a:cubicBezTo>
                    <a:pt x="1968" y="2248"/>
                    <a:pt x="1968" y="2248"/>
                    <a:pt x="1968" y="2248"/>
                  </a:cubicBezTo>
                  <a:cubicBezTo>
                    <a:pt x="1964" y="2273"/>
                    <a:pt x="1964" y="2273"/>
                    <a:pt x="1964" y="2273"/>
                  </a:cubicBezTo>
                  <a:cubicBezTo>
                    <a:pt x="1962" y="2277"/>
                    <a:pt x="1962" y="2277"/>
                    <a:pt x="1962" y="2277"/>
                  </a:cubicBezTo>
                  <a:cubicBezTo>
                    <a:pt x="1965" y="2279"/>
                    <a:pt x="1965" y="2279"/>
                    <a:pt x="1965" y="2279"/>
                  </a:cubicBezTo>
                  <a:cubicBezTo>
                    <a:pt x="1969" y="2278"/>
                    <a:pt x="1969" y="2278"/>
                    <a:pt x="1969" y="2278"/>
                  </a:cubicBezTo>
                  <a:cubicBezTo>
                    <a:pt x="1972" y="2276"/>
                    <a:pt x="1972" y="2276"/>
                    <a:pt x="1972" y="2276"/>
                  </a:cubicBezTo>
                  <a:cubicBezTo>
                    <a:pt x="1973" y="2266"/>
                    <a:pt x="1973" y="2266"/>
                    <a:pt x="1973" y="2266"/>
                  </a:cubicBezTo>
                  <a:cubicBezTo>
                    <a:pt x="1979" y="2245"/>
                    <a:pt x="1979" y="2245"/>
                    <a:pt x="1979" y="2245"/>
                  </a:cubicBezTo>
                  <a:cubicBezTo>
                    <a:pt x="1991" y="2211"/>
                    <a:pt x="1991" y="2211"/>
                    <a:pt x="1991" y="2211"/>
                  </a:cubicBezTo>
                  <a:cubicBezTo>
                    <a:pt x="2008" y="2172"/>
                    <a:pt x="2008" y="2172"/>
                    <a:pt x="2008" y="2172"/>
                  </a:cubicBezTo>
                  <a:cubicBezTo>
                    <a:pt x="2034" y="2129"/>
                    <a:pt x="2034" y="2129"/>
                    <a:pt x="2034" y="2129"/>
                  </a:cubicBezTo>
                  <a:cubicBezTo>
                    <a:pt x="2036" y="2127"/>
                    <a:pt x="2036" y="2127"/>
                    <a:pt x="2036" y="2127"/>
                  </a:cubicBezTo>
                  <a:cubicBezTo>
                    <a:pt x="2034" y="2124"/>
                    <a:pt x="2034" y="2124"/>
                    <a:pt x="2034" y="2124"/>
                  </a:cubicBezTo>
                  <a:lnTo>
                    <a:pt x="2031" y="2125"/>
                  </a:lnTo>
                  <a:close/>
                  <a:moveTo>
                    <a:pt x="1976" y="2408"/>
                  </a:moveTo>
                  <a:cubicBezTo>
                    <a:pt x="1979" y="2418"/>
                    <a:pt x="1979" y="2418"/>
                    <a:pt x="1979" y="2418"/>
                  </a:cubicBezTo>
                  <a:cubicBezTo>
                    <a:pt x="1981" y="2423"/>
                    <a:pt x="1981" y="2423"/>
                    <a:pt x="1981" y="2423"/>
                  </a:cubicBezTo>
                  <a:cubicBezTo>
                    <a:pt x="1984" y="2427"/>
                    <a:pt x="1984" y="2427"/>
                    <a:pt x="1984" y="2427"/>
                  </a:cubicBezTo>
                  <a:cubicBezTo>
                    <a:pt x="1985" y="2430"/>
                    <a:pt x="1985" y="2430"/>
                    <a:pt x="1985" y="2430"/>
                  </a:cubicBezTo>
                  <a:cubicBezTo>
                    <a:pt x="1988" y="2444"/>
                    <a:pt x="1988" y="2444"/>
                    <a:pt x="1988" y="2444"/>
                  </a:cubicBezTo>
                  <a:cubicBezTo>
                    <a:pt x="1990" y="2449"/>
                    <a:pt x="1990" y="2449"/>
                    <a:pt x="1990" y="2449"/>
                  </a:cubicBezTo>
                  <a:cubicBezTo>
                    <a:pt x="1995" y="2458"/>
                    <a:pt x="1995" y="2458"/>
                    <a:pt x="1995" y="2458"/>
                  </a:cubicBezTo>
                  <a:cubicBezTo>
                    <a:pt x="1997" y="2464"/>
                    <a:pt x="1997" y="2464"/>
                    <a:pt x="1997" y="2464"/>
                  </a:cubicBezTo>
                  <a:cubicBezTo>
                    <a:pt x="2000" y="2482"/>
                    <a:pt x="2000" y="2482"/>
                    <a:pt x="2000" y="2482"/>
                  </a:cubicBezTo>
                  <a:cubicBezTo>
                    <a:pt x="2002" y="2489"/>
                    <a:pt x="2002" y="2489"/>
                    <a:pt x="2002" y="2489"/>
                  </a:cubicBezTo>
                  <a:cubicBezTo>
                    <a:pt x="2005" y="2495"/>
                    <a:pt x="2005" y="2495"/>
                    <a:pt x="2005" y="2495"/>
                  </a:cubicBezTo>
                  <a:cubicBezTo>
                    <a:pt x="2009" y="2506"/>
                    <a:pt x="2009" y="2506"/>
                    <a:pt x="2009" y="2506"/>
                  </a:cubicBezTo>
                  <a:cubicBezTo>
                    <a:pt x="2015" y="2541"/>
                    <a:pt x="2015" y="2541"/>
                    <a:pt x="2015" y="2541"/>
                  </a:cubicBezTo>
                  <a:cubicBezTo>
                    <a:pt x="2017" y="2549"/>
                    <a:pt x="2017" y="2549"/>
                    <a:pt x="2017" y="2549"/>
                  </a:cubicBezTo>
                  <a:cubicBezTo>
                    <a:pt x="2020" y="2553"/>
                    <a:pt x="2020" y="2553"/>
                    <a:pt x="2020" y="2553"/>
                  </a:cubicBezTo>
                  <a:cubicBezTo>
                    <a:pt x="2021" y="2550"/>
                    <a:pt x="2021" y="2550"/>
                    <a:pt x="2021" y="2550"/>
                  </a:cubicBezTo>
                  <a:cubicBezTo>
                    <a:pt x="2021" y="2546"/>
                    <a:pt x="2021" y="2546"/>
                    <a:pt x="2021" y="2546"/>
                  </a:cubicBezTo>
                  <a:cubicBezTo>
                    <a:pt x="2019" y="2534"/>
                    <a:pt x="2019" y="2534"/>
                    <a:pt x="2019" y="2534"/>
                  </a:cubicBezTo>
                  <a:cubicBezTo>
                    <a:pt x="2017" y="2528"/>
                    <a:pt x="2017" y="2528"/>
                    <a:pt x="2017" y="2528"/>
                  </a:cubicBezTo>
                  <a:cubicBezTo>
                    <a:pt x="2016" y="2521"/>
                    <a:pt x="2016" y="2521"/>
                    <a:pt x="2016" y="2521"/>
                  </a:cubicBezTo>
                  <a:cubicBezTo>
                    <a:pt x="2012" y="2510"/>
                    <a:pt x="2012" y="2510"/>
                    <a:pt x="2012" y="2510"/>
                  </a:cubicBezTo>
                  <a:cubicBezTo>
                    <a:pt x="2011" y="2505"/>
                    <a:pt x="2011" y="2505"/>
                    <a:pt x="2011" y="2505"/>
                  </a:cubicBezTo>
                  <a:cubicBezTo>
                    <a:pt x="2009" y="2495"/>
                    <a:pt x="2009" y="2495"/>
                    <a:pt x="2009" y="2495"/>
                  </a:cubicBezTo>
                  <a:cubicBezTo>
                    <a:pt x="2005" y="2480"/>
                    <a:pt x="2005" y="2480"/>
                    <a:pt x="2005" y="2480"/>
                  </a:cubicBezTo>
                  <a:cubicBezTo>
                    <a:pt x="2004" y="2475"/>
                    <a:pt x="2004" y="2475"/>
                    <a:pt x="2004" y="2475"/>
                  </a:cubicBezTo>
                  <a:cubicBezTo>
                    <a:pt x="2002" y="2472"/>
                    <a:pt x="2002" y="2472"/>
                    <a:pt x="2002" y="2472"/>
                  </a:cubicBezTo>
                  <a:cubicBezTo>
                    <a:pt x="2002" y="2469"/>
                    <a:pt x="2002" y="2469"/>
                    <a:pt x="2002" y="2469"/>
                  </a:cubicBezTo>
                  <a:cubicBezTo>
                    <a:pt x="1977" y="2393"/>
                    <a:pt x="1977" y="2393"/>
                    <a:pt x="1977" y="2393"/>
                  </a:cubicBezTo>
                  <a:cubicBezTo>
                    <a:pt x="1969" y="2350"/>
                    <a:pt x="1969" y="2350"/>
                    <a:pt x="1969" y="2350"/>
                  </a:cubicBezTo>
                  <a:cubicBezTo>
                    <a:pt x="1966" y="2287"/>
                    <a:pt x="1966" y="2287"/>
                    <a:pt x="1966" y="2287"/>
                  </a:cubicBezTo>
                  <a:cubicBezTo>
                    <a:pt x="1967" y="2282"/>
                    <a:pt x="1967" y="2282"/>
                    <a:pt x="1967" y="2282"/>
                  </a:cubicBezTo>
                  <a:cubicBezTo>
                    <a:pt x="1964" y="2286"/>
                    <a:pt x="1964" y="2286"/>
                    <a:pt x="1964" y="2286"/>
                  </a:cubicBezTo>
                  <a:cubicBezTo>
                    <a:pt x="1963" y="2298"/>
                    <a:pt x="1963" y="2298"/>
                    <a:pt x="1963" y="2298"/>
                  </a:cubicBezTo>
                  <a:cubicBezTo>
                    <a:pt x="1961" y="2303"/>
                    <a:pt x="1961" y="2303"/>
                    <a:pt x="1961" y="2303"/>
                  </a:cubicBezTo>
                  <a:cubicBezTo>
                    <a:pt x="1963" y="2307"/>
                    <a:pt x="1963" y="2307"/>
                    <a:pt x="1963" y="2307"/>
                  </a:cubicBezTo>
                  <a:cubicBezTo>
                    <a:pt x="1963" y="2312"/>
                    <a:pt x="1963" y="2312"/>
                    <a:pt x="1963" y="2312"/>
                  </a:cubicBezTo>
                  <a:cubicBezTo>
                    <a:pt x="1962" y="2321"/>
                    <a:pt x="1962" y="2321"/>
                    <a:pt x="1962" y="2321"/>
                  </a:cubicBezTo>
                  <a:cubicBezTo>
                    <a:pt x="1962" y="2326"/>
                    <a:pt x="1962" y="2326"/>
                    <a:pt x="1962" y="2326"/>
                  </a:cubicBezTo>
                  <a:cubicBezTo>
                    <a:pt x="1965" y="2335"/>
                    <a:pt x="1965" y="2335"/>
                    <a:pt x="1965" y="2335"/>
                  </a:cubicBezTo>
                  <a:cubicBezTo>
                    <a:pt x="1967" y="2358"/>
                    <a:pt x="1967" y="2358"/>
                    <a:pt x="1967" y="2358"/>
                  </a:cubicBezTo>
                  <a:cubicBezTo>
                    <a:pt x="1967" y="2367"/>
                    <a:pt x="1967" y="2367"/>
                    <a:pt x="1967" y="2367"/>
                  </a:cubicBezTo>
                  <a:cubicBezTo>
                    <a:pt x="1965" y="2375"/>
                    <a:pt x="1965" y="2375"/>
                    <a:pt x="1965" y="2375"/>
                  </a:cubicBezTo>
                  <a:cubicBezTo>
                    <a:pt x="1972" y="2385"/>
                    <a:pt x="1972" y="2385"/>
                    <a:pt x="1972" y="2385"/>
                  </a:cubicBezTo>
                  <a:cubicBezTo>
                    <a:pt x="1973" y="2387"/>
                    <a:pt x="1973" y="2387"/>
                    <a:pt x="1973" y="2387"/>
                  </a:cubicBezTo>
                  <a:cubicBezTo>
                    <a:pt x="1973" y="2388"/>
                    <a:pt x="1973" y="2388"/>
                    <a:pt x="1973" y="2388"/>
                  </a:cubicBezTo>
                  <a:cubicBezTo>
                    <a:pt x="1974" y="2390"/>
                    <a:pt x="1974" y="2390"/>
                    <a:pt x="1974" y="2390"/>
                  </a:cubicBezTo>
                  <a:cubicBezTo>
                    <a:pt x="1974" y="2391"/>
                    <a:pt x="1974" y="2391"/>
                    <a:pt x="1974" y="2391"/>
                  </a:cubicBezTo>
                  <a:cubicBezTo>
                    <a:pt x="1974" y="2392"/>
                    <a:pt x="1974" y="2392"/>
                    <a:pt x="1974" y="2392"/>
                  </a:cubicBezTo>
                  <a:cubicBezTo>
                    <a:pt x="1972" y="2392"/>
                    <a:pt x="1972" y="2392"/>
                    <a:pt x="1972" y="2392"/>
                  </a:cubicBezTo>
                  <a:cubicBezTo>
                    <a:pt x="1971" y="2393"/>
                    <a:pt x="1971" y="2393"/>
                    <a:pt x="1971" y="2393"/>
                  </a:cubicBezTo>
                  <a:cubicBezTo>
                    <a:pt x="1971" y="2395"/>
                    <a:pt x="1971" y="2395"/>
                    <a:pt x="1971" y="2395"/>
                  </a:cubicBezTo>
                  <a:cubicBezTo>
                    <a:pt x="1972" y="2397"/>
                    <a:pt x="1972" y="2397"/>
                    <a:pt x="1972" y="2397"/>
                  </a:cubicBezTo>
                  <a:cubicBezTo>
                    <a:pt x="1973" y="2399"/>
                    <a:pt x="1973" y="2399"/>
                    <a:pt x="1973" y="2399"/>
                  </a:cubicBezTo>
                  <a:cubicBezTo>
                    <a:pt x="1974" y="2400"/>
                    <a:pt x="1974" y="2400"/>
                    <a:pt x="1974" y="2400"/>
                  </a:cubicBezTo>
                  <a:cubicBezTo>
                    <a:pt x="1973" y="2402"/>
                    <a:pt x="1973" y="2402"/>
                    <a:pt x="1973" y="2402"/>
                  </a:cubicBezTo>
                  <a:lnTo>
                    <a:pt x="1976" y="2408"/>
                  </a:lnTo>
                  <a:close/>
                  <a:moveTo>
                    <a:pt x="2502" y="1737"/>
                  </a:moveTo>
                  <a:cubicBezTo>
                    <a:pt x="2502" y="1735"/>
                    <a:pt x="2502" y="1735"/>
                    <a:pt x="2502" y="1735"/>
                  </a:cubicBezTo>
                  <a:cubicBezTo>
                    <a:pt x="2501" y="1735"/>
                    <a:pt x="2501" y="1735"/>
                    <a:pt x="2501" y="1735"/>
                  </a:cubicBezTo>
                  <a:cubicBezTo>
                    <a:pt x="2500" y="1735"/>
                    <a:pt x="2500" y="1735"/>
                    <a:pt x="2500" y="1735"/>
                  </a:cubicBezTo>
                  <a:cubicBezTo>
                    <a:pt x="2500" y="1736"/>
                    <a:pt x="2500" y="1736"/>
                    <a:pt x="2500" y="1736"/>
                  </a:cubicBezTo>
                  <a:cubicBezTo>
                    <a:pt x="2500" y="1737"/>
                    <a:pt x="2500" y="1737"/>
                    <a:pt x="2500" y="1737"/>
                  </a:cubicBezTo>
                  <a:cubicBezTo>
                    <a:pt x="2500" y="1737"/>
                    <a:pt x="2500" y="1737"/>
                    <a:pt x="2500" y="1737"/>
                  </a:cubicBezTo>
                  <a:cubicBezTo>
                    <a:pt x="2499" y="1737"/>
                    <a:pt x="2499" y="1737"/>
                    <a:pt x="2499" y="1737"/>
                  </a:cubicBezTo>
                  <a:cubicBezTo>
                    <a:pt x="2499" y="1739"/>
                    <a:pt x="2499" y="1739"/>
                    <a:pt x="2499" y="1739"/>
                  </a:cubicBezTo>
                  <a:cubicBezTo>
                    <a:pt x="2503" y="1739"/>
                    <a:pt x="2503" y="1739"/>
                    <a:pt x="2503" y="1739"/>
                  </a:cubicBezTo>
                  <a:cubicBezTo>
                    <a:pt x="2503" y="1742"/>
                    <a:pt x="2503" y="1742"/>
                    <a:pt x="2503" y="1742"/>
                  </a:cubicBezTo>
                  <a:cubicBezTo>
                    <a:pt x="2502" y="1745"/>
                    <a:pt x="2502" y="1745"/>
                    <a:pt x="2502" y="1745"/>
                  </a:cubicBezTo>
                  <a:cubicBezTo>
                    <a:pt x="2500" y="1747"/>
                    <a:pt x="2500" y="1747"/>
                    <a:pt x="2500" y="1747"/>
                  </a:cubicBezTo>
                  <a:cubicBezTo>
                    <a:pt x="2500" y="1747"/>
                    <a:pt x="2500" y="1747"/>
                    <a:pt x="2500" y="1747"/>
                  </a:cubicBezTo>
                  <a:cubicBezTo>
                    <a:pt x="2495" y="1749"/>
                    <a:pt x="2495" y="1749"/>
                    <a:pt x="2495" y="1749"/>
                  </a:cubicBezTo>
                  <a:cubicBezTo>
                    <a:pt x="2494" y="1750"/>
                    <a:pt x="2494" y="1750"/>
                    <a:pt x="2494" y="1750"/>
                  </a:cubicBezTo>
                  <a:cubicBezTo>
                    <a:pt x="2493" y="1754"/>
                    <a:pt x="2493" y="1754"/>
                    <a:pt x="2493" y="1754"/>
                  </a:cubicBezTo>
                  <a:cubicBezTo>
                    <a:pt x="2484" y="1762"/>
                    <a:pt x="2484" y="1762"/>
                    <a:pt x="2484" y="1762"/>
                  </a:cubicBezTo>
                  <a:cubicBezTo>
                    <a:pt x="2483" y="1763"/>
                    <a:pt x="2483" y="1763"/>
                    <a:pt x="2483" y="1763"/>
                  </a:cubicBezTo>
                  <a:cubicBezTo>
                    <a:pt x="2482" y="1766"/>
                    <a:pt x="2482" y="1766"/>
                    <a:pt x="2482" y="1766"/>
                  </a:cubicBezTo>
                  <a:cubicBezTo>
                    <a:pt x="2479" y="1770"/>
                    <a:pt x="2479" y="1770"/>
                    <a:pt x="2479" y="1770"/>
                  </a:cubicBezTo>
                  <a:cubicBezTo>
                    <a:pt x="2473" y="1774"/>
                    <a:pt x="2473" y="1774"/>
                    <a:pt x="2473" y="1774"/>
                  </a:cubicBezTo>
                  <a:cubicBezTo>
                    <a:pt x="2460" y="1785"/>
                    <a:pt x="2460" y="1785"/>
                    <a:pt x="2460" y="1785"/>
                  </a:cubicBezTo>
                  <a:cubicBezTo>
                    <a:pt x="2450" y="1792"/>
                    <a:pt x="2450" y="1792"/>
                    <a:pt x="2450" y="1792"/>
                  </a:cubicBezTo>
                  <a:cubicBezTo>
                    <a:pt x="2446" y="1799"/>
                    <a:pt x="2446" y="1799"/>
                    <a:pt x="2446" y="1799"/>
                  </a:cubicBezTo>
                  <a:cubicBezTo>
                    <a:pt x="2443" y="1804"/>
                    <a:pt x="2443" y="1804"/>
                    <a:pt x="2443" y="1804"/>
                  </a:cubicBezTo>
                  <a:cubicBezTo>
                    <a:pt x="2445" y="1804"/>
                    <a:pt x="2445" y="1804"/>
                    <a:pt x="2445" y="1804"/>
                  </a:cubicBezTo>
                  <a:cubicBezTo>
                    <a:pt x="2451" y="1798"/>
                    <a:pt x="2451" y="1798"/>
                    <a:pt x="2451" y="1798"/>
                  </a:cubicBezTo>
                  <a:cubicBezTo>
                    <a:pt x="2478" y="1777"/>
                    <a:pt x="2478" y="1777"/>
                    <a:pt x="2478" y="1777"/>
                  </a:cubicBezTo>
                  <a:cubicBezTo>
                    <a:pt x="2490" y="1769"/>
                    <a:pt x="2490" y="1769"/>
                    <a:pt x="2490" y="1769"/>
                  </a:cubicBezTo>
                  <a:cubicBezTo>
                    <a:pt x="2524" y="1741"/>
                    <a:pt x="2524" y="1741"/>
                    <a:pt x="2524" y="1741"/>
                  </a:cubicBezTo>
                  <a:cubicBezTo>
                    <a:pt x="2505" y="1737"/>
                    <a:pt x="2505" y="1737"/>
                    <a:pt x="2505" y="1737"/>
                  </a:cubicBezTo>
                  <a:lnTo>
                    <a:pt x="2502" y="1737"/>
                  </a:lnTo>
                  <a:close/>
                  <a:moveTo>
                    <a:pt x="2198" y="1964"/>
                  </a:moveTo>
                  <a:cubicBezTo>
                    <a:pt x="2190" y="1969"/>
                    <a:pt x="2190" y="1969"/>
                    <a:pt x="2190" y="1969"/>
                  </a:cubicBezTo>
                  <a:cubicBezTo>
                    <a:pt x="2178" y="1980"/>
                    <a:pt x="2178" y="1980"/>
                    <a:pt x="2178" y="1980"/>
                  </a:cubicBezTo>
                  <a:cubicBezTo>
                    <a:pt x="2178" y="1982"/>
                    <a:pt x="2178" y="1982"/>
                    <a:pt x="2178" y="1982"/>
                  </a:cubicBezTo>
                  <a:cubicBezTo>
                    <a:pt x="2183" y="1981"/>
                    <a:pt x="2183" y="1981"/>
                    <a:pt x="2183" y="1981"/>
                  </a:cubicBezTo>
                  <a:cubicBezTo>
                    <a:pt x="2186" y="1979"/>
                    <a:pt x="2186" y="1979"/>
                    <a:pt x="2186" y="1979"/>
                  </a:cubicBezTo>
                  <a:cubicBezTo>
                    <a:pt x="2192" y="1973"/>
                    <a:pt x="2192" y="1973"/>
                    <a:pt x="2192" y="1973"/>
                  </a:cubicBezTo>
                  <a:cubicBezTo>
                    <a:pt x="2197" y="1971"/>
                    <a:pt x="2197" y="1971"/>
                    <a:pt x="2197" y="1971"/>
                  </a:cubicBezTo>
                  <a:cubicBezTo>
                    <a:pt x="2198" y="1969"/>
                    <a:pt x="2198" y="1969"/>
                    <a:pt x="2198" y="1969"/>
                  </a:cubicBezTo>
                  <a:cubicBezTo>
                    <a:pt x="2203" y="1965"/>
                    <a:pt x="2203" y="1965"/>
                    <a:pt x="2203" y="1965"/>
                  </a:cubicBezTo>
                  <a:cubicBezTo>
                    <a:pt x="2205" y="1964"/>
                    <a:pt x="2205" y="1964"/>
                    <a:pt x="2205" y="1964"/>
                  </a:cubicBezTo>
                  <a:cubicBezTo>
                    <a:pt x="2204" y="1964"/>
                    <a:pt x="2204" y="1964"/>
                    <a:pt x="2204" y="1964"/>
                  </a:cubicBezTo>
                  <a:cubicBezTo>
                    <a:pt x="2205" y="1963"/>
                    <a:pt x="2205" y="1963"/>
                    <a:pt x="2205" y="1963"/>
                  </a:cubicBezTo>
                  <a:cubicBezTo>
                    <a:pt x="2206" y="1963"/>
                    <a:pt x="2206" y="1963"/>
                    <a:pt x="2206" y="1963"/>
                  </a:cubicBezTo>
                  <a:cubicBezTo>
                    <a:pt x="2208" y="1962"/>
                    <a:pt x="2208" y="1962"/>
                    <a:pt x="2208" y="1962"/>
                  </a:cubicBezTo>
                  <a:cubicBezTo>
                    <a:pt x="2208" y="1961"/>
                    <a:pt x="2208" y="1961"/>
                    <a:pt x="2208" y="1961"/>
                  </a:cubicBezTo>
                  <a:lnTo>
                    <a:pt x="2198" y="1964"/>
                  </a:lnTo>
                  <a:close/>
                  <a:moveTo>
                    <a:pt x="2170" y="1985"/>
                  </a:moveTo>
                  <a:cubicBezTo>
                    <a:pt x="2169" y="1985"/>
                    <a:pt x="2169" y="1985"/>
                    <a:pt x="2169" y="1985"/>
                  </a:cubicBezTo>
                  <a:cubicBezTo>
                    <a:pt x="2168" y="1985"/>
                    <a:pt x="2168" y="1985"/>
                    <a:pt x="2168" y="1985"/>
                  </a:cubicBezTo>
                  <a:cubicBezTo>
                    <a:pt x="2166" y="1986"/>
                    <a:pt x="2166" y="1986"/>
                    <a:pt x="2166" y="1986"/>
                  </a:cubicBezTo>
                  <a:cubicBezTo>
                    <a:pt x="2165" y="1987"/>
                    <a:pt x="2165" y="1987"/>
                    <a:pt x="2165" y="1987"/>
                  </a:cubicBezTo>
                  <a:cubicBezTo>
                    <a:pt x="2166" y="1992"/>
                    <a:pt x="2166" y="1992"/>
                    <a:pt x="2166" y="1992"/>
                  </a:cubicBezTo>
                  <a:cubicBezTo>
                    <a:pt x="2166" y="1994"/>
                    <a:pt x="2166" y="1994"/>
                    <a:pt x="2166" y="1994"/>
                  </a:cubicBezTo>
                  <a:cubicBezTo>
                    <a:pt x="2163" y="1999"/>
                    <a:pt x="2163" y="1999"/>
                    <a:pt x="2163" y="1999"/>
                  </a:cubicBezTo>
                  <a:cubicBezTo>
                    <a:pt x="2160" y="2000"/>
                    <a:pt x="2160" y="2000"/>
                    <a:pt x="2160" y="2000"/>
                  </a:cubicBezTo>
                  <a:cubicBezTo>
                    <a:pt x="2152" y="1999"/>
                    <a:pt x="2152" y="1999"/>
                    <a:pt x="2152" y="1999"/>
                  </a:cubicBezTo>
                  <a:cubicBezTo>
                    <a:pt x="2148" y="2000"/>
                    <a:pt x="2148" y="2000"/>
                    <a:pt x="2148" y="2000"/>
                  </a:cubicBezTo>
                  <a:cubicBezTo>
                    <a:pt x="2145" y="2002"/>
                    <a:pt x="2145" y="2002"/>
                    <a:pt x="2145" y="2002"/>
                  </a:cubicBezTo>
                  <a:cubicBezTo>
                    <a:pt x="2140" y="2007"/>
                    <a:pt x="2140" y="2007"/>
                    <a:pt x="2140" y="2007"/>
                  </a:cubicBezTo>
                  <a:cubicBezTo>
                    <a:pt x="2131" y="2012"/>
                    <a:pt x="2131" y="2012"/>
                    <a:pt x="2131" y="2012"/>
                  </a:cubicBezTo>
                  <a:cubicBezTo>
                    <a:pt x="2129" y="2013"/>
                    <a:pt x="2129" y="2013"/>
                    <a:pt x="2129" y="2013"/>
                  </a:cubicBezTo>
                  <a:cubicBezTo>
                    <a:pt x="2127" y="2015"/>
                    <a:pt x="2127" y="2015"/>
                    <a:pt x="2127" y="2015"/>
                  </a:cubicBezTo>
                  <a:cubicBezTo>
                    <a:pt x="2118" y="2021"/>
                    <a:pt x="2118" y="2021"/>
                    <a:pt x="2118" y="2021"/>
                  </a:cubicBezTo>
                  <a:cubicBezTo>
                    <a:pt x="2116" y="2025"/>
                    <a:pt x="2116" y="2025"/>
                    <a:pt x="2116" y="2025"/>
                  </a:cubicBezTo>
                  <a:cubicBezTo>
                    <a:pt x="2114" y="2026"/>
                    <a:pt x="2114" y="2026"/>
                    <a:pt x="2114" y="2026"/>
                  </a:cubicBezTo>
                  <a:cubicBezTo>
                    <a:pt x="2106" y="2032"/>
                    <a:pt x="2106" y="2032"/>
                    <a:pt x="2106" y="2032"/>
                  </a:cubicBezTo>
                  <a:cubicBezTo>
                    <a:pt x="2103" y="2033"/>
                    <a:pt x="2103" y="2033"/>
                    <a:pt x="2103" y="2033"/>
                  </a:cubicBezTo>
                  <a:cubicBezTo>
                    <a:pt x="2100" y="2034"/>
                    <a:pt x="2100" y="2034"/>
                    <a:pt x="2100" y="2034"/>
                  </a:cubicBezTo>
                  <a:cubicBezTo>
                    <a:pt x="2093" y="2036"/>
                    <a:pt x="2093" y="2036"/>
                    <a:pt x="2093" y="2036"/>
                  </a:cubicBezTo>
                  <a:cubicBezTo>
                    <a:pt x="2089" y="2037"/>
                    <a:pt x="2089" y="2037"/>
                    <a:pt x="2089" y="2037"/>
                  </a:cubicBezTo>
                  <a:cubicBezTo>
                    <a:pt x="2085" y="2039"/>
                    <a:pt x="2085" y="2039"/>
                    <a:pt x="2085" y="2039"/>
                  </a:cubicBezTo>
                  <a:cubicBezTo>
                    <a:pt x="2084" y="2043"/>
                    <a:pt x="2084" y="2043"/>
                    <a:pt x="2084" y="2043"/>
                  </a:cubicBezTo>
                  <a:cubicBezTo>
                    <a:pt x="2085" y="2048"/>
                    <a:pt x="2085" y="2048"/>
                    <a:pt x="2085" y="2048"/>
                  </a:cubicBezTo>
                  <a:cubicBezTo>
                    <a:pt x="2087" y="2050"/>
                    <a:pt x="2087" y="2050"/>
                    <a:pt x="2087" y="2050"/>
                  </a:cubicBezTo>
                  <a:cubicBezTo>
                    <a:pt x="2087" y="2052"/>
                    <a:pt x="2087" y="2052"/>
                    <a:pt x="2087" y="2052"/>
                  </a:cubicBezTo>
                  <a:cubicBezTo>
                    <a:pt x="2084" y="2054"/>
                    <a:pt x="2084" y="2054"/>
                    <a:pt x="2084" y="2054"/>
                  </a:cubicBezTo>
                  <a:cubicBezTo>
                    <a:pt x="2082" y="2058"/>
                    <a:pt x="2082" y="2058"/>
                    <a:pt x="2082" y="2058"/>
                  </a:cubicBezTo>
                  <a:cubicBezTo>
                    <a:pt x="2080" y="2063"/>
                    <a:pt x="2080" y="2063"/>
                    <a:pt x="2080" y="2063"/>
                  </a:cubicBezTo>
                  <a:cubicBezTo>
                    <a:pt x="2080" y="2067"/>
                    <a:pt x="2080" y="2067"/>
                    <a:pt x="2080" y="2067"/>
                  </a:cubicBezTo>
                  <a:cubicBezTo>
                    <a:pt x="2081" y="2067"/>
                    <a:pt x="2081" y="2067"/>
                    <a:pt x="2081" y="2067"/>
                  </a:cubicBezTo>
                  <a:cubicBezTo>
                    <a:pt x="2083" y="2063"/>
                    <a:pt x="2083" y="2063"/>
                    <a:pt x="2083" y="2063"/>
                  </a:cubicBezTo>
                  <a:cubicBezTo>
                    <a:pt x="2085" y="2059"/>
                    <a:pt x="2085" y="2059"/>
                    <a:pt x="2085" y="2059"/>
                  </a:cubicBezTo>
                  <a:cubicBezTo>
                    <a:pt x="2091" y="2053"/>
                    <a:pt x="2091" y="2053"/>
                    <a:pt x="2091" y="2053"/>
                  </a:cubicBezTo>
                  <a:cubicBezTo>
                    <a:pt x="2103" y="2045"/>
                    <a:pt x="2103" y="2045"/>
                    <a:pt x="2103" y="2045"/>
                  </a:cubicBezTo>
                  <a:cubicBezTo>
                    <a:pt x="2108" y="2039"/>
                    <a:pt x="2108" y="2039"/>
                    <a:pt x="2108" y="2039"/>
                  </a:cubicBezTo>
                  <a:cubicBezTo>
                    <a:pt x="2128" y="2027"/>
                    <a:pt x="2128" y="2027"/>
                    <a:pt x="2128" y="2027"/>
                  </a:cubicBezTo>
                  <a:cubicBezTo>
                    <a:pt x="2140" y="2016"/>
                    <a:pt x="2140" y="2016"/>
                    <a:pt x="2140" y="2016"/>
                  </a:cubicBezTo>
                  <a:cubicBezTo>
                    <a:pt x="2146" y="2012"/>
                    <a:pt x="2146" y="2012"/>
                    <a:pt x="2146" y="2012"/>
                  </a:cubicBezTo>
                  <a:cubicBezTo>
                    <a:pt x="2153" y="2010"/>
                    <a:pt x="2153" y="2010"/>
                    <a:pt x="2153" y="2010"/>
                  </a:cubicBezTo>
                  <a:cubicBezTo>
                    <a:pt x="2169" y="2001"/>
                    <a:pt x="2169" y="2001"/>
                    <a:pt x="2169" y="2001"/>
                  </a:cubicBezTo>
                  <a:cubicBezTo>
                    <a:pt x="2169" y="2000"/>
                    <a:pt x="2169" y="2000"/>
                    <a:pt x="2169" y="2000"/>
                  </a:cubicBezTo>
                  <a:cubicBezTo>
                    <a:pt x="2171" y="1998"/>
                    <a:pt x="2171" y="1998"/>
                    <a:pt x="2171" y="1998"/>
                  </a:cubicBezTo>
                  <a:cubicBezTo>
                    <a:pt x="2172" y="1996"/>
                    <a:pt x="2172" y="1996"/>
                    <a:pt x="2172" y="1996"/>
                  </a:cubicBezTo>
                  <a:cubicBezTo>
                    <a:pt x="2172" y="1993"/>
                    <a:pt x="2172" y="1993"/>
                    <a:pt x="2172" y="1993"/>
                  </a:cubicBezTo>
                  <a:cubicBezTo>
                    <a:pt x="2171" y="1987"/>
                    <a:pt x="2171" y="1987"/>
                    <a:pt x="2171" y="1987"/>
                  </a:cubicBezTo>
                  <a:lnTo>
                    <a:pt x="2170" y="198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6048376" y="3543300"/>
              <a:ext cx="1125538" cy="411163"/>
            </a:xfrm>
            <a:custGeom>
              <a:avLst/>
              <a:gdLst>
                <a:gd name="T0" fmla="*/ 1666 w 1671"/>
                <a:gd name="T1" fmla="*/ 40 h 612"/>
                <a:gd name="T2" fmla="*/ 1622 w 1671"/>
                <a:gd name="T3" fmla="*/ 6 h 612"/>
                <a:gd name="T4" fmla="*/ 1265 w 1671"/>
                <a:gd name="T5" fmla="*/ 70 h 612"/>
                <a:gd name="T6" fmla="*/ 714 w 1671"/>
                <a:gd name="T7" fmla="*/ 126 h 612"/>
                <a:gd name="T8" fmla="*/ 449 w 1671"/>
                <a:gd name="T9" fmla="*/ 154 h 612"/>
                <a:gd name="T10" fmla="*/ 412 w 1671"/>
                <a:gd name="T11" fmla="*/ 170 h 612"/>
                <a:gd name="T12" fmla="*/ 140 w 1671"/>
                <a:gd name="T13" fmla="*/ 236 h 612"/>
                <a:gd name="T14" fmla="*/ 117 w 1671"/>
                <a:gd name="T15" fmla="*/ 231 h 612"/>
                <a:gd name="T16" fmla="*/ 124 w 1671"/>
                <a:gd name="T17" fmla="*/ 265 h 612"/>
                <a:gd name="T18" fmla="*/ 116 w 1671"/>
                <a:gd name="T19" fmla="*/ 284 h 612"/>
                <a:gd name="T20" fmla="*/ 96 w 1671"/>
                <a:gd name="T21" fmla="*/ 296 h 612"/>
                <a:gd name="T22" fmla="*/ 102 w 1671"/>
                <a:gd name="T23" fmla="*/ 333 h 612"/>
                <a:gd name="T24" fmla="*/ 108 w 1671"/>
                <a:gd name="T25" fmla="*/ 381 h 612"/>
                <a:gd name="T26" fmla="*/ 92 w 1671"/>
                <a:gd name="T27" fmla="*/ 390 h 612"/>
                <a:gd name="T28" fmla="*/ 61 w 1671"/>
                <a:gd name="T29" fmla="*/ 439 h 612"/>
                <a:gd name="T30" fmla="*/ 64 w 1671"/>
                <a:gd name="T31" fmla="*/ 465 h 612"/>
                <a:gd name="T32" fmla="*/ 49 w 1671"/>
                <a:gd name="T33" fmla="*/ 486 h 612"/>
                <a:gd name="T34" fmla="*/ 32 w 1671"/>
                <a:gd name="T35" fmla="*/ 524 h 612"/>
                <a:gd name="T36" fmla="*/ 35 w 1671"/>
                <a:gd name="T37" fmla="*/ 579 h 612"/>
                <a:gd name="T38" fmla="*/ 17 w 1671"/>
                <a:gd name="T39" fmla="*/ 599 h 612"/>
                <a:gd name="T40" fmla="*/ 428 w 1671"/>
                <a:gd name="T41" fmla="*/ 568 h 612"/>
                <a:gd name="T42" fmla="*/ 1201 w 1671"/>
                <a:gd name="T43" fmla="*/ 419 h 612"/>
                <a:gd name="T44" fmla="*/ 1214 w 1671"/>
                <a:gd name="T45" fmla="*/ 406 h 612"/>
                <a:gd name="T46" fmla="*/ 1235 w 1671"/>
                <a:gd name="T47" fmla="*/ 405 h 612"/>
                <a:gd name="T48" fmla="*/ 1249 w 1671"/>
                <a:gd name="T49" fmla="*/ 392 h 612"/>
                <a:gd name="T50" fmla="*/ 1252 w 1671"/>
                <a:gd name="T51" fmla="*/ 371 h 612"/>
                <a:gd name="T52" fmla="*/ 1251 w 1671"/>
                <a:gd name="T53" fmla="*/ 361 h 612"/>
                <a:gd name="T54" fmla="*/ 1269 w 1671"/>
                <a:gd name="T55" fmla="*/ 344 h 612"/>
                <a:gd name="T56" fmla="*/ 1287 w 1671"/>
                <a:gd name="T57" fmla="*/ 329 h 612"/>
                <a:gd name="T58" fmla="*/ 1310 w 1671"/>
                <a:gd name="T59" fmla="*/ 318 h 612"/>
                <a:gd name="T60" fmla="*/ 1320 w 1671"/>
                <a:gd name="T61" fmla="*/ 316 h 612"/>
                <a:gd name="T62" fmla="*/ 1332 w 1671"/>
                <a:gd name="T63" fmla="*/ 315 h 612"/>
                <a:gd name="T64" fmla="*/ 1356 w 1671"/>
                <a:gd name="T65" fmla="*/ 301 h 612"/>
                <a:gd name="T66" fmla="*/ 1377 w 1671"/>
                <a:gd name="T67" fmla="*/ 282 h 612"/>
                <a:gd name="T68" fmla="*/ 1392 w 1671"/>
                <a:gd name="T69" fmla="*/ 269 h 612"/>
                <a:gd name="T70" fmla="*/ 1406 w 1671"/>
                <a:gd name="T71" fmla="*/ 255 h 612"/>
                <a:gd name="T72" fmla="*/ 1437 w 1671"/>
                <a:gd name="T73" fmla="*/ 243 h 612"/>
                <a:gd name="T74" fmla="*/ 1451 w 1671"/>
                <a:gd name="T75" fmla="*/ 223 h 612"/>
                <a:gd name="T76" fmla="*/ 1451 w 1671"/>
                <a:gd name="T77" fmla="*/ 209 h 612"/>
                <a:gd name="T78" fmla="*/ 1452 w 1671"/>
                <a:gd name="T79" fmla="*/ 200 h 612"/>
                <a:gd name="T80" fmla="*/ 1469 w 1671"/>
                <a:gd name="T81" fmla="*/ 201 h 612"/>
                <a:gd name="T82" fmla="*/ 1476 w 1671"/>
                <a:gd name="T83" fmla="*/ 192 h 612"/>
                <a:gd name="T84" fmla="*/ 1489 w 1671"/>
                <a:gd name="T85" fmla="*/ 174 h 612"/>
                <a:gd name="T86" fmla="*/ 1510 w 1671"/>
                <a:gd name="T87" fmla="*/ 170 h 612"/>
                <a:gd name="T88" fmla="*/ 1512 w 1671"/>
                <a:gd name="T89" fmla="*/ 183 h 612"/>
                <a:gd name="T90" fmla="*/ 1519 w 1671"/>
                <a:gd name="T91" fmla="*/ 186 h 612"/>
                <a:gd name="T92" fmla="*/ 1534 w 1671"/>
                <a:gd name="T93" fmla="*/ 173 h 612"/>
                <a:gd name="T94" fmla="*/ 1553 w 1671"/>
                <a:gd name="T95" fmla="*/ 143 h 612"/>
                <a:gd name="T96" fmla="*/ 1578 w 1671"/>
                <a:gd name="T97" fmla="*/ 129 h 612"/>
                <a:gd name="T98" fmla="*/ 1588 w 1671"/>
                <a:gd name="T99" fmla="*/ 129 h 612"/>
                <a:gd name="T100" fmla="*/ 1595 w 1671"/>
                <a:gd name="T101" fmla="*/ 132 h 612"/>
                <a:gd name="T102" fmla="*/ 1601 w 1671"/>
                <a:gd name="T103" fmla="*/ 138 h 612"/>
                <a:gd name="T104" fmla="*/ 1615 w 1671"/>
                <a:gd name="T105" fmla="*/ 130 h 612"/>
                <a:gd name="T106" fmla="*/ 1651 w 1671"/>
                <a:gd name="T107" fmla="*/ 65 h 612"/>
                <a:gd name="T108" fmla="*/ 1669 w 1671"/>
                <a:gd name="T109" fmla="*/ 64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71" h="612">
                  <a:moveTo>
                    <a:pt x="1669" y="64"/>
                  </a:moveTo>
                  <a:cubicBezTo>
                    <a:pt x="1666" y="60"/>
                    <a:pt x="1666" y="60"/>
                    <a:pt x="1666" y="60"/>
                  </a:cubicBezTo>
                  <a:cubicBezTo>
                    <a:pt x="1663" y="56"/>
                    <a:pt x="1663" y="56"/>
                    <a:pt x="1663" y="56"/>
                  </a:cubicBezTo>
                  <a:cubicBezTo>
                    <a:pt x="1663" y="55"/>
                    <a:pt x="1663" y="55"/>
                    <a:pt x="1663" y="55"/>
                  </a:cubicBezTo>
                  <a:cubicBezTo>
                    <a:pt x="1663" y="54"/>
                    <a:pt x="1663" y="54"/>
                    <a:pt x="1663" y="54"/>
                  </a:cubicBezTo>
                  <a:cubicBezTo>
                    <a:pt x="1663" y="51"/>
                    <a:pt x="1663" y="51"/>
                    <a:pt x="1663" y="51"/>
                  </a:cubicBezTo>
                  <a:cubicBezTo>
                    <a:pt x="1666" y="40"/>
                    <a:pt x="1666" y="40"/>
                    <a:pt x="1666" y="40"/>
                  </a:cubicBezTo>
                  <a:cubicBezTo>
                    <a:pt x="1668" y="31"/>
                    <a:pt x="1668" y="31"/>
                    <a:pt x="1668" y="31"/>
                  </a:cubicBezTo>
                  <a:cubicBezTo>
                    <a:pt x="1668" y="29"/>
                    <a:pt x="1668" y="29"/>
                    <a:pt x="1668" y="29"/>
                  </a:cubicBezTo>
                  <a:cubicBezTo>
                    <a:pt x="1664" y="23"/>
                    <a:pt x="1664" y="23"/>
                    <a:pt x="1664" y="23"/>
                  </a:cubicBezTo>
                  <a:cubicBezTo>
                    <a:pt x="1663" y="22"/>
                    <a:pt x="1663" y="22"/>
                    <a:pt x="1663" y="22"/>
                  </a:cubicBezTo>
                  <a:cubicBezTo>
                    <a:pt x="1664" y="17"/>
                    <a:pt x="1664" y="17"/>
                    <a:pt x="1664" y="17"/>
                  </a:cubicBezTo>
                  <a:cubicBezTo>
                    <a:pt x="1671" y="0"/>
                    <a:pt x="1671" y="0"/>
                    <a:pt x="1671" y="0"/>
                  </a:cubicBezTo>
                  <a:cubicBezTo>
                    <a:pt x="1655" y="2"/>
                    <a:pt x="1638" y="4"/>
                    <a:pt x="1622" y="6"/>
                  </a:cubicBezTo>
                  <a:cubicBezTo>
                    <a:pt x="1621" y="7"/>
                    <a:pt x="1621" y="7"/>
                    <a:pt x="1621" y="7"/>
                  </a:cubicBezTo>
                  <a:cubicBezTo>
                    <a:pt x="1619" y="7"/>
                    <a:pt x="1619" y="7"/>
                    <a:pt x="1619" y="7"/>
                  </a:cubicBezTo>
                  <a:cubicBezTo>
                    <a:pt x="1615" y="12"/>
                    <a:pt x="1615" y="12"/>
                    <a:pt x="1615" y="12"/>
                  </a:cubicBezTo>
                  <a:cubicBezTo>
                    <a:pt x="1614" y="13"/>
                    <a:pt x="1614" y="13"/>
                    <a:pt x="1614" y="13"/>
                  </a:cubicBezTo>
                  <a:cubicBezTo>
                    <a:pt x="1502" y="30"/>
                    <a:pt x="1389" y="48"/>
                    <a:pt x="1277" y="64"/>
                  </a:cubicBezTo>
                  <a:cubicBezTo>
                    <a:pt x="1272" y="67"/>
                    <a:pt x="1272" y="67"/>
                    <a:pt x="1272" y="67"/>
                  </a:cubicBezTo>
                  <a:cubicBezTo>
                    <a:pt x="1265" y="70"/>
                    <a:pt x="1265" y="70"/>
                    <a:pt x="1265" y="70"/>
                  </a:cubicBezTo>
                  <a:cubicBezTo>
                    <a:pt x="1174" y="80"/>
                    <a:pt x="1082" y="90"/>
                    <a:pt x="990" y="99"/>
                  </a:cubicBezTo>
                  <a:cubicBezTo>
                    <a:pt x="930" y="109"/>
                    <a:pt x="930" y="109"/>
                    <a:pt x="930" y="109"/>
                  </a:cubicBezTo>
                  <a:cubicBezTo>
                    <a:pt x="888" y="114"/>
                    <a:pt x="846" y="118"/>
                    <a:pt x="804" y="121"/>
                  </a:cubicBezTo>
                  <a:cubicBezTo>
                    <a:pt x="774" y="123"/>
                    <a:pt x="774" y="123"/>
                    <a:pt x="774" y="123"/>
                  </a:cubicBezTo>
                  <a:cubicBezTo>
                    <a:pt x="757" y="124"/>
                    <a:pt x="741" y="124"/>
                    <a:pt x="724" y="124"/>
                  </a:cubicBezTo>
                  <a:cubicBezTo>
                    <a:pt x="716" y="125"/>
                    <a:pt x="716" y="125"/>
                    <a:pt x="716" y="125"/>
                  </a:cubicBezTo>
                  <a:cubicBezTo>
                    <a:pt x="714" y="126"/>
                    <a:pt x="714" y="126"/>
                    <a:pt x="714" y="126"/>
                  </a:cubicBezTo>
                  <a:cubicBezTo>
                    <a:pt x="707" y="128"/>
                    <a:pt x="707" y="128"/>
                    <a:pt x="707" y="128"/>
                  </a:cubicBezTo>
                  <a:cubicBezTo>
                    <a:pt x="623" y="139"/>
                    <a:pt x="539" y="150"/>
                    <a:pt x="455" y="160"/>
                  </a:cubicBezTo>
                  <a:cubicBezTo>
                    <a:pt x="454" y="161"/>
                    <a:pt x="454" y="161"/>
                    <a:pt x="454" y="161"/>
                  </a:cubicBezTo>
                  <a:cubicBezTo>
                    <a:pt x="453" y="160"/>
                    <a:pt x="453" y="160"/>
                    <a:pt x="453" y="160"/>
                  </a:cubicBezTo>
                  <a:cubicBezTo>
                    <a:pt x="452" y="159"/>
                    <a:pt x="452" y="159"/>
                    <a:pt x="452" y="159"/>
                  </a:cubicBezTo>
                  <a:cubicBezTo>
                    <a:pt x="450" y="156"/>
                    <a:pt x="450" y="156"/>
                    <a:pt x="450" y="156"/>
                  </a:cubicBezTo>
                  <a:cubicBezTo>
                    <a:pt x="449" y="154"/>
                    <a:pt x="449" y="154"/>
                    <a:pt x="449" y="154"/>
                  </a:cubicBezTo>
                  <a:cubicBezTo>
                    <a:pt x="447" y="154"/>
                    <a:pt x="447" y="154"/>
                    <a:pt x="447" y="154"/>
                  </a:cubicBezTo>
                  <a:cubicBezTo>
                    <a:pt x="434" y="154"/>
                    <a:pt x="421" y="154"/>
                    <a:pt x="408" y="154"/>
                  </a:cubicBezTo>
                  <a:cubicBezTo>
                    <a:pt x="407" y="155"/>
                    <a:pt x="407" y="155"/>
                    <a:pt x="407" y="155"/>
                  </a:cubicBezTo>
                  <a:cubicBezTo>
                    <a:pt x="406" y="155"/>
                    <a:pt x="406" y="155"/>
                    <a:pt x="406" y="155"/>
                  </a:cubicBezTo>
                  <a:cubicBezTo>
                    <a:pt x="406" y="156"/>
                    <a:pt x="406" y="156"/>
                    <a:pt x="406" y="156"/>
                  </a:cubicBezTo>
                  <a:cubicBezTo>
                    <a:pt x="407" y="159"/>
                    <a:pt x="407" y="159"/>
                    <a:pt x="407" y="159"/>
                  </a:cubicBezTo>
                  <a:cubicBezTo>
                    <a:pt x="412" y="170"/>
                    <a:pt x="412" y="170"/>
                    <a:pt x="412" y="170"/>
                  </a:cubicBezTo>
                  <a:cubicBezTo>
                    <a:pt x="416" y="182"/>
                    <a:pt x="416" y="182"/>
                    <a:pt x="416" y="182"/>
                  </a:cubicBezTo>
                  <a:cubicBezTo>
                    <a:pt x="417" y="186"/>
                    <a:pt x="417" y="186"/>
                    <a:pt x="417" y="186"/>
                  </a:cubicBezTo>
                  <a:cubicBezTo>
                    <a:pt x="417" y="195"/>
                    <a:pt x="417" y="195"/>
                    <a:pt x="417" y="195"/>
                  </a:cubicBezTo>
                  <a:cubicBezTo>
                    <a:pt x="417" y="201"/>
                    <a:pt x="417" y="201"/>
                    <a:pt x="417" y="201"/>
                  </a:cubicBezTo>
                  <a:cubicBezTo>
                    <a:pt x="326" y="210"/>
                    <a:pt x="235" y="220"/>
                    <a:pt x="144" y="229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40" y="236"/>
                    <a:pt x="140" y="236"/>
                    <a:pt x="140" y="236"/>
                  </a:cubicBezTo>
                  <a:cubicBezTo>
                    <a:pt x="137" y="239"/>
                    <a:pt x="137" y="239"/>
                    <a:pt x="137" y="239"/>
                  </a:cubicBezTo>
                  <a:cubicBezTo>
                    <a:pt x="134" y="241"/>
                    <a:pt x="134" y="241"/>
                    <a:pt x="134" y="241"/>
                  </a:cubicBezTo>
                  <a:cubicBezTo>
                    <a:pt x="129" y="240"/>
                    <a:pt x="129" y="240"/>
                    <a:pt x="129" y="240"/>
                  </a:cubicBezTo>
                  <a:cubicBezTo>
                    <a:pt x="128" y="237"/>
                    <a:pt x="128" y="237"/>
                    <a:pt x="128" y="237"/>
                  </a:cubicBezTo>
                  <a:cubicBezTo>
                    <a:pt x="130" y="232"/>
                    <a:pt x="130" y="232"/>
                    <a:pt x="130" y="232"/>
                  </a:cubicBezTo>
                  <a:cubicBezTo>
                    <a:pt x="130" y="229"/>
                    <a:pt x="130" y="229"/>
                    <a:pt x="130" y="229"/>
                  </a:cubicBezTo>
                  <a:cubicBezTo>
                    <a:pt x="117" y="231"/>
                    <a:pt x="117" y="231"/>
                    <a:pt x="117" y="231"/>
                  </a:cubicBezTo>
                  <a:cubicBezTo>
                    <a:pt x="118" y="232"/>
                    <a:pt x="118" y="232"/>
                    <a:pt x="118" y="232"/>
                  </a:cubicBezTo>
                  <a:cubicBezTo>
                    <a:pt x="120" y="235"/>
                    <a:pt x="120" y="235"/>
                    <a:pt x="120" y="235"/>
                  </a:cubicBezTo>
                  <a:cubicBezTo>
                    <a:pt x="119" y="240"/>
                    <a:pt x="119" y="240"/>
                    <a:pt x="119" y="240"/>
                  </a:cubicBezTo>
                  <a:cubicBezTo>
                    <a:pt x="119" y="244"/>
                    <a:pt x="119" y="244"/>
                    <a:pt x="119" y="244"/>
                  </a:cubicBezTo>
                  <a:cubicBezTo>
                    <a:pt x="124" y="253"/>
                    <a:pt x="124" y="253"/>
                    <a:pt x="124" y="253"/>
                  </a:cubicBezTo>
                  <a:cubicBezTo>
                    <a:pt x="126" y="259"/>
                    <a:pt x="126" y="259"/>
                    <a:pt x="126" y="259"/>
                  </a:cubicBezTo>
                  <a:cubicBezTo>
                    <a:pt x="124" y="265"/>
                    <a:pt x="124" y="265"/>
                    <a:pt x="124" y="265"/>
                  </a:cubicBezTo>
                  <a:cubicBezTo>
                    <a:pt x="121" y="267"/>
                    <a:pt x="121" y="267"/>
                    <a:pt x="121" y="267"/>
                  </a:cubicBezTo>
                  <a:cubicBezTo>
                    <a:pt x="116" y="268"/>
                    <a:pt x="116" y="268"/>
                    <a:pt x="116" y="268"/>
                  </a:cubicBezTo>
                  <a:cubicBezTo>
                    <a:pt x="111" y="269"/>
                    <a:pt x="111" y="269"/>
                    <a:pt x="111" y="269"/>
                  </a:cubicBezTo>
                  <a:cubicBezTo>
                    <a:pt x="107" y="271"/>
                    <a:pt x="107" y="271"/>
                    <a:pt x="107" y="271"/>
                  </a:cubicBezTo>
                  <a:cubicBezTo>
                    <a:pt x="108" y="276"/>
                    <a:pt x="108" y="276"/>
                    <a:pt x="108" y="276"/>
                  </a:cubicBezTo>
                  <a:cubicBezTo>
                    <a:pt x="111" y="280"/>
                    <a:pt x="111" y="280"/>
                    <a:pt x="111" y="280"/>
                  </a:cubicBezTo>
                  <a:cubicBezTo>
                    <a:pt x="116" y="284"/>
                    <a:pt x="116" y="284"/>
                    <a:pt x="116" y="284"/>
                  </a:cubicBezTo>
                  <a:cubicBezTo>
                    <a:pt x="121" y="285"/>
                    <a:pt x="121" y="285"/>
                    <a:pt x="121" y="285"/>
                  </a:cubicBezTo>
                  <a:cubicBezTo>
                    <a:pt x="123" y="286"/>
                    <a:pt x="123" y="286"/>
                    <a:pt x="123" y="286"/>
                  </a:cubicBezTo>
                  <a:cubicBezTo>
                    <a:pt x="122" y="289"/>
                    <a:pt x="122" y="289"/>
                    <a:pt x="122" y="289"/>
                  </a:cubicBezTo>
                  <a:cubicBezTo>
                    <a:pt x="120" y="291"/>
                    <a:pt x="120" y="291"/>
                    <a:pt x="120" y="291"/>
                  </a:cubicBezTo>
                  <a:cubicBezTo>
                    <a:pt x="118" y="292"/>
                    <a:pt x="118" y="292"/>
                    <a:pt x="118" y="292"/>
                  </a:cubicBezTo>
                  <a:cubicBezTo>
                    <a:pt x="100" y="294"/>
                    <a:pt x="100" y="294"/>
                    <a:pt x="100" y="294"/>
                  </a:cubicBezTo>
                  <a:cubicBezTo>
                    <a:pt x="96" y="296"/>
                    <a:pt x="96" y="296"/>
                    <a:pt x="96" y="296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15" y="320"/>
                    <a:pt x="115" y="320"/>
                    <a:pt x="115" y="320"/>
                  </a:cubicBezTo>
                  <a:cubicBezTo>
                    <a:pt x="113" y="324"/>
                    <a:pt x="113" y="324"/>
                    <a:pt x="113" y="324"/>
                  </a:cubicBezTo>
                  <a:cubicBezTo>
                    <a:pt x="110" y="326"/>
                    <a:pt x="110" y="326"/>
                    <a:pt x="110" y="326"/>
                  </a:cubicBezTo>
                  <a:cubicBezTo>
                    <a:pt x="107" y="328"/>
                    <a:pt x="107" y="328"/>
                    <a:pt x="107" y="328"/>
                  </a:cubicBezTo>
                  <a:cubicBezTo>
                    <a:pt x="104" y="331"/>
                    <a:pt x="104" y="331"/>
                    <a:pt x="104" y="331"/>
                  </a:cubicBezTo>
                  <a:cubicBezTo>
                    <a:pt x="102" y="333"/>
                    <a:pt x="102" y="333"/>
                    <a:pt x="102" y="333"/>
                  </a:cubicBezTo>
                  <a:cubicBezTo>
                    <a:pt x="102" y="337"/>
                    <a:pt x="102" y="337"/>
                    <a:pt x="102" y="337"/>
                  </a:cubicBezTo>
                  <a:cubicBezTo>
                    <a:pt x="97" y="348"/>
                    <a:pt x="97" y="348"/>
                    <a:pt x="97" y="348"/>
                  </a:cubicBezTo>
                  <a:cubicBezTo>
                    <a:pt x="97" y="351"/>
                    <a:pt x="96" y="355"/>
                    <a:pt x="96" y="358"/>
                  </a:cubicBezTo>
                  <a:cubicBezTo>
                    <a:pt x="100" y="364"/>
                    <a:pt x="100" y="364"/>
                    <a:pt x="100" y="364"/>
                  </a:cubicBezTo>
                  <a:cubicBezTo>
                    <a:pt x="106" y="369"/>
                    <a:pt x="106" y="369"/>
                    <a:pt x="106" y="369"/>
                  </a:cubicBezTo>
                  <a:cubicBezTo>
                    <a:pt x="109" y="376"/>
                    <a:pt x="109" y="376"/>
                    <a:pt x="109" y="376"/>
                  </a:cubicBezTo>
                  <a:cubicBezTo>
                    <a:pt x="108" y="381"/>
                    <a:pt x="108" y="381"/>
                    <a:pt x="108" y="381"/>
                  </a:cubicBezTo>
                  <a:cubicBezTo>
                    <a:pt x="105" y="381"/>
                    <a:pt x="105" y="381"/>
                    <a:pt x="105" y="381"/>
                  </a:cubicBezTo>
                  <a:cubicBezTo>
                    <a:pt x="99" y="376"/>
                    <a:pt x="99" y="376"/>
                    <a:pt x="99" y="376"/>
                  </a:cubicBezTo>
                  <a:cubicBezTo>
                    <a:pt x="95" y="377"/>
                    <a:pt x="95" y="377"/>
                    <a:pt x="95" y="377"/>
                  </a:cubicBezTo>
                  <a:cubicBezTo>
                    <a:pt x="91" y="380"/>
                    <a:pt x="91" y="380"/>
                    <a:pt x="91" y="380"/>
                  </a:cubicBezTo>
                  <a:cubicBezTo>
                    <a:pt x="88" y="383"/>
                    <a:pt x="88" y="383"/>
                    <a:pt x="88" y="383"/>
                  </a:cubicBezTo>
                  <a:cubicBezTo>
                    <a:pt x="87" y="388"/>
                    <a:pt x="87" y="388"/>
                    <a:pt x="87" y="388"/>
                  </a:cubicBezTo>
                  <a:cubicBezTo>
                    <a:pt x="92" y="390"/>
                    <a:pt x="92" y="390"/>
                    <a:pt x="92" y="390"/>
                  </a:cubicBezTo>
                  <a:cubicBezTo>
                    <a:pt x="98" y="393"/>
                    <a:pt x="98" y="393"/>
                    <a:pt x="98" y="393"/>
                  </a:cubicBezTo>
                  <a:cubicBezTo>
                    <a:pt x="100" y="397"/>
                    <a:pt x="100" y="397"/>
                    <a:pt x="100" y="397"/>
                  </a:cubicBezTo>
                  <a:cubicBezTo>
                    <a:pt x="89" y="409"/>
                    <a:pt x="89" y="409"/>
                    <a:pt x="89" y="409"/>
                  </a:cubicBezTo>
                  <a:cubicBezTo>
                    <a:pt x="59" y="425"/>
                    <a:pt x="59" y="425"/>
                    <a:pt x="59" y="425"/>
                  </a:cubicBezTo>
                  <a:cubicBezTo>
                    <a:pt x="57" y="429"/>
                    <a:pt x="57" y="429"/>
                    <a:pt x="57" y="429"/>
                  </a:cubicBezTo>
                  <a:cubicBezTo>
                    <a:pt x="57" y="433"/>
                    <a:pt x="57" y="433"/>
                    <a:pt x="57" y="433"/>
                  </a:cubicBezTo>
                  <a:cubicBezTo>
                    <a:pt x="61" y="439"/>
                    <a:pt x="61" y="439"/>
                    <a:pt x="61" y="439"/>
                  </a:cubicBezTo>
                  <a:cubicBezTo>
                    <a:pt x="67" y="445"/>
                    <a:pt x="67" y="445"/>
                    <a:pt x="67" y="445"/>
                  </a:cubicBezTo>
                  <a:cubicBezTo>
                    <a:pt x="67" y="449"/>
                    <a:pt x="67" y="449"/>
                    <a:pt x="67" y="449"/>
                  </a:cubicBezTo>
                  <a:cubicBezTo>
                    <a:pt x="64" y="453"/>
                    <a:pt x="64" y="453"/>
                    <a:pt x="64" y="453"/>
                  </a:cubicBezTo>
                  <a:cubicBezTo>
                    <a:pt x="61" y="456"/>
                    <a:pt x="61" y="456"/>
                    <a:pt x="61" y="456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1" y="461"/>
                    <a:pt x="61" y="461"/>
                    <a:pt x="61" y="461"/>
                  </a:cubicBezTo>
                  <a:cubicBezTo>
                    <a:pt x="64" y="465"/>
                    <a:pt x="64" y="465"/>
                    <a:pt x="64" y="465"/>
                  </a:cubicBezTo>
                  <a:cubicBezTo>
                    <a:pt x="68" y="471"/>
                    <a:pt x="68" y="471"/>
                    <a:pt x="68" y="471"/>
                  </a:cubicBezTo>
                  <a:cubicBezTo>
                    <a:pt x="66" y="474"/>
                    <a:pt x="66" y="474"/>
                    <a:pt x="66" y="474"/>
                  </a:cubicBezTo>
                  <a:cubicBezTo>
                    <a:pt x="61" y="476"/>
                    <a:pt x="61" y="476"/>
                    <a:pt x="61" y="476"/>
                  </a:cubicBezTo>
                  <a:cubicBezTo>
                    <a:pt x="56" y="477"/>
                    <a:pt x="56" y="477"/>
                    <a:pt x="56" y="477"/>
                  </a:cubicBezTo>
                  <a:cubicBezTo>
                    <a:pt x="52" y="479"/>
                    <a:pt x="52" y="479"/>
                    <a:pt x="52" y="479"/>
                  </a:cubicBezTo>
                  <a:cubicBezTo>
                    <a:pt x="49" y="482"/>
                    <a:pt x="49" y="482"/>
                    <a:pt x="49" y="482"/>
                  </a:cubicBezTo>
                  <a:cubicBezTo>
                    <a:pt x="49" y="486"/>
                    <a:pt x="49" y="486"/>
                    <a:pt x="49" y="486"/>
                  </a:cubicBezTo>
                  <a:cubicBezTo>
                    <a:pt x="49" y="492"/>
                    <a:pt x="49" y="492"/>
                    <a:pt x="49" y="492"/>
                  </a:cubicBezTo>
                  <a:cubicBezTo>
                    <a:pt x="49" y="496"/>
                    <a:pt x="49" y="496"/>
                    <a:pt x="49" y="496"/>
                  </a:cubicBezTo>
                  <a:cubicBezTo>
                    <a:pt x="47" y="500"/>
                    <a:pt x="47" y="500"/>
                    <a:pt x="47" y="500"/>
                  </a:cubicBezTo>
                  <a:cubicBezTo>
                    <a:pt x="44" y="504"/>
                    <a:pt x="44" y="504"/>
                    <a:pt x="44" y="504"/>
                  </a:cubicBezTo>
                  <a:cubicBezTo>
                    <a:pt x="34" y="514"/>
                    <a:pt x="34" y="514"/>
                    <a:pt x="34" y="514"/>
                  </a:cubicBezTo>
                  <a:cubicBezTo>
                    <a:pt x="32" y="518"/>
                    <a:pt x="32" y="518"/>
                    <a:pt x="32" y="518"/>
                  </a:cubicBezTo>
                  <a:cubicBezTo>
                    <a:pt x="32" y="524"/>
                    <a:pt x="32" y="524"/>
                    <a:pt x="32" y="52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34" y="540"/>
                    <a:pt x="34" y="540"/>
                    <a:pt x="34" y="540"/>
                  </a:cubicBezTo>
                  <a:cubicBezTo>
                    <a:pt x="39" y="552"/>
                    <a:pt x="39" y="552"/>
                    <a:pt x="39" y="552"/>
                  </a:cubicBezTo>
                  <a:cubicBezTo>
                    <a:pt x="42" y="562"/>
                    <a:pt x="42" y="562"/>
                    <a:pt x="42" y="562"/>
                  </a:cubicBezTo>
                  <a:cubicBezTo>
                    <a:pt x="43" y="572"/>
                    <a:pt x="43" y="572"/>
                    <a:pt x="43" y="572"/>
                  </a:cubicBezTo>
                  <a:cubicBezTo>
                    <a:pt x="39" y="578"/>
                    <a:pt x="39" y="578"/>
                    <a:pt x="39" y="578"/>
                  </a:cubicBezTo>
                  <a:cubicBezTo>
                    <a:pt x="35" y="579"/>
                    <a:pt x="35" y="579"/>
                    <a:pt x="35" y="579"/>
                  </a:cubicBezTo>
                  <a:cubicBezTo>
                    <a:pt x="29" y="578"/>
                    <a:pt x="29" y="578"/>
                    <a:pt x="29" y="578"/>
                  </a:cubicBezTo>
                  <a:cubicBezTo>
                    <a:pt x="25" y="578"/>
                    <a:pt x="25" y="578"/>
                    <a:pt x="25" y="578"/>
                  </a:cubicBezTo>
                  <a:cubicBezTo>
                    <a:pt x="23" y="583"/>
                    <a:pt x="23" y="583"/>
                    <a:pt x="23" y="583"/>
                  </a:cubicBezTo>
                  <a:cubicBezTo>
                    <a:pt x="23" y="587"/>
                    <a:pt x="23" y="587"/>
                    <a:pt x="23" y="587"/>
                  </a:cubicBezTo>
                  <a:cubicBezTo>
                    <a:pt x="22" y="592"/>
                    <a:pt x="22" y="592"/>
                    <a:pt x="22" y="592"/>
                  </a:cubicBezTo>
                  <a:cubicBezTo>
                    <a:pt x="20" y="596"/>
                    <a:pt x="20" y="596"/>
                    <a:pt x="20" y="596"/>
                  </a:cubicBezTo>
                  <a:cubicBezTo>
                    <a:pt x="17" y="599"/>
                    <a:pt x="17" y="599"/>
                    <a:pt x="17" y="599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6" y="606"/>
                    <a:pt x="6" y="606"/>
                    <a:pt x="6" y="606"/>
                  </a:cubicBezTo>
                  <a:cubicBezTo>
                    <a:pt x="2" y="607"/>
                    <a:pt x="2" y="607"/>
                    <a:pt x="2" y="607"/>
                  </a:cubicBezTo>
                  <a:cubicBezTo>
                    <a:pt x="0" y="609"/>
                    <a:pt x="0" y="609"/>
                    <a:pt x="0" y="609"/>
                  </a:cubicBezTo>
                  <a:cubicBezTo>
                    <a:pt x="2" y="612"/>
                    <a:pt x="2" y="612"/>
                    <a:pt x="2" y="612"/>
                  </a:cubicBezTo>
                  <a:cubicBezTo>
                    <a:pt x="145" y="600"/>
                    <a:pt x="287" y="586"/>
                    <a:pt x="430" y="571"/>
                  </a:cubicBezTo>
                  <a:cubicBezTo>
                    <a:pt x="428" y="568"/>
                    <a:pt x="428" y="568"/>
                    <a:pt x="428" y="568"/>
                  </a:cubicBezTo>
                  <a:cubicBezTo>
                    <a:pt x="473" y="564"/>
                    <a:pt x="518" y="559"/>
                    <a:pt x="563" y="554"/>
                  </a:cubicBezTo>
                  <a:cubicBezTo>
                    <a:pt x="616" y="549"/>
                    <a:pt x="669" y="545"/>
                    <a:pt x="722" y="540"/>
                  </a:cubicBezTo>
                  <a:cubicBezTo>
                    <a:pt x="804" y="530"/>
                    <a:pt x="887" y="519"/>
                    <a:pt x="969" y="510"/>
                  </a:cubicBezTo>
                  <a:cubicBezTo>
                    <a:pt x="1047" y="499"/>
                    <a:pt x="1125" y="486"/>
                    <a:pt x="1204" y="477"/>
                  </a:cubicBezTo>
                  <a:cubicBezTo>
                    <a:pt x="1203" y="458"/>
                    <a:pt x="1202" y="440"/>
                    <a:pt x="1201" y="422"/>
                  </a:cubicBezTo>
                  <a:cubicBezTo>
                    <a:pt x="1201" y="420"/>
                    <a:pt x="1201" y="420"/>
                    <a:pt x="1201" y="420"/>
                  </a:cubicBezTo>
                  <a:cubicBezTo>
                    <a:pt x="1201" y="419"/>
                    <a:pt x="1201" y="419"/>
                    <a:pt x="1201" y="419"/>
                  </a:cubicBezTo>
                  <a:cubicBezTo>
                    <a:pt x="1202" y="417"/>
                    <a:pt x="1202" y="417"/>
                    <a:pt x="1202" y="417"/>
                  </a:cubicBezTo>
                  <a:cubicBezTo>
                    <a:pt x="1204" y="413"/>
                    <a:pt x="1204" y="413"/>
                    <a:pt x="1204" y="413"/>
                  </a:cubicBezTo>
                  <a:cubicBezTo>
                    <a:pt x="1207" y="409"/>
                    <a:pt x="1207" y="409"/>
                    <a:pt x="1207" y="409"/>
                  </a:cubicBezTo>
                  <a:cubicBezTo>
                    <a:pt x="1208" y="408"/>
                    <a:pt x="1208" y="408"/>
                    <a:pt x="1208" y="408"/>
                  </a:cubicBezTo>
                  <a:cubicBezTo>
                    <a:pt x="1210" y="407"/>
                    <a:pt x="1210" y="407"/>
                    <a:pt x="1210" y="407"/>
                  </a:cubicBezTo>
                  <a:cubicBezTo>
                    <a:pt x="1213" y="406"/>
                    <a:pt x="1213" y="406"/>
                    <a:pt x="1213" y="406"/>
                  </a:cubicBezTo>
                  <a:cubicBezTo>
                    <a:pt x="1214" y="406"/>
                    <a:pt x="1214" y="406"/>
                    <a:pt x="1214" y="406"/>
                  </a:cubicBezTo>
                  <a:cubicBezTo>
                    <a:pt x="1216" y="406"/>
                    <a:pt x="1216" y="406"/>
                    <a:pt x="1216" y="406"/>
                  </a:cubicBezTo>
                  <a:cubicBezTo>
                    <a:pt x="1218" y="407"/>
                    <a:pt x="1218" y="407"/>
                    <a:pt x="1218" y="407"/>
                  </a:cubicBezTo>
                  <a:cubicBezTo>
                    <a:pt x="1219" y="408"/>
                    <a:pt x="1219" y="408"/>
                    <a:pt x="1219" y="408"/>
                  </a:cubicBezTo>
                  <a:cubicBezTo>
                    <a:pt x="1220" y="408"/>
                    <a:pt x="1220" y="408"/>
                    <a:pt x="1220" y="408"/>
                  </a:cubicBezTo>
                  <a:cubicBezTo>
                    <a:pt x="1221" y="408"/>
                    <a:pt x="1221" y="408"/>
                    <a:pt x="1221" y="408"/>
                  </a:cubicBezTo>
                  <a:cubicBezTo>
                    <a:pt x="1224" y="408"/>
                    <a:pt x="1224" y="408"/>
                    <a:pt x="1224" y="408"/>
                  </a:cubicBezTo>
                  <a:cubicBezTo>
                    <a:pt x="1235" y="405"/>
                    <a:pt x="1235" y="405"/>
                    <a:pt x="1235" y="405"/>
                  </a:cubicBezTo>
                  <a:cubicBezTo>
                    <a:pt x="1240" y="404"/>
                    <a:pt x="1240" y="404"/>
                    <a:pt x="1240" y="404"/>
                  </a:cubicBezTo>
                  <a:cubicBezTo>
                    <a:pt x="1240" y="404"/>
                    <a:pt x="1240" y="404"/>
                    <a:pt x="1240" y="404"/>
                  </a:cubicBezTo>
                  <a:cubicBezTo>
                    <a:pt x="1242" y="403"/>
                    <a:pt x="1242" y="403"/>
                    <a:pt x="1242" y="403"/>
                  </a:cubicBezTo>
                  <a:cubicBezTo>
                    <a:pt x="1243" y="401"/>
                    <a:pt x="1243" y="401"/>
                    <a:pt x="1243" y="401"/>
                  </a:cubicBezTo>
                  <a:cubicBezTo>
                    <a:pt x="1247" y="397"/>
                    <a:pt x="1247" y="397"/>
                    <a:pt x="1247" y="397"/>
                  </a:cubicBezTo>
                  <a:cubicBezTo>
                    <a:pt x="1248" y="394"/>
                    <a:pt x="1248" y="394"/>
                    <a:pt x="1248" y="394"/>
                  </a:cubicBezTo>
                  <a:cubicBezTo>
                    <a:pt x="1249" y="392"/>
                    <a:pt x="1249" y="392"/>
                    <a:pt x="1249" y="392"/>
                  </a:cubicBezTo>
                  <a:cubicBezTo>
                    <a:pt x="1248" y="384"/>
                    <a:pt x="1248" y="384"/>
                    <a:pt x="1248" y="384"/>
                  </a:cubicBezTo>
                  <a:cubicBezTo>
                    <a:pt x="1248" y="383"/>
                    <a:pt x="1248" y="383"/>
                    <a:pt x="1248" y="383"/>
                  </a:cubicBezTo>
                  <a:cubicBezTo>
                    <a:pt x="1248" y="380"/>
                    <a:pt x="1248" y="380"/>
                    <a:pt x="1248" y="380"/>
                  </a:cubicBezTo>
                  <a:cubicBezTo>
                    <a:pt x="1249" y="379"/>
                    <a:pt x="1249" y="379"/>
                    <a:pt x="1249" y="379"/>
                  </a:cubicBezTo>
                  <a:cubicBezTo>
                    <a:pt x="1252" y="373"/>
                    <a:pt x="1252" y="373"/>
                    <a:pt x="1252" y="373"/>
                  </a:cubicBezTo>
                  <a:cubicBezTo>
                    <a:pt x="1252" y="372"/>
                    <a:pt x="1252" y="372"/>
                    <a:pt x="1252" y="372"/>
                  </a:cubicBezTo>
                  <a:cubicBezTo>
                    <a:pt x="1252" y="371"/>
                    <a:pt x="1252" y="371"/>
                    <a:pt x="1252" y="371"/>
                  </a:cubicBezTo>
                  <a:cubicBezTo>
                    <a:pt x="1252" y="369"/>
                    <a:pt x="1252" y="369"/>
                    <a:pt x="1252" y="369"/>
                  </a:cubicBezTo>
                  <a:cubicBezTo>
                    <a:pt x="1252" y="368"/>
                    <a:pt x="1252" y="368"/>
                    <a:pt x="1252" y="368"/>
                  </a:cubicBezTo>
                  <a:cubicBezTo>
                    <a:pt x="1251" y="365"/>
                    <a:pt x="1251" y="365"/>
                    <a:pt x="1251" y="365"/>
                  </a:cubicBezTo>
                  <a:cubicBezTo>
                    <a:pt x="1250" y="364"/>
                    <a:pt x="1250" y="364"/>
                    <a:pt x="1250" y="364"/>
                  </a:cubicBezTo>
                  <a:cubicBezTo>
                    <a:pt x="1250" y="363"/>
                    <a:pt x="1250" y="363"/>
                    <a:pt x="1250" y="363"/>
                  </a:cubicBezTo>
                  <a:cubicBezTo>
                    <a:pt x="1251" y="362"/>
                    <a:pt x="1251" y="362"/>
                    <a:pt x="1251" y="362"/>
                  </a:cubicBezTo>
                  <a:cubicBezTo>
                    <a:pt x="1251" y="361"/>
                    <a:pt x="1251" y="361"/>
                    <a:pt x="1251" y="361"/>
                  </a:cubicBezTo>
                  <a:cubicBezTo>
                    <a:pt x="1255" y="356"/>
                    <a:pt x="1255" y="356"/>
                    <a:pt x="1255" y="356"/>
                  </a:cubicBezTo>
                  <a:cubicBezTo>
                    <a:pt x="1256" y="354"/>
                    <a:pt x="1256" y="354"/>
                    <a:pt x="1256" y="354"/>
                  </a:cubicBezTo>
                  <a:cubicBezTo>
                    <a:pt x="1258" y="353"/>
                    <a:pt x="1258" y="353"/>
                    <a:pt x="1258" y="353"/>
                  </a:cubicBezTo>
                  <a:cubicBezTo>
                    <a:pt x="1266" y="349"/>
                    <a:pt x="1266" y="349"/>
                    <a:pt x="1266" y="349"/>
                  </a:cubicBezTo>
                  <a:cubicBezTo>
                    <a:pt x="1267" y="348"/>
                    <a:pt x="1267" y="348"/>
                    <a:pt x="1267" y="348"/>
                  </a:cubicBezTo>
                  <a:cubicBezTo>
                    <a:pt x="1268" y="346"/>
                    <a:pt x="1268" y="346"/>
                    <a:pt x="1268" y="346"/>
                  </a:cubicBezTo>
                  <a:cubicBezTo>
                    <a:pt x="1269" y="344"/>
                    <a:pt x="1269" y="344"/>
                    <a:pt x="1269" y="344"/>
                  </a:cubicBezTo>
                  <a:cubicBezTo>
                    <a:pt x="1271" y="337"/>
                    <a:pt x="1271" y="337"/>
                    <a:pt x="1271" y="337"/>
                  </a:cubicBezTo>
                  <a:cubicBezTo>
                    <a:pt x="1273" y="336"/>
                    <a:pt x="1273" y="336"/>
                    <a:pt x="1273" y="336"/>
                  </a:cubicBezTo>
                  <a:cubicBezTo>
                    <a:pt x="1274" y="335"/>
                    <a:pt x="1274" y="335"/>
                    <a:pt x="1274" y="335"/>
                  </a:cubicBezTo>
                  <a:cubicBezTo>
                    <a:pt x="1277" y="333"/>
                    <a:pt x="1277" y="333"/>
                    <a:pt x="1277" y="333"/>
                  </a:cubicBezTo>
                  <a:cubicBezTo>
                    <a:pt x="1283" y="331"/>
                    <a:pt x="1283" y="331"/>
                    <a:pt x="1283" y="331"/>
                  </a:cubicBezTo>
                  <a:cubicBezTo>
                    <a:pt x="1285" y="330"/>
                    <a:pt x="1285" y="330"/>
                    <a:pt x="1285" y="330"/>
                  </a:cubicBezTo>
                  <a:cubicBezTo>
                    <a:pt x="1287" y="329"/>
                    <a:pt x="1287" y="329"/>
                    <a:pt x="1287" y="329"/>
                  </a:cubicBezTo>
                  <a:cubicBezTo>
                    <a:pt x="1289" y="326"/>
                    <a:pt x="1289" y="326"/>
                    <a:pt x="1289" y="326"/>
                  </a:cubicBezTo>
                  <a:cubicBezTo>
                    <a:pt x="1294" y="322"/>
                    <a:pt x="1294" y="322"/>
                    <a:pt x="1294" y="322"/>
                  </a:cubicBezTo>
                  <a:cubicBezTo>
                    <a:pt x="1297" y="320"/>
                    <a:pt x="1297" y="320"/>
                    <a:pt x="1297" y="320"/>
                  </a:cubicBezTo>
                  <a:cubicBezTo>
                    <a:pt x="1301" y="319"/>
                    <a:pt x="1301" y="319"/>
                    <a:pt x="1301" y="319"/>
                  </a:cubicBezTo>
                  <a:cubicBezTo>
                    <a:pt x="1302" y="318"/>
                    <a:pt x="1302" y="318"/>
                    <a:pt x="1302" y="318"/>
                  </a:cubicBezTo>
                  <a:cubicBezTo>
                    <a:pt x="1310" y="318"/>
                    <a:pt x="1310" y="318"/>
                    <a:pt x="1310" y="318"/>
                  </a:cubicBezTo>
                  <a:cubicBezTo>
                    <a:pt x="1310" y="318"/>
                    <a:pt x="1310" y="318"/>
                    <a:pt x="1310" y="318"/>
                  </a:cubicBezTo>
                  <a:cubicBezTo>
                    <a:pt x="1311" y="317"/>
                    <a:pt x="1311" y="317"/>
                    <a:pt x="1311" y="317"/>
                  </a:cubicBezTo>
                  <a:cubicBezTo>
                    <a:pt x="1313" y="316"/>
                    <a:pt x="1313" y="316"/>
                    <a:pt x="1313" y="316"/>
                  </a:cubicBezTo>
                  <a:cubicBezTo>
                    <a:pt x="1314" y="316"/>
                    <a:pt x="1314" y="316"/>
                    <a:pt x="1314" y="316"/>
                  </a:cubicBezTo>
                  <a:cubicBezTo>
                    <a:pt x="1315" y="316"/>
                    <a:pt x="1315" y="316"/>
                    <a:pt x="1315" y="316"/>
                  </a:cubicBezTo>
                  <a:cubicBezTo>
                    <a:pt x="1317" y="316"/>
                    <a:pt x="1317" y="316"/>
                    <a:pt x="1317" y="316"/>
                  </a:cubicBezTo>
                  <a:cubicBezTo>
                    <a:pt x="1318" y="316"/>
                    <a:pt x="1318" y="316"/>
                    <a:pt x="1318" y="316"/>
                  </a:cubicBezTo>
                  <a:cubicBezTo>
                    <a:pt x="1320" y="316"/>
                    <a:pt x="1320" y="316"/>
                    <a:pt x="1320" y="316"/>
                  </a:cubicBezTo>
                  <a:cubicBezTo>
                    <a:pt x="1322" y="315"/>
                    <a:pt x="1322" y="315"/>
                    <a:pt x="1322" y="315"/>
                  </a:cubicBezTo>
                  <a:cubicBezTo>
                    <a:pt x="1326" y="313"/>
                    <a:pt x="1326" y="313"/>
                    <a:pt x="1326" y="313"/>
                  </a:cubicBezTo>
                  <a:cubicBezTo>
                    <a:pt x="1328" y="313"/>
                    <a:pt x="1328" y="313"/>
                    <a:pt x="1328" y="313"/>
                  </a:cubicBezTo>
                  <a:cubicBezTo>
                    <a:pt x="1329" y="313"/>
                    <a:pt x="1329" y="313"/>
                    <a:pt x="1329" y="313"/>
                  </a:cubicBezTo>
                  <a:cubicBezTo>
                    <a:pt x="1330" y="314"/>
                    <a:pt x="1330" y="314"/>
                    <a:pt x="1330" y="314"/>
                  </a:cubicBezTo>
                  <a:cubicBezTo>
                    <a:pt x="1331" y="315"/>
                    <a:pt x="1331" y="315"/>
                    <a:pt x="1331" y="315"/>
                  </a:cubicBezTo>
                  <a:cubicBezTo>
                    <a:pt x="1332" y="315"/>
                    <a:pt x="1332" y="315"/>
                    <a:pt x="1332" y="315"/>
                  </a:cubicBezTo>
                  <a:cubicBezTo>
                    <a:pt x="1334" y="315"/>
                    <a:pt x="1334" y="315"/>
                    <a:pt x="1334" y="315"/>
                  </a:cubicBezTo>
                  <a:cubicBezTo>
                    <a:pt x="1335" y="315"/>
                    <a:pt x="1335" y="315"/>
                    <a:pt x="1335" y="315"/>
                  </a:cubicBezTo>
                  <a:cubicBezTo>
                    <a:pt x="1348" y="311"/>
                    <a:pt x="1348" y="311"/>
                    <a:pt x="1348" y="311"/>
                  </a:cubicBezTo>
                  <a:cubicBezTo>
                    <a:pt x="1349" y="310"/>
                    <a:pt x="1349" y="310"/>
                    <a:pt x="1349" y="310"/>
                  </a:cubicBezTo>
                  <a:cubicBezTo>
                    <a:pt x="1350" y="308"/>
                    <a:pt x="1350" y="308"/>
                    <a:pt x="1350" y="308"/>
                  </a:cubicBezTo>
                  <a:cubicBezTo>
                    <a:pt x="1354" y="304"/>
                    <a:pt x="1354" y="304"/>
                    <a:pt x="1354" y="304"/>
                  </a:cubicBezTo>
                  <a:cubicBezTo>
                    <a:pt x="1356" y="301"/>
                    <a:pt x="1356" y="301"/>
                    <a:pt x="1356" y="301"/>
                  </a:cubicBezTo>
                  <a:cubicBezTo>
                    <a:pt x="1357" y="299"/>
                    <a:pt x="1357" y="299"/>
                    <a:pt x="1357" y="299"/>
                  </a:cubicBezTo>
                  <a:cubicBezTo>
                    <a:pt x="1358" y="298"/>
                    <a:pt x="1358" y="298"/>
                    <a:pt x="1358" y="298"/>
                  </a:cubicBezTo>
                  <a:cubicBezTo>
                    <a:pt x="1368" y="292"/>
                    <a:pt x="1368" y="292"/>
                    <a:pt x="1368" y="292"/>
                  </a:cubicBezTo>
                  <a:cubicBezTo>
                    <a:pt x="1371" y="289"/>
                    <a:pt x="1371" y="289"/>
                    <a:pt x="1371" y="289"/>
                  </a:cubicBezTo>
                  <a:cubicBezTo>
                    <a:pt x="1373" y="286"/>
                    <a:pt x="1373" y="286"/>
                    <a:pt x="1373" y="286"/>
                  </a:cubicBezTo>
                  <a:cubicBezTo>
                    <a:pt x="1375" y="283"/>
                    <a:pt x="1375" y="283"/>
                    <a:pt x="1375" y="283"/>
                  </a:cubicBezTo>
                  <a:cubicBezTo>
                    <a:pt x="1377" y="282"/>
                    <a:pt x="1377" y="282"/>
                    <a:pt x="1377" y="282"/>
                  </a:cubicBezTo>
                  <a:cubicBezTo>
                    <a:pt x="1379" y="281"/>
                    <a:pt x="1379" y="281"/>
                    <a:pt x="1379" y="281"/>
                  </a:cubicBezTo>
                  <a:cubicBezTo>
                    <a:pt x="1381" y="281"/>
                    <a:pt x="1381" y="281"/>
                    <a:pt x="1381" y="281"/>
                  </a:cubicBezTo>
                  <a:cubicBezTo>
                    <a:pt x="1382" y="281"/>
                    <a:pt x="1382" y="281"/>
                    <a:pt x="1382" y="281"/>
                  </a:cubicBezTo>
                  <a:cubicBezTo>
                    <a:pt x="1384" y="281"/>
                    <a:pt x="1384" y="281"/>
                    <a:pt x="1384" y="281"/>
                  </a:cubicBezTo>
                  <a:cubicBezTo>
                    <a:pt x="1385" y="280"/>
                    <a:pt x="1385" y="280"/>
                    <a:pt x="1385" y="280"/>
                  </a:cubicBezTo>
                  <a:cubicBezTo>
                    <a:pt x="1388" y="274"/>
                    <a:pt x="1388" y="274"/>
                    <a:pt x="1388" y="274"/>
                  </a:cubicBezTo>
                  <a:cubicBezTo>
                    <a:pt x="1392" y="269"/>
                    <a:pt x="1392" y="269"/>
                    <a:pt x="1392" y="269"/>
                  </a:cubicBezTo>
                  <a:cubicBezTo>
                    <a:pt x="1392" y="268"/>
                    <a:pt x="1392" y="268"/>
                    <a:pt x="1392" y="268"/>
                  </a:cubicBezTo>
                  <a:cubicBezTo>
                    <a:pt x="1393" y="267"/>
                    <a:pt x="1393" y="267"/>
                    <a:pt x="1393" y="267"/>
                  </a:cubicBezTo>
                  <a:cubicBezTo>
                    <a:pt x="1395" y="266"/>
                    <a:pt x="1395" y="266"/>
                    <a:pt x="1395" y="266"/>
                  </a:cubicBezTo>
                  <a:cubicBezTo>
                    <a:pt x="1399" y="264"/>
                    <a:pt x="1399" y="264"/>
                    <a:pt x="1399" y="264"/>
                  </a:cubicBezTo>
                  <a:cubicBezTo>
                    <a:pt x="1401" y="262"/>
                    <a:pt x="1401" y="262"/>
                    <a:pt x="1401" y="262"/>
                  </a:cubicBezTo>
                  <a:cubicBezTo>
                    <a:pt x="1405" y="256"/>
                    <a:pt x="1405" y="256"/>
                    <a:pt x="1405" y="256"/>
                  </a:cubicBezTo>
                  <a:cubicBezTo>
                    <a:pt x="1406" y="255"/>
                    <a:pt x="1406" y="255"/>
                    <a:pt x="1406" y="255"/>
                  </a:cubicBezTo>
                  <a:cubicBezTo>
                    <a:pt x="1408" y="254"/>
                    <a:pt x="1408" y="254"/>
                    <a:pt x="1408" y="254"/>
                  </a:cubicBezTo>
                  <a:cubicBezTo>
                    <a:pt x="1414" y="251"/>
                    <a:pt x="1414" y="251"/>
                    <a:pt x="1414" y="251"/>
                  </a:cubicBezTo>
                  <a:cubicBezTo>
                    <a:pt x="1424" y="244"/>
                    <a:pt x="1424" y="244"/>
                    <a:pt x="1424" y="244"/>
                  </a:cubicBezTo>
                  <a:cubicBezTo>
                    <a:pt x="1425" y="244"/>
                    <a:pt x="1425" y="244"/>
                    <a:pt x="1425" y="244"/>
                  </a:cubicBezTo>
                  <a:cubicBezTo>
                    <a:pt x="1426" y="244"/>
                    <a:pt x="1426" y="244"/>
                    <a:pt x="1426" y="244"/>
                  </a:cubicBezTo>
                  <a:cubicBezTo>
                    <a:pt x="1428" y="244"/>
                    <a:pt x="1428" y="244"/>
                    <a:pt x="1428" y="244"/>
                  </a:cubicBezTo>
                  <a:cubicBezTo>
                    <a:pt x="1437" y="243"/>
                    <a:pt x="1437" y="243"/>
                    <a:pt x="1437" y="243"/>
                  </a:cubicBezTo>
                  <a:cubicBezTo>
                    <a:pt x="1440" y="244"/>
                    <a:pt x="1440" y="244"/>
                    <a:pt x="1440" y="244"/>
                  </a:cubicBezTo>
                  <a:cubicBezTo>
                    <a:pt x="1441" y="243"/>
                    <a:pt x="1441" y="243"/>
                    <a:pt x="1441" y="243"/>
                  </a:cubicBezTo>
                  <a:cubicBezTo>
                    <a:pt x="1442" y="242"/>
                    <a:pt x="1442" y="242"/>
                    <a:pt x="1442" y="242"/>
                  </a:cubicBezTo>
                  <a:cubicBezTo>
                    <a:pt x="1446" y="235"/>
                    <a:pt x="1446" y="235"/>
                    <a:pt x="1446" y="235"/>
                  </a:cubicBezTo>
                  <a:cubicBezTo>
                    <a:pt x="1450" y="227"/>
                    <a:pt x="1450" y="227"/>
                    <a:pt x="1450" y="227"/>
                  </a:cubicBezTo>
                  <a:cubicBezTo>
                    <a:pt x="1451" y="225"/>
                    <a:pt x="1451" y="225"/>
                    <a:pt x="1451" y="225"/>
                  </a:cubicBezTo>
                  <a:cubicBezTo>
                    <a:pt x="1451" y="223"/>
                    <a:pt x="1451" y="223"/>
                    <a:pt x="1451" y="223"/>
                  </a:cubicBezTo>
                  <a:cubicBezTo>
                    <a:pt x="1451" y="221"/>
                    <a:pt x="1451" y="221"/>
                    <a:pt x="1451" y="221"/>
                  </a:cubicBezTo>
                  <a:cubicBezTo>
                    <a:pt x="1452" y="220"/>
                    <a:pt x="1452" y="220"/>
                    <a:pt x="1452" y="220"/>
                  </a:cubicBezTo>
                  <a:cubicBezTo>
                    <a:pt x="1453" y="216"/>
                    <a:pt x="1453" y="216"/>
                    <a:pt x="1453" y="216"/>
                  </a:cubicBezTo>
                  <a:cubicBezTo>
                    <a:pt x="1454" y="215"/>
                    <a:pt x="1454" y="215"/>
                    <a:pt x="1454" y="215"/>
                  </a:cubicBezTo>
                  <a:cubicBezTo>
                    <a:pt x="1454" y="214"/>
                    <a:pt x="1454" y="214"/>
                    <a:pt x="1454" y="214"/>
                  </a:cubicBezTo>
                  <a:cubicBezTo>
                    <a:pt x="1451" y="210"/>
                    <a:pt x="1451" y="210"/>
                    <a:pt x="1451" y="210"/>
                  </a:cubicBezTo>
                  <a:cubicBezTo>
                    <a:pt x="1451" y="209"/>
                    <a:pt x="1451" y="209"/>
                    <a:pt x="1451" y="209"/>
                  </a:cubicBezTo>
                  <a:cubicBezTo>
                    <a:pt x="1450" y="208"/>
                    <a:pt x="1450" y="208"/>
                    <a:pt x="1450" y="208"/>
                  </a:cubicBezTo>
                  <a:cubicBezTo>
                    <a:pt x="1450" y="206"/>
                    <a:pt x="1450" y="206"/>
                    <a:pt x="1450" y="206"/>
                  </a:cubicBezTo>
                  <a:cubicBezTo>
                    <a:pt x="1450" y="205"/>
                    <a:pt x="1450" y="205"/>
                    <a:pt x="1450" y="205"/>
                  </a:cubicBezTo>
                  <a:cubicBezTo>
                    <a:pt x="1450" y="203"/>
                    <a:pt x="1450" y="203"/>
                    <a:pt x="1450" y="203"/>
                  </a:cubicBezTo>
                  <a:cubicBezTo>
                    <a:pt x="1451" y="202"/>
                    <a:pt x="1451" y="202"/>
                    <a:pt x="1451" y="202"/>
                  </a:cubicBezTo>
                  <a:cubicBezTo>
                    <a:pt x="1451" y="201"/>
                    <a:pt x="1451" y="201"/>
                    <a:pt x="1451" y="201"/>
                  </a:cubicBezTo>
                  <a:cubicBezTo>
                    <a:pt x="1452" y="200"/>
                    <a:pt x="1452" y="200"/>
                    <a:pt x="1452" y="200"/>
                  </a:cubicBezTo>
                  <a:cubicBezTo>
                    <a:pt x="1454" y="199"/>
                    <a:pt x="1454" y="199"/>
                    <a:pt x="1454" y="199"/>
                  </a:cubicBezTo>
                  <a:cubicBezTo>
                    <a:pt x="1457" y="198"/>
                    <a:pt x="1457" y="198"/>
                    <a:pt x="1457" y="198"/>
                  </a:cubicBezTo>
                  <a:cubicBezTo>
                    <a:pt x="1459" y="198"/>
                    <a:pt x="1459" y="198"/>
                    <a:pt x="1459" y="198"/>
                  </a:cubicBezTo>
                  <a:cubicBezTo>
                    <a:pt x="1460" y="198"/>
                    <a:pt x="1460" y="198"/>
                    <a:pt x="1460" y="198"/>
                  </a:cubicBezTo>
                  <a:cubicBezTo>
                    <a:pt x="1463" y="198"/>
                    <a:pt x="1463" y="198"/>
                    <a:pt x="1463" y="198"/>
                  </a:cubicBezTo>
                  <a:cubicBezTo>
                    <a:pt x="1466" y="200"/>
                    <a:pt x="1466" y="200"/>
                    <a:pt x="1466" y="200"/>
                  </a:cubicBezTo>
                  <a:cubicBezTo>
                    <a:pt x="1469" y="201"/>
                    <a:pt x="1469" y="201"/>
                    <a:pt x="1469" y="201"/>
                  </a:cubicBezTo>
                  <a:cubicBezTo>
                    <a:pt x="1470" y="202"/>
                    <a:pt x="1470" y="202"/>
                    <a:pt x="1470" y="202"/>
                  </a:cubicBezTo>
                  <a:cubicBezTo>
                    <a:pt x="1471" y="201"/>
                    <a:pt x="1471" y="201"/>
                    <a:pt x="1471" y="201"/>
                  </a:cubicBezTo>
                  <a:cubicBezTo>
                    <a:pt x="1472" y="200"/>
                    <a:pt x="1472" y="200"/>
                    <a:pt x="1472" y="200"/>
                  </a:cubicBezTo>
                  <a:cubicBezTo>
                    <a:pt x="1473" y="198"/>
                    <a:pt x="1473" y="198"/>
                    <a:pt x="1473" y="198"/>
                  </a:cubicBezTo>
                  <a:cubicBezTo>
                    <a:pt x="1473" y="197"/>
                    <a:pt x="1473" y="197"/>
                    <a:pt x="1473" y="197"/>
                  </a:cubicBezTo>
                  <a:cubicBezTo>
                    <a:pt x="1474" y="195"/>
                    <a:pt x="1474" y="195"/>
                    <a:pt x="1474" y="195"/>
                  </a:cubicBezTo>
                  <a:cubicBezTo>
                    <a:pt x="1476" y="192"/>
                    <a:pt x="1476" y="192"/>
                    <a:pt x="1476" y="192"/>
                  </a:cubicBezTo>
                  <a:cubicBezTo>
                    <a:pt x="1476" y="190"/>
                    <a:pt x="1476" y="190"/>
                    <a:pt x="1476" y="190"/>
                  </a:cubicBezTo>
                  <a:cubicBezTo>
                    <a:pt x="1476" y="189"/>
                    <a:pt x="1476" y="189"/>
                    <a:pt x="1476" y="189"/>
                  </a:cubicBezTo>
                  <a:cubicBezTo>
                    <a:pt x="1476" y="186"/>
                    <a:pt x="1476" y="186"/>
                    <a:pt x="1476" y="186"/>
                  </a:cubicBezTo>
                  <a:cubicBezTo>
                    <a:pt x="1476" y="185"/>
                    <a:pt x="1476" y="185"/>
                    <a:pt x="1476" y="185"/>
                  </a:cubicBezTo>
                  <a:cubicBezTo>
                    <a:pt x="1476" y="184"/>
                    <a:pt x="1476" y="184"/>
                    <a:pt x="1476" y="184"/>
                  </a:cubicBezTo>
                  <a:cubicBezTo>
                    <a:pt x="1476" y="184"/>
                    <a:pt x="1476" y="184"/>
                    <a:pt x="1476" y="184"/>
                  </a:cubicBezTo>
                  <a:cubicBezTo>
                    <a:pt x="1489" y="174"/>
                    <a:pt x="1489" y="174"/>
                    <a:pt x="1489" y="174"/>
                  </a:cubicBezTo>
                  <a:cubicBezTo>
                    <a:pt x="1493" y="172"/>
                    <a:pt x="1493" y="172"/>
                    <a:pt x="1493" y="172"/>
                  </a:cubicBezTo>
                  <a:cubicBezTo>
                    <a:pt x="1502" y="165"/>
                    <a:pt x="1502" y="165"/>
                    <a:pt x="1502" y="165"/>
                  </a:cubicBezTo>
                  <a:cubicBezTo>
                    <a:pt x="1504" y="165"/>
                    <a:pt x="1504" y="165"/>
                    <a:pt x="1504" y="165"/>
                  </a:cubicBezTo>
                  <a:cubicBezTo>
                    <a:pt x="1505" y="165"/>
                    <a:pt x="1505" y="165"/>
                    <a:pt x="1505" y="165"/>
                  </a:cubicBezTo>
                  <a:cubicBezTo>
                    <a:pt x="1506" y="165"/>
                    <a:pt x="1506" y="165"/>
                    <a:pt x="1506" y="165"/>
                  </a:cubicBezTo>
                  <a:cubicBezTo>
                    <a:pt x="1510" y="170"/>
                    <a:pt x="1510" y="170"/>
                    <a:pt x="1510" y="170"/>
                  </a:cubicBezTo>
                  <a:cubicBezTo>
                    <a:pt x="1510" y="170"/>
                    <a:pt x="1510" y="170"/>
                    <a:pt x="1510" y="170"/>
                  </a:cubicBezTo>
                  <a:cubicBezTo>
                    <a:pt x="1511" y="171"/>
                    <a:pt x="1511" y="171"/>
                    <a:pt x="1511" y="171"/>
                  </a:cubicBezTo>
                  <a:cubicBezTo>
                    <a:pt x="1510" y="172"/>
                    <a:pt x="1510" y="172"/>
                    <a:pt x="1510" y="172"/>
                  </a:cubicBezTo>
                  <a:cubicBezTo>
                    <a:pt x="1510" y="175"/>
                    <a:pt x="1510" y="175"/>
                    <a:pt x="1510" y="175"/>
                  </a:cubicBezTo>
                  <a:cubicBezTo>
                    <a:pt x="1510" y="177"/>
                    <a:pt x="1510" y="177"/>
                    <a:pt x="1510" y="177"/>
                  </a:cubicBezTo>
                  <a:cubicBezTo>
                    <a:pt x="1510" y="179"/>
                    <a:pt x="1510" y="179"/>
                    <a:pt x="1510" y="179"/>
                  </a:cubicBezTo>
                  <a:cubicBezTo>
                    <a:pt x="1510" y="180"/>
                    <a:pt x="1510" y="180"/>
                    <a:pt x="1510" y="180"/>
                  </a:cubicBezTo>
                  <a:cubicBezTo>
                    <a:pt x="1512" y="183"/>
                    <a:pt x="1512" y="183"/>
                    <a:pt x="1512" y="183"/>
                  </a:cubicBezTo>
                  <a:cubicBezTo>
                    <a:pt x="1513" y="184"/>
                    <a:pt x="1513" y="184"/>
                    <a:pt x="1513" y="184"/>
                  </a:cubicBezTo>
                  <a:cubicBezTo>
                    <a:pt x="1513" y="185"/>
                    <a:pt x="1513" y="185"/>
                    <a:pt x="1513" y="185"/>
                  </a:cubicBezTo>
                  <a:cubicBezTo>
                    <a:pt x="1514" y="185"/>
                    <a:pt x="1514" y="185"/>
                    <a:pt x="1514" y="185"/>
                  </a:cubicBezTo>
                  <a:cubicBezTo>
                    <a:pt x="1515" y="186"/>
                    <a:pt x="1515" y="186"/>
                    <a:pt x="1515" y="186"/>
                  </a:cubicBezTo>
                  <a:cubicBezTo>
                    <a:pt x="1517" y="187"/>
                    <a:pt x="1517" y="187"/>
                    <a:pt x="1517" y="187"/>
                  </a:cubicBezTo>
                  <a:cubicBezTo>
                    <a:pt x="1518" y="187"/>
                    <a:pt x="1518" y="187"/>
                    <a:pt x="1518" y="187"/>
                  </a:cubicBezTo>
                  <a:cubicBezTo>
                    <a:pt x="1519" y="186"/>
                    <a:pt x="1519" y="186"/>
                    <a:pt x="1519" y="186"/>
                  </a:cubicBezTo>
                  <a:cubicBezTo>
                    <a:pt x="1521" y="186"/>
                    <a:pt x="1521" y="186"/>
                    <a:pt x="1521" y="186"/>
                  </a:cubicBezTo>
                  <a:cubicBezTo>
                    <a:pt x="1522" y="185"/>
                    <a:pt x="1522" y="185"/>
                    <a:pt x="1522" y="185"/>
                  </a:cubicBezTo>
                  <a:cubicBezTo>
                    <a:pt x="1530" y="178"/>
                    <a:pt x="1530" y="178"/>
                    <a:pt x="1530" y="178"/>
                  </a:cubicBezTo>
                  <a:cubicBezTo>
                    <a:pt x="1531" y="177"/>
                    <a:pt x="1531" y="177"/>
                    <a:pt x="1531" y="177"/>
                  </a:cubicBezTo>
                  <a:cubicBezTo>
                    <a:pt x="1532" y="176"/>
                    <a:pt x="1532" y="176"/>
                    <a:pt x="1532" y="176"/>
                  </a:cubicBezTo>
                  <a:cubicBezTo>
                    <a:pt x="1533" y="175"/>
                    <a:pt x="1533" y="175"/>
                    <a:pt x="1533" y="175"/>
                  </a:cubicBezTo>
                  <a:cubicBezTo>
                    <a:pt x="1534" y="173"/>
                    <a:pt x="1534" y="173"/>
                    <a:pt x="1534" y="173"/>
                  </a:cubicBezTo>
                  <a:cubicBezTo>
                    <a:pt x="1537" y="168"/>
                    <a:pt x="1537" y="168"/>
                    <a:pt x="1537" y="168"/>
                  </a:cubicBezTo>
                  <a:cubicBezTo>
                    <a:pt x="1538" y="166"/>
                    <a:pt x="1538" y="166"/>
                    <a:pt x="1538" y="166"/>
                  </a:cubicBezTo>
                  <a:cubicBezTo>
                    <a:pt x="1539" y="160"/>
                    <a:pt x="1539" y="160"/>
                    <a:pt x="1539" y="160"/>
                  </a:cubicBezTo>
                  <a:cubicBezTo>
                    <a:pt x="1541" y="157"/>
                    <a:pt x="1541" y="157"/>
                    <a:pt x="1541" y="157"/>
                  </a:cubicBezTo>
                  <a:cubicBezTo>
                    <a:pt x="1547" y="149"/>
                    <a:pt x="1547" y="149"/>
                    <a:pt x="1547" y="149"/>
                  </a:cubicBezTo>
                  <a:cubicBezTo>
                    <a:pt x="1550" y="145"/>
                    <a:pt x="1550" y="145"/>
                    <a:pt x="1550" y="145"/>
                  </a:cubicBezTo>
                  <a:cubicBezTo>
                    <a:pt x="1553" y="143"/>
                    <a:pt x="1553" y="143"/>
                    <a:pt x="1553" y="143"/>
                  </a:cubicBezTo>
                  <a:cubicBezTo>
                    <a:pt x="1555" y="142"/>
                    <a:pt x="1555" y="142"/>
                    <a:pt x="1555" y="142"/>
                  </a:cubicBezTo>
                  <a:cubicBezTo>
                    <a:pt x="1561" y="139"/>
                    <a:pt x="1561" y="139"/>
                    <a:pt x="1561" y="139"/>
                  </a:cubicBezTo>
                  <a:cubicBezTo>
                    <a:pt x="1566" y="136"/>
                    <a:pt x="1566" y="136"/>
                    <a:pt x="1566" y="136"/>
                  </a:cubicBezTo>
                  <a:cubicBezTo>
                    <a:pt x="1567" y="135"/>
                    <a:pt x="1567" y="135"/>
                    <a:pt x="1567" y="135"/>
                  </a:cubicBezTo>
                  <a:cubicBezTo>
                    <a:pt x="1572" y="135"/>
                    <a:pt x="1572" y="135"/>
                    <a:pt x="1572" y="135"/>
                  </a:cubicBezTo>
                  <a:cubicBezTo>
                    <a:pt x="1573" y="134"/>
                    <a:pt x="1573" y="134"/>
                    <a:pt x="1573" y="134"/>
                  </a:cubicBezTo>
                  <a:cubicBezTo>
                    <a:pt x="1578" y="129"/>
                    <a:pt x="1578" y="129"/>
                    <a:pt x="1578" y="129"/>
                  </a:cubicBezTo>
                  <a:cubicBezTo>
                    <a:pt x="1580" y="127"/>
                    <a:pt x="1580" y="127"/>
                    <a:pt x="1580" y="127"/>
                  </a:cubicBezTo>
                  <a:cubicBezTo>
                    <a:pt x="1581" y="127"/>
                    <a:pt x="1581" y="127"/>
                    <a:pt x="1581" y="127"/>
                  </a:cubicBezTo>
                  <a:cubicBezTo>
                    <a:pt x="1582" y="127"/>
                    <a:pt x="1582" y="127"/>
                    <a:pt x="1582" y="127"/>
                  </a:cubicBezTo>
                  <a:cubicBezTo>
                    <a:pt x="1583" y="127"/>
                    <a:pt x="1583" y="127"/>
                    <a:pt x="1583" y="127"/>
                  </a:cubicBezTo>
                  <a:cubicBezTo>
                    <a:pt x="1585" y="128"/>
                    <a:pt x="1585" y="128"/>
                    <a:pt x="1585" y="128"/>
                  </a:cubicBezTo>
                  <a:cubicBezTo>
                    <a:pt x="1586" y="129"/>
                    <a:pt x="1586" y="129"/>
                    <a:pt x="1586" y="129"/>
                  </a:cubicBezTo>
                  <a:cubicBezTo>
                    <a:pt x="1588" y="129"/>
                    <a:pt x="1588" y="129"/>
                    <a:pt x="1588" y="129"/>
                  </a:cubicBezTo>
                  <a:cubicBezTo>
                    <a:pt x="1590" y="128"/>
                    <a:pt x="1590" y="128"/>
                    <a:pt x="1590" y="128"/>
                  </a:cubicBezTo>
                  <a:cubicBezTo>
                    <a:pt x="1591" y="128"/>
                    <a:pt x="1591" y="128"/>
                    <a:pt x="1591" y="128"/>
                  </a:cubicBezTo>
                  <a:cubicBezTo>
                    <a:pt x="1593" y="129"/>
                    <a:pt x="1593" y="129"/>
                    <a:pt x="1593" y="129"/>
                  </a:cubicBezTo>
                  <a:cubicBezTo>
                    <a:pt x="1594" y="129"/>
                    <a:pt x="1594" y="129"/>
                    <a:pt x="1594" y="129"/>
                  </a:cubicBezTo>
                  <a:cubicBezTo>
                    <a:pt x="1594" y="130"/>
                    <a:pt x="1594" y="130"/>
                    <a:pt x="1594" y="130"/>
                  </a:cubicBezTo>
                  <a:cubicBezTo>
                    <a:pt x="1595" y="131"/>
                    <a:pt x="1595" y="131"/>
                    <a:pt x="1595" y="131"/>
                  </a:cubicBezTo>
                  <a:cubicBezTo>
                    <a:pt x="1595" y="132"/>
                    <a:pt x="1595" y="132"/>
                    <a:pt x="1595" y="132"/>
                  </a:cubicBezTo>
                  <a:cubicBezTo>
                    <a:pt x="1596" y="133"/>
                    <a:pt x="1596" y="133"/>
                    <a:pt x="1596" y="133"/>
                  </a:cubicBezTo>
                  <a:cubicBezTo>
                    <a:pt x="1596" y="134"/>
                    <a:pt x="1596" y="134"/>
                    <a:pt x="1596" y="134"/>
                  </a:cubicBezTo>
                  <a:cubicBezTo>
                    <a:pt x="1597" y="135"/>
                    <a:pt x="1597" y="135"/>
                    <a:pt x="1597" y="135"/>
                  </a:cubicBezTo>
                  <a:cubicBezTo>
                    <a:pt x="1598" y="136"/>
                    <a:pt x="1598" y="136"/>
                    <a:pt x="1598" y="136"/>
                  </a:cubicBezTo>
                  <a:cubicBezTo>
                    <a:pt x="1599" y="137"/>
                    <a:pt x="1599" y="137"/>
                    <a:pt x="1599" y="137"/>
                  </a:cubicBezTo>
                  <a:cubicBezTo>
                    <a:pt x="1600" y="137"/>
                    <a:pt x="1600" y="137"/>
                    <a:pt x="1600" y="137"/>
                  </a:cubicBezTo>
                  <a:cubicBezTo>
                    <a:pt x="1601" y="138"/>
                    <a:pt x="1601" y="138"/>
                    <a:pt x="1601" y="138"/>
                  </a:cubicBezTo>
                  <a:cubicBezTo>
                    <a:pt x="1604" y="138"/>
                    <a:pt x="1604" y="138"/>
                    <a:pt x="1604" y="138"/>
                  </a:cubicBezTo>
                  <a:cubicBezTo>
                    <a:pt x="1606" y="138"/>
                    <a:pt x="1606" y="138"/>
                    <a:pt x="1606" y="138"/>
                  </a:cubicBezTo>
                  <a:cubicBezTo>
                    <a:pt x="1607" y="138"/>
                    <a:pt x="1607" y="138"/>
                    <a:pt x="1607" y="138"/>
                  </a:cubicBezTo>
                  <a:cubicBezTo>
                    <a:pt x="1609" y="137"/>
                    <a:pt x="1609" y="137"/>
                    <a:pt x="1609" y="137"/>
                  </a:cubicBezTo>
                  <a:cubicBezTo>
                    <a:pt x="1611" y="135"/>
                    <a:pt x="1611" y="135"/>
                    <a:pt x="1611" y="135"/>
                  </a:cubicBezTo>
                  <a:cubicBezTo>
                    <a:pt x="1613" y="132"/>
                    <a:pt x="1613" y="132"/>
                    <a:pt x="1613" y="132"/>
                  </a:cubicBezTo>
                  <a:cubicBezTo>
                    <a:pt x="1615" y="130"/>
                    <a:pt x="1615" y="130"/>
                    <a:pt x="1615" y="130"/>
                  </a:cubicBezTo>
                  <a:cubicBezTo>
                    <a:pt x="1617" y="128"/>
                    <a:pt x="1617" y="128"/>
                    <a:pt x="1617" y="128"/>
                  </a:cubicBezTo>
                  <a:cubicBezTo>
                    <a:pt x="1618" y="126"/>
                    <a:pt x="1618" y="126"/>
                    <a:pt x="1618" y="126"/>
                  </a:cubicBezTo>
                  <a:cubicBezTo>
                    <a:pt x="1632" y="85"/>
                    <a:pt x="1632" y="85"/>
                    <a:pt x="1632" y="85"/>
                  </a:cubicBezTo>
                  <a:cubicBezTo>
                    <a:pt x="1632" y="84"/>
                    <a:pt x="1632" y="84"/>
                    <a:pt x="1632" y="84"/>
                  </a:cubicBezTo>
                  <a:cubicBezTo>
                    <a:pt x="1637" y="79"/>
                    <a:pt x="1637" y="79"/>
                    <a:pt x="1637" y="79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651" y="65"/>
                    <a:pt x="1651" y="65"/>
                    <a:pt x="1651" y="65"/>
                  </a:cubicBezTo>
                  <a:cubicBezTo>
                    <a:pt x="1652" y="65"/>
                    <a:pt x="1652" y="65"/>
                    <a:pt x="1652" y="65"/>
                  </a:cubicBezTo>
                  <a:cubicBezTo>
                    <a:pt x="1663" y="67"/>
                    <a:pt x="1663" y="67"/>
                    <a:pt x="1663" y="67"/>
                  </a:cubicBezTo>
                  <a:cubicBezTo>
                    <a:pt x="1670" y="67"/>
                    <a:pt x="1670" y="67"/>
                    <a:pt x="1670" y="67"/>
                  </a:cubicBezTo>
                  <a:cubicBezTo>
                    <a:pt x="1670" y="66"/>
                    <a:pt x="1670" y="66"/>
                    <a:pt x="1670" y="66"/>
                  </a:cubicBezTo>
                  <a:cubicBezTo>
                    <a:pt x="1671" y="66"/>
                    <a:pt x="1671" y="66"/>
                    <a:pt x="1671" y="66"/>
                  </a:cubicBezTo>
                  <a:cubicBezTo>
                    <a:pt x="1670" y="65"/>
                    <a:pt x="1670" y="65"/>
                    <a:pt x="1670" y="65"/>
                  </a:cubicBezTo>
                  <a:lnTo>
                    <a:pt x="1669" y="6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224338" y="2166938"/>
              <a:ext cx="942975" cy="584200"/>
            </a:xfrm>
            <a:custGeom>
              <a:avLst/>
              <a:gdLst>
                <a:gd name="T0" fmla="*/ 1395 w 1399"/>
                <a:gd name="T1" fmla="*/ 852 h 868"/>
                <a:gd name="T2" fmla="*/ 1393 w 1399"/>
                <a:gd name="T3" fmla="*/ 845 h 868"/>
                <a:gd name="T4" fmla="*/ 1388 w 1399"/>
                <a:gd name="T5" fmla="*/ 841 h 868"/>
                <a:gd name="T6" fmla="*/ 1388 w 1399"/>
                <a:gd name="T7" fmla="*/ 838 h 868"/>
                <a:gd name="T8" fmla="*/ 1390 w 1399"/>
                <a:gd name="T9" fmla="*/ 833 h 868"/>
                <a:gd name="T10" fmla="*/ 1375 w 1399"/>
                <a:gd name="T11" fmla="*/ 821 h 868"/>
                <a:gd name="T12" fmla="*/ 1369 w 1399"/>
                <a:gd name="T13" fmla="*/ 810 h 868"/>
                <a:gd name="T14" fmla="*/ 1374 w 1399"/>
                <a:gd name="T15" fmla="*/ 796 h 868"/>
                <a:gd name="T16" fmla="*/ 1375 w 1399"/>
                <a:gd name="T17" fmla="*/ 791 h 868"/>
                <a:gd name="T18" fmla="*/ 1378 w 1399"/>
                <a:gd name="T19" fmla="*/ 788 h 868"/>
                <a:gd name="T20" fmla="*/ 1382 w 1399"/>
                <a:gd name="T21" fmla="*/ 784 h 868"/>
                <a:gd name="T22" fmla="*/ 1384 w 1399"/>
                <a:gd name="T23" fmla="*/ 777 h 868"/>
                <a:gd name="T24" fmla="*/ 1385 w 1399"/>
                <a:gd name="T25" fmla="*/ 766 h 868"/>
                <a:gd name="T26" fmla="*/ 1390 w 1399"/>
                <a:gd name="T27" fmla="*/ 758 h 868"/>
                <a:gd name="T28" fmla="*/ 1390 w 1399"/>
                <a:gd name="T29" fmla="*/ 749 h 868"/>
                <a:gd name="T30" fmla="*/ 1392 w 1399"/>
                <a:gd name="T31" fmla="*/ 742 h 868"/>
                <a:gd name="T32" fmla="*/ 1390 w 1399"/>
                <a:gd name="T33" fmla="*/ 738 h 868"/>
                <a:gd name="T34" fmla="*/ 1397 w 1399"/>
                <a:gd name="T35" fmla="*/ 728 h 868"/>
                <a:gd name="T36" fmla="*/ 1399 w 1399"/>
                <a:gd name="T37" fmla="*/ 712 h 868"/>
                <a:gd name="T38" fmla="*/ 1395 w 1399"/>
                <a:gd name="T39" fmla="*/ 694 h 868"/>
                <a:gd name="T40" fmla="*/ 1392 w 1399"/>
                <a:gd name="T41" fmla="*/ 692 h 868"/>
                <a:gd name="T42" fmla="*/ 1381 w 1399"/>
                <a:gd name="T43" fmla="*/ 692 h 868"/>
                <a:gd name="T44" fmla="*/ 1377 w 1399"/>
                <a:gd name="T45" fmla="*/ 688 h 868"/>
                <a:gd name="T46" fmla="*/ 1380 w 1399"/>
                <a:gd name="T47" fmla="*/ 683 h 868"/>
                <a:gd name="T48" fmla="*/ 1375 w 1399"/>
                <a:gd name="T49" fmla="*/ 678 h 868"/>
                <a:gd name="T50" fmla="*/ 1380 w 1399"/>
                <a:gd name="T51" fmla="*/ 675 h 868"/>
                <a:gd name="T52" fmla="*/ 1383 w 1399"/>
                <a:gd name="T53" fmla="*/ 672 h 868"/>
                <a:gd name="T54" fmla="*/ 1382 w 1399"/>
                <a:gd name="T55" fmla="*/ 649 h 868"/>
                <a:gd name="T56" fmla="*/ 1373 w 1399"/>
                <a:gd name="T57" fmla="*/ 639 h 868"/>
                <a:gd name="T58" fmla="*/ 1372 w 1399"/>
                <a:gd name="T59" fmla="*/ 629 h 868"/>
                <a:gd name="T60" fmla="*/ 1370 w 1399"/>
                <a:gd name="T61" fmla="*/ 623 h 868"/>
                <a:gd name="T62" fmla="*/ 1382 w 1399"/>
                <a:gd name="T63" fmla="*/ 167 h 868"/>
                <a:gd name="T64" fmla="*/ 1373 w 1399"/>
                <a:gd name="T65" fmla="*/ 153 h 868"/>
                <a:gd name="T66" fmla="*/ 1353 w 1399"/>
                <a:gd name="T67" fmla="*/ 141 h 868"/>
                <a:gd name="T68" fmla="*/ 1324 w 1399"/>
                <a:gd name="T69" fmla="*/ 114 h 868"/>
                <a:gd name="T70" fmla="*/ 1307 w 1399"/>
                <a:gd name="T71" fmla="*/ 87 h 868"/>
                <a:gd name="T72" fmla="*/ 1319 w 1399"/>
                <a:gd name="T73" fmla="*/ 73 h 868"/>
                <a:gd name="T74" fmla="*/ 1342 w 1399"/>
                <a:gd name="T75" fmla="*/ 55 h 868"/>
                <a:gd name="T76" fmla="*/ 1350 w 1399"/>
                <a:gd name="T77" fmla="*/ 37 h 868"/>
                <a:gd name="T78" fmla="*/ 1356 w 1399"/>
                <a:gd name="T79" fmla="*/ 9 h 868"/>
                <a:gd name="T80" fmla="*/ 175 w 1399"/>
                <a:gd name="T81" fmla="*/ 5 h 868"/>
                <a:gd name="T82" fmla="*/ 18 w 1399"/>
                <a:gd name="T83" fmla="*/ 239 h 868"/>
                <a:gd name="T84" fmla="*/ 1031 w 1399"/>
                <a:gd name="T85" fmla="*/ 760 h 868"/>
                <a:gd name="T86" fmla="*/ 1055 w 1399"/>
                <a:gd name="T87" fmla="*/ 774 h 868"/>
                <a:gd name="T88" fmla="*/ 1097 w 1399"/>
                <a:gd name="T89" fmla="*/ 797 h 868"/>
                <a:gd name="T90" fmla="*/ 1115 w 1399"/>
                <a:gd name="T91" fmla="*/ 808 h 868"/>
                <a:gd name="T92" fmla="*/ 1131 w 1399"/>
                <a:gd name="T93" fmla="*/ 803 h 868"/>
                <a:gd name="T94" fmla="*/ 1136 w 1399"/>
                <a:gd name="T95" fmla="*/ 791 h 868"/>
                <a:gd name="T96" fmla="*/ 1146 w 1399"/>
                <a:gd name="T97" fmla="*/ 785 h 868"/>
                <a:gd name="T98" fmla="*/ 1172 w 1399"/>
                <a:gd name="T99" fmla="*/ 789 h 868"/>
                <a:gd name="T100" fmla="*/ 1190 w 1399"/>
                <a:gd name="T101" fmla="*/ 784 h 868"/>
                <a:gd name="T102" fmla="*/ 1250 w 1399"/>
                <a:gd name="T103" fmla="*/ 780 h 868"/>
                <a:gd name="T104" fmla="*/ 1270 w 1399"/>
                <a:gd name="T105" fmla="*/ 798 h 868"/>
                <a:gd name="T106" fmla="*/ 1292 w 1399"/>
                <a:gd name="T107" fmla="*/ 804 h 868"/>
                <a:gd name="T108" fmla="*/ 1305 w 1399"/>
                <a:gd name="T109" fmla="*/ 809 h 868"/>
                <a:gd name="T110" fmla="*/ 1328 w 1399"/>
                <a:gd name="T111" fmla="*/ 814 h 868"/>
                <a:gd name="T112" fmla="*/ 1337 w 1399"/>
                <a:gd name="T113" fmla="*/ 824 h 868"/>
                <a:gd name="T114" fmla="*/ 1344 w 1399"/>
                <a:gd name="T115" fmla="*/ 829 h 868"/>
                <a:gd name="T116" fmla="*/ 1358 w 1399"/>
                <a:gd name="T117" fmla="*/ 830 h 868"/>
                <a:gd name="T118" fmla="*/ 1357 w 1399"/>
                <a:gd name="T119" fmla="*/ 838 h 868"/>
                <a:gd name="T120" fmla="*/ 1369 w 1399"/>
                <a:gd name="T121" fmla="*/ 854 h 868"/>
                <a:gd name="T122" fmla="*/ 1399 w 1399"/>
                <a:gd name="T123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99" h="868">
                  <a:moveTo>
                    <a:pt x="1397" y="856"/>
                  </a:moveTo>
                  <a:cubicBezTo>
                    <a:pt x="1396" y="855"/>
                    <a:pt x="1396" y="855"/>
                    <a:pt x="1396" y="855"/>
                  </a:cubicBezTo>
                  <a:cubicBezTo>
                    <a:pt x="1396" y="854"/>
                    <a:pt x="1396" y="854"/>
                    <a:pt x="1396" y="854"/>
                  </a:cubicBezTo>
                  <a:cubicBezTo>
                    <a:pt x="1395" y="852"/>
                    <a:pt x="1395" y="852"/>
                    <a:pt x="1395" y="852"/>
                  </a:cubicBezTo>
                  <a:cubicBezTo>
                    <a:pt x="1395" y="850"/>
                    <a:pt x="1395" y="850"/>
                    <a:pt x="1395" y="850"/>
                  </a:cubicBezTo>
                  <a:cubicBezTo>
                    <a:pt x="1395" y="849"/>
                    <a:pt x="1395" y="849"/>
                    <a:pt x="1395" y="849"/>
                  </a:cubicBezTo>
                  <a:cubicBezTo>
                    <a:pt x="1395" y="847"/>
                    <a:pt x="1395" y="847"/>
                    <a:pt x="1395" y="847"/>
                  </a:cubicBezTo>
                  <a:cubicBezTo>
                    <a:pt x="1393" y="845"/>
                    <a:pt x="1393" y="845"/>
                    <a:pt x="1393" y="845"/>
                  </a:cubicBezTo>
                  <a:cubicBezTo>
                    <a:pt x="1393" y="844"/>
                    <a:pt x="1393" y="844"/>
                    <a:pt x="1393" y="844"/>
                  </a:cubicBezTo>
                  <a:cubicBezTo>
                    <a:pt x="1392" y="843"/>
                    <a:pt x="1392" y="843"/>
                    <a:pt x="1392" y="843"/>
                  </a:cubicBezTo>
                  <a:cubicBezTo>
                    <a:pt x="1391" y="842"/>
                    <a:pt x="1391" y="842"/>
                    <a:pt x="1391" y="842"/>
                  </a:cubicBezTo>
                  <a:cubicBezTo>
                    <a:pt x="1388" y="841"/>
                    <a:pt x="1388" y="841"/>
                    <a:pt x="1388" y="841"/>
                  </a:cubicBezTo>
                  <a:cubicBezTo>
                    <a:pt x="1387" y="840"/>
                    <a:pt x="1387" y="840"/>
                    <a:pt x="1387" y="840"/>
                  </a:cubicBezTo>
                  <a:cubicBezTo>
                    <a:pt x="1387" y="839"/>
                    <a:pt x="1387" y="839"/>
                    <a:pt x="1387" y="839"/>
                  </a:cubicBezTo>
                  <a:cubicBezTo>
                    <a:pt x="1388" y="838"/>
                    <a:pt x="1388" y="838"/>
                    <a:pt x="1388" y="838"/>
                  </a:cubicBezTo>
                  <a:cubicBezTo>
                    <a:pt x="1388" y="838"/>
                    <a:pt x="1388" y="838"/>
                    <a:pt x="1388" y="838"/>
                  </a:cubicBezTo>
                  <a:cubicBezTo>
                    <a:pt x="1390" y="836"/>
                    <a:pt x="1390" y="836"/>
                    <a:pt x="1390" y="836"/>
                  </a:cubicBezTo>
                  <a:cubicBezTo>
                    <a:pt x="1391" y="835"/>
                    <a:pt x="1391" y="835"/>
                    <a:pt x="1391" y="835"/>
                  </a:cubicBezTo>
                  <a:cubicBezTo>
                    <a:pt x="1390" y="834"/>
                    <a:pt x="1390" y="834"/>
                    <a:pt x="1390" y="834"/>
                  </a:cubicBezTo>
                  <a:cubicBezTo>
                    <a:pt x="1390" y="833"/>
                    <a:pt x="1390" y="833"/>
                    <a:pt x="1390" y="833"/>
                  </a:cubicBezTo>
                  <a:cubicBezTo>
                    <a:pt x="1388" y="831"/>
                    <a:pt x="1388" y="831"/>
                    <a:pt x="1388" y="831"/>
                  </a:cubicBezTo>
                  <a:cubicBezTo>
                    <a:pt x="1387" y="830"/>
                    <a:pt x="1387" y="830"/>
                    <a:pt x="1387" y="830"/>
                  </a:cubicBezTo>
                  <a:cubicBezTo>
                    <a:pt x="1376" y="823"/>
                    <a:pt x="1376" y="823"/>
                    <a:pt x="1376" y="823"/>
                  </a:cubicBezTo>
                  <a:cubicBezTo>
                    <a:pt x="1375" y="821"/>
                    <a:pt x="1375" y="821"/>
                    <a:pt x="1375" y="821"/>
                  </a:cubicBezTo>
                  <a:cubicBezTo>
                    <a:pt x="1373" y="819"/>
                    <a:pt x="1373" y="819"/>
                    <a:pt x="1373" y="819"/>
                  </a:cubicBezTo>
                  <a:cubicBezTo>
                    <a:pt x="1370" y="815"/>
                    <a:pt x="1370" y="815"/>
                    <a:pt x="1370" y="815"/>
                  </a:cubicBezTo>
                  <a:cubicBezTo>
                    <a:pt x="1369" y="812"/>
                    <a:pt x="1369" y="812"/>
                    <a:pt x="1369" y="812"/>
                  </a:cubicBezTo>
                  <a:cubicBezTo>
                    <a:pt x="1369" y="810"/>
                    <a:pt x="1369" y="810"/>
                    <a:pt x="1369" y="810"/>
                  </a:cubicBezTo>
                  <a:cubicBezTo>
                    <a:pt x="1369" y="807"/>
                    <a:pt x="1369" y="807"/>
                    <a:pt x="1369" y="807"/>
                  </a:cubicBezTo>
                  <a:cubicBezTo>
                    <a:pt x="1370" y="804"/>
                    <a:pt x="1370" y="804"/>
                    <a:pt x="1370" y="804"/>
                  </a:cubicBezTo>
                  <a:cubicBezTo>
                    <a:pt x="1371" y="801"/>
                    <a:pt x="1371" y="801"/>
                    <a:pt x="1371" y="801"/>
                  </a:cubicBezTo>
                  <a:cubicBezTo>
                    <a:pt x="1374" y="796"/>
                    <a:pt x="1374" y="796"/>
                    <a:pt x="1374" y="796"/>
                  </a:cubicBezTo>
                  <a:cubicBezTo>
                    <a:pt x="1374" y="795"/>
                    <a:pt x="1374" y="795"/>
                    <a:pt x="1374" y="795"/>
                  </a:cubicBezTo>
                  <a:cubicBezTo>
                    <a:pt x="1375" y="794"/>
                    <a:pt x="1375" y="794"/>
                    <a:pt x="1375" y="794"/>
                  </a:cubicBezTo>
                  <a:cubicBezTo>
                    <a:pt x="1375" y="793"/>
                    <a:pt x="1375" y="793"/>
                    <a:pt x="1375" y="793"/>
                  </a:cubicBezTo>
                  <a:cubicBezTo>
                    <a:pt x="1375" y="791"/>
                    <a:pt x="1375" y="791"/>
                    <a:pt x="1375" y="791"/>
                  </a:cubicBezTo>
                  <a:cubicBezTo>
                    <a:pt x="1376" y="790"/>
                    <a:pt x="1376" y="790"/>
                    <a:pt x="1376" y="790"/>
                  </a:cubicBezTo>
                  <a:cubicBezTo>
                    <a:pt x="1377" y="789"/>
                    <a:pt x="1377" y="789"/>
                    <a:pt x="1377" y="789"/>
                  </a:cubicBezTo>
                  <a:cubicBezTo>
                    <a:pt x="1377" y="788"/>
                    <a:pt x="1377" y="788"/>
                    <a:pt x="1377" y="788"/>
                  </a:cubicBezTo>
                  <a:cubicBezTo>
                    <a:pt x="1378" y="788"/>
                    <a:pt x="1378" y="788"/>
                    <a:pt x="1378" y="788"/>
                  </a:cubicBezTo>
                  <a:cubicBezTo>
                    <a:pt x="1381" y="787"/>
                    <a:pt x="1381" y="787"/>
                    <a:pt x="1381" y="787"/>
                  </a:cubicBezTo>
                  <a:cubicBezTo>
                    <a:pt x="1382" y="786"/>
                    <a:pt x="1382" y="786"/>
                    <a:pt x="1382" y="786"/>
                  </a:cubicBezTo>
                  <a:cubicBezTo>
                    <a:pt x="1382" y="785"/>
                    <a:pt x="1382" y="785"/>
                    <a:pt x="1382" y="785"/>
                  </a:cubicBezTo>
                  <a:cubicBezTo>
                    <a:pt x="1382" y="784"/>
                    <a:pt x="1382" y="784"/>
                    <a:pt x="1382" y="784"/>
                  </a:cubicBezTo>
                  <a:cubicBezTo>
                    <a:pt x="1382" y="781"/>
                    <a:pt x="1382" y="781"/>
                    <a:pt x="1382" y="781"/>
                  </a:cubicBezTo>
                  <a:cubicBezTo>
                    <a:pt x="1383" y="779"/>
                    <a:pt x="1383" y="779"/>
                    <a:pt x="1383" y="779"/>
                  </a:cubicBezTo>
                  <a:cubicBezTo>
                    <a:pt x="1383" y="778"/>
                    <a:pt x="1383" y="778"/>
                    <a:pt x="1383" y="778"/>
                  </a:cubicBezTo>
                  <a:cubicBezTo>
                    <a:pt x="1384" y="777"/>
                    <a:pt x="1384" y="777"/>
                    <a:pt x="1384" y="777"/>
                  </a:cubicBezTo>
                  <a:cubicBezTo>
                    <a:pt x="1384" y="776"/>
                    <a:pt x="1384" y="776"/>
                    <a:pt x="1384" y="776"/>
                  </a:cubicBezTo>
                  <a:cubicBezTo>
                    <a:pt x="1385" y="775"/>
                    <a:pt x="1385" y="775"/>
                    <a:pt x="1385" y="775"/>
                  </a:cubicBezTo>
                  <a:cubicBezTo>
                    <a:pt x="1385" y="773"/>
                    <a:pt x="1385" y="773"/>
                    <a:pt x="1385" y="773"/>
                  </a:cubicBezTo>
                  <a:cubicBezTo>
                    <a:pt x="1385" y="766"/>
                    <a:pt x="1385" y="766"/>
                    <a:pt x="1385" y="766"/>
                  </a:cubicBezTo>
                  <a:cubicBezTo>
                    <a:pt x="1385" y="765"/>
                    <a:pt x="1385" y="765"/>
                    <a:pt x="1385" y="765"/>
                  </a:cubicBezTo>
                  <a:cubicBezTo>
                    <a:pt x="1386" y="764"/>
                    <a:pt x="1386" y="764"/>
                    <a:pt x="1386" y="764"/>
                  </a:cubicBezTo>
                  <a:cubicBezTo>
                    <a:pt x="1389" y="760"/>
                    <a:pt x="1389" y="760"/>
                    <a:pt x="1389" y="760"/>
                  </a:cubicBezTo>
                  <a:cubicBezTo>
                    <a:pt x="1390" y="758"/>
                    <a:pt x="1390" y="758"/>
                    <a:pt x="1390" y="758"/>
                  </a:cubicBezTo>
                  <a:cubicBezTo>
                    <a:pt x="1390" y="756"/>
                    <a:pt x="1390" y="756"/>
                    <a:pt x="1390" y="756"/>
                  </a:cubicBezTo>
                  <a:cubicBezTo>
                    <a:pt x="1390" y="751"/>
                    <a:pt x="1390" y="751"/>
                    <a:pt x="1390" y="751"/>
                  </a:cubicBezTo>
                  <a:cubicBezTo>
                    <a:pt x="1390" y="750"/>
                    <a:pt x="1390" y="750"/>
                    <a:pt x="1390" y="750"/>
                  </a:cubicBezTo>
                  <a:cubicBezTo>
                    <a:pt x="1390" y="749"/>
                    <a:pt x="1390" y="749"/>
                    <a:pt x="1390" y="749"/>
                  </a:cubicBezTo>
                  <a:cubicBezTo>
                    <a:pt x="1390" y="749"/>
                    <a:pt x="1390" y="749"/>
                    <a:pt x="1390" y="749"/>
                  </a:cubicBezTo>
                  <a:cubicBezTo>
                    <a:pt x="1391" y="748"/>
                    <a:pt x="1391" y="748"/>
                    <a:pt x="1391" y="748"/>
                  </a:cubicBezTo>
                  <a:cubicBezTo>
                    <a:pt x="1392" y="744"/>
                    <a:pt x="1392" y="744"/>
                    <a:pt x="1392" y="744"/>
                  </a:cubicBezTo>
                  <a:cubicBezTo>
                    <a:pt x="1392" y="742"/>
                    <a:pt x="1392" y="742"/>
                    <a:pt x="1392" y="742"/>
                  </a:cubicBezTo>
                  <a:cubicBezTo>
                    <a:pt x="1392" y="741"/>
                    <a:pt x="1392" y="741"/>
                    <a:pt x="1392" y="741"/>
                  </a:cubicBezTo>
                  <a:cubicBezTo>
                    <a:pt x="1392" y="740"/>
                    <a:pt x="1392" y="740"/>
                    <a:pt x="1392" y="740"/>
                  </a:cubicBezTo>
                  <a:cubicBezTo>
                    <a:pt x="1391" y="740"/>
                    <a:pt x="1391" y="740"/>
                    <a:pt x="1391" y="740"/>
                  </a:cubicBezTo>
                  <a:cubicBezTo>
                    <a:pt x="1390" y="738"/>
                    <a:pt x="1390" y="738"/>
                    <a:pt x="1390" y="738"/>
                  </a:cubicBezTo>
                  <a:cubicBezTo>
                    <a:pt x="1390" y="737"/>
                    <a:pt x="1390" y="737"/>
                    <a:pt x="1390" y="737"/>
                  </a:cubicBezTo>
                  <a:cubicBezTo>
                    <a:pt x="1390" y="736"/>
                    <a:pt x="1390" y="736"/>
                    <a:pt x="1390" y="736"/>
                  </a:cubicBezTo>
                  <a:cubicBezTo>
                    <a:pt x="1396" y="729"/>
                    <a:pt x="1396" y="729"/>
                    <a:pt x="1396" y="729"/>
                  </a:cubicBezTo>
                  <a:cubicBezTo>
                    <a:pt x="1397" y="728"/>
                    <a:pt x="1397" y="728"/>
                    <a:pt x="1397" y="728"/>
                  </a:cubicBezTo>
                  <a:cubicBezTo>
                    <a:pt x="1398" y="726"/>
                    <a:pt x="1398" y="726"/>
                    <a:pt x="1398" y="726"/>
                  </a:cubicBezTo>
                  <a:cubicBezTo>
                    <a:pt x="1399" y="716"/>
                    <a:pt x="1399" y="716"/>
                    <a:pt x="1399" y="716"/>
                  </a:cubicBezTo>
                  <a:cubicBezTo>
                    <a:pt x="1399" y="714"/>
                    <a:pt x="1399" y="714"/>
                    <a:pt x="1399" y="714"/>
                  </a:cubicBezTo>
                  <a:cubicBezTo>
                    <a:pt x="1399" y="712"/>
                    <a:pt x="1399" y="712"/>
                    <a:pt x="1399" y="712"/>
                  </a:cubicBezTo>
                  <a:cubicBezTo>
                    <a:pt x="1398" y="710"/>
                    <a:pt x="1398" y="710"/>
                    <a:pt x="1398" y="710"/>
                  </a:cubicBezTo>
                  <a:cubicBezTo>
                    <a:pt x="1398" y="708"/>
                    <a:pt x="1398" y="708"/>
                    <a:pt x="1398" y="708"/>
                  </a:cubicBezTo>
                  <a:cubicBezTo>
                    <a:pt x="1396" y="697"/>
                    <a:pt x="1396" y="697"/>
                    <a:pt x="1396" y="697"/>
                  </a:cubicBezTo>
                  <a:cubicBezTo>
                    <a:pt x="1395" y="694"/>
                    <a:pt x="1395" y="694"/>
                    <a:pt x="1395" y="694"/>
                  </a:cubicBezTo>
                  <a:cubicBezTo>
                    <a:pt x="1395" y="693"/>
                    <a:pt x="1395" y="693"/>
                    <a:pt x="1395" y="693"/>
                  </a:cubicBezTo>
                  <a:cubicBezTo>
                    <a:pt x="1394" y="692"/>
                    <a:pt x="1394" y="692"/>
                    <a:pt x="1394" y="692"/>
                  </a:cubicBezTo>
                  <a:cubicBezTo>
                    <a:pt x="1393" y="692"/>
                    <a:pt x="1393" y="692"/>
                    <a:pt x="1393" y="692"/>
                  </a:cubicBezTo>
                  <a:cubicBezTo>
                    <a:pt x="1392" y="692"/>
                    <a:pt x="1392" y="692"/>
                    <a:pt x="1392" y="692"/>
                  </a:cubicBezTo>
                  <a:cubicBezTo>
                    <a:pt x="1390" y="692"/>
                    <a:pt x="1390" y="692"/>
                    <a:pt x="1390" y="692"/>
                  </a:cubicBezTo>
                  <a:cubicBezTo>
                    <a:pt x="1388" y="692"/>
                    <a:pt x="1388" y="692"/>
                    <a:pt x="1388" y="692"/>
                  </a:cubicBezTo>
                  <a:cubicBezTo>
                    <a:pt x="1384" y="691"/>
                    <a:pt x="1384" y="691"/>
                    <a:pt x="1384" y="691"/>
                  </a:cubicBezTo>
                  <a:cubicBezTo>
                    <a:pt x="1381" y="692"/>
                    <a:pt x="1381" y="692"/>
                    <a:pt x="1381" y="692"/>
                  </a:cubicBezTo>
                  <a:cubicBezTo>
                    <a:pt x="1380" y="692"/>
                    <a:pt x="1380" y="692"/>
                    <a:pt x="1380" y="692"/>
                  </a:cubicBezTo>
                  <a:cubicBezTo>
                    <a:pt x="1378" y="691"/>
                    <a:pt x="1378" y="691"/>
                    <a:pt x="1378" y="691"/>
                  </a:cubicBezTo>
                  <a:cubicBezTo>
                    <a:pt x="1377" y="690"/>
                    <a:pt x="1377" y="690"/>
                    <a:pt x="1377" y="690"/>
                  </a:cubicBezTo>
                  <a:cubicBezTo>
                    <a:pt x="1377" y="688"/>
                    <a:pt x="1377" y="688"/>
                    <a:pt x="1377" y="688"/>
                  </a:cubicBezTo>
                  <a:cubicBezTo>
                    <a:pt x="1377" y="687"/>
                    <a:pt x="1377" y="687"/>
                    <a:pt x="1377" y="687"/>
                  </a:cubicBezTo>
                  <a:cubicBezTo>
                    <a:pt x="1378" y="686"/>
                    <a:pt x="1378" y="686"/>
                    <a:pt x="1378" y="686"/>
                  </a:cubicBezTo>
                  <a:cubicBezTo>
                    <a:pt x="1379" y="684"/>
                    <a:pt x="1379" y="684"/>
                    <a:pt x="1379" y="684"/>
                  </a:cubicBezTo>
                  <a:cubicBezTo>
                    <a:pt x="1380" y="683"/>
                    <a:pt x="1380" y="683"/>
                    <a:pt x="1380" y="683"/>
                  </a:cubicBezTo>
                  <a:cubicBezTo>
                    <a:pt x="1379" y="682"/>
                    <a:pt x="1379" y="682"/>
                    <a:pt x="1379" y="682"/>
                  </a:cubicBezTo>
                  <a:cubicBezTo>
                    <a:pt x="1378" y="681"/>
                    <a:pt x="1378" y="681"/>
                    <a:pt x="1378" y="681"/>
                  </a:cubicBezTo>
                  <a:cubicBezTo>
                    <a:pt x="1377" y="680"/>
                    <a:pt x="1377" y="680"/>
                    <a:pt x="1377" y="680"/>
                  </a:cubicBezTo>
                  <a:cubicBezTo>
                    <a:pt x="1375" y="678"/>
                    <a:pt x="1375" y="678"/>
                    <a:pt x="1375" y="678"/>
                  </a:cubicBezTo>
                  <a:cubicBezTo>
                    <a:pt x="1375" y="676"/>
                    <a:pt x="1375" y="676"/>
                    <a:pt x="1375" y="676"/>
                  </a:cubicBezTo>
                  <a:cubicBezTo>
                    <a:pt x="1376" y="675"/>
                    <a:pt x="1376" y="675"/>
                    <a:pt x="1376" y="675"/>
                  </a:cubicBezTo>
                  <a:cubicBezTo>
                    <a:pt x="1377" y="674"/>
                    <a:pt x="1377" y="674"/>
                    <a:pt x="1377" y="674"/>
                  </a:cubicBezTo>
                  <a:cubicBezTo>
                    <a:pt x="1380" y="675"/>
                    <a:pt x="1380" y="675"/>
                    <a:pt x="1380" y="675"/>
                  </a:cubicBezTo>
                  <a:cubicBezTo>
                    <a:pt x="1381" y="674"/>
                    <a:pt x="1381" y="674"/>
                    <a:pt x="1381" y="674"/>
                  </a:cubicBezTo>
                  <a:cubicBezTo>
                    <a:pt x="1382" y="674"/>
                    <a:pt x="1382" y="674"/>
                    <a:pt x="1382" y="674"/>
                  </a:cubicBezTo>
                  <a:cubicBezTo>
                    <a:pt x="1382" y="673"/>
                    <a:pt x="1382" y="673"/>
                    <a:pt x="1382" y="673"/>
                  </a:cubicBezTo>
                  <a:cubicBezTo>
                    <a:pt x="1383" y="672"/>
                    <a:pt x="1383" y="672"/>
                    <a:pt x="1383" y="672"/>
                  </a:cubicBezTo>
                  <a:cubicBezTo>
                    <a:pt x="1383" y="666"/>
                    <a:pt x="1383" y="666"/>
                    <a:pt x="1383" y="666"/>
                  </a:cubicBezTo>
                  <a:cubicBezTo>
                    <a:pt x="1383" y="653"/>
                    <a:pt x="1383" y="653"/>
                    <a:pt x="1383" y="653"/>
                  </a:cubicBezTo>
                  <a:cubicBezTo>
                    <a:pt x="1382" y="650"/>
                    <a:pt x="1382" y="650"/>
                    <a:pt x="1382" y="650"/>
                  </a:cubicBezTo>
                  <a:cubicBezTo>
                    <a:pt x="1382" y="649"/>
                    <a:pt x="1382" y="649"/>
                    <a:pt x="1382" y="649"/>
                  </a:cubicBezTo>
                  <a:cubicBezTo>
                    <a:pt x="1378" y="646"/>
                    <a:pt x="1378" y="646"/>
                    <a:pt x="1378" y="646"/>
                  </a:cubicBezTo>
                  <a:cubicBezTo>
                    <a:pt x="1377" y="644"/>
                    <a:pt x="1377" y="644"/>
                    <a:pt x="1377" y="644"/>
                  </a:cubicBezTo>
                  <a:cubicBezTo>
                    <a:pt x="1373" y="640"/>
                    <a:pt x="1373" y="640"/>
                    <a:pt x="1373" y="640"/>
                  </a:cubicBezTo>
                  <a:cubicBezTo>
                    <a:pt x="1373" y="639"/>
                    <a:pt x="1373" y="639"/>
                    <a:pt x="1373" y="639"/>
                  </a:cubicBezTo>
                  <a:cubicBezTo>
                    <a:pt x="1372" y="636"/>
                    <a:pt x="1372" y="636"/>
                    <a:pt x="1372" y="636"/>
                  </a:cubicBezTo>
                  <a:cubicBezTo>
                    <a:pt x="1371" y="634"/>
                    <a:pt x="1371" y="634"/>
                    <a:pt x="1371" y="634"/>
                  </a:cubicBezTo>
                  <a:cubicBezTo>
                    <a:pt x="1371" y="632"/>
                    <a:pt x="1371" y="632"/>
                    <a:pt x="1371" y="632"/>
                  </a:cubicBezTo>
                  <a:cubicBezTo>
                    <a:pt x="1372" y="629"/>
                    <a:pt x="1372" y="629"/>
                    <a:pt x="1372" y="629"/>
                  </a:cubicBezTo>
                  <a:cubicBezTo>
                    <a:pt x="1372" y="627"/>
                    <a:pt x="1372" y="627"/>
                    <a:pt x="1372" y="627"/>
                  </a:cubicBezTo>
                  <a:cubicBezTo>
                    <a:pt x="1371" y="626"/>
                    <a:pt x="1371" y="626"/>
                    <a:pt x="1371" y="626"/>
                  </a:cubicBezTo>
                  <a:cubicBezTo>
                    <a:pt x="1370" y="624"/>
                    <a:pt x="1370" y="624"/>
                    <a:pt x="1370" y="624"/>
                  </a:cubicBezTo>
                  <a:cubicBezTo>
                    <a:pt x="1370" y="623"/>
                    <a:pt x="1370" y="623"/>
                    <a:pt x="1370" y="623"/>
                  </a:cubicBezTo>
                  <a:cubicBezTo>
                    <a:pt x="1371" y="622"/>
                    <a:pt x="1371" y="622"/>
                    <a:pt x="1371" y="622"/>
                  </a:cubicBezTo>
                  <a:cubicBezTo>
                    <a:pt x="1397" y="621"/>
                    <a:pt x="1397" y="621"/>
                    <a:pt x="1397" y="621"/>
                  </a:cubicBezTo>
                  <a:cubicBezTo>
                    <a:pt x="1392" y="470"/>
                    <a:pt x="1387" y="319"/>
                    <a:pt x="1382" y="167"/>
                  </a:cubicBezTo>
                  <a:cubicBezTo>
                    <a:pt x="1382" y="167"/>
                    <a:pt x="1382" y="167"/>
                    <a:pt x="1382" y="167"/>
                  </a:cubicBezTo>
                  <a:cubicBezTo>
                    <a:pt x="1381" y="166"/>
                    <a:pt x="1381" y="166"/>
                    <a:pt x="1381" y="166"/>
                  </a:cubicBezTo>
                  <a:cubicBezTo>
                    <a:pt x="1380" y="164"/>
                    <a:pt x="1380" y="164"/>
                    <a:pt x="1380" y="164"/>
                  </a:cubicBezTo>
                  <a:cubicBezTo>
                    <a:pt x="1375" y="155"/>
                    <a:pt x="1375" y="155"/>
                    <a:pt x="1375" y="155"/>
                  </a:cubicBezTo>
                  <a:cubicBezTo>
                    <a:pt x="1373" y="153"/>
                    <a:pt x="1373" y="153"/>
                    <a:pt x="1373" y="153"/>
                  </a:cubicBezTo>
                  <a:cubicBezTo>
                    <a:pt x="1368" y="149"/>
                    <a:pt x="1368" y="149"/>
                    <a:pt x="1368" y="149"/>
                  </a:cubicBezTo>
                  <a:cubicBezTo>
                    <a:pt x="1366" y="147"/>
                    <a:pt x="1366" y="147"/>
                    <a:pt x="1366" y="147"/>
                  </a:cubicBezTo>
                  <a:cubicBezTo>
                    <a:pt x="1361" y="143"/>
                    <a:pt x="1361" y="143"/>
                    <a:pt x="1361" y="143"/>
                  </a:cubicBezTo>
                  <a:cubicBezTo>
                    <a:pt x="1353" y="141"/>
                    <a:pt x="1353" y="141"/>
                    <a:pt x="1353" y="141"/>
                  </a:cubicBezTo>
                  <a:cubicBezTo>
                    <a:pt x="1339" y="140"/>
                    <a:pt x="1339" y="140"/>
                    <a:pt x="1339" y="140"/>
                  </a:cubicBezTo>
                  <a:cubicBezTo>
                    <a:pt x="1335" y="137"/>
                    <a:pt x="1335" y="137"/>
                    <a:pt x="1335" y="137"/>
                  </a:cubicBezTo>
                  <a:cubicBezTo>
                    <a:pt x="1331" y="130"/>
                    <a:pt x="1331" y="130"/>
                    <a:pt x="1331" y="130"/>
                  </a:cubicBezTo>
                  <a:cubicBezTo>
                    <a:pt x="1324" y="114"/>
                    <a:pt x="1324" y="114"/>
                    <a:pt x="1324" y="114"/>
                  </a:cubicBezTo>
                  <a:cubicBezTo>
                    <a:pt x="1321" y="109"/>
                    <a:pt x="1321" y="109"/>
                    <a:pt x="1321" y="109"/>
                  </a:cubicBezTo>
                  <a:cubicBezTo>
                    <a:pt x="1311" y="98"/>
                    <a:pt x="1311" y="98"/>
                    <a:pt x="1311" y="98"/>
                  </a:cubicBezTo>
                  <a:cubicBezTo>
                    <a:pt x="1306" y="92"/>
                    <a:pt x="1306" y="92"/>
                    <a:pt x="1306" y="92"/>
                  </a:cubicBezTo>
                  <a:cubicBezTo>
                    <a:pt x="1307" y="87"/>
                    <a:pt x="1307" y="87"/>
                    <a:pt x="1307" y="87"/>
                  </a:cubicBezTo>
                  <a:cubicBezTo>
                    <a:pt x="1309" y="81"/>
                    <a:pt x="1309" y="81"/>
                    <a:pt x="1309" y="81"/>
                  </a:cubicBezTo>
                  <a:cubicBezTo>
                    <a:pt x="1310" y="80"/>
                    <a:pt x="1310" y="80"/>
                    <a:pt x="1310" y="80"/>
                  </a:cubicBezTo>
                  <a:cubicBezTo>
                    <a:pt x="1312" y="78"/>
                    <a:pt x="1312" y="78"/>
                    <a:pt x="1312" y="78"/>
                  </a:cubicBezTo>
                  <a:cubicBezTo>
                    <a:pt x="1319" y="73"/>
                    <a:pt x="1319" y="73"/>
                    <a:pt x="1319" y="73"/>
                  </a:cubicBezTo>
                  <a:cubicBezTo>
                    <a:pt x="1323" y="68"/>
                    <a:pt x="1323" y="68"/>
                    <a:pt x="1323" y="68"/>
                  </a:cubicBezTo>
                  <a:cubicBezTo>
                    <a:pt x="1324" y="67"/>
                    <a:pt x="1324" y="67"/>
                    <a:pt x="1324" y="67"/>
                  </a:cubicBezTo>
                  <a:cubicBezTo>
                    <a:pt x="1337" y="59"/>
                    <a:pt x="1337" y="59"/>
                    <a:pt x="1337" y="59"/>
                  </a:cubicBezTo>
                  <a:cubicBezTo>
                    <a:pt x="1342" y="55"/>
                    <a:pt x="1342" y="55"/>
                    <a:pt x="1342" y="55"/>
                  </a:cubicBezTo>
                  <a:cubicBezTo>
                    <a:pt x="1343" y="53"/>
                    <a:pt x="1343" y="53"/>
                    <a:pt x="1343" y="53"/>
                  </a:cubicBezTo>
                  <a:cubicBezTo>
                    <a:pt x="1345" y="51"/>
                    <a:pt x="1345" y="51"/>
                    <a:pt x="1345" y="51"/>
                  </a:cubicBezTo>
                  <a:cubicBezTo>
                    <a:pt x="1345" y="50"/>
                    <a:pt x="1345" y="50"/>
                    <a:pt x="1345" y="50"/>
                  </a:cubicBezTo>
                  <a:cubicBezTo>
                    <a:pt x="1350" y="37"/>
                    <a:pt x="1350" y="37"/>
                    <a:pt x="1350" y="37"/>
                  </a:cubicBezTo>
                  <a:cubicBezTo>
                    <a:pt x="1354" y="30"/>
                    <a:pt x="1354" y="30"/>
                    <a:pt x="1354" y="30"/>
                  </a:cubicBezTo>
                  <a:cubicBezTo>
                    <a:pt x="1355" y="26"/>
                    <a:pt x="1355" y="26"/>
                    <a:pt x="1355" y="26"/>
                  </a:cubicBezTo>
                  <a:cubicBezTo>
                    <a:pt x="1356" y="10"/>
                    <a:pt x="1356" y="10"/>
                    <a:pt x="1356" y="10"/>
                  </a:cubicBezTo>
                  <a:cubicBezTo>
                    <a:pt x="1356" y="9"/>
                    <a:pt x="1356" y="9"/>
                    <a:pt x="1356" y="9"/>
                  </a:cubicBezTo>
                  <a:cubicBezTo>
                    <a:pt x="1357" y="8"/>
                    <a:pt x="1357" y="8"/>
                    <a:pt x="1357" y="8"/>
                  </a:cubicBezTo>
                  <a:cubicBezTo>
                    <a:pt x="1357" y="7"/>
                    <a:pt x="1357" y="7"/>
                    <a:pt x="1357" y="7"/>
                  </a:cubicBezTo>
                  <a:cubicBezTo>
                    <a:pt x="1358" y="4"/>
                    <a:pt x="1358" y="4"/>
                    <a:pt x="1358" y="4"/>
                  </a:cubicBezTo>
                  <a:cubicBezTo>
                    <a:pt x="964" y="16"/>
                    <a:pt x="570" y="17"/>
                    <a:pt x="175" y="5"/>
                  </a:cubicBezTo>
                  <a:cubicBezTo>
                    <a:pt x="126" y="4"/>
                    <a:pt x="78" y="2"/>
                    <a:pt x="29" y="0"/>
                  </a:cubicBezTo>
                  <a:cubicBezTo>
                    <a:pt x="26" y="79"/>
                    <a:pt x="24" y="158"/>
                    <a:pt x="21" y="236"/>
                  </a:cubicBezTo>
                  <a:cubicBezTo>
                    <a:pt x="21" y="239"/>
                    <a:pt x="21" y="239"/>
                    <a:pt x="21" y="239"/>
                  </a:cubicBezTo>
                  <a:cubicBezTo>
                    <a:pt x="18" y="239"/>
                    <a:pt x="18" y="239"/>
                    <a:pt x="18" y="239"/>
                  </a:cubicBezTo>
                  <a:cubicBezTo>
                    <a:pt x="12" y="407"/>
                    <a:pt x="6" y="575"/>
                    <a:pt x="0" y="743"/>
                  </a:cubicBezTo>
                  <a:cubicBezTo>
                    <a:pt x="342" y="756"/>
                    <a:pt x="684" y="760"/>
                    <a:pt x="1026" y="755"/>
                  </a:cubicBezTo>
                  <a:cubicBezTo>
                    <a:pt x="1027" y="756"/>
                    <a:pt x="1027" y="756"/>
                    <a:pt x="1027" y="756"/>
                  </a:cubicBezTo>
                  <a:cubicBezTo>
                    <a:pt x="1031" y="760"/>
                    <a:pt x="1031" y="760"/>
                    <a:pt x="1031" y="760"/>
                  </a:cubicBezTo>
                  <a:cubicBezTo>
                    <a:pt x="1032" y="761"/>
                    <a:pt x="1032" y="761"/>
                    <a:pt x="1032" y="761"/>
                  </a:cubicBezTo>
                  <a:cubicBezTo>
                    <a:pt x="1052" y="774"/>
                    <a:pt x="1052" y="774"/>
                    <a:pt x="1052" y="774"/>
                  </a:cubicBezTo>
                  <a:cubicBezTo>
                    <a:pt x="1053" y="774"/>
                    <a:pt x="1053" y="774"/>
                    <a:pt x="1053" y="774"/>
                  </a:cubicBezTo>
                  <a:cubicBezTo>
                    <a:pt x="1055" y="774"/>
                    <a:pt x="1055" y="774"/>
                    <a:pt x="1055" y="774"/>
                  </a:cubicBezTo>
                  <a:cubicBezTo>
                    <a:pt x="1056" y="775"/>
                    <a:pt x="1056" y="775"/>
                    <a:pt x="1056" y="775"/>
                  </a:cubicBezTo>
                  <a:cubicBezTo>
                    <a:pt x="1064" y="780"/>
                    <a:pt x="1064" y="780"/>
                    <a:pt x="1064" y="780"/>
                  </a:cubicBezTo>
                  <a:cubicBezTo>
                    <a:pt x="1071" y="787"/>
                    <a:pt x="1071" y="787"/>
                    <a:pt x="1071" y="787"/>
                  </a:cubicBezTo>
                  <a:cubicBezTo>
                    <a:pt x="1097" y="797"/>
                    <a:pt x="1097" y="797"/>
                    <a:pt x="1097" y="797"/>
                  </a:cubicBezTo>
                  <a:cubicBezTo>
                    <a:pt x="1099" y="799"/>
                    <a:pt x="1099" y="799"/>
                    <a:pt x="1099" y="799"/>
                  </a:cubicBezTo>
                  <a:cubicBezTo>
                    <a:pt x="1100" y="802"/>
                    <a:pt x="1100" y="802"/>
                    <a:pt x="1100" y="802"/>
                  </a:cubicBezTo>
                  <a:cubicBezTo>
                    <a:pt x="1102" y="804"/>
                    <a:pt x="1102" y="804"/>
                    <a:pt x="1102" y="804"/>
                  </a:cubicBezTo>
                  <a:cubicBezTo>
                    <a:pt x="1115" y="808"/>
                    <a:pt x="1115" y="808"/>
                    <a:pt x="1115" y="808"/>
                  </a:cubicBezTo>
                  <a:cubicBezTo>
                    <a:pt x="1120" y="808"/>
                    <a:pt x="1120" y="808"/>
                    <a:pt x="1120" y="808"/>
                  </a:cubicBezTo>
                  <a:cubicBezTo>
                    <a:pt x="1125" y="808"/>
                    <a:pt x="1125" y="808"/>
                    <a:pt x="1125" y="808"/>
                  </a:cubicBezTo>
                  <a:cubicBezTo>
                    <a:pt x="1127" y="807"/>
                    <a:pt x="1127" y="807"/>
                    <a:pt x="1127" y="807"/>
                  </a:cubicBezTo>
                  <a:cubicBezTo>
                    <a:pt x="1131" y="803"/>
                    <a:pt x="1131" y="803"/>
                    <a:pt x="1131" y="803"/>
                  </a:cubicBezTo>
                  <a:cubicBezTo>
                    <a:pt x="1132" y="802"/>
                    <a:pt x="1132" y="802"/>
                    <a:pt x="1132" y="802"/>
                  </a:cubicBezTo>
                  <a:cubicBezTo>
                    <a:pt x="1133" y="801"/>
                    <a:pt x="1133" y="801"/>
                    <a:pt x="1133" y="801"/>
                  </a:cubicBezTo>
                  <a:cubicBezTo>
                    <a:pt x="1135" y="795"/>
                    <a:pt x="1135" y="795"/>
                    <a:pt x="1135" y="795"/>
                  </a:cubicBezTo>
                  <a:cubicBezTo>
                    <a:pt x="1136" y="791"/>
                    <a:pt x="1136" y="791"/>
                    <a:pt x="1136" y="791"/>
                  </a:cubicBezTo>
                  <a:cubicBezTo>
                    <a:pt x="1137" y="789"/>
                    <a:pt x="1137" y="789"/>
                    <a:pt x="1137" y="789"/>
                  </a:cubicBezTo>
                  <a:cubicBezTo>
                    <a:pt x="1139" y="788"/>
                    <a:pt x="1139" y="788"/>
                    <a:pt x="1139" y="788"/>
                  </a:cubicBezTo>
                  <a:cubicBezTo>
                    <a:pt x="1141" y="787"/>
                    <a:pt x="1141" y="787"/>
                    <a:pt x="1141" y="787"/>
                  </a:cubicBezTo>
                  <a:cubicBezTo>
                    <a:pt x="1146" y="785"/>
                    <a:pt x="1146" y="785"/>
                    <a:pt x="1146" y="785"/>
                  </a:cubicBezTo>
                  <a:cubicBezTo>
                    <a:pt x="1159" y="788"/>
                    <a:pt x="1159" y="788"/>
                    <a:pt x="1159" y="788"/>
                  </a:cubicBezTo>
                  <a:cubicBezTo>
                    <a:pt x="1166" y="786"/>
                    <a:pt x="1166" y="786"/>
                    <a:pt x="1166" y="786"/>
                  </a:cubicBezTo>
                  <a:cubicBezTo>
                    <a:pt x="1169" y="787"/>
                    <a:pt x="1169" y="787"/>
                    <a:pt x="1169" y="787"/>
                  </a:cubicBezTo>
                  <a:cubicBezTo>
                    <a:pt x="1172" y="789"/>
                    <a:pt x="1172" y="789"/>
                    <a:pt x="1172" y="789"/>
                  </a:cubicBezTo>
                  <a:cubicBezTo>
                    <a:pt x="1175" y="789"/>
                    <a:pt x="1175" y="789"/>
                    <a:pt x="1175" y="789"/>
                  </a:cubicBezTo>
                  <a:cubicBezTo>
                    <a:pt x="1179" y="789"/>
                    <a:pt x="1179" y="789"/>
                    <a:pt x="1179" y="789"/>
                  </a:cubicBezTo>
                  <a:cubicBezTo>
                    <a:pt x="1186" y="785"/>
                    <a:pt x="1186" y="785"/>
                    <a:pt x="1186" y="785"/>
                  </a:cubicBezTo>
                  <a:cubicBezTo>
                    <a:pt x="1190" y="784"/>
                    <a:pt x="1190" y="784"/>
                    <a:pt x="1190" y="784"/>
                  </a:cubicBezTo>
                  <a:cubicBezTo>
                    <a:pt x="1203" y="787"/>
                    <a:pt x="1203" y="787"/>
                    <a:pt x="1203" y="787"/>
                  </a:cubicBezTo>
                  <a:cubicBezTo>
                    <a:pt x="1209" y="787"/>
                    <a:pt x="1209" y="787"/>
                    <a:pt x="1209" y="787"/>
                  </a:cubicBezTo>
                  <a:cubicBezTo>
                    <a:pt x="1245" y="779"/>
                    <a:pt x="1245" y="779"/>
                    <a:pt x="1245" y="779"/>
                  </a:cubicBezTo>
                  <a:cubicBezTo>
                    <a:pt x="1250" y="780"/>
                    <a:pt x="1250" y="780"/>
                    <a:pt x="1250" y="780"/>
                  </a:cubicBezTo>
                  <a:cubicBezTo>
                    <a:pt x="1254" y="782"/>
                    <a:pt x="1254" y="782"/>
                    <a:pt x="1254" y="782"/>
                  </a:cubicBezTo>
                  <a:cubicBezTo>
                    <a:pt x="1257" y="785"/>
                    <a:pt x="1257" y="785"/>
                    <a:pt x="1257" y="785"/>
                  </a:cubicBezTo>
                  <a:cubicBezTo>
                    <a:pt x="1263" y="792"/>
                    <a:pt x="1263" y="792"/>
                    <a:pt x="1263" y="792"/>
                  </a:cubicBezTo>
                  <a:cubicBezTo>
                    <a:pt x="1270" y="798"/>
                    <a:pt x="1270" y="798"/>
                    <a:pt x="1270" y="798"/>
                  </a:cubicBezTo>
                  <a:cubicBezTo>
                    <a:pt x="1274" y="801"/>
                    <a:pt x="1274" y="801"/>
                    <a:pt x="1274" y="801"/>
                  </a:cubicBezTo>
                  <a:cubicBezTo>
                    <a:pt x="1278" y="803"/>
                    <a:pt x="1278" y="803"/>
                    <a:pt x="1278" y="803"/>
                  </a:cubicBezTo>
                  <a:cubicBezTo>
                    <a:pt x="1282" y="804"/>
                    <a:pt x="1282" y="804"/>
                    <a:pt x="1282" y="804"/>
                  </a:cubicBezTo>
                  <a:cubicBezTo>
                    <a:pt x="1292" y="804"/>
                    <a:pt x="1292" y="804"/>
                    <a:pt x="1292" y="804"/>
                  </a:cubicBezTo>
                  <a:cubicBezTo>
                    <a:pt x="1294" y="804"/>
                    <a:pt x="1294" y="804"/>
                    <a:pt x="1294" y="804"/>
                  </a:cubicBezTo>
                  <a:cubicBezTo>
                    <a:pt x="1298" y="807"/>
                    <a:pt x="1298" y="807"/>
                    <a:pt x="1298" y="807"/>
                  </a:cubicBezTo>
                  <a:cubicBezTo>
                    <a:pt x="1303" y="808"/>
                    <a:pt x="1303" y="808"/>
                    <a:pt x="1303" y="808"/>
                  </a:cubicBezTo>
                  <a:cubicBezTo>
                    <a:pt x="1305" y="809"/>
                    <a:pt x="1305" y="809"/>
                    <a:pt x="1305" y="809"/>
                  </a:cubicBezTo>
                  <a:cubicBezTo>
                    <a:pt x="1306" y="810"/>
                    <a:pt x="1306" y="810"/>
                    <a:pt x="1306" y="810"/>
                  </a:cubicBezTo>
                  <a:cubicBezTo>
                    <a:pt x="1308" y="812"/>
                    <a:pt x="1308" y="812"/>
                    <a:pt x="1308" y="812"/>
                  </a:cubicBezTo>
                  <a:cubicBezTo>
                    <a:pt x="1311" y="813"/>
                    <a:pt x="1311" y="813"/>
                    <a:pt x="1311" y="813"/>
                  </a:cubicBezTo>
                  <a:cubicBezTo>
                    <a:pt x="1328" y="814"/>
                    <a:pt x="1328" y="814"/>
                    <a:pt x="1328" y="814"/>
                  </a:cubicBezTo>
                  <a:cubicBezTo>
                    <a:pt x="1331" y="816"/>
                    <a:pt x="1331" y="816"/>
                    <a:pt x="1331" y="816"/>
                  </a:cubicBezTo>
                  <a:cubicBezTo>
                    <a:pt x="1334" y="819"/>
                    <a:pt x="1334" y="819"/>
                    <a:pt x="1334" y="819"/>
                  </a:cubicBezTo>
                  <a:cubicBezTo>
                    <a:pt x="1336" y="822"/>
                    <a:pt x="1336" y="822"/>
                    <a:pt x="1336" y="822"/>
                  </a:cubicBezTo>
                  <a:cubicBezTo>
                    <a:pt x="1337" y="824"/>
                    <a:pt x="1337" y="824"/>
                    <a:pt x="1337" y="824"/>
                  </a:cubicBezTo>
                  <a:cubicBezTo>
                    <a:pt x="1338" y="826"/>
                    <a:pt x="1338" y="826"/>
                    <a:pt x="1338" y="826"/>
                  </a:cubicBezTo>
                  <a:cubicBezTo>
                    <a:pt x="1339" y="827"/>
                    <a:pt x="1339" y="827"/>
                    <a:pt x="1339" y="827"/>
                  </a:cubicBezTo>
                  <a:cubicBezTo>
                    <a:pt x="1341" y="828"/>
                    <a:pt x="1341" y="828"/>
                    <a:pt x="1341" y="828"/>
                  </a:cubicBezTo>
                  <a:cubicBezTo>
                    <a:pt x="1344" y="829"/>
                    <a:pt x="1344" y="829"/>
                    <a:pt x="1344" y="829"/>
                  </a:cubicBezTo>
                  <a:cubicBezTo>
                    <a:pt x="1351" y="828"/>
                    <a:pt x="1351" y="828"/>
                    <a:pt x="1351" y="828"/>
                  </a:cubicBezTo>
                  <a:cubicBezTo>
                    <a:pt x="1353" y="828"/>
                    <a:pt x="1353" y="828"/>
                    <a:pt x="1353" y="828"/>
                  </a:cubicBezTo>
                  <a:cubicBezTo>
                    <a:pt x="1356" y="829"/>
                    <a:pt x="1356" y="829"/>
                    <a:pt x="1356" y="829"/>
                  </a:cubicBezTo>
                  <a:cubicBezTo>
                    <a:pt x="1358" y="830"/>
                    <a:pt x="1358" y="830"/>
                    <a:pt x="1358" y="830"/>
                  </a:cubicBezTo>
                  <a:cubicBezTo>
                    <a:pt x="1359" y="832"/>
                    <a:pt x="1359" y="832"/>
                    <a:pt x="1359" y="832"/>
                  </a:cubicBezTo>
                  <a:cubicBezTo>
                    <a:pt x="1359" y="834"/>
                    <a:pt x="1359" y="834"/>
                    <a:pt x="1359" y="834"/>
                  </a:cubicBezTo>
                  <a:cubicBezTo>
                    <a:pt x="1358" y="836"/>
                    <a:pt x="1358" y="836"/>
                    <a:pt x="1358" y="836"/>
                  </a:cubicBezTo>
                  <a:cubicBezTo>
                    <a:pt x="1357" y="838"/>
                    <a:pt x="1357" y="838"/>
                    <a:pt x="1357" y="838"/>
                  </a:cubicBezTo>
                  <a:cubicBezTo>
                    <a:pt x="1357" y="842"/>
                    <a:pt x="1357" y="842"/>
                    <a:pt x="1357" y="842"/>
                  </a:cubicBezTo>
                  <a:cubicBezTo>
                    <a:pt x="1359" y="844"/>
                    <a:pt x="1359" y="844"/>
                    <a:pt x="1359" y="844"/>
                  </a:cubicBezTo>
                  <a:cubicBezTo>
                    <a:pt x="1367" y="850"/>
                    <a:pt x="1367" y="850"/>
                    <a:pt x="1367" y="850"/>
                  </a:cubicBezTo>
                  <a:cubicBezTo>
                    <a:pt x="1369" y="854"/>
                    <a:pt x="1369" y="854"/>
                    <a:pt x="1369" y="854"/>
                  </a:cubicBezTo>
                  <a:cubicBezTo>
                    <a:pt x="1370" y="859"/>
                    <a:pt x="1370" y="859"/>
                    <a:pt x="1370" y="859"/>
                  </a:cubicBezTo>
                  <a:cubicBezTo>
                    <a:pt x="1372" y="862"/>
                    <a:pt x="1372" y="862"/>
                    <a:pt x="1372" y="862"/>
                  </a:cubicBezTo>
                  <a:cubicBezTo>
                    <a:pt x="1375" y="864"/>
                    <a:pt x="1375" y="864"/>
                    <a:pt x="1375" y="864"/>
                  </a:cubicBezTo>
                  <a:cubicBezTo>
                    <a:pt x="1399" y="868"/>
                    <a:pt x="1399" y="868"/>
                    <a:pt x="1399" y="868"/>
                  </a:cubicBezTo>
                  <a:cubicBezTo>
                    <a:pt x="1399" y="859"/>
                    <a:pt x="1399" y="859"/>
                    <a:pt x="1399" y="859"/>
                  </a:cubicBezTo>
                  <a:lnTo>
                    <a:pt x="1397" y="85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6997701" y="3767138"/>
              <a:ext cx="671513" cy="504825"/>
            </a:xfrm>
            <a:custGeom>
              <a:avLst/>
              <a:gdLst>
                <a:gd name="T0" fmla="*/ 727 w 997"/>
                <a:gd name="T1" fmla="*/ 36 h 749"/>
                <a:gd name="T2" fmla="*/ 469 w 997"/>
                <a:gd name="T3" fmla="*/ 6 h 749"/>
                <a:gd name="T4" fmla="*/ 446 w 997"/>
                <a:gd name="T5" fmla="*/ 18 h 749"/>
                <a:gd name="T6" fmla="*/ 446 w 997"/>
                <a:gd name="T7" fmla="*/ 3 h 749"/>
                <a:gd name="T8" fmla="*/ 178 w 997"/>
                <a:gd name="T9" fmla="*/ 31 h 749"/>
                <a:gd name="T10" fmla="*/ 167 w 997"/>
                <a:gd name="T11" fmla="*/ 40 h 749"/>
                <a:gd name="T12" fmla="*/ 134 w 997"/>
                <a:gd name="T13" fmla="*/ 53 h 749"/>
                <a:gd name="T14" fmla="*/ 115 w 997"/>
                <a:gd name="T15" fmla="*/ 69 h 749"/>
                <a:gd name="T16" fmla="*/ 38 w 997"/>
                <a:gd name="T17" fmla="*/ 104 h 749"/>
                <a:gd name="T18" fmla="*/ 17 w 997"/>
                <a:gd name="T19" fmla="*/ 138 h 749"/>
                <a:gd name="T20" fmla="*/ 4 w 997"/>
                <a:gd name="T21" fmla="*/ 165 h 749"/>
                <a:gd name="T22" fmla="*/ 44 w 997"/>
                <a:gd name="T23" fmla="*/ 206 h 749"/>
                <a:gd name="T24" fmla="*/ 113 w 997"/>
                <a:gd name="T25" fmla="*/ 233 h 749"/>
                <a:gd name="T26" fmla="*/ 157 w 997"/>
                <a:gd name="T27" fmla="*/ 300 h 749"/>
                <a:gd name="T28" fmla="*/ 186 w 997"/>
                <a:gd name="T29" fmla="*/ 338 h 749"/>
                <a:gd name="T30" fmla="*/ 243 w 997"/>
                <a:gd name="T31" fmla="*/ 367 h 749"/>
                <a:gd name="T32" fmla="*/ 300 w 997"/>
                <a:gd name="T33" fmla="*/ 415 h 749"/>
                <a:gd name="T34" fmla="*/ 337 w 997"/>
                <a:gd name="T35" fmla="*/ 451 h 749"/>
                <a:gd name="T36" fmla="*/ 358 w 997"/>
                <a:gd name="T37" fmla="*/ 472 h 749"/>
                <a:gd name="T38" fmla="*/ 372 w 997"/>
                <a:gd name="T39" fmla="*/ 494 h 749"/>
                <a:gd name="T40" fmla="*/ 434 w 997"/>
                <a:gd name="T41" fmla="*/ 526 h 749"/>
                <a:gd name="T42" fmla="*/ 465 w 997"/>
                <a:gd name="T43" fmla="*/ 581 h 749"/>
                <a:gd name="T44" fmla="*/ 473 w 997"/>
                <a:gd name="T45" fmla="*/ 607 h 749"/>
                <a:gd name="T46" fmla="*/ 491 w 997"/>
                <a:gd name="T47" fmla="*/ 633 h 749"/>
                <a:gd name="T48" fmla="*/ 516 w 997"/>
                <a:gd name="T49" fmla="*/ 644 h 749"/>
                <a:gd name="T50" fmla="*/ 545 w 997"/>
                <a:gd name="T51" fmla="*/ 688 h 749"/>
                <a:gd name="T52" fmla="*/ 547 w 997"/>
                <a:gd name="T53" fmla="*/ 721 h 749"/>
                <a:gd name="T54" fmla="*/ 566 w 997"/>
                <a:gd name="T55" fmla="*/ 743 h 749"/>
                <a:gd name="T56" fmla="*/ 607 w 997"/>
                <a:gd name="T57" fmla="*/ 749 h 749"/>
                <a:gd name="T58" fmla="*/ 620 w 997"/>
                <a:gd name="T59" fmla="*/ 702 h 749"/>
                <a:gd name="T60" fmla="*/ 643 w 997"/>
                <a:gd name="T61" fmla="*/ 695 h 749"/>
                <a:gd name="T62" fmla="*/ 615 w 997"/>
                <a:gd name="T63" fmla="*/ 667 h 749"/>
                <a:gd name="T64" fmla="*/ 597 w 997"/>
                <a:gd name="T65" fmla="*/ 624 h 749"/>
                <a:gd name="T66" fmla="*/ 620 w 997"/>
                <a:gd name="T67" fmla="*/ 665 h 749"/>
                <a:gd name="T68" fmla="*/ 636 w 997"/>
                <a:gd name="T69" fmla="*/ 640 h 749"/>
                <a:gd name="T70" fmla="*/ 639 w 997"/>
                <a:gd name="T71" fmla="*/ 660 h 749"/>
                <a:gd name="T72" fmla="*/ 681 w 997"/>
                <a:gd name="T73" fmla="*/ 664 h 749"/>
                <a:gd name="T74" fmla="*/ 686 w 997"/>
                <a:gd name="T75" fmla="*/ 646 h 749"/>
                <a:gd name="T76" fmla="*/ 664 w 997"/>
                <a:gd name="T77" fmla="*/ 658 h 749"/>
                <a:gd name="T78" fmla="*/ 667 w 997"/>
                <a:gd name="T79" fmla="*/ 629 h 749"/>
                <a:gd name="T80" fmla="*/ 631 w 997"/>
                <a:gd name="T81" fmla="*/ 629 h 749"/>
                <a:gd name="T82" fmla="*/ 655 w 997"/>
                <a:gd name="T83" fmla="*/ 609 h 749"/>
                <a:gd name="T84" fmla="*/ 687 w 997"/>
                <a:gd name="T85" fmla="*/ 623 h 749"/>
                <a:gd name="T86" fmla="*/ 702 w 997"/>
                <a:gd name="T87" fmla="*/ 619 h 749"/>
                <a:gd name="T88" fmla="*/ 724 w 997"/>
                <a:gd name="T89" fmla="*/ 594 h 749"/>
                <a:gd name="T90" fmla="*/ 744 w 997"/>
                <a:gd name="T91" fmla="*/ 585 h 749"/>
                <a:gd name="T92" fmla="*/ 772 w 997"/>
                <a:gd name="T93" fmla="*/ 566 h 749"/>
                <a:gd name="T94" fmla="*/ 777 w 997"/>
                <a:gd name="T95" fmla="*/ 538 h 749"/>
                <a:gd name="T96" fmla="*/ 767 w 997"/>
                <a:gd name="T97" fmla="*/ 520 h 749"/>
                <a:gd name="T98" fmla="*/ 775 w 997"/>
                <a:gd name="T99" fmla="*/ 527 h 749"/>
                <a:gd name="T100" fmla="*/ 813 w 997"/>
                <a:gd name="T101" fmla="*/ 511 h 749"/>
                <a:gd name="T102" fmla="*/ 837 w 997"/>
                <a:gd name="T103" fmla="*/ 482 h 749"/>
                <a:gd name="T104" fmla="*/ 834 w 997"/>
                <a:gd name="T105" fmla="*/ 462 h 749"/>
                <a:gd name="T106" fmla="*/ 866 w 997"/>
                <a:gd name="T107" fmla="*/ 458 h 749"/>
                <a:gd name="T108" fmla="*/ 877 w 997"/>
                <a:gd name="T109" fmla="*/ 423 h 749"/>
                <a:gd name="T110" fmla="*/ 891 w 997"/>
                <a:gd name="T111" fmla="*/ 420 h 749"/>
                <a:gd name="T112" fmla="*/ 905 w 997"/>
                <a:gd name="T113" fmla="*/ 407 h 749"/>
                <a:gd name="T114" fmla="*/ 876 w 997"/>
                <a:gd name="T115" fmla="*/ 385 h 749"/>
                <a:gd name="T116" fmla="*/ 882 w 997"/>
                <a:gd name="T117" fmla="*/ 373 h 749"/>
                <a:gd name="T118" fmla="*/ 903 w 997"/>
                <a:gd name="T119" fmla="*/ 394 h 749"/>
                <a:gd name="T120" fmla="*/ 997 w 997"/>
                <a:gd name="T121" fmla="*/ 224 h 749"/>
                <a:gd name="T122" fmla="*/ 880 w 997"/>
                <a:gd name="T123" fmla="*/ 443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97" h="749">
                  <a:moveTo>
                    <a:pt x="996" y="222"/>
                  </a:moveTo>
                  <a:cubicBezTo>
                    <a:pt x="994" y="220"/>
                    <a:pt x="994" y="220"/>
                    <a:pt x="994" y="220"/>
                  </a:cubicBezTo>
                  <a:cubicBezTo>
                    <a:pt x="993" y="220"/>
                    <a:pt x="993" y="220"/>
                    <a:pt x="993" y="220"/>
                  </a:cubicBezTo>
                  <a:cubicBezTo>
                    <a:pt x="991" y="220"/>
                    <a:pt x="991" y="220"/>
                    <a:pt x="991" y="220"/>
                  </a:cubicBezTo>
                  <a:cubicBezTo>
                    <a:pt x="990" y="218"/>
                    <a:pt x="990" y="218"/>
                    <a:pt x="990" y="218"/>
                  </a:cubicBezTo>
                  <a:cubicBezTo>
                    <a:pt x="996" y="215"/>
                    <a:pt x="996" y="215"/>
                    <a:pt x="996" y="215"/>
                  </a:cubicBezTo>
                  <a:cubicBezTo>
                    <a:pt x="996" y="215"/>
                    <a:pt x="996" y="215"/>
                    <a:pt x="996" y="215"/>
                  </a:cubicBezTo>
                  <a:cubicBezTo>
                    <a:pt x="909" y="156"/>
                    <a:pt x="823" y="96"/>
                    <a:pt x="737" y="36"/>
                  </a:cubicBezTo>
                  <a:cubicBezTo>
                    <a:pt x="733" y="36"/>
                    <a:pt x="733" y="36"/>
                    <a:pt x="733" y="36"/>
                  </a:cubicBezTo>
                  <a:cubicBezTo>
                    <a:pt x="727" y="36"/>
                    <a:pt x="727" y="36"/>
                    <a:pt x="727" y="36"/>
                  </a:cubicBezTo>
                  <a:cubicBezTo>
                    <a:pt x="655" y="47"/>
                    <a:pt x="584" y="59"/>
                    <a:pt x="512" y="70"/>
                  </a:cubicBezTo>
                  <a:cubicBezTo>
                    <a:pt x="510" y="69"/>
                    <a:pt x="510" y="69"/>
                    <a:pt x="510" y="69"/>
                  </a:cubicBezTo>
                  <a:cubicBezTo>
                    <a:pt x="509" y="68"/>
                    <a:pt x="509" y="68"/>
                    <a:pt x="509" y="68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04" y="40"/>
                    <a:pt x="504" y="40"/>
                    <a:pt x="504" y="40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3" y="37"/>
                    <a:pt x="503" y="37"/>
                    <a:pt x="503" y="37"/>
                  </a:cubicBezTo>
                  <a:cubicBezTo>
                    <a:pt x="492" y="27"/>
                    <a:pt x="481" y="17"/>
                    <a:pt x="470" y="7"/>
                  </a:cubicBezTo>
                  <a:cubicBezTo>
                    <a:pt x="469" y="6"/>
                    <a:pt x="469" y="6"/>
                    <a:pt x="469" y="6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7" y="6"/>
                    <a:pt x="467" y="6"/>
                    <a:pt x="467" y="6"/>
                  </a:cubicBezTo>
                  <a:cubicBezTo>
                    <a:pt x="466" y="7"/>
                    <a:pt x="466" y="7"/>
                    <a:pt x="466" y="7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0" y="22"/>
                    <a:pt x="450" y="22"/>
                    <a:pt x="450" y="22"/>
                  </a:cubicBezTo>
                  <a:cubicBezTo>
                    <a:pt x="448" y="21"/>
                    <a:pt x="448" y="21"/>
                    <a:pt x="448" y="21"/>
                  </a:cubicBezTo>
                  <a:cubicBezTo>
                    <a:pt x="447" y="20"/>
                    <a:pt x="447" y="20"/>
                    <a:pt x="447" y="20"/>
                  </a:cubicBezTo>
                  <a:cubicBezTo>
                    <a:pt x="446" y="19"/>
                    <a:pt x="446" y="19"/>
                    <a:pt x="446" y="19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5" y="17"/>
                    <a:pt x="445" y="17"/>
                  </a:cubicBezTo>
                  <a:cubicBezTo>
                    <a:pt x="445" y="16"/>
                    <a:pt x="445" y="16"/>
                    <a:pt x="445" y="16"/>
                  </a:cubicBezTo>
                  <a:cubicBezTo>
                    <a:pt x="445" y="15"/>
                    <a:pt x="445" y="15"/>
                    <a:pt x="445" y="15"/>
                  </a:cubicBezTo>
                  <a:cubicBezTo>
                    <a:pt x="445" y="14"/>
                    <a:pt x="445" y="14"/>
                    <a:pt x="445" y="14"/>
                  </a:cubicBezTo>
                  <a:cubicBezTo>
                    <a:pt x="447" y="9"/>
                    <a:pt x="447" y="9"/>
                    <a:pt x="447" y="9"/>
                  </a:cubicBezTo>
                  <a:cubicBezTo>
                    <a:pt x="447" y="8"/>
                    <a:pt x="447" y="8"/>
                    <a:pt x="447" y="8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47" y="5"/>
                    <a:pt x="447" y="5"/>
                    <a:pt x="447" y="5"/>
                  </a:cubicBezTo>
                  <a:cubicBezTo>
                    <a:pt x="446" y="4"/>
                    <a:pt x="446" y="4"/>
                    <a:pt x="446" y="4"/>
                  </a:cubicBezTo>
                  <a:cubicBezTo>
                    <a:pt x="446" y="3"/>
                    <a:pt x="446" y="3"/>
                    <a:pt x="446" y="3"/>
                  </a:cubicBezTo>
                  <a:cubicBezTo>
                    <a:pt x="445" y="2"/>
                    <a:pt x="445" y="2"/>
                    <a:pt x="445" y="2"/>
                  </a:cubicBezTo>
                  <a:cubicBezTo>
                    <a:pt x="444" y="1"/>
                    <a:pt x="444" y="1"/>
                    <a:pt x="444" y="1"/>
                  </a:cubicBezTo>
                  <a:cubicBezTo>
                    <a:pt x="443" y="1"/>
                    <a:pt x="443" y="1"/>
                    <a:pt x="443" y="1"/>
                  </a:cubicBezTo>
                  <a:cubicBezTo>
                    <a:pt x="441" y="1"/>
                    <a:pt x="441" y="1"/>
                    <a:pt x="441" y="1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358" y="10"/>
                    <a:pt x="276" y="20"/>
                    <a:pt x="195" y="28"/>
                  </a:cubicBezTo>
                  <a:cubicBezTo>
                    <a:pt x="180" y="32"/>
                    <a:pt x="180" y="32"/>
                    <a:pt x="180" y="32"/>
                  </a:cubicBezTo>
                  <a:cubicBezTo>
                    <a:pt x="179" y="32"/>
                    <a:pt x="179" y="32"/>
                    <a:pt x="179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7" y="30"/>
                    <a:pt x="177" y="30"/>
                    <a:pt x="177" y="30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4" y="29"/>
                    <a:pt x="174" y="29"/>
                    <a:pt x="174" y="29"/>
                  </a:cubicBezTo>
                  <a:cubicBezTo>
                    <a:pt x="172" y="29"/>
                    <a:pt x="172" y="29"/>
                    <a:pt x="172" y="29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69" y="33"/>
                    <a:pt x="169" y="33"/>
                    <a:pt x="169" y="33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7" y="40"/>
                    <a:pt x="167" y="40"/>
                    <a:pt x="167" y="40"/>
                  </a:cubicBezTo>
                  <a:cubicBezTo>
                    <a:pt x="165" y="41"/>
                    <a:pt x="165" y="41"/>
                    <a:pt x="165" y="41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5" y="44"/>
                    <a:pt x="155" y="44"/>
                    <a:pt x="155" y="44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52" y="47"/>
                    <a:pt x="152" y="47"/>
                    <a:pt x="152" y="47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6" y="59"/>
                    <a:pt x="126" y="59"/>
                    <a:pt x="126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19" y="61"/>
                    <a:pt x="119" y="61"/>
                    <a:pt x="119" y="61"/>
                  </a:cubicBezTo>
                  <a:cubicBezTo>
                    <a:pt x="119" y="63"/>
                    <a:pt x="119" y="63"/>
                    <a:pt x="119" y="63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09" y="74"/>
                    <a:pt x="109" y="74"/>
                    <a:pt x="109" y="74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107" y="76"/>
                    <a:pt x="107" y="76"/>
                    <a:pt x="107" y="76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3" y="73"/>
                    <a:pt x="103" y="73"/>
                    <a:pt x="103" y="73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1" y="122"/>
                    <a:pt x="31" y="122"/>
                    <a:pt x="31" y="122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3" y="146"/>
                    <a:pt x="13" y="146"/>
                    <a:pt x="13" y="146"/>
                  </a:cubicBezTo>
                  <a:cubicBezTo>
                    <a:pt x="11" y="149"/>
                    <a:pt x="11" y="149"/>
                    <a:pt x="11" y="149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7"/>
                    <a:pt x="3" y="167"/>
                    <a:pt x="3" y="167"/>
                  </a:cubicBezTo>
                  <a:cubicBezTo>
                    <a:pt x="1" y="172"/>
                    <a:pt x="1" y="172"/>
                    <a:pt x="1" y="172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8" y="191"/>
                    <a:pt x="8" y="191"/>
                    <a:pt x="8" y="191"/>
                  </a:cubicBezTo>
                  <a:cubicBezTo>
                    <a:pt x="28" y="200"/>
                    <a:pt x="28" y="200"/>
                    <a:pt x="28" y="200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1" y="200"/>
                    <a:pt x="41" y="200"/>
                    <a:pt x="41" y="200"/>
                  </a:cubicBezTo>
                  <a:cubicBezTo>
                    <a:pt x="42" y="203"/>
                    <a:pt x="42" y="203"/>
                    <a:pt x="42" y="203"/>
                  </a:cubicBezTo>
                  <a:cubicBezTo>
                    <a:pt x="44" y="206"/>
                    <a:pt x="44" y="206"/>
                    <a:pt x="44" y="206"/>
                  </a:cubicBezTo>
                  <a:cubicBezTo>
                    <a:pt x="52" y="209"/>
                    <a:pt x="52" y="209"/>
                    <a:pt x="52" y="209"/>
                  </a:cubicBezTo>
                  <a:cubicBezTo>
                    <a:pt x="58" y="214"/>
                    <a:pt x="58" y="214"/>
                    <a:pt x="58" y="214"/>
                  </a:cubicBezTo>
                  <a:cubicBezTo>
                    <a:pt x="62" y="216"/>
                    <a:pt x="62" y="216"/>
                    <a:pt x="62" y="216"/>
                  </a:cubicBezTo>
                  <a:cubicBezTo>
                    <a:pt x="66" y="222"/>
                    <a:pt x="66" y="222"/>
                    <a:pt x="66" y="222"/>
                  </a:cubicBezTo>
                  <a:cubicBezTo>
                    <a:pt x="70" y="225"/>
                    <a:pt x="70" y="225"/>
                    <a:pt x="70" y="225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87" y="226"/>
                    <a:pt x="87" y="226"/>
                    <a:pt x="87" y="226"/>
                  </a:cubicBezTo>
                  <a:cubicBezTo>
                    <a:pt x="100" y="223"/>
                    <a:pt x="100" y="223"/>
                    <a:pt x="100" y="223"/>
                  </a:cubicBezTo>
                  <a:cubicBezTo>
                    <a:pt x="110" y="227"/>
                    <a:pt x="110" y="227"/>
                    <a:pt x="110" y="227"/>
                  </a:cubicBezTo>
                  <a:cubicBezTo>
                    <a:pt x="113" y="233"/>
                    <a:pt x="113" y="233"/>
                    <a:pt x="113" y="233"/>
                  </a:cubicBezTo>
                  <a:cubicBezTo>
                    <a:pt x="115" y="240"/>
                    <a:pt x="115" y="240"/>
                    <a:pt x="115" y="240"/>
                  </a:cubicBezTo>
                  <a:cubicBezTo>
                    <a:pt x="119" y="247"/>
                    <a:pt x="119" y="247"/>
                    <a:pt x="119" y="247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35" y="265"/>
                    <a:pt x="135" y="265"/>
                    <a:pt x="135" y="265"/>
                  </a:cubicBezTo>
                  <a:cubicBezTo>
                    <a:pt x="138" y="270"/>
                    <a:pt x="138" y="270"/>
                    <a:pt x="138" y="270"/>
                  </a:cubicBezTo>
                  <a:cubicBezTo>
                    <a:pt x="145" y="291"/>
                    <a:pt x="145" y="291"/>
                    <a:pt x="145" y="291"/>
                  </a:cubicBezTo>
                  <a:cubicBezTo>
                    <a:pt x="147" y="294"/>
                    <a:pt x="147" y="294"/>
                    <a:pt x="147" y="294"/>
                  </a:cubicBezTo>
                  <a:cubicBezTo>
                    <a:pt x="148" y="295"/>
                    <a:pt x="148" y="295"/>
                    <a:pt x="148" y="295"/>
                  </a:cubicBezTo>
                  <a:cubicBezTo>
                    <a:pt x="152" y="299"/>
                    <a:pt x="152" y="299"/>
                    <a:pt x="152" y="299"/>
                  </a:cubicBezTo>
                  <a:cubicBezTo>
                    <a:pt x="157" y="300"/>
                    <a:pt x="157" y="300"/>
                    <a:pt x="157" y="300"/>
                  </a:cubicBezTo>
                  <a:cubicBezTo>
                    <a:pt x="160" y="302"/>
                    <a:pt x="160" y="302"/>
                    <a:pt x="160" y="302"/>
                  </a:cubicBezTo>
                  <a:cubicBezTo>
                    <a:pt x="163" y="304"/>
                    <a:pt x="163" y="304"/>
                    <a:pt x="163" y="304"/>
                  </a:cubicBezTo>
                  <a:cubicBezTo>
                    <a:pt x="165" y="306"/>
                    <a:pt x="165" y="306"/>
                    <a:pt x="165" y="306"/>
                  </a:cubicBezTo>
                  <a:cubicBezTo>
                    <a:pt x="168" y="313"/>
                    <a:pt x="168" y="313"/>
                    <a:pt x="168" y="313"/>
                  </a:cubicBezTo>
                  <a:cubicBezTo>
                    <a:pt x="170" y="316"/>
                    <a:pt x="170" y="316"/>
                    <a:pt x="170" y="316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8" y="320"/>
                    <a:pt x="178" y="320"/>
                    <a:pt x="178" y="320"/>
                  </a:cubicBezTo>
                  <a:cubicBezTo>
                    <a:pt x="181" y="326"/>
                    <a:pt x="181" y="326"/>
                    <a:pt x="181" y="326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86" y="338"/>
                    <a:pt x="186" y="338"/>
                    <a:pt x="186" y="338"/>
                  </a:cubicBezTo>
                  <a:cubicBezTo>
                    <a:pt x="189" y="340"/>
                    <a:pt x="189" y="340"/>
                    <a:pt x="189" y="340"/>
                  </a:cubicBezTo>
                  <a:cubicBezTo>
                    <a:pt x="193" y="341"/>
                    <a:pt x="193" y="341"/>
                    <a:pt x="193" y="341"/>
                  </a:cubicBezTo>
                  <a:cubicBezTo>
                    <a:pt x="197" y="340"/>
                    <a:pt x="197" y="340"/>
                    <a:pt x="197" y="340"/>
                  </a:cubicBezTo>
                  <a:cubicBezTo>
                    <a:pt x="201" y="343"/>
                    <a:pt x="201" y="343"/>
                    <a:pt x="201" y="343"/>
                  </a:cubicBezTo>
                  <a:cubicBezTo>
                    <a:pt x="205" y="348"/>
                    <a:pt x="205" y="348"/>
                    <a:pt x="205" y="348"/>
                  </a:cubicBezTo>
                  <a:cubicBezTo>
                    <a:pt x="210" y="352"/>
                    <a:pt x="210" y="352"/>
                    <a:pt x="210" y="352"/>
                  </a:cubicBezTo>
                  <a:cubicBezTo>
                    <a:pt x="217" y="355"/>
                    <a:pt x="217" y="355"/>
                    <a:pt x="217" y="355"/>
                  </a:cubicBezTo>
                  <a:cubicBezTo>
                    <a:pt x="224" y="357"/>
                    <a:pt x="224" y="357"/>
                    <a:pt x="224" y="357"/>
                  </a:cubicBezTo>
                  <a:cubicBezTo>
                    <a:pt x="233" y="361"/>
                    <a:pt x="233" y="361"/>
                    <a:pt x="233" y="361"/>
                  </a:cubicBezTo>
                  <a:cubicBezTo>
                    <a:pt x="243" y="367"/>
                    <a:pt x="243" y="367"/>
                    <a:pt x="243" y="367"/>
                  </a:cubicBezTo>
                  <a:cubicBezTo>
                    <a:pt x="254" y="374"/>
                    <a:pt x="254" y="374"/>
                    <a:pt x="254" y="374"/>
                  </a:cubicBezTo>
                  <a:cubicBezTo>
                    <a:pt x="261" y="380"/>
                    <a:pt x="261" y="380"/>
                    <a:pt x="261" y="380"/>
                  </a:cubicBezTo>
                  <a:cubicBezTo>
                    <a:pt x="265" y="390"/>
                    <a:pt x="265" y="390"/>
                    <a:pt x="265" y="390"/>
                  </a:cubicBezTo>
                  <a:cubicBezTo>
                    <a:pt x="269" y="395"/>
                    <a:pt x="269" y="395"/>
                    <a:pt x="269" y="395"/>
                  </a:cubicBezTo>
                  <a:cubicBezTo>
                    <a:pt x="271" y="400"/>
                    <a:pt x="271" y="400"/>
                    <a:pt x="271" y="400"/>
                  </a:cubicBezTo>
                  <a:cubicBezTo>
                    <a:pt x="276" y="406"/>
                    <a:pt x="276" y="406"/>
                    <a:pt x="276" y="406"/>
                  </a:cubicBezTo>
                  <a:cubicBezTo>
                    <a:pt x="280" y="410"/>
                    <a:pt x="280" y="410"/>
                    <a:pt x="280" y="410"/>
                  </a:cubicBezTo>
                  <a:cubicBezTo>
                    <a:pt x="286" y="413"/>
                    <a:pt x="286" y="413"/>
                    <a:pt x="286" y="413"/>
                  </a:cubicBezTo>
                  <a:cubicBezTo>
                    <a:pt x="290" y="414"/>
                    <a:pt x="290" y="414"/>
                    <a:pt x="290" y="414"/>
                  </a:cubicBezTo>
                  <a:cubicBezTo>
                    <a:pt x="300" y="415"/>
                    <a:pt x="300" y="415"/>
                    <a:pt x="300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10" y="419"/>
                    <a:pt x="310" y="419"/>
                    <a:pt x="310" y="419"/>
                  </a:cubicBezTo>
                  <a:cubicBezTo>
                    <a:pt x="320" y="429"/>
                    <a:pt x="320" y="429"/>
                    <a:pt x="320" y="429"/>
                  </a:cubicBezTo>
                  <a:cubicBezTo>
                    <a:pt x="325" y="432"/>
                    <a:pt x="325" y="432"/>
                    <a:pt x="325" y="432"/>
                  </a:cubicBezTo>
                  <a:cubicBezTo>
                    <a:pt x="334" y="436"/>
                    <a:pt x="334" y="436"/>
                    <a:pt x="334" y="436"/>
                  </a:cubicBezTo>
                  <a:cubicBezTo>
                    <a:pt x="337" y="440"/>
                    <a:pt x="337" y="440"/>
                    <a:pt x="337" y="440"/>
                  </a:cubicBezTo>
                  <a:cubicBezTo>
                    <a:pt x="337" y="445"/>
                    <a:pt x="337" y="445"/>
                    <a:pt x="337" y="445"/>
                  </a:cubicBezTo>
                  <a:cubicBezTo>
                    <a:pt x="338" y="447"/>
                    <a:pt x="338" y="447"/>
                    <a:pt x="338" y="447"/>
                  </a:cubicBezTo>
                  <a:cubicBezTo>
                    <a:pt x="340" y="450"/>
                    <a:pt x="340" y="450"/>
                    <a:pt x="340" y="450"/>
                  </a:cubicBezTo>
                  <a:cubicBezTo>
                    <a:pt x="337" y="451"/>
                    <a:pt x="337" y="451"/>
                    <a:pt x="337" y="451"/>
                  </a:cubicBezTo>
                  <a:cubicBezTo>
                    <a:pt x="337" y="453"/>
                    <a:pt x="337" y="453"/>
                    <a:pt x="337" y="453"/>
                  </a:cubicBezTo>
                  <a:cubicBezTo>
                    <a:pt x="340" y="458"/>
                    <a:pt x="340" y="458"/>
                    <a:pt x="340" y="458"/>
                  </a:cubicBezTo>
                  <a:cubicBezTo>
                    <a:pt x="338" y="461"/>
                    <a:pt x="338" y="461"/>
                    <a:pt x="338" y="461"/>
                  </a:cubicBezTo>
                  <a:cubicBezTo>
                    <a:pt x="340" y="464"/>
                    <a:pt x="340" y="464"/>
                    <a:pt x="340" y="464"/>
                  </a:cubicBezTo>
                  <a:cubicBezTo>
                    <a:pt x="350" y="473"/>
                    <a:pt x="350" y="473"/>
                    <a:pt x="350" y="473"/>
                  </a:cubicBezTo>
                  <a:cubicBezTo>
                    <a:pt x="352" y="474"/>
                    <a:pt x="352" y="474"/>
                    <a:pt x="352" y="474"/>
                  </a:cubicBezTo>
                  <a:cubicBezTo>
                    <a:pt x="353" y="473"/>
                    <a:pt x="353" y="473"/>
                    <a:pt x="353" y="473"/>
                  </a:cubicBezTo>
                  <a:cubicBezTo>
                    <a:pt x="353" y="471"/>
                    <a:pt x="353" y="471"/>
                    <a:pt x="353" y="471"/>
                  </a:cubicBezTo>
                  <a:cubicBezTo>
                    <a:pt x="356" y="471"/>
                    <a:pt x="356" y="471"/>
                    <a:pt x="356" y="471"/>
                  </a:cubicBezTo>
                  <a:cubicBezTo>
                    <a:pt x="358" y="472"/>
                    <a:pt x="358" y="472"/>
                    <a:pt x="358" y="472"/>
                  </a:cubicBezTo>
                  <a:cubicBezTo>
                    <a:pt x="360" y="472"/>
                    <a:pt x="360" y="472"/>
                    <a:pt x="360" y="472"/>
                  </a:cubicBezTo>
                  <a:cubicBezTo>
                    <a:pt x="360" y="474"/>
                    <a:pt x="360" y="474"/>
                    <a:pt x="360" y="474"/>
                  </a:cubicBezTo>
                  <a:cubicBezTo>
                    <a:pt x="358" y="476"/>
                    <a:pt x="358" y="476"/>
                    <a:pt x="358" y="476"/>
                  </a:cubicBezTo>
                  <a:cubicBezTo>
                    <a:pt x="362" y="478"/>
                    <a:pt x="362" y="478"/>
                    <a:pt x="362" y="478"/>
                  </a:cubicBezTo>
                  <a:cubicBezTo>
                    <a:pt x="363" y="481"/>
                    <a:pt x="363" y="481"/>
                    <a:pt x="363" y="481"/>
                  </a:cubicBezTo>
                  <a:cubicBezTo>
                    <a:pt x="363" y="483"/>
                    <a:pt x="363" y="483"/>
                    <a:pt x="363" y="483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5" y="491"/>
                    <a:pt x="365" y="491"/>
                    <a:pt x="365" y="491"/>
                  </a:cubicBezTo>
                  <a:cubicBezTo>
                    <a:pt x="368" y="493"/>
                    <a:pt x="368" y="493"/>
                    <a:pt x="368" y="493"/>
                  </a:cubicBezTo>
                  <a:cubicBezTo>
                    <a:pt x="372" y="494"/>
                    <a:pt x="372" y="494"/>
                    <a:pt x="372" y="494"/>
                  </a:cubicBezTo>
                  <a:cubicBezTo>
                    <a:pt x="377" y="493"/>
                    <a:pt x="377" y="493"/>
                    <a:pt x="377" y="493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81" y="505"/>
                    <a:pt x="381" y="505"/>
                    <a:pt x="381" y="505"/>
                  </a:cubicBezTo>
                  <a:cubicBezTo>
                    <a:pt x="383" y="508"/>
                    <a:pt x="383" y="508"/>
                    <a:pt x="383" y="508"/>
                  </a:cubicBezTo>
                  <a:cubicBezTo>
                    <a:pt x="391" y="513"/>
                    <a:pt x="391" y="513"/>
                    <a:pt x="391" y="513"/>
                  </a:cubicBezTo>
                  <a:cubicBezTo>
                    <a:pt x="410" y="517"/>
                    <a:pt x="410" y="517"/>
                    <a:pt x="410" y="517"/>
                  </a:cubicBezTo>
                  <a:cubicBezTo>
                    <a:pt x="419" y="520"/>
                    <a:pt x="419" y="520"/>
                    <a:pt x="419" y="520"/>
                  </a:cubicBezTo>
                  <a:cubicBezTo>
                    <a:pt x="426" y="525"/>
                    <a:pt x="426" y="525"/>
                    <a:pt x="426" y="525"/>
                  </a:cubicBezTo>
                  <a:cubicBezTo>
                    <a:pt x="429" y="526"/>
                    <a:pt x="429" y="526"/>
                    <a:pt x="429" y="526"/>
                  </a:cubicBezTo>
                  <a:cubicBezTo>
                    <a:pt x="434" y="526"/>
                    <a:pt x="434" y="526"/>
                    <a:pt x="434" y="526"/>
                  </a:cubicBezTo>
                  <a:cubicBezTo>
                    <a:pt x="437" y="528"/>
                    <a:pt x="437" y="528"/>
                    <a:pt x="437" y="528"/>
                  </a:cubicBezTo>
                  <a:cubicBezTo>
                    <a:pt x="440" y="531"/>
                    <a:pt x="440" y="531"/>
                    <a:pt x="440" y="531"/>
                  </a:cubicBezTo>
                  <a:cubicBezTo>
                    <a:pt x="443" y="536"/>
                    <a:pt x="443" y="536"/>
                    <a:pt x="443" y="536"/>
                  </a:cubicBezTo>
                  <a:cubicBezTo>
                    <a:pt x="444" y="540"/>
                    <a:pt x="444" y="540"/>
                    <a:pt x="444" y="540"/>
                  </a:cubicBezTo>
                  <a:cubicBezTo>
                    <a:pt x="444" y="549"/>
                    <a:pt x="444" y="549"/>
                    <a:pt x="444" y="549"/>
                  </a:cubicBezTo>
                  <a:cubicBezTo>
                    <a:pt x="445" y="553"/>
                    <a:pt x="445" y="553"/>
                    <a:pt x="445" y="553"/>
                  </a:cubicBezTo>
                  <a:cubicBezTo>
                    <a:pt x="448" y="555"/>
                    <a:pt x="448" y="555"/>
                    <a:pt x="448" y="555"/>
                  </a:cubicBezTo>
                  <a:cubicBezTo>
                    <a:pt x="461" y="571"/>
                    <a:pt x="461" y="571"/>
                    <a:pt x="461" y="571"/>
                  </a:cubicBezTo>
                  <a:cubicBezTo>
                    <a:pt x="464" y="578"/>
                    <a:pt x="464" y="578"/>
                    <a:pt x="464" y="578"/>
                  </a:cubicBezTo>
                  <a:cubicBezTo>
                    <a:pt x="465" y="581"/>
                    <a:pt x="465" y="581"/>
                    <a:pt x="465" y="581"/>
                  </a:cubicBezTo>
                  <a:cubicBezTo>
                    <a:pt x="466" y="585"/>
                    <a:pt x="466" y="585"/>
                    <a:pt x="466" y="585"/>
                  </a:cubicBezTo>
                  <a:cubicBezTo>
                    <a:pt x="468" y="588"/>
                    <a:pt x="468" y="588"/>
                    <a:pt x="468" y="588"/>
                  </a:cubicBezTo>
                  <a:cubicBezTo>
                    <a:pt x="471" y="591"/>
                    <a:pt x="471" y="591"/>
                    <a:pt x="471" y="591"/>
                  </a:cubicBezTo>
                  <a:cubicBezTo>
                    <a:pt x="472" y="595"/>
                    <a:pt x="472" y="595"/>
                    <a:pt x="472" y="595"/>
                  </a:cubicBezTo>
                  <a:cubicBezTo>
                    <a:pt x="473" y="598"/>
                    <a:pt x="473" y="598"/>
                    <a:pt x="473" y="598"/>
                  </a:cubicBezTo>
                  <a:cubicBezTo>
                    <a:pt x="472" y="600"/>
                    <a:pt x="472" y="600"/>
                    <a:pt x="472" y="600"/>
                  </a:cubicBezTo>
                  <a:cubicBezTo>
                    <a:pt x="472" y="603"/>
                    <a:pt x="472" y="603"/>
                    <a:pt x="472" y="603"/>
                  </a:cubicBezTo>
                  <a:cubicBezTo>
                    <a:pt x="471" y="606"/>
                    <a:pt x="471" y="606"/>
                    <a:pt x="471" y="606"/>
                  </a:cubicBezTo>
                  <a:cubicBezTo>
                    <a:pt x="472" y="607"/>
                    <a:pt x="472" y="607"/>
                    <a:pt x="472" y="607"/>
                  </a:cubicBezTo>
                  <a:cubicBezTo>
                    <a:pt x="473" y="607"/>
                    <a:pt x="473" y="607"/>
                    <a:pt x="473" y="607"/>
                  </a:cubicBezTo>
                  <a:cubicBezTo>
                    <a:pt x="475" y="609"/>
                    <a:pt x="475" y="609"/>
                    <a:pt x="475" y="609"/>
                  </a:cubicBezTo>
                  <a:cubicBezTo>
                    <a:pt x="476" y="610"/>
                    <a:pt x="476" y="610"/>
                    <a:pt x="476" y="610"/>
                  </a:cubicBezTo>
                  <a:cubicBezTo>
                    <a:pt x="477" y="612"/>
                    <a:pt x="477" y="612"/>
                    <a:pt x="477" y="612"/>
                  </a:cubicBezTo>
                  <a:cubicBezTo>
                    <a:pt x="477" y="617"/>
                    <a:pt x="477" y="617"/>
                    <a:pt x="477" y="617"/>
                  </a:cubicBezTo>
                  <a:cubicBezTo>
                    <a:pt x="476" y="621"/>
                    <a:pt x="476" y="621"/>
                    <a:pt x="476" y="621"/>
                  </a:cubicBezTo>
                  <a:cubicBezTo>
                    <a:pt x="477" y="624"/>
                    <a:pt x="477" y="624"/>
                    <a:pt x="477" y="624"/>
                  </a:cubicBezTo>
                  <a:cubicBezTo>
                    <a:pt x="479" y="628"/>
                    <a:pt x="479" y="628"/>
                    <a:pt x="479" y="628"/>
                  </a:cubicBezTo>
                  <a:cubicBezTo>
                    <a:pt x="482" y="630"/>
                    <a:pt x="482" y="630"/>
                    <a:pt x="482" y="630"/>
                  </a:cubicBezTo>
                  <a:cubicBezTo>
                    <a:pt x="487" y="632"/>
                    <a:pt x="487" y="632"/>
                    <a:pt x="487" y="632"/>
                  </a:cubicBezTo>
                  <a:cubicBezTo>
                    <a:pt x="491" y="633"/>
                    <a:pt x="491" y="633"/>
                    <a:pt x="491" y="633"/>
                  </a:cubicBezTo>
                  <a:cubicBezTo>
                    <a:pt x="498" y="633"/>
                    <a:pt x="498" y="633"/>
                    <a:pt x="498" y="633"/>
                  </a:cubicBezTo>
                  <a:cubicBezTo>
                    <a:pt x="499" y="634"/>
                    <a:pt x="499" y="634"/>
                    <a:pt x="499" y="634"/>
                  </a:cubicBezTo>
                  <a:cubicBezTo>
                    <a:pt x="501" y="635"/>
                    <a:pt x="501" y="635"/>
                    <a:pt x="501" y="635"/>
                  </a:cubicBezTo>
                  <a:cubicBezTo>
                    <a:pt x="503" y="636"/>
                    <a:pt x="503" y="636"/>
                    <a:pt x="503" y="636"/>
                  </a:cubicBezTo>
                  <a:cubicBezTo>
                    <a:pt x="507" y="639"/>
                    <a:pt x="507" y="639"/>
                    <a:pt x="507" y="639"/>
                  </a:cubicBezTo>
                  <a:cubicBezTo>
                    <a:pt x="508" y="640"/>
                    <a:pt x="508" y="640"/>
                    <a:pt x="508" y="640"/>
                  </a:cubicBezTo>
                  <a:cubicBezTo>
                    <a:pt x="509" y="640"/>
                    <a:pt x="509" y="640"/>
                    <a:pt x="509" y="640"/>
                  </a:cubicBezTo>
                  <a:cubicBezTo>
                    <a:pt x="514" y="641"/>
                    <a:pt x="514" y="641"/>
                    <a:pt x="514" y="641"/>
                  </a:cubicBezTo>
                  <a:cubicBezTo>
                    <a:pt x="515" y="642"/>
                    <a:pt x="515" y="642"/>
                    <a:pt x="515" y="642"/>
                  </a:cubicBezTo>
                  <a:cubicBezTo>
                    <a:pt x="516" y="644"/>
                    <a:pt x="516" y="644"/>
                    <a:pt x="516" y="644"/>
                  </a:cubicBezTo>
                  <a:cubicBezTo>
                    <a:pt x="517" y="647"/>
                    <a:pt x="517" y="647"/>
                    <a:pt x="517" y="647"/>
                  </a:cubicBezTo>
                  <a:cubicBezTo>
                    <a:pt x="518" y="649"/>
                    <a:pt x="518" y="649"/>
                    <a:pt x="518" y="649"/>
                  </a:cubicBezTo>
                  <a:cubicBezTo>
                    <a:pt x="521" y="650"/>
                    <a:pt x="521" y="650"/>
                    <a:pt x="521" y="650"/>
                  </a:cubicBezTo>
                  <a:cubicBezTo>
                    <a:pt x="525" y="651"/>
                    <a:pt x="525" y="651"/>
                    <a:pt x="525" y="651"/>
                  </a:cubicBezTo>
                  <a:cubicBezTo>
                    <a:pt x="526" y="655"/>
                    <a:pt x="526" y="655"/>
                    <a:pt x="526" y="655"/>
                  </a:cubicBezTo>
                  <a:cubicBezTo>
                    <a:pt x="527" y="662"/>
                    <a:pt x="527" y="662"/>
                    <a:pt x="527" y="662"/>
                  </a:cubicBezTo>
                  <a:cubicBezTo>
                    <a:pt x="537" y="681"/>
                    <a:pt x="537" y="681"/>
                    <a:pt x="537" y="681"/>
                  </a:cubicBezTo>
                  <a:cubicBezTo>
                    <a:pt x="540" y="682"/>
                    <a:pt x="540" y="682"/>
                    <a:pt x="540" y="682"/>
                  </a:cubicBezTo>
                  <a:cubicBezTo>
                    <a:pt x="543" y="684"/>
                    <a:pt x="543" y="684"/>
                    <a:pt x="543" y="684"/>
                  </a:cubicBezTo>
                  <a:cubicBezTo>
                    <a:pt x="545" y="688"/>
                    <a:pt x="545" y="688"/>
                    <a:pt x="545" y="688"/>
                  </a:cubicBezTo>
                  <a:cubicBezTo>
                    <a:pt x="547" y="693"/>
                    <a:pt x="547" y="693"/>
                    <a:pt x="547" y="693"/>
                  </a:cubicBezTo>
                  <a:cubicBezTo>
                    <a:pt x="547" y="696"/>
                    <a:pt x="547" y="696"/>
                    <a:pt x="547" y="696"/>
                  </a:cubicBezTo>
                  <a:cubicBezTo>
                    <a:pt x="546" y="699"/>
                    <a:pt x="546" y="699"/>
                    <a:pt x="546" y="699"/>
                  </a:cubicBezTo>
                  <a:cubicBezTo>
                    <a:pt x="546" y="702"/>
                    <a:pt x="546" y="702"/>
                    <a:pt x="546" y="702"/>
                  </a:cubicBezTo>
                  <a:cubicBezTo>
                    <a:pt x="546" y="705"/>
                    <a:pt x="546" y="705"/>
                    <a:pt x="546" y="705"/>
                  </a:cubicBezTo>
                  <a:cubicBezTo>
                    <a:pt x="547" y="711"/>
                    <a:pt x="547" y="711"/>
                    <a:pt x="547" y="711"/>
                  </a:cubicBezTo>
                  <a:cubicBezTo>
                    <a:pt x="547" y="712"/>
                    <a:pt x="547" y="712"/>
                    <a:pt x="547" y="712"/>
                  </a:cubicBezTo>
                  <a:cubicBezTo>
                    <a:pt x="546" y="717"/>
                    <a:pt x="546" y="717"/>
                    <a:pt x="546" y="717"/>
                  </a:cubicBezTo>
                  <a:cubicBezTo>
                    <a:pt x="546" y="720"/>
                    <a:pt x="546" y="720"/>
                    <a:pt x="546" y="720"/>
                  </a:cubicBezTo>
                  <a:cubicBezTo>
                    <a:pt x="547" y="721"/>
                    <a:pt x="547" y="721"/>
                    <a:pt x="547" y="721"/>
                  </a:cubicBezTo>
                  <a:cubicBezTo>
                    <a:pt x="552" y="728"/>
                    <a:pt x="552" y="728"/>
                    <a:pt x="552" y="728"/>
                  </a:cubicBezTo>
                  <a:cubicBezTo>
                    <a:pt x="552" y="729"/>
                    <a:pt x="552" y="729"/>
                    <a:pt x="552" y="729"/>
                  </a:cubicBezTo>
                  <a:cubicBezTo>
                    <a:pt x="551" y="730"/>
                    <a:pt x="551" y="730"/>
                    <a:pt x="551" y="730"/>
                  </a:cubicBezTo>
                  <a:cubicBezTo>
                    <a:pt x="551" y="731"/>
                    <a:pt x="551" y="731"/>
                    <a:pt x="551" y="731"/>
                  </a:cubicBezTo>
                  <a:cubicBezTo>
                    <a:pt x="552" y="733"/>
                    <a:pt x="552" y="733"/>
                    <a:pt x="552" y="733"/>
                  </a:cubicBezTo>
                  <a:cubicBezTo>
                    <a:pt x="553" y="734"/>
                    <a:pt x="553" y="734"/>
                    <a:pt x="553" y="734"/>
                  </a:cubicBezTo>
                  <a:cubicBezTo>
                    <a:pt x="556" y="735"/>
                    <a:pt x="556" y="735"/>
                    <a:pt x="556" y="735"/>
                  </a:cubicBezTo>
                  <a:cubicBezTo>
                    <a:pt x="557" y="735"/>
                    <a:pt x="557" y="735"/>
                    <a:pt x="557" y="735"/>
                  </a:cubicBezTo>
                  <a:cubicBezTo>
                    <a:pt x="564" y="742"/>
                    <a:pt x="564" y="742"/>
                    <a:pt x="564" y="742"/>
                  </a:cubicBezTo>
                  <a:cubicBezTo>
                    <a:pt x="566" y="743"/>
                    <a:pt x="566" y="743"/>
                    <a:pt x="566" y="743"/>
                  </a:cubicBezTo>
                  <a:cubicBezTo>
                    <a:pt x="578" y="740"/>
                    <a:pt x="578" y="740"/>
                    <a:pt x="578" y="740"/>
                  </a:cubicBezTo>
                  <a:cubicBezTo>
                    <a:pt x="583" y="740"/>
                    <a:pt x="583" y="740"/>
                    <a:pt x="583" y="740"/>
                  </a:cubicBezTo>
                  <a:cubicBezTo>
                    <a:pt x="592" y="742"/>
                    <a:pt x="592" y="742"/>
                    <a:pt x="592" y="742"/>
                  </a:cubicBezTo>
                  <a:cubicBezTo>
                    <a:pt x="593" y="744"/>
                    <a:pt x="593" y="744"/>
                    <a:pt x="593" y="744"/>
                  </a:cubicBezTo>
                  <a:cubicBezTo>
                    <a:pt x="595" y="747"/>
                    <a:pt x="595" y="747"/>
                    <a:pt x="595" y="747"/>
                  </a:cubicBezTo>
                  <a:cubicBezTo>
                    <a:pt x="599" y="749"/>
                    <a:pt x="599" y="749"/>
                    <a:pt x="599" y="749"/>
                  </a:cubicBezTo>
                  <a:cubicBezTo>
                    <a:pt x="603" y="749"/>
                    <a:pt x="603" y="749"/>
                    <a:pt x="603" y="749"/>
                  </a:cubicBezTo>
                  <a:cubicBezTo>
                    <a:pt x="607" y="749"/>
                    <a:pt x="607" y="749"/>
                    <a:pt x="607" y="749"/>
                  </a:cubicBezTo>
                  <a:cubicBezTo>
                    <a:pt x="607" y="749"/>
                    <a:pt x="607" y="749"/>
                    <a:pt x="607" y="749"/>
                  </a:cubicBezTo>
                  <a:cubicBezTo>
                    <a:pt x="607" y="749"/>
                    <a:pt x="607" y="749"/>
                    <a:pt x="607" y="749"/>
                  </a:cubicBezTo>
                  <a:cubicBezTo>
                    <a:pt x="605" y="746"/>
                    <a:pt x="605" y="746"/>
                    <a:pt x="605" y="746"/>
                  </a:cubicBezTo>
                  <a:cubicBezTo>
                    <a:pt x="605" y="743"/>
                    <a:pt x="605" y="743"/>
                    <a:pt x="605" y="743"/>
                  </a:cubicBezTo>
                  <a:cubicBezTo>
                    <a:pt x="606" y="740"/>
                    <a:pt x="606" y="740"/>
                    <a:pt x="606" y="740"/>
                  </a:cubicBezTo>
                  <a:cubicBezTo>
                    <a:pt x="614" y="727"/>
                    <a:pt x="614" y="727"/>
                    <a:pt x="614" y="727"/>
                  </a:cubicBezTo>
                  <a:cubicBezTo>
                    <a:pt x="615" y="722"/>
                    <a:pt x="615" y="722"/>
                    <a:pt x="615" y="722"/>
                  </a:cubicBezTo>
                  <a:cubicBezTo>
                    <a:pt x="615" y="716"/>
                    <a:pt x="615" y="716"/>
                    <a:pt x="615" y="716"/>
                  </a:cubicBezTo>
                  <a:cubicBezTo>
                    <a:pt x="615" y="714"/>
                    <a:pt x="615" y="714"/>
                    <a:pt x="615" y="714"/>
                  </a:cubicBezTo>
                  <a:cubicBezTo>
                    <a:pt x="619" y="709"/>
                    <a:pt x="619" y="709"/>
                    <a:pt x="619" y="709"/>
                  </a:cubicBezTo>
                  <a:cubicBezTo>
                    <a:pt x="620" y="706"/>
                    <a:pt x="620" y="706"/>
                    <a:pt x="620" y="706"/>
                  </a:cubicBezTo>
                  <a:cubicBezTo>
                    <a:pt x="620" y="702"/>
                    <a:pt x="620" y="702"/>
                    <a:pt x="620" y="702"/>
                  </a:cubicBezTo>
                  <a:cubicBezTo>
                    <a:pt x="620" y="699"/>
                    <a:pt x="620" y="699"/>
                    <a:pt x="620" y="699"/>
                  </a:cubicBezTo>
                  <a:cubicBezTo>
                    <a:pt x="620" y="696"/>
                    <a:pt x="620" y="696"/>
                    <a:pt x="620" y="696"/>
                  </a:cubicBezTo>
                  <a:cubicBezTo>
                    <a:pt x="621" y="694"/>
                    <a:pt x="621" y="694"/>
                    <a:pt x="621" y="694"/>
                  </a:cubicBezTo>
                  <a:cubicBezTo>
                    <a:pt x="623" y="703"/>
                    <a:pt x="623" y="703"/>
                    <a:pt x="623" y="703"/>
                  </a:cubicBezTo>
                  <a:cubicBezTo>
                    <a:pt x="619" y="719"/>
                    <a:pt x="619" y="719"/>
                    <a:pt x="619" y="719"/>
                  </a:cubicBezTo>
                  <a:cubicBezTo>
                    <a:pt x="618" y="728"/>
                    <a:pt x="618" y="728"/>
                    <a:pt x="618" y="728"/>
                  </a:cubicBezTo>
                  <a:cubicBezTo>
                    <a:pt x="634" y="715"/>
                    <a:pt x="634" y="715"/>
                    <a:pt x="634" y="715"/>
                  </a:cubicBezTo>
                  <a:cubicBezTo>
                    <a:pt x="639" y="704"/>
                    <a:pt x="639" y="704"/>
                    <a:pt x="639" y="704"/>
                  </a:cubicBezTo>
                  <a:cubicBezTo>
                    <a:pt x="643" y="697"/>
                    <a:pt x="643" y="697"/>
                    <a:pt x="643" y="697"/>
                  </a:cubicBezTo>
                  <a:cubicBezTo>
                    <a:pt x="643" y="695"/>
                    <a:pt x="643" y="695"/>
                    <a:pt x="643" y="695"/>
                  </a:cubicBezTo>
                  <a:cubicBezTo>
                    <a:pt x="639" y="691"/>
                    <a:pt x="639" y="691"/>
                    <a:pt x="639" y="691"/>
                  </a:cubicBezTo>
                  <a:cubicBezTo>
                    <a:pt x="637" y="689"/>
                    <a:pt x="637" y="689"/>
                    <a:pt x="637" y="689"/>
                  </a:cubicBezTo>
                  <a:cubicBezTo>
                    <a:pt x="634" y="687"/>
                    <a:pt x="634" y="687"/>
                    <a:pt x="634" y="687"/>
                  </a:cubicBezTo>
                  <a:cubicBezTo>
                    <a:pt x="631" y="687"/>
                    <a:pt x="631" y="687"/>
                    <a:pt x="631" y="687"/>
                  </a:cubicBezTo>
                  <a:cubicBezTo>
                    <a:pt x="627" y="689"/>
                    <a:pt x="627" y="689"/>
                    <a:pt x="627" y="689"/>
                  </a:cubicBezTo>
                  <a:cubicBezTo>
                    <a:pt x="619" y="679"/>
                    <a:pt x="619" y="679"/>
                    <a:pt x="619" y="679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4" y="676"/>
                    <a:pt x="614" y="676"/>
                    <a:pt x="614" y="676"/>
                  </a:cubicBezTo>
                  <a:cubicBezTo>
                    <a:pt x="613" y="673"/>
                    <a:pt x="613" y="673"/>
                    <a:pt x="613" y="673"/>
                  </a:cubicBezTo>
                  <a:cubicBezTo>
                    <a:pt x="615" y="667"/>
                    <a:pt x="615" y="667"/>
                    <a:pt x="615" y="667"/>
                  </a:cubicBezTo>
                  <a:cubicBezTo>
                    <a:pt x="612" y="661"/>
                    <a:pt x="612" y="661"/>
                    <a:pt x="612" y="661"/>
                  </a:cubicBezTo>
                  <a:cubicBezTo>
                    <a:pt x="606" y="653"/>
                    <a:pt x="606" y="653"/>
                    <a:pt x="606" y="653"/>
                  </a:cubicBezTo>
                  <a:cubicBezTo>
                    <a:pt x="602" y="645"/>
                    <a:pt x="602" y="645"/>
                    <a:pt x="602" y="645"/>
                  </a:cubicBezTo>
                  <a:cubicBezTo>
                    <a:pt x="603" y="639"/>
                    <a:pt x="603" y="639"/>
                    <a:pt x="603" y="639"/>
                  </a:cubicBezTo>
                  <a:cubicBezTo>
                    <a:pt x="602" y="637"/>
                    <a:pt x="602" y="637"/>
                    <a:pt x="602" y="637"/>
                  </a:cubicBezTo>
                  <a:cubicBezTo>
                    <a:pt x="600" y="635"/>
                    <a:pt x="600" y="635"/>
                    <a:pt x="600" y="635"/>
                  </a:cubicBezTo>
                  <a:cubicBezTo>
                    <a:pt x="596" y="629"/>
                    <a:pt x="596" y="629"/>
                    <a:pt x="596" y="629"/>
                  </a:cubicBezTo>
                  <a:cubicBezTo>
                    <a:pt x="593" y="627"/>
                    <a:pt x="593" y="627"/>
                    <a:pt x="593" y="627"/>
                  </a:cubicBezTo>
                  <a:cubicBezTo>
                    <a:pt x="593" y="625"/>
                    <a:pt x="593" y="625"/>
                    <a:pt x="593" y="625"/>
                  </a:cubicBezTo>
                  <a:cubicBezTo>
                    <a:pt x="597" y="624"/>
                    <a:pt x="597" y="624"/>
                    <a:pt x="597" y="624"/>
                  </a:cubicBezTo>
                  <a:cubicBezTo>
                    <a:pt x="599" y="626"/>
                    <a:pt x="599" y="626"/>
                    <a:pt x="599" y="626"/>
                  </a:cubicBezTo>
                  <a:cubicBezTo>
                    <a:pt x="601" y="629"/>
                    <a:pt x="601" y="629"/>
                    <a:pt x="601" y="629"/>
                  </a:cubicBezTo>
                  <a:cubicBezTo>
                    <a:pt x="603" y="632"/>
                    <a:pt x="603" y="632"/>
                    <a:pt x="603" y="632"/>
                  </a:cubicBezTo>
                  <a:cubicBezTo>
                    <a:pt x="606" y="633"/>
                    <a:pt x="606" y="633"/>
                    <a:pt x="606" y="633"/>
                  </a:cubicBezTo>
                  <a:cubicBezTo>
                    <a:pt x="609" y="633"/>
                    <a:pt x="609" y="633"/>
                    <a:pt x="609" y="633"/>
                  </a:cubicBezTo>
                  <a:cubicBezTo>
                    <a:pt x="610" y="634"/>
                    <a:pt x="610" y="634"/>
                    <a:pt x="610" y="634"/>
                  </a:cubicBezTo>
                  <a:cubicBezTo>
                    <a:pt x="608" y="639"/>
                    <a:pt x="608" y="639"/>
                    <a:pt x="608" y="639"/>
                  </a:cubicBezTo>
                  <a:cubicBezTo>
                    <a:pt x="609" y="644"/>
                    <a:pt x="609" y="644"/>
                    <a:pt x="609" y="644"/>
                  </a:cubicBezTo>
                  <a:cubicBezTo>
                    <a:pt x="613" y="653"/>
                    <a:pt x="613" y="653"/>
                    <a:pt x="613" y="653"/>
                  </a:cubicBezTo>
                  <a:cubicBezTo>
                    <a:pt x="620" y="665"/>
                    <a:pt x="620" y="665"/>
                    <a:pt x="620" y="665"/>
                  </a:cubicBezTo>
                  <a:cubicBezTo>
                    <a:pt x="636" y="675"/>
                    <a:pt x="636" y="675"/>
                    <a:pt x="636" y="675"/>
                  </a:cubicBezTo>
                  <a:cubicBezTo>
                    <a:pt x="639" y="676"/>
                    <a:pt x="639" y="676"/>
                    <a:pt x="639" y="676"/>
                  </a:cubicBezTo>
                  <a:cubicBezTo>
                    <a:pt x="641" y="675"/>
                    <a:pt x="641" y="675"/>
                    <a:pt x="641" y="675"/>
                  </a:cubicBezTo>
                  <a:cubicBezTo>
                    <a:pt x="642" y="671"/>
                    <a:pt x="642" y="671"/>
                    <a:pt x="642" y="671"/>
                  </a:cubicBezTo>
                  <a:cubicBezTo>
                    <a:pt x="641" y="668"/>
                    <a:pt x="641" y="668"/>
                    <a:pt x="641" y="668"/>
                  </a:cubicBezTo>
                  <a:cubicBezTo>
                    <a:pt x="638" y="665"/>
                    <a:pt x="638" y="665"/>
                    <a:pt x="638" y="665"/>
                  </a:cubicBezTo>
                  <a:cubicBezTo>
                    <a:pt x="637" y="663"/>
                    <a:pt x="637" y="663"/>
                    <a:pt x="637" y="663"/>
                  </a:cubicBezTo>
                  <a:cubicBezTo>
                    <a:pt x="634" y="646"/>
                    <a:pt x="634" y="646"/>
                    <a:pt x="634" y="646"/>
                  </a:cubicBezTo>
                  <a:cubicBezTo>
                    <a:pt x="635" y="643"/>
                    <a:pt x="635" y="643"/>
                    <a:pt x="635" y="643"/>
                  </a:cubicBezTo>
                  <a:cubicBezTo>
                    <a:pt x="636" y="640"/>
                    <a:pt x="636" y="640"/>
                    <a:pt x="636" y="640"/>
                  </a:cubicBezTo>
                  <a:cubicBezTo>
                    <a:pt x="635" y="639"/>
                    <a:pt x="635" y="639"/>
                    <a:pt x="635" y="639"/>
                  </a:cubicBezTo>
                  <a:cubicBezTo>
                    <a:pt x="634" y="639"/>
                    <a:pt x="634" y="639"/>
                    <a:pt x="634" y="639"/>
                  </a:cubicBezTo>
                  <a:cubicBezTo>
                    <a:pt x="633" y="639"/>
                    <a:pt x="633" y="639"/>
                    <a:pt x="633" y="639"/>
                  </a:cubicBezTo>
                  <a:cubicBezTo>
                    <a:pt x="633" y="639"/>
                    <a:pt x="633" y="639"/>
                    <a:pt x="633" y="639"/>
                  </a:cubicBezTo>
                  <a:cubicBezTo>
                    <a:pt x="632" y="639"/>
                    <a:pt x="632" y="639"/>
                    <a:pt x="632" y="639"/>
                  </a:cubicBezTo>
                  <a:cubicBezTo>
                    <a:pt x="631" y="637"/>
                    <a:pt x="631" y="637"/>
                    <a:pt x="631" y="637"/>
                  </a:cubicBezTo>
                  <a:cubicBezTo>
                    <a:pt x="637" y="637"/>
                    <a:pt x="637" y="637"/>
                    <a:pt x="637" y="637"/>
                  </a:cubicBezTo>
                  <a:cubicBezTo>
                    <a:pt x="639" y="641"/>
                    <a:pt x="639" y="641"/>
                    <a:pt x="639" y="641"/>
                  </a:cubicBezTo>
                  <a:cubicBezTo>
                    <a:pt x="638" y="659"/>
                    <a:pt x="638" y="659"/>
                    <a:pt x="638" y="659"/>
                  </a:cubicBezTo>
                  <a:cubicBezTo>
                    <a:pt x="639" y="660"/>
                    <a:pt x="639" y="660"/>
                    <a:pt x="639" y="660"/>
                  </a:cubicBezTo>
                  <a:cubicBezTo>
                    <a:pt x="646" y="655"/>
                    <a:pt x="646" y="655"/>
                    <a:pt x="646" y="655"/>
                  </a:cubicBezTo>
                  <a:cubicBezTo>
                    <a:pt x="646" y="671"/>
                    <a:pt x="646" y="671"/>
                    <a:pt x="646" y="671"/>
                  </a:cubicBezTo>
                  <a:cubicBezTo>
                    <a:pt x="647" y="677"/>
                    <a:pt x="647" y="677"/>
                    <a:pt x="647" y="677"/>
                  </a:cubicBezTo>
                  <a:cubicBezTo>
                    <a:pt x="649" y="683"/>
                    <a:pt x="649" y="683"/>
                    <a:pt x="649" y="683"/>
                  </a:cubicBezTo>
                  <a:cubicBezTo>
                    <a:pt x="652" y="684"/>
                    <a:pt x="652" y="684"/>
                    <a:pt x="652" y="684"/>
                  </a:cubicBezTo>
                  <a:cubicBezTo>
                    <a:pt x="659" y="679"/>
                    <a:pt x="659" y="679"/>
                    <a:pt x="659" y="679"/>
                  </a:cubicBezTo>
                  <a:cubicBezTo>
                    <a:pt x="660" y="678"/>
                    <a:pt x="660" y="678"/>
                    <a:pt x="660" y="678"/>
                  </a:cubicBezTo>
                  <a:cubicBezTo>
                    <a:pt x="664" y="678"/>
                    <a:pt x="664" y="678"/>
                    <a:pt x="664" y="678"/>
                  </a:cubicBezTo>
                  <a:cubicBezTo>
                    <a:pt x="666" y="677"/>
                    <a:pt x="666" y="677"/>
                    <a:pt x="666" y="677"/>
                  </a:cubicBezTo>
                  <a:cubicBezTo>
                    <a:pt x="681" y="664"/>
                    <a:pt x="681" y="664"/>
                    <a:pt x="681" y="664"/>
                  </a:cubicBezTo>
                  <a:cubicBezTo>
                    <a:pt x="683" y="660"/>
                    <a:pt x="683" y="660"/>
                    <a:pt x="683" y="660"/>
                  </a:cubicBezTo>
                  <a:cubicBezTo>
                    <a:pt x="678" y="658"/>
                    <a:pt x="678" y="658"/>
                    <a:pt x="678" y="658"/>
                  </a:cubicBezTo>
                  <a:cubicBezTo>
                    <a:pt x="679" y="658"/>
                    <a:pt x="679" y="658"/>
                    <a:pt x="679" y="658"/>
                  </a:cubicBezTo>
                  <a:cubicBezTo>
                    <a:pt x="680" y="658"/>
                    <a:pt x="680" y="658"/>
                    <a:pt x="680" y="658"/>
                  </a:cubicBezTo>
                  <a:cubicBezTo>
                    <a:pt x="680" y="657"/>
                    <a:pt x="680" y="657"/>
                    <a:pt x="680" y="657"/>
                  </a:cubicBezTo>
                  <a:cubicBezTo>
                    <a:pt x="680" y="656"/>
                    <a:pt x="680" y="656"/>
                    <a:pt x="680" y="656"/>
                  </a:cubicBezTo>
                  <a:cubicBezTo>
                    <a:pt x="681" y="656"/>
                    <a:pt x="681" y="656"/>
                    <a:pt x="681" y="656"/>
                  </a:cubicBezTo>
                  <a:cubicBezTo>
                    <a:pt x="684" y="656"/>
                    <a:pt x="684" y="656"/>
                    <a:pt x="684" y="656"/>
                  </a:cubicBezTo>
                  <a:cubicBezTo>
                    <a:pt x="685" y="652"/>
                    <a:pt x="685" y="652"/>
                    <a:pt x="685" y="652"/>
                  </a:cubicBezTo>
                  <a:cubicBezTo>
                    <a:pt x="686" y="646"/>
                    <a:pt x="686" y="646"/>
                    <a:pt x="686" y="646"/>
                  </a:cubicBezTo>
                  <a:cubicBezTo>
                    <a:pt x="686" y="641"/>
                    <a:pt x="686" y="641"/>
                    <a:pt x="686" y="641"/>
                  </a:cubicBezTo>
                  <a:cubicBezTo>
                    <a:pt x="684" y="641"/>
                    <a:pt x="684" y="641"/>
                    <a:pt x="684" y="641"/>
                  </a:cubicBezTo>
                  <a:cubicBezTo>
                    <a:pt x="684" y="644"/>
                    <a:pt x="684" y="644"/>
                    <a:pt x="684" y="644"/>
                  </a:cubicBezTo>
                  <a:cubicBezTo>
                    <a:pt x="682" y="646"/>
                    <a:pt x="682" y="646"/>
                    <a:pt x="682" y="646"/>
                  </a:cubicBezTo>
                  <a:cubicBezTo>
                    <a:pt x="680" y="649"/>
                    <a:pt x="680" y="649"/>
                    <a:pt x="680" y="649"/>
                  </a:cubicBezTo>
                  <a:cubicBezTo>
                    <a:pt x="678" y="652"/>
                    <a:pt x="678" y="652"/>
                    <a:pt x="678" y="652"/>
                  </a:cubicBezTo>
                  <a:cubicBezTo>
                    <a:pt x="673" y="656"/>
                    <a:pt x="673" y="656"/>
                    <a:pt x="673" y="656"/>
                  </a:cubicBezTo>
                  <a:cubicBezTo>
                    <a:pt x="668" y="659"/>
                    <a:pt x="668" y="659"/>
                    <a:pt x="668" y="659"/>
                  </a:cubicBezTo>
                  <a:cubicBezTo>
                    <a:pt x="664" y="661"/>
                    <a:pt x="664" y="661"/>
                    <a:pt x="664" y="661"/>
                  </a:cubicBezTo>
                  <a:cubicBezTo>
                    <a:pt x="664" y="658"/>
                    <a:pt x="664" y="658"/>
                    <a:pt x="664" y="658"/>
                  </a:cubicBezTo>
                  <a:cubicBezTo>
                    <a:pt x="667" y="654"/>
                    <a:pt x="667" y="654"/>
                    <a:pt x="667" y="654"/>
                  </a:cubicBezTo>
                  <a:cubicBezTo>
                    <a:pt x="671" y="649"/>
                    <a:pt x="671" y="649"/>
                    <a:pt x="671" y="649"/>
                  </a:cubicBezTo>
                  <a:cubicBezTo>
                    <a:pt x="679" y="644"/>
                    <a:pt x="679" y="644"/>
                    <a:pt x="679" y="644"/>
                  </a:cubicBezTo>
                  <a:cubicBezTo>
                    <a:pt x="679" y="639"/>
                    <a:pt x="679" y="639"/>
                    <a:pt x="679" y="639"/>
                  </a:cubicBezTo>
                  <a:cubicBezTo>
                    <a:pt x="676" y="635"/>
                    <a:pt x="676" y="635"/>
                    <a:pt x="676" y="635"/>
                  </a:cubicBezTo>
                  <a:cubicBezTo>
                    <a:pt x="670" y="634"/>
                    <a:pt x="670" y="634"/>
                    <a:pt x="670" y="634"/>
                  </a:cubicBezTo>
                  <a:cubicBezTo>
                    <a:pt x="651" y="636"/>
                    <a:pt x="651" y="636"/>
                    <a:pt x="651" y="636"/>
                  </a:cubicBezTo>
                  <a:cubicBezTo>
                    <a:pt x="656" y="633"/>
                    <a:pt x="656" y="633"/>
                    <a:pt x="656" y="633"/>
                  </a:cubicBezTo>
                  <a:cubicBezTo>
                    <a:pt x="661" y="630"/>
                    <a:pt x="661" y="630"/>
                    <a:pt x="661" y="630"/>
                  </a:cubicBezTo>
                  <a:cubicBezTo>
                    <a:pt x="667" y="629"/>
                    <a:pt x="667" y="629"/>
                    <a:pt x="667" y="629"/>
                  </a:cubicBezTo>
                  <a:cubicBezTo>
                    <a:pt x="673" y="628"/>
                    <a:pt x="673" y="628"/>
                    <a:pt x="673" y="628"/>
                  </a:cubicBezTo>
                  <a:cubicBezTo>
                    <a:pt x="673" y="626"/>
                    <a:pt x="673" y="626"/>
                    <a:pt x="673" y="626"/>
                  </a:cubicBezTo>
                  <a:cubicBezTo>
                    <a:pt x="670" y="626"/>
                    <a:pt x="670" y="626"/>
                    <a:pt x="670" y="626"/>
                  </a:cubicBezTo>
                  <a:cubicBezTo>
                    <a:pt x="664" y="624"/>
                    <a:pt x="664" y="624"/>
                    <a:pt x="664" y="624"/>
                  </a:cubicBezTo>
                  <a:cubicBezTo>
                    <a:pt x="661" y="624"/>
                    <a:pt x="661" y="624"/>
                    <a:pt x="661" y="624"/>
                  </a:cubicBezTo>
                  <a:cubicBezTo>
                    <a:pt x="659" y="624"/>
                    <a:pt x="659" y="624"/>
                    <a:pt x="659" y="624"/>
                  </a:cubicBezTo>
                  <a:cubicBezTo>
                    <a:pt x="656" y="626"/>
                    <a:pt x="656" y="626"/>
                    <a:pt x="656" y="626"/>
                  </a:cubicBezTo>
                  <a:cubicBezTo>
                    <a:pt x="653" y="627"/>
                    <a:pt x="653" y="627"/>
                    <a:pt x="653" y="627"/>
                  </a:cubicBezTo>
                  <a:cubicBezTo>
                    <a:pt x="634" y="626"/>
                    <a:pt x="634" y="626"/>
                    <a:pt x="634" y="626"/>
                  </a:cubicBezTo>
                  <a:cubicBezTo>
                    <a:pt x="631" y="629"/>
                    <a:pt x="631" y="629"/>
                    <a:pt x="631" y="629"/>
                  </a:cubicBezTo>
                  <a:cubicBezTo>
                    <a:pt x="630" y="626"/>
                    <a:pt x="630" y="626"/>
                    <a:pt x="630" y="626"/>
                  </a:cubicBezTo>
                  <a:cubicBezTo>
                    <a:pt x="632" y="623"/>
                    <a:pt x="632" y="623"/>
                    <a:pt x="632" y="623"/>
                  </a:cubicBezTo>
                  <a:cubicBezTo>
                    <a:pt x="633" y="622"/>
                    <a:pt x="633" y="622"/>
                    <a:pt x="633" y="622"/>
                  </a:cubicBezTo>
                  <a:cubicBezTo>
                    <a:pt x="640" y="620"/>
                    <a:pt x="640" y="620"/>
                    <a:pt x="640" y="620"/>
                  </a:cubicBezTo>
                  <a:cubicBezTo>
                    <a:pt x="655" y="620"/>
                    <a:pt x="655" y="620"/>
                    <a:pt x="655" y="620"/>
                  </a:cubicBezTo>
                  <a:cubicBezTo>
                    <a:pt x="660" y="619"/>
                    <a:pt x="660" y="619"/>
                    <a:pt x="660" y="619"/>
                  </a:cubicBezTo>
                  <a:cubicBezTo>
                    <a:pt x="658" y="617"/>
                    <a:pt x="658" y="617"/>
                    <a:pt x="658" y="617"/>
                  </a:cubicBezTo>
                  <a:cubicBezTo>
                    <a:pt x="657" y="614"/>
                    <a:pt x="657" y="614"/>
                    <a:pt x="657" y="614"/>
                  </a:cubicBezTo>
                  <a:cubicBezTo>
                    <a:pt x="656" y="612"/>
                    <a:pt x="656" y="612"/>
                    <a:pt x="656" y="612"/>
                  </a:cubicBezTo>
                  <a:cubicBezTo>
                    <a:pt x="655" y="609"/>
                    <a:pt x="655" y="609"/>
                    <a:pt x="655" y="609"/>
                  </a:cubicBezTo>
                  <a:cubicBezTo>
                    <a:pt x="657" y="609"/>
                    <a:pt x="657" y="609"/>
                    <a:pt x="657" y="609"/>
                  </a:cubicBezTo>
                  <a:cubicBezTo>
                    <a:pt x="659" y="612"/>
                    <a:pt x="659" y="612"/>
                    <a:pt x="659" y="612"/>
                  </a:cubicBezTo>
                  <a:cubicBezTo>
                    <a:pt x="661" y="613"/>
                    <a:pt x="661" y="613"/>
                    <a:pt x="661" y="613"/>
                  </a:cubicBezTo>
                  <a:cubicBezTo>
                    <a:pt x="669" y="619"/>
                    <a:pt x="669" y="619"/>
                    <a:pt x="669" y="619"/>
                  </a:cubicBezTo>
                  <a:cubicBezTo>
                    <a:pt x="672" y="619"/>
                    <a:pt x="672" y="619"/>
                    <a:pt x="672" y="619"/>
                  </a:cubicBezTo>
                  <a:cubicBezTo>
                    <a:pt x="675" y="618"/>
                    <a:pt x="675" y="618"/>
                    <a:pt x="675" y="618"/>
                  </a:cubicBezTo>
                  <a:cubicBezTo>
                    <a:pt x="679" y="619"/>
                    <a:pt x="679" y="619"/>
                    <a:pt x="679" y="619"/>
                  </a:cubicBezTo>
                  <a:cubicBezTo>
                    <a:pt x="682" y="620"/>
                    <a:pt x="682" y="620"/>
                    <a:pt x="682" y="620"/>
                  </a:cubicBezTo>
                  <a:cubicBezTo>
                    <a:pt x="684" y="622"/>
                    <a:pt x="684" y="622"/>
                    <a:pt x="684" y="622"/>
                  </a:cubicBezTo>
                  <a:cubicBezTo>
                    <a:pt x="687" y="623"/>
                    <a:pt x="687" y="623"/>
                    <a:pt x="687" y="623"/>
                  </a:cubicBezTo>
                  <a:cubicBezTo>
                    <a:pt x="690" y="623"/>
                    <a:pt x="690" y="623"/>
                    <a:pt x="690" y="623"/>
                  </a:cubicBezTo>
                  <a:cubicBezTo>
                    <a:pt x="693" y="621"/>
                    <a:pt x="693" y="621"/>
                    <a:pt x="693" y="621"/>
                  </a:cubicBezTo>
                  <a:cubicBezTo>
                    <a:pt x="694" y="617"/>
                    <a:pt x="694" y="617"/>
                    <a:pt x="694" y="617"/>
                  </a:cubicBezTo>
                  <a:cubicBezTo>
                    <a:pt x="694" y="613"/>
                    <a:pt x="694" y="613"/>
                    <a:pt x="694" y="613"/>
                  </a:cubicBezTo>
                  <a:cubicBezTo>
                    <a:pt x="693" y="609"/>
                    <a:pt x="693" y="609"/>
                    <a:pt x="693" y="609"/>
                  </a:cubicBezTo>
                  <a:cubicBezTo>
                    <a:pt x="696" y="610"/>
                    <a:pt x="696" y="610"/>
                    <a:pt x="696" y="610"/>
                  </a:cubicBezTo>
                  <a:cubicBezTo>
                    <a:pt x="697" y="612"/>
                    <a:pt x="697" y="612"/>
                    <a:pt x="697" y="612"/>
                  </a:cubicBezTo>
                  <a:cubicBezTo>
                    <a:pt x="698" y="615"/>
                    <a:pt x="698" y="615"/>
                    <a:pt x="698" y="615"/>
                  </a:cubicBezTo>
                  <a:cubicBezTo>
                    <a:pt x="699" y="618"/>
                    <a:pt x="699" y="618"/>
                    <a:pt x="699" y="618"/>
                  </a:cubicBezTo>
                  <a:cubicBezTo>
                    <a:pt x="702" y="619"/>
                    <a:pt x="702" y="619"/>
                    <a:pt x="702" y="619"/>
                  </a:cubicBezTo>
                  <a:cubicBezTo>
                    <a:pt x="704" y="618"/>
                    <a:pt x="704" y="618"/>
                    <a:pt x="704" y="618"/>
                  </a:cubicBezTo>
                  <a:cubicBezTo>
                    <a:pt x="705" y="617"/>
                    <a:pt x="705" y="617"/>
                    <a:pt x="705" y="617"/>
                  </a:cubicBezTo>
                  <a:cubicBezTo>
                    <a:pt x="708" y="615"/>
                    <a:pt x="708" y="615"/>
                    <a:pt x="708" y="615"/>
                  </a:cubicBezTo>
                  <a:cubicBezTo>
                    <a:pt x="720" y="602"/>
                    <a:pt x="720" y="602"/>
                    <a:pt x="720" y="602"/>
                  </a:cubicBezTo>
                  <a:cubicBezTo>
                    <a:pt x="722" y="600"/>
                    <a:pt x="722" y="600"/>
                    <a:pt x="722" y="600"/>
                  </a:cubicBezTo>
                  <a:cubicBezTo>
                    <a:pt x="724" y="599"/>
                    <a:pt x="724" y="599"/>
                    <a:pt x="724" y="599"/>
                  </a:cubicBezTo>
                  <a:cubicBezTo>
                    <a:pt x="725" y="596"/>
                    <a:pt x="725" y="596"/>
                    <a:pt x="725" y="596"/>
                  </a:cubicBezTo>
                  <a:cubicBezTo>
                    <a:pt x="726" y="594"/>
                    <a:pt x="726" y="594"/>
                    <a:pt x="726" y="594"/>
                  </a:cubicBezTo>
                  <a:cubicBezTo>
                    <a:pt x="725" y="594"/>
                    <a:pt x="725" y="594"/>
                    <a:pt x="725" y="594"/>
                  </a:cubicBezTo>
                  <a:cubicBezTo>
                    <a:pt x="724" y="594"/>
                    <a:pt x="724" y="594"/>
                    <a:pt x="724" y="594"/>
                  </a:cubicBezTo>
                  <a:cubicBezTo>
                    <a:pt x="713" y="587"/>
                    <a:pt x="713" y="587"/>
                    <a:pt x="713" y="587"/>
                  </a:cubicBezTo>
                  <a:cubicBezTo>
                    <a:pt x="710" y="584"/>
                    <a:pt x="710" y="584"/>
                    <a:pt x="710" y="584"/>
                  </a:cubicBezTo>
                  <a:cubicBezTo>
                    <a:pt x="713" y="583"/>
                    <a:pt x="713" y="583"/>
                    <a:pt x="713" y="583"/>
                  </a:cubicBezTo>
                  <a:cubicBezTo>
                    <a:pt x="717" y="585"/>
                    <a:pt x="717" y="585"/>
                    <a:pt x="717" y="585"/>
                  </a:cubicBezTo>
                  <a:cubicBezTo>
                    <a:pt x="725" y="591"/>
                    <a:pt x="725" y="591"/>
                    <a:pt x="725" y="591"/>
                  </a:cubicBezTo>
                  <a:cubicBezTo>
                    <a:pt x="730" y="594"/>
                    <a:pt x="730" y="594"/>
                    <a:pt x="730" y="594"/>
                  </a:cubicBezTo>
                  <a:cubicBezTo>
                    <a:pt x="733" y="593"/>
                    <a:pt x="733" y="593"/>
                    <a:pt x="733" y="593"/>
                  </a:cubicBezTo>
                  <a:cubicBezTo>
                    <a:pt x="736" y="589"/>
                    <a:pt x="736" y="589"/>
                    <a:pt x="736" y="589"/>
                  </a:cubicBezTo>
                  <a:cubicBezTo>
                    <a:pt x="740" y="587"/>
                    <a:pt x="740" y="587"/>
                    <a:pt x="740" y="587"/>
                  </a:cubicBezTo>
                  <a:cubicBezTo>
                    <a:pt x="744" y="585"/>
                    <a:pt x="744" y="585"/>
                    <a:pt x="744" y="585"/>
                  </a:cubicBezTo>
                  <a:cubicBezTo>
                    <a:pt x="753" y="581"/>
                    <a:pt x="753" y="581"/>
                    <a:pt x="753" y="581"/>
                  </a:cubicBezTo>
                  <a:cubicBezTo>
                    <a:pt x="764" y="577"/>
                    <a:pt x="764" y="577"/>
                    <a:pt x="764" y="577"/>
                  </a:cubicBezTo>
                  <a:cubicBezTo>
                    <a:pt x="765" y="575"/>
                    <a:pt x="765" y="575"/>
                    <a:pt x="765" y="575"/>
                  </a:cubicBezTo>
                  <a:cubicBezTo>
                    <a:pt x="763" y="572"/>
                    <a:pt x="763" y="572"/>
                    <a:pt x="763" y="572"/>
                  </a:cubicBezTo>
                  <a:cubicBezTo>
                    <a:pt x="758" y="570"/>
                    <a:pt x="758" y="570"/>
                    <a:pt x="758" y="570"/>
                  </a:cubicBezTo>
                  <a:cubicBezTo>
                    <a:pt x="758" y="569"/>
                    <a:pt x="758" y="569"/>
                    <a:pt x="758" y="569"/>
                  </a:cubicBezTo>
                  <a:cubicBezTo>
                    <a:pt x="759" y="567"/>
                    <a:pt x="759" y="567"/>
                    <a:pt x="759" y="567"/>
                  </a:cubicBezTo>
                  <a:cubicBezTo>
                    <a:pt x="762" y="567"/>
                    <a:pt x="762" y="567"/>
                    <a:pt x="762" y="567"/>
                  </a:cubicBezTo>
                  <a:cubicBezTo>
                    <a:pt x="767" y="567"/>
                    <a:pt x="767" y="567"/>
                    <a:pt x="767" y="567"/>
                  </a:cubicBezTo>
                  <a:cubicBezTo>
                    <a:pt x="772" y="566"/>
                    <a:pt x="772" y="566"/>
                    <a:pt x="772" y="566"/>
                  </a:cubicBezTo>
                  <a:cubicBezTo>
                    <a:pt x="774" y="564"/>
                    <a:pt x="774" y="564"/>
                    <a:pt x="774" y="564"/>
                  </a:cubicBezTo>
                  <a:cubicBezTo>
                    <a:pt x="784" y="554"/>
                    <a:pt x="784" y="554"/>
                    <a:pt x="784" y="554"/>
                  </a:cubicBezTo>
                  <a:cubicBezTo>
                    <a:pt x="787" y="548"/>
                    <a:pt x="787" y="548"/>
                    <a:pt x="787" y="548"/>
                  </a:cubicBezTo>
                  <a:cubicBezTo>
                    <a:pt x="786" y="541"/>
                    <a:pt x="786" y="541"/>
                    <a:pt x="786" y="541"/>
                  </a:cubicBezTo>
                  <a:cubicBezTo>
                    <a:pt x="785" y="541"/>
                    <a:pt x="785" y="541"/>
                    <a:pt x="785" y="541"/>
                  </a:cubicBezTo>
                  <a:cubicBezTo>
                    <a:pt x="785" y="543"/>
                    <a:pt x="785" y="543"/>
                    <a:pt x="785" y="543"/>
                  </a:cubicBezTo>
                  <a:cubicBezTo>
                    <a:pt x="784" y="543"/>
                    <a:pt x="784" y="543"/>
                    <a:pt x="784" y="543"/>
                  </a:cubicBezTo>
                  <a:cubicBezTo>
                    <a:pt x="781" y="542"/>
                    <a:pt x="781" y="542"/>
                    <a:pt x="781" y="542"/>
                  </a:cubicBezTo>
                  <a:cubicBezTo>
                    <a:pt x="779" y="540"/>
                    <a:pt x="779" y="540"/>
                    <a:pt x="779" y="540"/>
                  </a:cubicBezTo>
                  <a:cubicBezTo>
                    <a:pt x="777" y="538"/>
                    <a:pt x="777" y="538"/>
                    <a:pt x="777" y="538"/>
                  </a:cubicBezTo>
                  <a:cubicBezTo>
                    <a:pt x="770" y="538"/>
                    <a:pt x="770" y="538"/>
                    <a:pt x="770" y="538"/>
                  </a:cubicBezTo>
                  <a:cubicBezTo>
                    <a:pt x="766" y="536"/>
                    <a:pt x="766" y="536"/>
                    <a:pt x="766" y="536"/>
                  </a:cubicBezTo>
                  <a:cubicBezTo>
                    <a:pt x="764" y="533"/>
                    <a:pt x="764" y="533"/>
                    <a:pt x="764" y="533"/>
                  </a:cubicBezTo>
                  <a:cubicBezTo>
                    <a:pt x="762" y="530"/>
                    <a:pt x="762" y="530"/>
                    <a:pt x="762" y="530"/>
                  </a:cubicBezTo>
                  <a:cubicBezTo>
                    <a:pt x="766" y="532"/>
                    <a:pt x="766" y="532"/>
                    <a:pt x="766" y="532"/>
                  </a:cubicBezTo>
                  <a:cubicBezTo>
                    <a:pt x="769" y="533"/>
                    <a:pt x="769" y="533"/>
                    <a:pt x="769" y="533"/>
                  </a:cubicBezTo>
                  <a:cubicBezTo>
                    <a:pt x="771" y="533"/>
                    <a:pt x="771" y="533"/>
                    <a:pt x="771" y="533"/>
                  </a:cubicBezTo>
                  <a:cubicBezTo>
                    <a:pt x="771" y="529"/>
                    <a:pt x="771" y="529"/>
                    <a:pt x="771" y="529"/>
                  </a:cubicBezTo>
                  <a:cubicBezTo>
                    <a:pt x="770" y="526"/>
                    <a:pt x="770" y="526"/>
                    <a:pt x="770" y="526"/>
                  </a:cubicBezTo>
                  <a:cubicBezTo>
                    <a:pt x="767" y="520"/>
                    <a:pt x="767" y="520"/>
                    <a:pt x="767" y="520"/>
                  </a:cubicBezTo>
                  <a:cubicBezTo>
                    <a:pt x="766" y="517"/>
                    <a:pt x="766" y="517"/>
                    <a:pt x="766" y="517"/>
                  </a:cubicBezTo>
                  <a:cubicBezTo>
                    <a:pt x="767" y="516"/>
                    <a:pt x="767" y="516"/>
                    <a:pt x="767" y="516"/>
                  </a:cubicBezTo>
                  <a:cubicBezTo>
                    <a:pt x="775" y="519"/>
                    <a:pt x="775" y="519"/>
                    <a:pt x="775" y="519"/>
                  </a:cubicBezTo>
                  <a:cubicBezTo>
                    <a:pt x="774" y="518"/>
                    <a:pt x="774" y="518"/>
                    <a:pt x="774" y="518"/>
                  </a:cubicBezTo>
                  <a:cubicBezTo>
                    <a:pt x="774" y="517"/>
                    <a:pt x="774" y="517"/>
                    <a:pt x="774" y="517"/>
                  </a:cubicBezTo>
                  <a:cubicBezTo>
                    <a:pt x="775" y="515"/>
                    <a:pt x="775" y="515"/>
                    <a:pt x="775" y="515"/>
                  </a:cubicBezTo>
                  <a:cubicBezTo>
                    <a:pt x="776" y="514"/>
                    <a:pt x="776" y="514"/>
                    <a:pt x="776" y="514"/>
                  </a:cubicBezTo>
                  <a:cubicBezTo>
                    <a:pt x="780" y="516"/>
                    <a:pt x="780" y="516"/>
                    <a:pt x="780" y="516"/>
                  </a:cubicBezTo>
                  <a:cubicBezTo>
                    <a:pt x="777" y="523"/>
                    <a:pt x="777" y="523"/>
                    <a:pt x="777" y="523"/>
                  </a:cubicBezTo>
                  <a:cubicBezTo>
                    <a:pt x="775" y="527"/>
                    <a:pt x="775" y="527"/>
                    <a:pt x="775" y="527"/>
                  </a:cubicBezTo>
                  <a:cubicBezTo>
                    <a:pt x="777" y="529"/>
                    <a:pt x="777" y="529"/>
                    <a:pt x="777" y="529"/>
                  </a:cubicBezTo>
                  <a:cubicBezTo>
                    <a:pt x="781" y="530"/>
                    <a:pt x="781" y="530"/>
                    <a:pt x="781" y="530"/>
                  </a:cubicBezTo>
                  <a:cubicBezTo>
                    <a:pt x="784" y="532"/>
                    <a:pt x="784" y="532"/>
                    <a:pt x="784" y="532"/>
                  </a:cubicBezTo>
                  <a:cubicBezTo>
                    <a:pt x="786" y="535"/>
                    <a:pt x="786" y="535"/>
                    <a:pt x="786" y="535"/>
                  </a:cubicBezTo>
                  <a:cubicBezTo>
                    <a:pt x="789" y="536"/>
                    <a:pt x="789" y="536"/>
                    <a:pt x="789" y="536"/>
                  </a:cubicBezTo>
                  <a:cubicBezTo>
                    <a:pt x="793" y="534"/>
                    <a:pt x="793" y="534"/>
                    <a:pt x="793" y="534"/>
                  </a:cubicBezTo>
                  <a:cubicBezTo>
                    <a:pt x="799" y="530"/>
                    <a:pt x="799" y="530"/>
                    <a:pt x="799" y="530"/>
                  </a:cubicBezTo>
                  <a:cubicBezTo>
                    <a:pt x="808" y="522"/>
                    <a:pt x="808" y="522"/>
                    <a:pt x="808" y="522"/>
                  </a:cubicBezTo>
                  <a:cubicBezTo>
                    <a:pt x="811" y="517"/>
                    <a:pt x="811" y="517"/>
                    <a:pt x="811" y="517"/>
                  </a:cubicBezTo>
                  <a:cubicBezTo>
                    <a:pt x="813" y="511"/>
                    <a:pt x="813" y="511"/>
                    <a:pt x="813" y="511"/>
                  </a:cubicBezTo>
                  <a:cubicBezTo>
                    <a:pt x="816" y="505"/>
                    <a:pt x="816" y="505"/>
                    <a:pt x="816" y="505"/>
                  </a:cubicBezTo>
                  <a:cubicBezTo>
                    <a:pt x="821" y="502"/>
                    <a:pt x="821" y="502"/>
                    <a:pt x="821" y="502"/>
                  </a:cubicBezTo>
                  <a:cubicBezTo>
                    <a:pt x="822" y="501"/>
                    <a:pt x="822" y="501"/>
                    <a:pt x="822" y="501"/>
                  </a:cubicBezTo>
                  <a:cubicBezTo>
                    <a:pt x="822" y="499"/>
                    <a:pt x="822" y="499"/>
                    <a:pt x="822" y="499"/>
                  </a:cubicBezTo>
                  <a:cubicBezTo>
                    <a:pt x="823" y="497"/>
                    <a:pt x="823" y="497"/>
                    <a:pt x="823" y="497"/>
                  </a:cubicBezTo>
                  <a:cubicBezTo>
                    <a:pt x="825" y="496"/>
                    <a:pt x="825" y="496"/>
                    <a:pt x="825" y="496"/>
                  </a:cubicBezTo>
                  <a:cubicBezTo>
                    <a:pt x="826" y="496"/>
                    <a:pt x="826" y="496"/>
                    <a:pt x="826" y="496"/>
                  </a:cubicBezTo>
                  <a:cubicBezTo>
                    <a:pt x="835" y="488"/>
                    <a:pt x="835" y="488"/>
                    <a:pt x="835" y="488"/>
                  </a:cubicBezTo>
                  <a:cubicBezTo>
                    <a:pt x="836" y="486"/>
                    <a:pt x="836" y="486"/>
                    <a:pt x="836" y="486"/>
                  </a:cubicBezTo>
                  <a:cubicBezTo>
                    <a:pt x="837" y="482"/>
                    <a:pt x="837" y="482"/>
                    <a:pt x="837" y="482"/>
                  </a:cubicBezTo>
                  <a:cubicBezTo>
                    <a:pt x="835" y="483"/>
                    <a:pt x="835" y="483"/>
                    <a:pt x="835" y="483"/>
                  </a:cubicBezTo>
                  <a:cubicBezTo>
                    <a:pt x="833" y="484"/>
                    <a:pt x="833" y="484"/>
                    <a:pt x="833" y="484"/>
                  </a:cubicBezTo>
                  <a:cubicBezTo>
                    <a:pt x="832" y="486"/>
                    <a:pt x="832" y="486"/>
                    <a:pt x="832" y="486"/>
                  </a:cubicBezTo>
                  <a:cubicBezTo>
                    <a:pt x="831" y="488"/>
                    <a:pt x="831" y="488"/>
                    <a:pt x="831" y="488"/>
                  </a:cubicBezTo>
                  <a:cubicBezTo>
                    <a:pt x="828" y="485"/>
                    <a:pt x="828" y="485"/>
                    <a:pt x="828" y="485"/>
                  </a:cubicBezTo>
                  <a:cubicBezTo>
                    <a:pt x="826" y="482"/>
                    <a:pt x="826" y="482"/>
                    <a:pt x="826" y="482"/>
                  </a:cubicBezTo>
                  <a:cubicBezTo>
                    <a:pt x="826" y="479"/>
                    <a:pt x="826" y="479"/>
                    <a:pt x="826" y="479"/>
                  </a:cubicBezTo>
                  <a:cubicBezTo>
                    <a:pt x="829" y="468"/>
                    <a:pt x="829" y="468"/>
                    <a:pt x="829" y="468"/>
                  </a:cubicBezTo>
                  <a:cubicBezTo>
                    <a:pt x="831" y="464"/>
                    <a:pt x="831" y="464"/>
                    <a:pt x="831" y="464"/>
                  </a:cubicBezTo>
                  <a:cubicBezTo>
                    <a:pt x="834" y="462"/>
                    <a:pt x="834" y="462"/>
                    <a:pt x="834" y="462"/>
                  </a:cubicBezTo>
                  <a:cubicBezTo>
                    <a:pt x="840" y="457"/>
                    <a:pt x="840" y="457"/>
                    <a:pt x="840" y="457"/>
                  </a:cubicBezTo>
                  <a:cubicBezTo>
                    <a:pt x="843" y="455"/>
                    <a:pt x="843" y="455"/>
                    <a:pt x="843" y="455"/>
                  </a:cubicBezTo>
                  <a:cubicBezTo>
                    <a:pt x="845" y="457"/>
                    <a:pt x="845" y="457"/>
                    <a:pt x="845" y="457"/>
                  </a:cubicBezTo>
                  <a:cubicBezTo>
                    <a:pt x="846" y="459"/>
                    <a:pt x="846" y="459"/>
                    <a:pt x="846" y="459"/>
                  </a:cubicBezTo>
                  <a:cubicBezTo>
                    <a:pt x="850" y="463"/>
                    <a:pt x="850" y="463"/>
                    <a:pt x="850" y="463"/>
                  </a:cubicBezTo>
                  <a:cubicBezTo>
                    <a:pt x="851" y="466"/>
                    <a:pt x="851" y="466"/>
                    <a:pt x="851" y="466"/>
                  </a:cubicBezTo>
                  <a:cubicBezTo>
                    <a:pt x="854" y="463"/>
                    <a:pt x="854" y="463"/>
                    <a:pt x="854" y="463"/>
                  </a:cubicBezTo>
                  <a:cubicBezTo>
                    <a:pt x="857" y="461"/>
                    <a:pt x="857" y="461"/>
                    <a:pt x="857" y="461"/>
                  </a:cubicBezTo>
                  <a:cubicBezTo>
                    <a:pt x="862" y="459"/>
                    <a:pt x="862" y="459"/>
                    <a:pt x="862" y="459"/>
                  </a:cubicBezTo>
                  <a:cubicBezTo>
                    <a:pt x="866" y="458"/>
                    <a:pt x="866" y="458"/>
                    <a:pt x="866" y="458"/>
                  </a:cubicBezTo>
                  <a:cubicBezTo>
                    <a:pt x="871" y="455"/>
                    <a:pt x="871" y="455"/>
                    <a:pt x="871" y="455"/>
                  </a:cubicBezTo>
                  <a:cubicBezTo>
                    <a:pt x="872" y="452"/>
                    <a:pt x="872" y="452"/>
                    <a:pt x="872" y="452"/>
                  </a:cubicBezTo>
                  <a:cubicBezTo>
                    <a:pt x="872" y="448"/>
                    <a:pt x="872" y="448"/>
                    <a:pt x="872" y="448"/>
                  </a:cubicBezTo>
                  <a:cubicBezTo>
                    <a:pt x="872" y="444"/>
                    <a:pt x="872" y="444"/>
                    <a:pt x="872" y="444"/>
                  </a:cubicBezTo>
                  <a:cubicBezTo>
                    <a:pt x="876" y="439"/>
                    <a:pt x="876" y="439"/>
                    <a:pt x="876" y="439"/>
                  </a:cubicBezTo>
                  <a:cubicBezTo>
                    <a:pt x="884" y="434"/>
                    <a:pt x="884" y="434"/>
                    <a:pt x="884" y="434"/>
                  </a:cubicBezTo>
                  <a:cubicBezTo>
                    <a:pt x="886" y="430"/>
                    <a:pt x="886" y="430"/>
                    <a:pt x="886" y="430"/>
                  </a:cubicBezTo>
                  <a:cubicBezTo>
                    <a:pt x="886" y="425"/>
                    <a:pt x="886" y="425"/>
                    <a:pt x="886" y="425"/>
                  </a:cubicBezTo>
                  <a:cubicBezTo>
                    <a:pt x="882" y="423"/>
                    <a:pt x="882" y="423"/>
                    <a:pt x="882" y="423"/>
                  </a:cubicBezTo>
                  <a:cubicBezTo>
                    <a:pt x="877" y="423"/>
                    <a:pt x="877" y="423"/>
                    <a:pt x="877" y="423"/>
                  </a:cubicBezTo>
                  <a:cubicBezTo>
                    <a:pt x="874" y="420"/>
                    <a:pt x="874" y="420"/>
                    <a:pt x="874" y="420"/>
                  </a:cubicBezTo>
                  <a:cubicBezTo>
                    <a:pt x="879" y="420"/>
                    <a:pt x="879" y="420"/>
                    <a:pt x="879" y="420"/>
                  </a:cubicBezTo>
                  <a:cubicBezTo>
                    <a:pt x="884" y="420"/>
                    <a:pt x="884" y="420"/>
                    <a:pt x="884" y="420"/>
                  </a:cubicBezTo>
                  <a:cubicBezTo>
                    <a:pt x="888" y="422"/>
                    <a:pt x="888" y="422"/>
                    <a:pt x="888" y="422"/>
                  </a:cubicBezTo>
                  <a:cubicBezTo>
                    <a:pt x="890" y="426"/>
                    <a:pt x="890" y="426"/>
                    <a:pt x="890" y="426"/>
                  </a:cubicBezTo>
                  <a:cubicBezTo>
                    <a:pt x="891" y="425"/>
                    <a:pt x="891" y="425"/>
                    <a:pt x="891" y="425"/>
                  </a:cubicBezTo>
                  <a:cubicBezTo>
                    <a:pt x="892" y="424"/>
                    <a:pt x="892" y="424"/>
                    <a:pt x="892" y="424"/>
                  </a:cubicBezTo>
                  <a:cubicBezTo>
                    <a:pt x="893" y="423"/>
                    <a:pt x="893" y="423"/>
                    <a:pt x="893" y="423"/>
                  </a:cubicBezTo>
                  <a:cubicBezTo>
                    <a:pt x="893" y="422"/>
                    <a:pt x="893" y="422"/>
                    <a:pt x="893" y="422"/>
                  </a:cubicBezTo>
                  <a:cubicBezTo>
                    <a:pt x="891" y="420"/>
                    <a:pt x="891" y="420"/>
                    <a:pt x="891" y="420"/>
                  </a:cubicBezTo>
                  <a:cubicBezTo>
                    <a:pt x="889" y="417"/>
                    <a:pt x="889" y="417"/>
                    <a:pt x="889" y="417"/>
                  </a:cubicBezTo>
                  <a:cubicBezTo>
                    <a:pt x="888" y="415"/>
                    <a:pt x="888" y="415"/>
                    <a:pt x="888" y="415"/>
                  </a:cubicBezTo>
                  <a:cubicBezTo>
                    <a:pt x="891" y="414"/>
                    <a:pt x="891" y="414"/>
                    <a:pt x="891" y="414"/>
                  </a:cubicBezTo>
                  <a:cubicBezTo>
                    <a:pt x="893" y="414"/>
                    <a:pt x="893" y="414"/>
                    <a:pt x="893" y="414"/>
                  </a:cubicBezTo>
                  <a:cubicBezTo>
                    <a:pt x="895" y="418"/>
                    <a:pt x="895" y="418"/>
                    <a:pt x="895" y="418"/>
                  </a:cubicBezTo>
                  <a:cubicBezTo>
                    <a:pt x="897" y="419"/>
                    <a:pt x="897" y="419"/>
                    <a:pt x="897" y="419"/>
                  </a:cubicBezTo>
                  <a:cubicBezTo>
                    <a:pt x="898" y="415"/>
                    <a:pt x="898" y="415"/>
                    <a:pt x="898" y="415"/>
                  </a:cubicBezTo>
                  <a:cubicBezTo>
                    <a:pt x="900" y="412"/>
                    <a:pt x="900" y="412"/>
                    <a:pt x="900" y="412"/>
                  </a:cubicBezTo>
                  <a:cubicBezTo>
                    <a:pt x="903" y="410"/>
                    <a:pt x="903" y="410"/>
                    <a:pt x="903" y="410"/>
                  </a:cubicBezTo>
                  <a:cubicBezTo>
                    <a:pt x="905" y="407"/>
                    <a:pt x="905" y="407"/>
                    <a:pt x="905" y="407"/>
                  </a:cubicBezTo>
                  <a:cubicBezTo>
                    <a:pt x="902" y="407"/>
                    <a:pt x="902" y="407"/>
                    <a:pt x="902" y="407"/>
                  </a:cubicBezTo>
                  <a:cubicBezTo>
                    <a:pt x="901" y="406"/>
                    <a:pt x="901" y="406"/>
                    <a:pt x="901" y="406"/>
                  </a:cubicBezTo>
                  <a:cubicBezTo>
                    <a:pt x="898" y="402"/>
                    <a:pt x="898" y="402"/>
                    <a:pt x="898" y="402"/>
                  </a:cubicBezTo>
                  <a:cubicBezTo>
                    <a:pt x="897" y="399"/>
                    <a:pt x="897" y="399"/>
                    <a:pt x="897" y="399"/>
                  </a:cubicBezTo>
                  <a:cubicBezTo>
                    <a:pt x="897" y="396"/>
                    <a:pt x="897" y="396"/>
                    <a:pt x="897" y="396"/>
                  </a:cubicBezTo>
                  <a:cubicBezTo>
                    <a:pt x="896" y="395"/>
                    <a:pt x="896" y="395"/>
                    <a:pt x="896" y="395"/>
                  </a:cubicBezTo>
                  <a:cubicBezTo>
                    <a:pt x="889" y="394"/>
                    <a:pt x="889" y="394"/>
                    <a:pt x="889" y="394"/>
                  </a:cubicBezTo>
                  <a:cubicBezTo>
                    <a:pt x="884" y="392"/>
                    <a:pt x="884" y="392"/>
                    <a:pt x="884" y="392"/>
                  </a:cubicBezTo>
                  <a:cubicBezTo>
                    <a:pt x="879" y="389"/>
                    <a:pt x="879" y="389"/>
                    <a:pt x="879" y="389"/>
                  </a:cubicBezTo>
                  <a:cubicBezTo>
                    <a:pt x="876" y="385"/>
                    <a:pt x="876" y="385"/>
                    <a:pt x="876" y="385"/>
                  </a:cubicBezTo>
                  <a:cubicBezTo>
                    <a:pt x="876" y="380"/>
                    <a:pt x="876" y="380"/>
                    <a:pt x="876" y="380"/>
                  </a:cubicBezTo>
                  <a:cubicBezTo>
                    <a:pt x="877" y="374"/>
                    <a:pt x="877" y="374"/>
                    <a:pt x="877" y="374"/>
                  </a:cubicBezTo>
                  <a:cubicBezTo>
                    <a:pt x="878" y="369"/>
                    <a:pt x="878" y="369"/>
                    <a:pt x="878" y="369"/>
                  </a:cubicBezTo>
                  <a:cubicBezTo>
                    <a:pt x="885" y="354"/>
                    <a:pt x="885" y="354"/>
                    <a:pt x="885" y="354"/>
                  </a:cubicBezTo>
                  <a:cubicBezTo>
                    <a:pt x="888" y="350"/>
                    <a:pt x="888" y="350"/>
                    <a:pt x="888" y="350"/>
                  </a:cubicBezTo>
                  <a:cubicBezTo>
                    <a:pt x="892" y="347"/>
                    <a:pt x="892" y="347"/>
                    <a:pt x="892" y="347"/>
                  </a:cubicBezTo>
                  <a:cubicBezTo>
                    <a:pt x="892" y="348"/>
                    <a:pt x="892" y="348"/>
                    <a:pt x="892" y="348"/>
                  </a:cubicBezTo>
                  <a:cubicBezTo>
                    <a:pt x="891" y="351"/>
                    <a:pt x="891" y="351"/>
                    <a:pt x="891" y="351"/>
                  </a:cubicBezTo>
                  <a:cubicBezTo>
                    <a:pt x="885" y="361"/>
                    <a:pt x="885" y="361"/>
                    <a:pt x="885" y="361"/>
                  </a:cubicBezTo>
                  <a:cubicBezTo>
                    <a:pt x="882" y="373"/>
                    <a:pt x="882" y="373"/>
                    <a:pt x="882" y="373"/>
                  </a:cubicBezTo>
                  <a:cubicBezTo>
                    <a:pt x="881" y="379"/>
                    <a:pt x="881" y="379"/>
                    <a:pt x="881" y="379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91" y="380"/>
                    <a:pt x="891" y="380"/>
                    <a:pt x="891" y="380"/>
                  </a:cubicBezTo>
                  <a:cubicBezTo>
                    <a:pt x="894" y="380"/>
                    <a:pt x="894" y="380"/>
                    <a:pt x="894" y="380"/>
                  </a:cubicBezTo>
                  <a:cubicBezTo>
                    <a:pt x="896" y="383"/>
                    <a:pt x="896" y="383"/>
                    <a:pt x="896" y="383"/>
                  </a:cubicBezTo>
                  <a:cubicBezTo>
                    <a:pt x="898" y="388"/>
                    <a:pt x="898" y="388"/>
                    <a:pt x="898" y="388"/>
                  </a:cubicBezTo>
                  <a:cubicBezTo>
                    <a:pt x="900" y="396"/>
                    <a:pt x="900" y="396"/>
                    <a:pt x="900" y="396"/>
                  </a:cubicBezTo>
                  <a:cubicBezTo>
                    <a:pt x="902" y="400"/>
                    <a:pt x="902" y="400"/>
                    <a:pt x="902" y="400"/>
                  </a:cubicBezTo>
                  <a:cubicBezTo>
                    <a:pt x="903" y="399"/>
                    <a:pt x="903" y="399"/>
                    <a:pt x="903" y="399"/>
                  </a:cubicBezTo>
                  <a:cubicBezTo>
                    <a:pt x="903" y="394"/>
                    <a:pt x="903" y="394"/>
                    <a:pt x="903" y="394"/>
                  </a:cubicBezTo>
                  <a:cubicBezTo>
                    <a:pt x="903" y="364"/>
                    <a:pt x="903" y="364"/>
                    <a:pt x="903" y="364"/>
                  </a:cubicBezTo>
                  <a:cubicBezTo>
                    <a:pt x="904" y="362"/>
                    <a:pt x="904" y="362"/>
                    <a:pt x="904" y="362"/>
                  </a:cubicBezTo>
                  <a:cubicBezTo>
                    <a:pt x="902" y="360"/>
                    <a:pt x="902" y="360"/>
                    <a:pt x="902" y="360"/>
                  </a:cubicBezTo>
                  <a:cubicBezTo>
                    <a:pt x="904" y="349"/>
                    <a:pt x="904" y="349"/>
                    <a:pt x="904" y="349"/>
                  </a:cubicBezTo>
                  <a:cubicBezTo>
                    <a:pt x="914" y="329"/>
                    <a:pt x="924" y="308"/>
                    <a:pt x="933" y="288"/>
                  </a:cubicBezTo>
                  <a:cubicBezTo>
                    <a:pt x="945" y="270"/>
                    <a:pt x="945" y="270"/>
                    <a:pt x="945" y="270"/>
                  </a:cubicBezTo>
                  <a:cubicBezTo>
                    <a:pt x="962" y="248"/>
                    <a:pt x="962" y="248"/>
                    <a:pt x="962" y="248"/>
                  </a:cubicBezTo>
                  <a:cubicBezTo>
                    <a:pt x="981" y="231"/>
                    <a:pt x="981" y="231"/>
                    <a:pt x="981" y="231"/>
                  </a:cubicBezTo>
                  <a:cubicBezTo>
                    <a:pt x="989" y="226"/>
                    <a:pt x="989" y="226"/>
                    <a:pt x="989" y="226"/>
                  </a:cubicBezTo>
                  <a:cubicBezTo>
                    <a:pt x="997" y="224"/>
                    <a:pt x="997" y="224"/>
                    <a:pt x="997" y="224"/>
                  </a:cubicBezTo>
                  <a:lnTo>
                    <a:pt x="996" y="222"/>
                  </a:lnTo>
                  <a:close/>
                  <a:moveTo>
                    <a:pt x="879" y="442"/>
                  </a:moveTo>
                  <a:cubicBezTo>
                    <a:pt x="876" y="444"/>
                    <a:pt x="876" y="444"/>
                    <a:pt x="876" y="444"/>
                  </a:cubicBezTo>
                  <a:cubicBezTo>
                    <a:pt x="875" y="448"/>
                    <a:pt x="875" y="448"/>
                    <a:pt x="875" y="448"/>
                  </a:cubicBezTo>
                  <a:cubicBezTo>
                    <a:pt x="875" y="453"/>
                    <a:pt x="875" y="453"/>
                    <a:pt x="875" y="453"/>
                  </a:cubicBezTo>
                  <a:cubicBezTo>
                    <a:pt x="876" y="458"/>
                    <a:pt x="876" y="458"/>
                    <a:pt x="876" y="458"/>
                  </a:cubicBezTo>
                  <a:cubicBezTo>
                    <a:pt x="877" y="457"/>
                    <a:pt x="877" y="457"/>
                    <a:pt x="877" y="457"/>
                  </a:cubicBezTo>
                  <a:cubicBezTo>
                    <a:pt x="879" y="447"/>
                    <a:pt x="879" y="447"/>
                    <a:pt x="879" y="447"/>
                  </a:cubicBezTo>
                  <a:cubicBezTo>
                    <a:pt x="879" y="443"/>
                    <a:pt x="879" y="443"/>
                    <a:pt x="879" y="443"/>
                  </a:cubicBezTo>
                  <a:cubicBezTo>
                    <a:pt x="880" y="443"/>
                    <a:pt x="880" y="443"/>
                    <a:pt x="880" y="443"/>
                  </a:cubicBezTo>
                  <a:cubicBezTo>
                    <a:pt x="880" y="442"/>
                    <a:pt x="880" y="442"/>
                    <a:pt x="880" y="442"/>
                  </a:cubicBezTo>
                  <a:cubicBezTo>
                    <a:pt x="880" y="442"/>
                    <a:pt x="880" y="442"/>
                    <a:pt x="880" y="442"/>
                  </a:cubicBezTo>
                  <a:lnTo>
                    <a:pt x="879" y="44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1690688" y="1816100"/>
              <a:ext cx="1066800" cy="865188"/>
            </a:xfrm>
            <a:custGeom>
              <a:avLst/>
              <a:gdLst>
                <a:gd name="T0" fmla="*/ 1548 w 1581"/>
                <a:gd name="T1" fmla="*/ 341 h 1286"/>
                <a:gd name="T2" fmla="*/ 1131 w 1581"/>
                <a:gd name="T3" fmla="*/ 241 h 1286"/>
                <a:gd name="T4" fmla="*/ 943 w 1581"/>
                <a:gd name="T5" fmla="*/ 249 h 1286"/>
                <a:gd name="T6" fmla="*/ 899 w 1581"/>
                <a:gd name="T7" fmla="*/ 259 h 1286"/>
                <a:gd name="T8" fmla="*/ 845 w 1581"/>
                <a:gd name="T9" fmla="*/ 252 h 1286"/>
                <a:gd name="T10" fmla="*/ 790 w 1581"/>
                <a:gd name="T11" fmla="*/ 255 h 1286"/>
                <a:gd name="T12" fmla="*/ 751 w 1581"/>
                <a:gd name="T13" fmla="*/ 243 h 1286"/>
                <a:gd name="T14" fmla="*/ 614 w 1581"/>
                <a:gd name="T15" fmla="*/ 223 h 1286"/>
                <a:gd name="T16" fmla="*/ 511 w 1581"/>
                <a:gd name="T17" fmla="*/ 207 h 1286"/>
                <a:gd name="T18" fmla="*/ 484 w 1581"/>
                <a:gd name="T19" fmla="*/ 163 h 1286"/>
                <a:gd name="T20" fmla="*/ 484 w 1581"/>
                <a:gd name="T21" fmla="*/ 106 h 1286"/>
                <a:gd name="T22" fmla="*/ 456 w 1581"/>
                <a:gd name="T23" fmla="*/ 59 h 1286"/>
                <a:gd name="T24" fmla="*/ 423 w 1581"/>
                <a:gd name="T25" fmla="*/ 52 h 1286"/>
                <a:gd name="T26" fmla="*/ 388 w 1581"/>
                <a:gd name="T27" fmla="*/ 34 h 1286"/>
                <a:gd name="T28" fmla="*/ 363 w 1581"/>
                <a:gd name="T29" fmla="*/ 24 h 1286"/>
                <a:gd name="T30" fmla="*/ 331 w 1581"/>
                <a:gd name="T31" fmla="*/ 17 h 1286"/>
                <a:gd name="T32" fmla="*/ 321 w 1581"/>
                <a:gd name="T33" fmla="*/ 24 h 1286"/>
                <a:gd name="T34" fmla="*/ 319 w 1581"/>
                <a:gd name="T35" fmla="*/ 35 h 1286"/>
                <a:gd name="T36" fmla="*/ 303 w 1581"/>
                <a:gd name="T37" fmla="*/ 15 h 1286"/>
                <a:gd name="T38" fmla="*/ 295 w 1581"/>
                <a:gd name="T39" fmla="*/ 31 h 1286"/>
                <a:gd name="T40" fmla="*/ 278 w 1581"/>
                <a:gd name="T41" fmla="*/ 75 h 1286"/>
                <a:gd name="T42" fmla="*/ 272 w 1581"/>
                <a:gd name="T43" fmla="*/ 120 h 1286"/>
                <a:gd name="T44" fmla="*/ 275 w 1581"/>
                <a:gd name="T45" fmla="*/ 138 h 1286"/>
                <a:gd name="T46" fmla="*/ 283 w 1581"/>
                <a:gd name="T47" fmla="*/ 142 h 1286"/>
                <a:gd name="T48" fmla="*/ 265 w 1581"/>
                <a:gd name="T49" fmla="*/ 163 h 1286"/>
                <a:gd name="T50" fmla="*/ 270 w 1581"/>
                <a:gd name="T51" fmla="*/ 191 h 1286"/>
                <a:gd name="T52" fmla="*/ 257 w 1581"/>
                <a:gd name="T53" fmla="*/ 186 h 1286"/>
                <a:gd name="T54" fmla="*/ 254 w 1581"/>
                <a:gd name="T55" fmla="*/ 208 h 1286"/>
                <a:gd name="T56" fmla="*/ 247 w 1581"/>
                <a:gd name="T57" fmla="*/ 240 h 1286"/>
                <a:gd name="T58" fmla="*/ 229 w 1581"/>
                <a:gd name="T59" fmla="*/ 287 h 1286"/>
                <a:gd name="T60" fmla="*/ 214 w 1581"/>
                <a:gd name="T61" fmla="*/ 330 h 1286"/>
                <a:gd name="T62" fmla="*/ 196 w 1581"/>
                <a:gd name="T63" fmla="*/ 382 h 1286"/>
                <a:gd name="T64" fmla="*/ 192 w 1581"/>
                <a:gd name="T65" fmla="*/ 399 h 1286"/>
                <a:gd name="T66" fmla="*/ 201 w 1581"/>
                <a:gd name="T67" fmla="*/ 406 h 1286"/>
                <a:gd name="T68" fmla="*/ 180 w 1581"/>
                <a:gd name="T69" fmla="*/ 444 h 1286"/>
                <a:gd name="T70" fmla="*/ 178 w 1581"/>
                <a:gd name="T71" fmla="*/ 449 h 1286"/>
                <a:gd name="T72" fmla="*/ 160 w 1581"/>
                <a:gd name="T73" fmla="*/ 503 h 1286"/>
                <a:gd name="T74" fmla="*/ 117 w 1581"/>
                <a:gd name="T75" fmla="*/ 625 h 1286"/>
                <a:gd name="T76" fmla="*/ 142 w 1581"/>
                <a:gd name="T77" fmla="*/ 622 h 1286"/>
                <a:gd name="T78" fmla="*/ 124 w 1581"/>
                <a:gd name="T79" fmla="*/ 624 h 1286"/>
                <a:gd name="T80" fmla="*/ 89 w 1581"/>
                <a:gd name="T81" fmla="*/ 685 h 1286"/>
                <a:gd name="T82" fmla="*/ 106 w 1581"/>
                <a:gd name="T83" fmla="*/ 700 h 1286"/>
                <a:gd name="T84" fmla="*/ 97 w 1581"/>
                <a:gd name="T85" fmla="*/ 687 h 1286"/>
                <a:gd name="T86" fmla="*/ 74 w 1581"/>
                <a:gd name="T87" fmla="*/ 710 h 1286"/>
                <a:gd name="T88" fmla="*/ 49 w 1581"/>
                <a:gd name="T89" fmla="*/ 748 h 1286"/>
                <a:gd name="T90" fmla="*/ 8 w 1581"/>
                <a:gd name="T91" fmla="*/ 821 h 1286"/>
                <a:gd name="T92" fmla="*/ 21 w 1581"/>
                <a:gd name="T93" fmla="*/ 863 h 1286"/>
                <a:gd name="T94" fmla="*/ 10 w 1581"/>
                <a:gd name="T95" fmla="*/ 917 h 1286"/>
                <a:gd name="T96" fmla="*/ 1 w 1581"/>
                <a:gd name="T97" fmla="*/ 965 h 1286"/>
                <a:gd name="T98" fmla="*/ 6 w 1581"/>
                <a:gd name="T99" fmla="*/ 1009 h 1286"/>
                <a:gd name="T100" fmla="*/ 1410 w 1581"/>
                <a:gd name="T101" fmla="*/ 839 h 1286"/>
                <a:gd name="T102" fmla="*/ 1431 w 1581"/>
                <a:gd name="T103" fmla="*/ 793 h 1286"/>
                <a:gd name="T104" fmla="*/ 1439 w 1581"/>
                <a:gd name="T105" fmla="*/ 764 h 1286"/>
                <a:gd name="T106" fmla="*/ 1445 w 1581"/>
                <a:gd name="T107" fmla="*/ 742 h 1286"/>
                <a:gd name="T108" fmla="*/ 1428 w 1581"/>
                <a:gd name="T109" fmla="*/ 723 h 1286"/>
                <a:gd name="T110" fmla="*/ 1408 w 1581"/>
                <a:gd name="T111" fmla="*/ 720 h 1286"/>
                <a:gd name="T112" fmla="*/ 1401 w 1581"/>
                <a:gd name="T113" fmla="*/ 679 h 1286"/>
                <a:gd name="T114" fmla="*/ 1416 w 1581"/>
                <a:gd name="T115" fmla="*/ 654 h 1286"/>
                <a:gd name="T116" fmla="*/ 1462 w 1581"/>
                <a:gd name="T117" fmla="*/ 597 h 1286"/>
                <a:gd name="T118" fmla="*/ 1491 w 1581"/>
                <a:gd name="T119" fmla="*/ 543 h 1286"/>
                <a:gd name="T120" fmla="*/ 1537 w 1581"/>
                <a:gd name="T121" fmla="*/ 462 h 1286"/>
                <a:gd name="T122" fmla="*/ 1579 w 1581"/>
                <a:gd name="T123" fmla="*/ 408 h 1286"/>
                <a:gd name="T124" fmla="*/ 383 w 1581"/>
                <a:gd name="T125" fmla="*/ 15 h 1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1" h="1286">
                  <a:moveTo>
                    <a:pt x="1581" y="393"/>
                  </a:moveTo>
                  <a:cubicBezTo>
                    <a:pt x="1576" y="380"/>
                    <a:pt x="1576" y="380"/>
                    <a:pt x="1576" y="380"/>
                  </a:cubicBezTo>
                  <a:cubicBezTo>
                    <a:pt x="1575" y="369"/>
                    <a:pt x="1575" y="369"/>
                    <a:pt x="1575" y="369"/>
                  </a:cubicBezTo>
                  <a:cubicBezTo>
                    <a:pt x="1573" y="364"/>
                    <a:pt x="1573" y="364"/>
                    <a:pt x="1573" y="364"/>
                  </a:cubicBezTo>
                  <a:cubicBezTo>
                    <a:pt x="1571" y="361"/>
                    <a:pt x="1571" y="361"/>
                    <a:pt x="1571" y="361"/>
                  </a:cubicBezTo>
                  <a:cubicBezTo>
                    <a:pt x="1569" y="358"/>
                    <a:pt x="1569" y="358"/>
                    <a:pt x="1569" y="358"/>
                  </a:cubicBezTo>
                  <a:cubicBezTo>
                    <a:pt x="1562" y="355"/>
                    <a:pt x="1562" y="355"/>
                    <a:pt x="1562" y="355"/>
                  </a:cubicBezTo>
                  <a:cubicBezTo>
                    <a:pt x="1553" y="347"/>
                    <a:pt x="1553" y="347"/>
                    <a:pt x="1553" y="347"/>
                  </a:cubicBezTo>
                  <a:cubicBezTo>
                    <a:pt x="1550" y="343"/>
                    <a:pt x="1550" y="343"/>
                    <a:pt x="1550" y="343"/>
                  </a:cubicBezTo>
                  <a:cubicBezTo>
                    <a:pt x="1548" y="341"/>
                    <a:pt x="1548" y="341"/>
                    <a:pt x="1548" y="341"/>
                  </a:cubicBezTo>
                  <a:cubicBezTo>
                    <a:pt x="1536" y="336"/>
                    <a:pt x="1536" y="336"/>
                    <a:pt x="1536" y="336"/>
                  </a:cubicBezTo>
                  <a:cubicBezTo>
                    <a:pt x="1535" y="333"/>
                    <a:pt x="1535" y="333"/>
                    <a:pt x="1535" y="333"/>
                  </a:cubicBezTo>
                  <a:cubicBezTo>
                    <a:pt x="1534" y="328"/>
                    <a:pt x="1534" y="328"/>
                    <a:pt x="1534" y="328"/>
                  </a:cubicBezTo>
                  <a:cubicBezTo>
                    <a:pt x="1525" y="316"/>
                    <a:pt x="1525" y="316"/>
                    <a:pt x="1525" y="316"/>
                  </a:cubicBezTo>
                  <a:cubicBezTo>
                    <a:pt x="1522" y="301"/>
                    <a:pt x="1522" y="301"/>
                    <a:pt x="1522" y="301"/>
                  </a:cubicBezTo>
                  <a:cubicBezTo>
                    <a:pt x="1522" y="293"/>
                    <a:pt x="1522" y="293"/>
                    <a:pt x="1522" y="293"/>
                  </a:cubicBezTo>
                  <a:cubicBezTo>
                    <a:pt x="1522" y="292"/>
                    <a:pt x="1522" y="292"/>
                    <a:pt x="1522" y="292"/>
                  </a:cubicBezTo>
                  <a:cubicBezTo>
                    <a:pt x="1397" y="273"/>
                    <a:pt x="1273" y="252"/>
                    <a:pt x="1150" y="231"/>
                  </a:cubicBezTo>
                  <a:cubicBezTo>
                    <a:pt x="1141" y="239"/>
                    <a:pt x="1141" y="239"/>
                    <a:pt x="1141" y="239"/>
                  </a:cubicBezTo>
                  <a:cubicBezTo>
                    <a:pt x="1131" y="241"/>
                    <a:pt x="1131" y="241"/>
                    <a:pt x="1131" y="241"/>
                  </a:cubicBezTo>
                  <a:cubicBezTo>
                    <a:pt x="1088" y="234"/>
                    <a:pt x="1088" y="234"/>
                    <a:pt x="1088" y="234"/>
                  </a:cubicBezTo>
                  <a:cubicBezTo>
                    <a:pt x="1080" y="234"/>
                    <a:pt x="1071" y="234"/>
                    <a:pt x="1063" y="235"/>
                  </a:cubicBezTo>
                  <a:cubicBezTo>
                    <a:pt x="1051" y="232"/>
                    <a:pt x="1051" y="232"/>
                    <a:pt x="1051" y="232"/>
                  </a:cubicBezTo>
                  <a:cubicBezTo>
                    <a:pt x="1046" y="232"/>
                    <a:pt x="1046" y="232"/>
                    <a:pt x="1046" y="232"/>
                  </a:cubicBezTo>
                  <a:cubicBezTo>
                    <a:pt x="1043" y="233"/>
                    <a:pt x="1043" y="233"/>
                    <a:pt x="1043" y="233"/>
                  </a:cubicBezTo>
                  <a:cubicBezTo>
                    <a:pt x="1037" y="238"/>
                    <a:pt x="1037" y="238"/>
                    <a:pt x="1037" y="238"/>
                  </a:cubicBezTo>
                  <a:cubicBezTo>
                    <a:pt x="1028" y="243"/>
                    <a:pt x="1028" y="243"/>
                    <a:pt x="1028" y="243"/>
                  </a:cubicBezTo>
                  <a:cubicBezTo>
                    <a:pt x="979" y="243"/>
                    <a:pt x="979" y="243"/>
                    <a:pt x="979" y="243"/>
                  </a:cubicBezTo>
                  <a:cubicBezTo>
                    <a:pt x="952" y="249"/>
                    <a:pt x="952" y="249"/>
                    <a:pt x="952" y="249"/>
                  </a:cubicBezTo>
                  <a:cubicBezTo>
                    <a:pt x="943" y="249"/>
                    <a:pt x="943" y="249"/>
                    <a:pt x="943" y="249"/>
                  </a:cubicBezTo>
                  <a:cubicBezTo>
                    <a:pt x="940" y="250"/>
                    <a:pt x="940" y="250"/>
                    <a:pt x="940" y="250"/>
                  </a:cubicBezTo>
                  <a:cubicBezTo>
                    <a:pt x="933" y="255"/>
                    <a:pt x="933" y="255"/>
                    <a:pt x="933" y="255"/>
                  </a:cubicBezTo>
                  <a:cubicBezTo>
                    <a:pt x="928" y="257"/>
                    <a:pt x="928" y="257"/>
                    <a:pt x="928" y="257"/>
                  </a:cubicBezTo>
                  <a:cubicBezTo>
                    <a:pt x="923" y="258"/>
                    <a:pt x="923" y="258"/>
                    <a:pt x="923" y="258"/>
                  </a:cubicBezTo>
                  <a:cubicBezTo>
                    <a:pt x="920" y="258"/>
                    <a:pt x="920" y="258"/>
                    <a:pt x="920" y="258"/>
                  </a:cubicBezTo>
                  <a:cubicBezTo>
                    <a:pt x="915" y="256"/>
                    <a:pt x="915" y="256"/>
                    <a:pt x="915" y="256"/>
                  </a:cubicBezTo>
                  <a:cubicBezTo>
                    <a:pt x="913" y="256"/>
                    <a:pt x="913" y="256"/>
                    <a:pt x="913" y="256"/>
                  </a:cubicBezTo>
                  <a:cubicBezTo>
                    <a:pt x="911" y="256"/>
                    <a:pt x="911" y="256"/>
                    <a:pt x="911" y="256"/>
                  </a:cubicBezTo>
                  <a:cubicBezTo>
                    <a:pt x="903" y="259"/>
                    <a:pt x="903" y="259"/>
                    <a:pt x="903" y="259"/>
                  </a:cubicBezTo>
                  <a:cubicBezTo>
                    <a:pt x="899" y="259"/>
                    <a:pt x="899" y="259"/>
                    <a:pt x="899" y="259"/>
                  </a:cubicBezTo>
                  <a:cubicBezTo>
                    <a:pt x="897" y="259"/>
                    <a:pt x="897" y="259"/>
                    <a:pt x="897" y="259"/>
                  </a:cubicBezTo>
                  <a:cubicBezTo>
                    <a:pt x="888" y="256"/>
                    <a:pt x="888" y="256"/>
                    <a:pt x="888" y="256"/>
                  </a:cubicBezTo>
                  <a:cubicBezTo>
                    <a:pt x="886" y="256"/>
                    <a:pt x="886" y="256"/>
                    <a:pt x="886" y="256"/>
                  </a:cubicBezTo>
                  <a:cubicBezTo>
                    <a:pt x="882" y="257"/>
                    <a:pt x="882" y="257"/>
                    <a:pt x="882" y="257"/>
                  </a:cubicBezTo>
                  <a:cubicBezTo>
                    <a:pt x="880" y="257"/>
                    <a:pt x="880" y="257"/>
                    <a:pt x="880" y="257"/>
                  </a:cubicBezTo>
                  <a:cubicBezTo>
                    <a:pt x="854" y="247"/>
                    <a:pt x="854" y="247"/>
                    <a:pt x="854" y="247"/>
                  </a:cubicBezTo>
                  <a:cubicBezTo>
                    <a:pt x="852" y="247"/>
                    <a:pt x="852" y="247"/>
                    <a:pt x="852" y="247"/>
                  </a:cubicBezTo>
                  <a:cubicBezTo>
                    <a:pt x="847" y="249"/>
                    <a:pt x="847" y="249"/>
                    <a:pt x="847" y="249"/>
                  </a:cubicBezTo>
                  <a:cubicBezTo>
                    <a:pt x="846" y="251"/>
                    <a:pt x="846" y="251"/>
                    <a:pt x="846" y="251"/>
                  </a:cubicBezTo>
                  <a:cubicBezTo>
                    <a:pt x="845" y="252"/>
                    <a:pt x="845" y="252"/>
                    <a:pt x="845" y="252"/>
                  </a:cubicBezTo>
                  <a:cubicBezTo>
                    <a:pt x="836" y="254"/>
                    <a:pt x="836" y="254"/>
                    <a:pt x="836" y="254"/>
                  </a:cubicBezTo>
                  <a:cubicBezTo>
                    <a:pt x="823" y="254"/>
                    <a:pt x="823" y="254"/>
                    <a:pt x="823" y="254"/>
                  </a:cubicBezTo>
                  <a:cubicBezTo>
                    <a:pt x="821" y="255"/>
                    <a:pt x="821" y="255"/>
                    <a:pt x="821" y="255"/>
                  </a:cubicBezTo>
                  <a:cubicBezTo>
                    <a:pt x="812" y="259"/>
                    <a:pt x="812" y="259"/>
                    <a:pt x="812" y="259"/>
                  </a:cubicBezTo>
                  <a:cubicBezTo>
                    <a:pt x="811" y="259"/>
                    <a:pt x="811" y="259"/>
                    <a:pt x="811" y="259"/>
                  </a:cubicBezTo>
                  <a:cubicBezTo>
                    <a:pt x="809" y="259"/>
                    <a:pt x="809" y="259"/>
                    <a:pt x="809" y="259"/>
                  </a:cubicBezTo>
                  <a:cubicBezTo>
                    <a:pt x="801" y="260"/>
                    <a:pt x="801" y="260"/>
                    <a:pt x="801" y="260"/>
                  </a:cubicBezTo>
                  <a:cubicBezTo>
                    <a:pt x="794" y="258"/>
                    <a:pt x="794" y="258"/>
                    <a:pt x="794" y="258"/>
                  </a:cubicBezTo>
                  <a:cubicBezTo>
                    <a:pt x="792" y="256"/>
                    <a:pt x="792" y="256"/>
                    <a:pt x="792" y="256"/>
                  </a:cubicBezTo>
                  <a:cubicBezTo>
                    <a:pt x="790" y="255"/>
                    <a:pt x="790" y="255"/>
                    <a:pt x="790" y="255"/>
                  </a:cubicBezTo>
                  <a:cubicBezTo>
                    <a:pt x="784" y="255"/>
                    <a:pt x="784" y="255"/>
                    <a:pt x="784" y="255"/>
                  </a:cubicBezTo>
                  <a:cubicBezTo>
                    <a:pt x="783" y="254"/>
                    <a:pt x="783" y="254"/>
                    <a:pt x="783" y="254"/>
                  </a:cubicBezTo>
                  <a:cubicBezTo>
                    <a:pt x="781" y="253"/>
                    <a:pt x="781" y="253"/>
                    <a:pt x="781" y="253"/>
                  </a:cubicBezTo>
                  <a:cubicBezTo>
                    <a:pt x="777" y="252"/>
                    <a:pt x="777" y="252"/>
                    <a:pt x="777" y="252"/>
                  </a:cubicBezTo>
                  <a:cubicBezTo>
                    <a:pt x="777" y="252"/>
                    <a:pt x="777" y="252"/>
                    <a:pt x="777" y="252"/>
                  </a:cubicBezTo>
                  <a:cubicBezTo>
                    <a:pt x="760" y="257"/>
                    <a:pt x="760" y="257"/>
                    <a:pt x="760" y="257"/>
                  </a:cubicBezTo>
                  <a:cubicBezTo>
                    <a:pt x="756" y="256"/>
                    <a:pt x="756" y="256"/>
                    <a:pt x="756" y="256"/>
                  </a:cubicBezTo>
                  <a:cubicBezTo>
                    <a:pt x="753" y="253"/>
                    <a:pt x="753" y="253"/>
                    <a:pt x="753" y="253"/>
                  </a:cubicBezTo>
                  <a:cubicBezTo>
                    <a:pt x="752" y="248"/>
                    <a:pt x="752" y="248"/>
                    <a:pt x="752" y="248"/>
                  </a:cubicBezTo>
                  <a:cubicBezTo>
                    <a:pt x="751" y="243"/>
                    <a:pt x="751" y="243"/>
                    <a:pt x="751" y="243"/>
                  </a:cubicBezTo>
                  <a:cubicBezTo>
                    <a:pt x="750" y="239"/>
                    <a:pt x="750" y="239"/>
                    <a:pt x="750" y="239"/>
                  </a:cubicBezTo>
                  <a:cubicBezTo>
                    <a:pt x="747" y="235"/>
                    <a:pt x="747" y="235"/>
                    <a:pt x="747" y="235"/>
                  </a:cubicBezTo>
                  <a:cubicBezTo>
                    <a:pt x="739" y="231"/>
                    <a:pt x="739" y="231"/>
                    <a:pt x="739" y="231"/>
                  </a:cubicBezTo>
                  <a:cubicBezTo>
                    <a:pt x="688" y="215"/>
                    <a:pt x="688" y="215"/>
                    <a:pt x="688" y="215"/>
                  </a:cubicBezTo>
                  <a:cubicBezTo>
                    <a:pt x="662" y="215"/>
                    <a:pt x="662" y="215"/>
                    <a:pt x="662" y="215"/>
                  </a:cubicBezTo>
                  <a:cubicBezTo>
                    <a:pt x="649" y="210"/>
                    <a:pt x="649" y="210"/>
                    <a:pt x="649" y="210"/>
                  </a:cubicBezTo>
                  <a:cubicBezTo>
                    <a:pt x="644" y="210"/>
                    <a:pt x="644" y="210"/>
                    <a:pt x="644" y="210"/>
                  </a:cubicBezTo>
                  <a:cubicBezTo>
                    <a:pt x="636" y="212"/>
                    <a:pt x="636" y="212"/>
                    <a:pt x="636" y="212"/>
                  </a:cubicBezTo>
                  <a:cubicBezTo>
                    <a:pt x="622" y="220"/>
                    <a:pt x="622" y="220"/>
                    <a:pt x="622" y="220"/>
                  </a:cubicBezTo>
                  <a:cubicBezTo>
                    <a:pt x="614" y="223"/>
                    <a:pt x="614" y="223"/>
                    <a:pt x="614" y="223"/>
                  </a:cubicBezTo>
                  <a:cubicBezTo>
                    <a:pt x="580" y="229"/>
                    <a:pt x="580" y="229"/>
                    <a:pt x="580" y="229"/>
                  </a:cubicBezTo>
                  <a:cubicBezTo>
                    <a:pt x="566" y="230"/>
                    <a:pt x="566" y="230"/>
                    <a:pt x="566" y="230"/>
                  </a:cubicBezTo>
                  <a:cubicBezTo>
                    <a:pt x="563" y="231"/>
                    <a:pt x="563" y="231"/>
                    <a:pt x="563" y="231"/>
                  </a:cubicBezTo>
                  <a:cubicBezTo>
                    <a:pt x="559" y="232"/>
                    <a:pt x="559" y="232"/>
                    <a:pt x="559" y="232"/>
                  </a:cubicBezTo>
                  <a:cubicBezTo>
                    <a:pt x="546" y="224"/>
                    <a:pt x="546" y="224"/>
                    <a:pt x="546" y="224"/>
                  </a:cubicBezTo>
                  <a:cubicBezTo>
                    <a:pt x="532" y="220"/>
                    <a:pt x="532" y="220"/>
                    <a:pt x="532" y="220"/>
                  </a:cubicBezTo>
                  <a:cubicBezTo>
                    <a:pt x="527" y="216"/>
                    <a:pt x="527" y="216"/>
                    <a:pt x="527" y="216"/>
                  </a:cubicBezTo>
                  <a:cubicBezTo>
                    <a:pt x="519" y="212"/>
                    <a:pt x="519" y="212"/>
                    <a:pt x="519" y="212"/>
                  </a:cubicBezTo>
                  <a:cubicBezTo>
                    <a:pt x="514" y="208"/>
                    <a:pt x="514" y="208"/>
                    <a:pt x="514" y="208"/>
                  </a:cubicBezTo>
                  <a:cubicBezTo>
                    <a:pt x="511" y="207"/>
                    <a:pt x="511" y="207"/>
                    <a:pt x="511" y="207"/>
                  </a:cubicBezTo>
                  <a:cubicBezTo>
                    <a:pt x="503" y="208"/>
                    <a:pt x="503" y="208"/>
                    <a:pt x="503" y="208"/>
                  </a:cubicBezTo>
                  <a:cubicBezTo>
                    <a:pt x="490" y="202"/>
                    <a:pt x="490" y="202"/>
                    <a:pt x="490" y="202"/>
                  </a:cubicBezTo>
                  <a:cubicBezTo>
                    <a:pt x="487" y="199"/>
                    <a:pt x="487" y="199"/>
                    <a:pt x="487" y="199"/>
                  </a:cubicBezTo>
                  <a:cubicBezTo>
                    <a:pt x="483" y="194"/>
                    <a:pt x="483" y="194"/>
                    <a:pt x="483" y="194"/>
                  </a:cubicBezTo>
                  <a:cubicBezTo>
                    <a:pt x="481" y="190"/>
                    <a:pt x="481" y="190"/>
                    <a:pt x="481" y="190"/>
                  </a:cubicBezTo>
                  <a:cubicBezTo>
                    <a:pt x="480" y="186"/>
                    <a:pt x="480" y="186"/>
                    <a:pt x="480" y="186"/>
                  </a:cubicBezTo>
                  <a:cubicBezTo>
                    <a:pt x="480" y="180"/>
                    <a:pt x="480" y="180"/>
                    <a:pt x="480" y="180"/>
                  </a:cubicBezTo>
                  <a:cubicBezTo>
                    <a:pt x="481" y="170"/>
                    <a:pt x="481" y="170"/>
                    <a:pt x="481" y="170"/>
                  </a:cubicBezTo>
                  <a:cubicBezTo>
                    <a:pt x="482" y="167"/>
                    <a:pt x="482" y="167"/>
                    <a:pt x="482" y="167"/>
                  </a:cubicBezTo>
                  <a:cubicBezTo>
                    <a:pt x="484" y="163"/>
                    <a:pt x="484" y="163"/>
                    <a:pt x="484" y="163"/>
                  </a:cubicBezTo>
                  <a:cubicBezTo>
                    <a:pt x="485" y="160"/>
                    <a:pt x="485" y="160"/>
                    <a:pt x="485" y="160"/>
                  </a:cubicBezTo>
                  <a:cubicBezTo>
                    <a:pt x="484" y="158"/>
                    <a:pt x="484" y="158"/>
                    <a:pt x="484" y="158"/>
                  </a:cubicBezTo>
                  <a:cubicBezTo>
                    <a:pt x="482" y="150"/>
                    <a:pt x="482" y="150"/>
                    <a:pt x="482" y="150"/>
                  </a:cubicBezTo>
                  <a:cubicBezTo>
                    <a:pt x="483" y="144"/>
                    <a:pt x="483" y="144"/>
                    <a:pt x="483" y="144"/>
                  </a:cubicBezTo>
                  <a:cubicBezTo>
                    <a:pt x="485" y="139"/>
                    <a:pt x="485" y="139"/>
                    <a:pt x="485" y="139"/>
                  </a:cubicBezTo>
                  <a:cubicBezTo>
                    <a:pt x="486" y="135"/>
                    <a:pt x="486" y="135"/>
                    <a:pt x="486" y="135"/>
                  </a:cubicBezTo>
                  <a:cubicBezTo>
                    <a:pt x="485" y="125"/>
                    <a:pt x="485" y="125"/>
                    <a:pt x="485" y="125"/>
                  </a:cubicBezTo>
                  <a:cubicBezTo>
                    <a:pt x="486" y="114"/>
                    <a:pt x="486" y="114"/>
                    <a:pt x="486" y="114"/>
                  </a:cubicBezTo>
                  <a:cubicBezTo>
                    <a:pt x="486" y="109"/>
                    <a:pt x="486" y="109"/>
                    <a:pt x="486" y="109"/>
                  </a:cubicBezTo>
                  <a:cubicBezTo>
                    <a:pt x="484" y="106"/>
                    <a:pt x="484" y="106"/>
                    <a:pt x="484" y="106"/>
                  </a:cubicBezTo>
                  <a:cubicBezTo>
                    <a:pt x="481" y="103"/>
                    <a:pt x="481" y="103"/>
                    <a:pt x="481" y="103"/>
                  </a:cubicBezTo>
                  <a:cubicBezTo>
                    <a:pt x="480" y="100"/>
                    <a:pt x="480" y="100"/>
                    <a:pt x="480" y="100"/>
                  </a:cubicBezTo>
                  <a:cubicBezTo>
                    <a:pt x="480" y="90"/>
                    <a:pt x="480" y="90"/>
                    <a:pt x="480" y="90"/>
                  </a:cubicBezTo>
                  <a:cubicBezTo>
                    <a:pt x="479" y="84"/>
                    <a:pt x="479" y="84"/>
                    <a:pt x="479" y="84"/>
                  </a:cubicBezTo>
                  <a:cubicBezTo>
                    <a:pt x="477" y="78"/>
                    <a:pt x="477" y="78"/>
                    <a:pt x="477" y="78"/>
                  </a:cubicBezTo>
                  <a:cubicBezTo>
                    <a:pt x="474" y="73"/>
                    <a:pt x="474" y="73"/>
                    <a:pt x="474" y="73"/>
                  </a:cubicBezTo>
                  <a:cubicBezTo>
                    <a:pt x="471" y="69"/>
                    <a:pt x="471" y="69"/>
                    <a:pt x="471" y="69"/>
                  </a:cubicBezTo>
                  <a:cubicBezTo>
                    <a:pt x="466" y="64"/>
                    <a:pt x="466" y="64"/>
                    <a:pt x="466" y="64"/>
                  </a:cubicBezTo>
                  <a:cubicBezTo>
                    <a:pt x="461" y="61"/>
                    <a:pt x="461" y="61"/>
                    <a:pt x="461" y="61"/>
                  </a:cubicBezTo>
                  <a:cubicBezTo>
                    <a:pt x="456" y="59"/>
                    <a:pt x="456" y="59"/>
                    <a:pt x="456" y="59"/>
                  </a:cubicBezTo>
                  <a:cubicBezTo>
                    <a:pt x="454" y="57"/>
                    <a:pt x="454" y="57"/>
                    <a:pt x="454" y="57"/>
                  </a:cubicBezTo>
                  <a:cubicBezTo>
                    <a:pt x="449" y="51"/>
                    <a:pt x="449" y="51"/>
                    <a:pt x="449" y="51"/>
                  </a:cubicBezTo>
                  <a:cubicBezTo>
                    <a:pt x="447" y="48"/>
                    <a:pt x="447" y="48"/>
                    <a:pt x="447" y="48"/>
                  </a:cubicBezTo>
                  <a:cubicBezTo>
                    <a:pt x="444" y="46"/>
                    <a:pt x="444" y="46"/>
                    <a:pt x="444" y="46"/>
                  </a:cubicBezTo>
                  <a:cubicBezTo>
                    <a:pt x="433" y="46"/>
                    <a:pt x="433" y="46"/>
                    <a:pt x="433" y="46"/>
                  </a:cubicBezTo>
                  <a:cubicBezTo>
                    <a:pt x="432" y="46"/>
                    <a:pt x="432" y="46"/>
                    <a:pt x="432" y="46"/>
                  </a:cubicBezTo>
                  <a:cubicBezTo>
                    <a:pt x="431" y="46"/>
                    <a:pt x="431" y="46"/>
                    <a:pt x="431" y="46"/>
                  </a:cubicBezTo>
                  <a:cubicBezTo>
                    <a:pt x="429" y="47"/>
                    <a:pt x="429" y="47"/>
                    <a:pt x="429" y="47"/>
                  </a:cubicBezTo>
                  <a:cubicBezTo>
                    <a:pt x="426" y="48"/>
                    <a:pt x="426" y="48"/>
                    <a:pt x="426" y="48"/>
                  </a:cubicBezTo>
                  <a:cubicBezTo>
                    <a:pt x="423" y="52"/>
                    <a:pt x="423" y="52"/>
                    <a:pt x="423" y="52"/>
                  </a:cubicBezTo>
                  <a:cubicBezTo>
                    <a:pt x="420" y="54"/>
                    <a:pt x="420" y="54"/>
                    <a:pt x="420" y="54"/>
                  </a:cubicBezTo>
                  <a:cubicBezTo>
                    <a:pt x="416" y="54"/>
                    <a:pt x="416" y="54"/>
                    <a:pt x="416" y="54"/>
                  </a:cubicBezTo>
                  <a:cubicBezTo>
                    <a:pt x="412" y="53"/>
                    <a:pt x="412" y="53"/>
                    <a:pt x="412" y="53"/>
                  </a:cubicBezTo>
                  <a:cubicBezTo>
                    <a:pt x="409" y="51"/>
                    <a:pt x="409" y="51"/>
                    <a:pt x="409" y="51"/>
                  </a:cubicBezTo>
                  <a:cubicBezTo>
                    <a:pt x="404" y="50"/>
                    <a:pt x="404" y="50"/>
                    <a:pt x="404" y="50"/>
                  </a:cubicBezTo>
                  <a:cubicBezTo>
                    <a:pt x="394" y="46"/>
                    <a:pt x="394" y="46"/>
                    <a:pt x="394" y="46"/>
                  </a:cubicBezTo>
                  <a:cubicBezTo>
                    <a:pt x="391" y="42"/>
                    <a:pt x="391" y="42"/>
                    <a:pt x="391" y="42"/>
                  </a:cubicBezTo>
                  <a:cubicBezTo>
                    <a:pt x="389" y="39"/>
                    <a:pt x="389" y="39"/>
                    <a:pt x="389" y="39"/>
                  </a:cubicBezTo>
                  <a:cubicBezTo>
                    <a:pt x="388" y="37"/>
                    <a:pt x="388" y="37"/>
                    <a:pt x="388" y="37"/>
                  </a:cubicBezTo>
                  <a:cubicBezTo>
                    <a:pt x="388" y="34"/>
                    <a:pt x="388" y="34"/>
                    <a:pt x="388" y="34"/>
                  </a:cubicBezTo>
                  <a:cubicBezTo>
                    <a:pt x="388" y="31"/>
                    <a:pt x="388" y="31"/>
                    <a:pt x="388" y="31"/>
                  </a:cubicBezTo>
                  <a:cubicBezTo>
                    <a:pt x="386" y="29"/>
                    <a:pt x="386" y="29"/>
                    <a:pt x="386" y="29"/>
                  </a:cubicBezTo>
                  <a:cubicBezTo>
                    <a:pt x="383" y="25"/>
                    <a:pt x="383" y="25"/>
                    <a:pt x="383" y="25"/>
                  </a:cubicBezTo>
                  <a:cubicBezTo>
                    <a:pt x="381" y="22"/>
                    <a:pt x="381" y="22"/>
                    <a:pt x="381" y="22"/>
                  </a:cubicBezTo>
                  <a:cubicBezTo>
                    <a:pt x="379" y="21"/>
                    <a:pt x="379" y="21"/>
                    <a:pt x="379" y="21"/>
                  </a:cubicBezTo>
                  <a:cubicBezTo>
                    <a:pt x="376" y="19"/>
                    <a:pt x="376" y="19"/>
                    <a:pt x="376" y="19"/>
                  </a:cubicBezTo>
                  <a:cubicBezTo>
                    <a:pt x="373" y="19"/>
                    <a:pt x="373" y="19"/>
                    <a:pt x="373" y="19"/>
                  </a:cubicBezTo>
                  <a:cubicBezTo>
                    <a:pt x="371" y="20"/>
                    <a:pt x="371" y="20"/>
                    <a:pt x="371" y="20"/>
                  </a:cubicBezTo>
                  <a:cubicBezTo>
                    <a:pt x="367" y="22"/>
                    <a:pt x="367" y="22"/>
                    <a:pt x="367" y="22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59" y="22"/>
                    <a:pt x="359" y="22"/>
                    <a:pt x="359" y="22"/>
                  </a:cubicBezTo>
                  <a:cubicBezTo>
                    <a:pt x="356" y="23"/>
                    <a:pt x="356" y="23"/>
                    <a:pt x="356" y="23"/>
                  </a:cubicBezTo>
                  <a:cubicBezTo>
                    <a:pt x="356" y="25"/>
                    <a:pt x="356" y="25"/>
                    <a:pt x="356" y="25"/>
                  </a:cubicBezTo>
                  <a:cubicBezTo>
                    <a:pt x="359" y="27"/>
                    <a:pt x="359" y="27"/>
                    <a:pt x="359" y="27"/>
                  </a:cubicBezTo>
                  <a:cubicBezTo>
                    <a:pt x="357" y="28"/>
                    <a:pt x="357" y="28"/>
                    <a:pt x="357" y="28"/>
                  </a:cubicBezTo>
                  <a:cubicBezTo>
                    <a:pt x="340" y="28"/>
                    <a:pt x="340" y="28"/>
                    <a:pt x="340" y="28"/>
                  </a:cubicBezTo>
                  <a:cubicBezTo>
                    <a:pt x="336" y="27"/>
                    <a:pt x="336" y="27"/>
                    <a:pt x="336" y="27"/>
                  </a:cubicBezTo>
                  <a:cubicBezTo>
                    <a:pt x="335" y="25"/>
                    <a:pt x="335" y="25"/>
                    <a:pt x="335" y="25"/>
                  </a:cubicBezTo>
                  <a:cubicBezTo>
                    <a:pt x="333" y="20"/>
                    <a:pt x="333" y="20"/>
                    <a:pt x="333" y="20"/>
                  </a:cubicBezTo>
                  <a:cubicBezTo>
                    <a:pt x="331" y="17"/>
                    <a:pt x="331" y="17"/>
                    <a:pt x="331" y="17"/>
                  </a:cubicBezTo>
                  <a:cubicBezTo>
                    <a:pt x="329" y="18"/>
                    <a:pt x="329" y="18"/>
                    <a:pt x="329" y="18"/>
                  </a:cubicBezTo>
                  <a:cubicBezTo>
                    <a:pt x="325" y="19"/>
                    <a:pt x="325" y="19"/>
                    <a:pt x="325" y="19"/>
                  </a:cubicBezTo>
                  <a:cubicBezTo>
                    <a:pt x="321" y="19"/>
                    <a:pt x="321" y="19"/>
                    <a:pt x="321" y="19"/>
                  </a:cubicBezTo>
                  <a:cubicBezTo>
                    <a:pt x="318" y="18"/>
                    <a:pt x="318" y="18"/>
                    <a:pt x="318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3" y="18"/>
                    <a:pt x="313" y="18"/>
                    <a:pt x="313" y="18"/>
                  </a:cubicBezTo>
                  <a:cubicBezTo>
                    <a:pt x="314" y="20"/>
                    <a:pt x="314" y="20"/>
                    <a:pt x="314" y="20"/>
                  </a:cubicBezTo>
                  <a:cubicBezTo>
                    <a:pt x="315" y="21"/>
                    <a:pt x="315" y="21"/>
                    <a:pt x="315" y="21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8" y="23"/>
                    <a:pt x="319" y="23"/>
                    <a:pt x="321" y="24"/>
                  </a:cubicBezTo>
                  <a:cubicBezTo>
                    <a:pt x="322" y="25"/>
                    <a:pt x="322" y="25"/>
                    <a:pt x="322" y="25"/>
                  </a:cubicBezTo>
                  <a:cubicBezTo>
                    <a:pt x="325" y="30"/>
                    <a:pt x="325" y="30"/>
                    <a:pt x="325" y="30"/>
                  </a:cubicBezTo>
                  <a:cubicBezTo>
                    <a:pt x="326" y="32"/>
                    <a:pt x="326" y="32"/>
                    <a:pt x="326" y="32"/>
                  </a:cubicBezTo>
                  <a:cubicBezTo>
                    <a:pt x="325" y="34"/>
                    <a:pt x="325" y="34"/>
                    <a:pt x="325" y="34"/>
                  </a:cubicBezTo>
                  <a:cubicBezTo>
                    <a:pt x="322" y="31"/>
                    <a:pt x="322" y="31"/>
                    <a:pt x="322" y="31"/>
                  </a:cubicBezTo>
                  <a:cubicBezTo>
                    <a:pt x="321" y="35"/>
                    <a:pt x="321" y="35"/>
                    <a:pt x="321" y="35"/>
                  </a:cubicBezTo>
                  <a:cubicBezTo>
                    <a:pt x="321" y="38"/>
                    <a:pt x="321" y="38"/>
                    <a:pt x="321" y="38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18" y="38"/>
                    <a:pt x="318" y="38"/>
                    <a:pt x="318" y="38"/>
                  </a:cubicBezTo>
                  <a:cubicBezTo>
                    <a:pt x="319" y="35"/>
                    <a:pt x="319" y="35"/>
                    <a:pt x="319" y="35"/>
                  </a:cubicBezTo>
                  <a:cubicBezTo>
                    <a:pt x="319" y="30"/>
                    <a:pt x="319" y="30"/>
                    <a:pt x="319" y="30"/>
                  </a:cubicBezTo>
                  <a:cubicBezTo>
                    <a:pt x="318" y="27"/>
                    <a:pt x="318" y="27"/>
                    <a:pt x="318" y="27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09" y="23"/>
                    <a:pt x="309" y="23"/>
                    <a:pt x="309" y="23"/>
                  </a:cubicBezTo>
                  <a:cubicBezTo>
                    <a:pt x="306" y="21"/>
                    <a:pt x="306" y="21"/>
                    <a:pt x="306" y="21"/>
                  </a:cubicBezTo>
                  <a:cubicBezTo>
                    <a:pt x="306" y="18"/>
                    <a:pt x="306" y="18"/>
                    <a:pt x="306" y="18"/>
                  </a:cubicBezTo>
                  <a:cubicBezTo>
                    <a:pt x="305" y="18"/>
                    <a:pt x="305" y="18"/>
                    <a:pt x="305" y="18"/>
                  </a:cubicBezTo>
                  <a:cubicBezTo>
                    <a:pt x="304" y="18"/>
                    <a:pt x="304" y="18"/>
                    <a:pt x="304" y="18"/>
                  </a:cubicBezTo>
                  <a:cubicBezTo>
                    <a:pt x="303" y="15"/>
                    <a:pt x="303" y="15"/>
                    <a:pt x="303" y="15"/>
                  </a:cubicBezTo>
                  <a:cubicBezTo>
                    <a:pt x="299" y="10"/>
                    <a:pt x="299" y="10"/>
                    <a:pt x="299" y="10"/>
                  </a:cubicBezTo>
                  <a:cubicBezTo>
                    <a:pt x="297" y="8"/>
                    <a:pt x="297" y="8"/>
                    <a:pt x="297" y="8"/>
                  </a:cubicBezTo>
                  <a:cubicBezTo>
                    <a:pt x="294" y="8"/>
                    <a:pt x="294" y="8"/>
                    <a:pt x="294" y="8"/>
                  </a:cubicBezTo>
                  <a:cubicBezTo>
                    <a:pt x="293" y="5"/>
                    <a:pt x="293" y="5"/>
                    <a:pt x="293" y="5"/>
                  </a:cubicBezTo>
                  <a:cubicBezTo>
                    <a:pt x="294" y="3"/>
                    <a:pt x="294" y="3"/>
                    <a:pt x="294" y="3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92" y="10"/>
                    <a:pt x="292" y="10"/>
                    <a:pt x="292" y="10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5" y="41"/>
                    <a:pt x="295" y="41"/>
                    <a:pt x="295" y="41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2" y="64"/>
                    <a:pt x="292" y="64"/>
                    <a:pt x="292" y="64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4" y="69"/>
                    <a:pt x="284" y="69"/>
                    <a:pt x="284" y="69"/>
                  </a:cubicBezTo>
                  <a:cubicBezTo>
                    <a:pt x="282" y="72"/>
                    <a:pt x="282" y="72"/>
                    <a:pt x="282" y="72"/>
                  </a:cubicBezTo>
                  <a:cubicBezTo>
                    <a:pt x="280" y="73"/>
                    <a:pt x="280" y="73"/>
                    <a:pt x="280" y="73"/>
                  </a:cubicBezTo>
                  <a:cubicBezTo>
                    <a:pt x="278" y="75"/>
                    <a:pt x="278" y="75"/>
                    <a:pt x="278" y="75"/>
                  </a:cubicBezTo>
                  <a:cubicBezTo>
                    <a:pt x="280" y="81"/>
                    <a:pt x="280" y="81"/>
                    <a:pt x="280" y="81"/>
                  </a:cubicBezTo>
                  <a:cubicBezTo>
                    <a:pt x="281" y="86"/>
                    <a:pt x="281" y="86"/>
                    <a:pt x="281" y="86"/>
                  </a:cubicBezTo>
                  <a:cubicBezTo>
                    <a:pt x="280" y="93"/>
                    <a:pt x="280" y="93"/>
                    <a:pt x="280" y="93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74" y="111"/>
                    <a:pt x="274" y="111"/>
                    <a:pt x="274" y="111"/>
                  </a:cubicBezTo>
                  <a:cubicBezTo>
                    <a:pt x="273" y="115"/>
                    <a:pt x="273" y="115"/>
                    <a:pt x="273" y="115"/>
                  </a:cubicBezTo>
                  <a:cubicBezTo>
                    <a:pt x="270" y="118"/>
                    <a:pt x="270" y="118"/>
                    <a:pt x="270" y="118"/>
                  </a:cubicBezTo>
                  <a:cubicBezTo>
                    <a:pt x="270" y="120"/>
                    <a:pt x="270" y="120"/>
                    <a:pt x="270" y="120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4" y="127"/>
                    <a:pt x="274" y="127"/>
                    <a:pt x="274" y="127"/>
                  </a:cubicBezTo>
                  <a:cubicBezTo>
                    <a:pt x="275" y="129"/>
                    <a:pt x="275" y="129"/>
                    <a:pt x="275" y="129"/>
                  </a:cubicBezTo>
                  <a:cubicBezTo>
                    <a:pt x="274" y="137"/>
                    <a:pt x="274" y="137"/>
                    <a:pt x="274" y="137"/>
                  </a:cubicBezTo>
                  <a:cubicBezTo>
                    <a:pt x="272" y="144"/>
                    <a:pt x="272" y="144"/>
                    <a:pt x="272" y="144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3" y="144"/>
                    <a:pt x="273" y="144"/>
                    <a:pt x="273" y="144"/>
                  </a:cubicBezTo>
                  <a:cubicBezTo>
                    <a:pt x="274" y="141"/>
                    <a:pt x="274" y="141"/>
                    <a:pt x="274" y="141"/>
                  </a:cubicBezTo>
                  <a:cubicBezTo>
                    <a:pt x="275" y="138"/>
                    <a:pt x="275" y="138"/>
                    <a:pt x="275" y="138"/>
                  </a:cubicBezTo>
                  <a:cubicBezTo>
                    <a:pt x="277" y="138"/>
                    <a:pt x="277" y="138"/>
                    <a:pt x="277" y="138"/>
                  </a:cubicBezTo>
                  <a:cubicBezTo>
                    <a:pt x="278" y="136"/>
                    <a:pt x="278" y="136"/>
                    <a:pt x="278" y="136"/>
                  </a:cubicBezTo>
                  <a:cubicBezTo>
                    <a:pt x="280" y="135"/>
                    <a:pt x="280" y="135"/>
                    <a:pt x="280" y="135"/>
                  </a:cubicBezTo>
                  <a:cubicBezTo>
                    <a:pt x="280" y="137"/>
                    <a:pt x="280" y="137"/>
                    <a:pt x="280" y="137"/>
                  </a:cubicBezTo>
                  <a:cubicBezTo>
                    <a:pt x="281" y="139"/>
                    <a:pt x="281" y="139"/>
                    <a:pt x="281" y="139"/>
                  </a:cubicBezTo>
                  <a:cubicBezTo>
                    <a:pt x="283" y="140"/>
                    <a:pt x="283" y="140"/>
                    <a:pt x="283" y="140"/>
                  </a:cubicBezTo>
                  <a:cubicBezTo>
                    <a:pt x="283" y="140"/>
                    <a:pt x="283" y="140"/>
                    <a:pt x="283" y="140"/>
                  </a:cubicBezTo>
                  <a:cubicBezTo>
                    <a:pt x="284" y="140"/>
                    <a:pt x="284" y="140"/>
                    <a:pt x="284" y="140"/>
                  </a:cubicBezTo>
                  <a:cubicBezTo>
                    <a:pt x="285" y="139"/>
                    <a:pt x="285" y="139"/>
                    <a:pt x="285" y="139"/>
                  </a:cubicBezTo>
                  <a:cubicBezTo>
                    <a:pt x="283" y="142"/>
                    <a:pt x="283" y="142"/>
                    <a:pt x="283" y="142"/>
                  </a:cubicBezTo>
                  <a:cubicBezTo>
                    <a:pt x="282" y="143"/>
                    <a:pt x="282" y="143"/>
                    <a:pt x="282" y="143"/>
                  </a:cubicBezTo>
                  <a:cubicBezTo>
                    <a:pt x="281" y="142"/>
                    <a:pt x="281" y="142"/>
                    <a:pt x="281" y="142"/>
                  </a:cubicBezTo>
                  <a:cubicBezTo>
                    <a:pt x="280" y="141"/>
                    <a:pt x="280" y="141"/>
                    <a:pt x="280" y="141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7" y="140"/>
                    <a:pt x="277" y="140"/>
                    <a:pt x="277" y="140"/>
                  </a:cubicBezTo>
                  <a:cubicBezTo>
                    <a:pt x="276" y="141"/>
                    <a:pt x="276" y="141"/>
                    <a:pt x="276" y="141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0" y="149"/>
                    <a:pt x="270" y="149"/>
                    <a:pt x="270" y="149"/>
                  </a:cubicBezTo>
                  <a:cubicBezTo>
                    <a:pt x="268" y="156"/>
                    <a:pt x="268" y="156"/>
                    <a:pt x="268" y="156"/>
                  </a:cubicBezTo>
                  <a:cubicBezTo>
                    <a:pt x="265" y="163"/>
                    <a:pt x="265" y="163"/>
                    <a:pt x="265" y="163"/>
                  </a:cubicBezTo>
                  <a:cubicBezTo>
                    <a:pt x="264" y="166"/>
                    <a:pt x="264" y="166"/>
                    <a:pt x="264" y="166"/>
                  </a:cubicBezTo>
                  <a:cubicBezTo>
                    <a:pt x="265" y="169"/>
                    <a:pt x="265" y="169"/>
                    <a:pt x="265" y="169"/>
                  </a:cubicBezTo>
                  <a:cubicBezTo>
                    <a:pt x="268" y="173"/>
                    <a:pt x="268" y="173"/>
                    <a:pt x="268" y="173"/>
                  </a:cubicBezTo>
                  <a:cubicBezTo>
                    <a:pt x="274" y="173"/>
                    <a:pt x="274" y="173"/>
                    <a:pt x="274" y="173"/>
                  </a:cubicBezTo>
                  <a:cubicBezTo>
                    <a:pt x="272" y="178"/>
                    <a:pt x="272" y="178"/>
                    <a:pt x="272" y="178"/>
                  </a:cubicBezTo>
                  <a:cubicBezTo>
                    <a:pt x="271" y="181"/>
                    <a:pt x="271" y="181"/>
                    <a:pt x="271" y="181"/>
                  </a:cubicBezTo>
                  <a:cubicBezTo>
                    <a:pt x="273" y="183"/>
                    <a:pt x="273" y="183"/>
                    <a:pt x="273" y="183"/>
                  </a:cubicBezTo>
                  <a:cubicBezTo>
                    <a:pt x="273" y="185"/>
                    <a:pt x="273" y="186"/>
                    <a:pt x="273" y="188"/>
                  </a:cubicBezTo>
                  <a:cubicBezTo>
                    <a:pt x="272" y="190"/>
                    <a:pt x="272" y="190"/>
                    <a:pt x="272" y="190"/>
                  </a:cubicBezTo>
                  <a:cubicBezTo>
                    <a:pt x="270" y="191"/>
                    <a:pt x="270" y="191"/>
                    <a:pt x="270" y="191"/>
                  </a:cubicBezTo>
                  <a:cubicBezTo>
                    <a:pt x="270" y="192"/>
                    <a:pt x="270" y="192"/>
                    <a:pt x="270" y="192"/>
                  </a:cubicBezTo>
                  <a:cubicBezTo>
                    <a:pt x="270" y="194"/>
                    <a:pt x="270" y="194"/>
                    <a:pt x="270" y="194"/>
                  </a:cubicBezTo>
                  <a:cubicBezTo>
                    <a:pt x="266" y="191"/>
                    <a:pt x="266" y="191"/>
                    <a:pt x="266" y="191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3" y="186"/>
                    <a:pt x="263" y="186"/>
                    <a:pt x="263" y="186"/>
                  </a:cubicBezTo>
                  <a:cubicBezTo>
                    <a:pt x="263" y="179"/>
                    <a:pt x="263" y="179"/>
                    <a:pt x="263" y="179"/>
                  </a:cubicBezTo>
                  <a:cubicBezTo>
                    <a:pt x="264" y="171"/>
                    <a:pt x="264" y="171"/>
                    <a:pt x="264" y="171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60" y="181"/>
                    <a:pt x="260" y="181"/>
                    <a:pt x="260" y="181"/>
                  </a:cubicBezTo>
                  <a:cubicBezTo>
                    <a:pt x="257" y="186"/>
                    <a:pt x="257" y="186"/>
                    <a:pt x="257" y="186"/>
                  </a:cubicBezTo>
                  <a:cubicBezTo>
                    <a:pt x="255" y="197"/>
                    <a:pt x="255" y="197"/>
                    <a:pt x="255" y="197"/>
                  </a:cubicBezTo>
                  <a:cubicBezTo>
                    <a:pt x="256" y="202"/>
                    <a:pt x="256" y="202"/>
                    <a:pt x="256" y="202"/>
                  </a:cubicBezTo>
                  <a:cubicBezTo>
                    <a:pt x="262" y="207"/>
                    <a:pt x="262" y="207"/>
                    <a:pt x="262" y="207"/>
                  </a:cubicBezTo>
                  <a:cubicBezTo>
                    <a:pt x="259" y="210"/>
                    <a:pt x="259" y="210"/>
                    <a:pt x="259" y="210"/>
                  </a:cubicBezTo>
                  <a:cubicBezTo>
                    <a:pt x="256" y="213"/>
                    <a:pt x="256" y="213"/>
                    <a:pt x="256" y="213"/>
                  </a:cubicBezTo>
                  <a:cubicBezTo>
                    <a:pt x="252" y="215"/>
                    <a:pt x="252" y="215"/>
                    <a:pt x="252" y="215"/>
                  </a:cubicBezTo>
                  <a:cubicBezTo>
                    <a:pt x="255" y="208"/>
                    <a:pt x="255" y="208"/>
                    <a:pt x="255" y="208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55" y="206"/>
                    <a:pt x="255" y="206"/>
                    <a:pt x="255" y="206"/>
                  </a:cubicBezTo>
                  <a:cubicBezTo>
                    <a:pt x="254" y="208"/>
                    <a:pt x="254" y="208"/>
                    <a:pt x="254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2" y="212"/>
                    <a:pt x="252" y="212"/>
                    <a:pt x="252" y="212"/>
                  </a:cubicBezTo>
                  <a:cubicBezTo>
                    <a:pt x="251" y="214"/>
                    <a:pt x="250" y="216"/>
                    <a:pt x="249" y="219"/>
                  </a:cubicBezTo>
                  <a:cubicBezTo>
                    <a:pt x="247" y="222"/>
                    <a:pt x="247" y="222"/>
                    <a:pt x="247" y="222"/>
                  </a:cubicBezTo>
                  <a:cubicBezTo>
                    <a:pt x="243" y="222"/>
                    <a:pt x="243" y="222"/>
                    <a:pt x="243" y="222"/>
                  </a:cubicBezTo>
                  <a:cubicBezTo>
                    <a:pt x="243" y="224"/>
                    <a:pt x="243" y="224"/>
                    <a:pt x="243" y="224"/>
                  </a:cubicBezTo>
                  <a:cubicBezTo>
                    <a:pt x="245" y="225"/>
                    <a:pt x="245" y="225"/>
                    <a:pt x="245" y="225"/>
                  </a:cubicBezTo>
                  <a:cubicBezTo>
                    <a:pt x="248" y="226"/>
                    <a:pt x="248" y="226"/>
                    <a:pt x="248" y="226"/>
                  </a:cubicBezTo>
                  <a:cubicBezTo>
                    <a:pt x="248" y="235"/>
                    <a:pt x="248" y="235"/>
                    <a:pt x="248" y="235"/>
                  </a:cubicBezTo>
                  <a:cubicBezTo>
                    <a:pt x="247" y="240"/>
                    <a:pt x="247" y="240"/>
                    <a:pt x="247" y="240"/>
                  </a:cubicBezTo>
                  <a:cubicBezTo>
                    <a:pt x="245" y="245"/>
                    <a:pt x="245" y="245"/>
                    <a:pt x="245" y="245"/>
                  </a:cubicBezTo>
                  <a:cubicBezTo>
                    <a:pt x="244" y="247"/>
                    <a:pt x="244" y="247"/>
                    <a:pt x="244" y="247"/>
                  </a:cubicBezTo>
                  <a:cubicBezTo>
                    <a:pt x="241" y="255"/>
                    <a:pt x="241" y="255"/>
                    <a:pt x="241" y="255"/>
                  </a:cubicBezTo>
                  <a:cubicBezTo>
                    <a:pt x="241" y="258"/>
                    <a:pt x="241" y="258"/>
                    <a:pt x="241" y="258"/>
                  </a:cubicBezTo>
                  <a:cubicBezTo>
                    <a:pt x="240" y="263"/>
                    <a:pt x="240" y="263"/>
                    <a:pt x="240" y="263"/>
                  </a:cubicBezTo>
                  <a:cubicBezTo>
                    <a:pt x="239" y="267"/>
                    <a:pt x="239" y="267"/>
                    <a:pt x="239" y="267"/>
                  </a:cubicBezTo>
                  <a:cubicBezTo>
                    <a:pt x="238" y="270"/>
                    <a:pt x="238" y="270"/>
                    <a:pt x="238" y="270"/>
                  </a:cubicBezTo>
                  <a:cubicBezTo>
                    <a:pt x="236" y="276"/>
                    <a:pt x="236" y="276"/>
                    <a:pt x="236" y="276"/>
                  </a:cubicBezTo>
                  <a:cubicBezTo>
                    <a:pt x="233" y="282"/>
                    <a:pt x="233" y="282"/>
                    <a:pt x="233" y="282"/>
                  </a:cubicBezTo>
                  <a:cubicBezTo>
                    <a:pt x="229" y="287"/>
                    <a:pt x="229" y="287"/>
                    <a:pt x="229" y="287"/>
                  </a:cubicBezTo>
                  <a:cubicBezTo>
                    <a:pt x="226" y="291"/>
                    <a:pt x="226" y="291"/>
                    <a:pt x="226" y="291"/>
                  </a:cubicBezTo>
                  <a:cubicBezTo>
                    <a:pt x="225" y="293"/>
                    <a:pt x="225" y="293"/>
                    <a:pt x="225" y="293"/>
                  </a:cubicBezTo>
                  <a:cubicBezTo>
                    <a:pt x="226" y="296"/>
                    <a:pt x="226" y="296"/>
                    <a:pt x="226" y="296"/>
                  </a:cubicBezTo>
                  <a:cubicBezTo>
                    <a:pt x="224" y="303"/>
                    <a:pt x="222" y="309"/>
                    <a:pt x="220" y="315"/>
                  </a:cubicBezTo>
                  <a:cubicBezTo>
                    <a:pt x="217" y="320"/>
                    <a:pt x="217" y="320"/>
                    <a:pt x="217" y="320"/>
                  </a:cubicBezTo>
                  <a:cubicBezTo>
                    <a:pt x="217" y="322"/>
                    <a:pt x="217" y="322"/>
                    <a:pt x="217" y="322"/>
                  </a:cubicBezTo>
                  <a:cubicBezTo>
                    <a:pt x="218" y="325"/>
                    <a:pt x="218" y="325"/>
                    <a:pt x="218" y="325"/>
                  </a:cubicBezTo>
                  <a:cubicBezTo>
                    <a:pt x="217" y="327"/>
                    <a:pt x="217" y="327"/>
                    <a:pt x="217" y="327"/>
                  </a:cubicBezTo>
                  <a:cubicBezTo>
                    <a:pt x="216" y="329"/>
                    <a:pt x="216" y="329"/>
                    <a:pt x="216" y="329"/>
                  </a:cubicBezTo>
                  <a:cubicBezTo>
                    <a:pt x="214" y="330"/>
                    <a:pt x="214" y="330"/>
                    <a:pt x="214" y="330"/>
                  </a:cubicBezTo>
                  <a:cubicBezTo>
                    <a:pt x="213" y="332"/>
                    <a:pt x="213" y="334"/>
                    <a:pt x="212" y="336"/>
                  </a:cubicBezTo>
                  <a:cubicBezTo>
                    <a:pt x="209" y="341"/>
                    <a:pt x="209" y="341"/>
                    <a:pt x="209" y="341"/>
                  </a:cubicBezTo>
                  <a:cubicBezTo>
                    <a:pt x="207" y="345"/>
                    <a:pt x="207" y="345"/>
                    <a:pt x="207" y="345"/>
                  </a:cubicBezTo>
                  <a:cubicBezTo>
                    <a:pt x="204" y="349"/>
                    <a:pt x="204" y="349"/>
                    <a:pt x="204" y="349"/>
                  </a:cubicBezTo>
                  <a:cubicBezTo>
                    <a:pt x="202" y="353"/>
                    <a:pt x="202" y="353"/>
                    <a:pt x="202" y="353"/>
                  </a:cubicBezTo>
                  <a:cubicBezTo>
                    <a:pt x="200" y="360"/>
                    <a:pt x="200" y="360"/>
                    <a:pt x="200" y="360"/>
                  </a:cubicBezTo>
                  <a:cubicBezTo>
                    <a:pt x="200" y="363"/>
                    <a:pt x="200" y="363"/>
                    <a:pt x="200" y="363"/>
                  </a:cubicBezTo>
                  <a:cubicBezTo>
                    <a:pt x="200" y="368"/>
                    <a:pt x="200" y="368"/>
                    <a:pt x="200" y="368"/>
                  </a:cubicBezTo>
                  <a:cubicBezTo>
                    <a:pt x="200" y="373"/>
                    <a:pt x="200" y="373"/>
                    <a:pt x="200" y="373"/>
                  </a:cubicBezTo>
                  <a:cubicBezTo>
                    <a:pt x="196" y="382"/>
                    <a:pt x="196" y="382"/>
                    <a:pt x="196" y="382"/>
                  </a:cubicBezTo>
                  <a:cubicBezTo>
                    <a:pt x="195" y="384"/>
                    <a:pt x="195" y="384"/>
                    <a:pt x="195" y="384"/>
                  </a:cubicBezTo>
                  <a:cubicBezTo>
                    <a:pt x="193" y="385"/>
                    <a:pt x="193" y="385"/>
                    <a:pt x="193" y="385"/>
                  </a:cubicBezTo>
                  <a:cubicBezTo>
                    <a:pt x="194" y="385"/>
                    <a:pt x="194" y="385"/>
                    <a:pt x="194" y="385"/>
                  </a:cubicBezTo>
                  <a:cubicBezTo>
                    <a:pt x="196" y="386"/>
                    <a:pt x="196" y="386"/>
                    <a:pt x="196" y="386"/>
                  </a:cubicBezTo>
                  <a:cubicBezTo>
                    <a:pt x="196" y="388"/>
                    <a:pt x="196" y="388"/>
                    <a:pt x="196" y="388"/>
                  </a:cubicBezTo>
                  <a:cubicBezTo>
                    <a:pt x="195" y="391"/>
                    <a:pt x="195" y="391"/>
                    <a:pt x="195" y="391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3" y="396"/>
                    <a:pt x="193" y="396"/>
                    <a:pt x="193" y="396"/>
                  </a:cubicBezTo>
                  <a:cubicBezTo>
                    <a:pt x="192" y="398"/>
                    <a:pt x="192" y="398"/>
                    <a:pt x="192" y="398"/>
                  </a:cubicBezTo>
                  <a:cubicBezTo>
                    <a:pt x="192" y="399"/>
                    <a:pt x="192" y="399"/>
                    <a:pt x="192" y="399"/>
                  </a:cubicBezTo>
                  <a:cubicBezTo>
                    <a:pt x="195" y="398"/>
                    <a:pt x="195" y="398"/>
                    <a:pt x="195" y="398"/>
                  </a:cubicBezTo>
                  <a:cubicBezTo>
                    <a:pt x="196" y="396"/>
                    <a:pt x="196" y="396"/>
                    <a:pt x="196" y="396"/>
                  </a:cubicBezTo>
                  <a:cubicBezTo>
                    <a:pt x="198" y="399"/>
                    <a:pt x="198" y="399"/>
                    <a:pt x="198" y="399"/>
                  </a:cubicBezTo>
                  <a:cubicBezTo>
                    <a:pt x="199" y="400"/>
                    <a:pt x="199" y="400"/>
                    <a:pt x="199" y="400"/>
                  </a:cubicBezTo>
                  <a:cubicBezTo>
                    <a:pt x="200" y="400"/>
                    <a:pt x="200" y="400"/>
                    <a:pt x="200" y="400"/>
                  </a:cubicBezTo>
                  <a:cubicBezTo>
                    <a:pt x="201" y="399"/>
                    <a:pt x="201" y="399"/>
                    <a:pt x="201" y="399"/>
                  </a:cubicBezTo>
                  <a:cubicBezTo>
                    <a:pt x="203" y="400"/>
                    <a:pt x="203" y="400"/>
                    <a:pt x="203" y="400"/>
                  </a:cubicBezTo>
                  <a:cubicBezTo>
                    <a:pt x="203" y="402"/>
                    <a:pt x="203" y="402"/>
                    <a:pt x="203" y="402"/>
                  </a:cubicBezTo>
                  <a:cubicBezTo>
                    <a:pt x="202" y="403"/>
                    <a:pt x="202" y="403"/>
                    <a:pt x="202" y="403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200" y="404"/>
                    <a:pt x="200" y="404"/>
                    <a:pt x="200" y="404"/>
                  </a:cubicBezTo>
                  <a:cubicBezTo>
                    <a:pt x="199" y="403"/>
                    <a:pt x="199" y="403"/>
                    <a:pt x="199" y="403"/>
                  </a:cubicBezTo>
                  <a:cubicBezTo>
                    <a:pt x="198" y="401"/>
                    <a:pt x="198" y="401"/>
                    <a:pt x="198" y="401"/>
                  </a:cubicBezTo>
                  <a:cubicBezTo>
                    <a:pt x="196" y="399"/>
                    <a:pt x="196" y="399"/>
                    <a:pt x="196" y="399"/>
                  </a:cubicBezTo>
                  <a:cubicBezTo>
                    <a:pt x="195" y="400"/>
                    <a:pt x="195" y="400"/>
                    <a:pt x="195" y="400"/>
                  </a:cubicBezTo>
                  <a:cubicBezTo>
                    <a:pt x="192" y="401"/>
                    <a:pt x="192" y="401"/>
                    <a:pt x="192" y="401"/>
                  </a:cubicBezTo>
                  <a:cubicBezTo>
                    <a:pt x="183" y="428"/>
                    <a:pt x="183" y="428"/>
                    <a:pt x="183" y="428"/>
                  </a:cubicBezTo>
                  <a:cubicBezTo>
                    <a:pt x="181" y="437"/>
                    <a:pt x="181" y="437"/>
                    <a:pt x="181" y="437"/>
                  </a:cubicBezTo>
                  <a:cubicBezTo>
                    <a:pt x="180" y="440"/>
                    <a:pt x="180" y="443"/>
                    <a:pt x="179" y="446"/>
                  </a:cubicBezTo>
                  <a:cubicBezTo>
                    <a:pt x="180" y="444"/>
                    <a:pt x="180" y="444"/>
                    <a:pt x="180" y="444"/>
                  </a:cubicBezTo>
                  <a:cubicBezTo>
                    <a:pt x="182" y="443"/>
                    <a:pt x="184" y="443"/>
                    <a:pt x="186" y="442"/>
                  </a:cubicBezTo>
                  <a:cubicBezTo>
                    <a:pt x="187" y="443"/>
                    <a:pt x="187" y="443"/>
                    <a:pt x="187" y="443"/>
                  </a:cubicBezTo>
                  <a:cubicBezTo>
                    <a:pt x="189" y="445"/>
                    <a:pt x="189" y="445"/>
                    <a:pt x="189" y="445"/>
                  </a:cubicBezTo>
                  <a:cubicBezTo>
                    <a:pt x="189" y="453"/>
                    <a:pt x="189" y="453"/>
                    <a:pt x="189" y="453"/>
                  </a:cubicBezTo>
                  <a:cubicBezTo>
                    <a:pt x="187" y="450"/>
                    <a:pt x="187" y="450"/>
                    <a:pt x="187" y="450"/>
                  </a:cubicBezTo>
                  <a:cubicBezTo>
                    <a:pt x="185" y="448"/>
                    <a:pt x="185" y="448"/>
                    <a:pt x="185" y="448"/>
                  </a:cubicBezTo>
                  <a:cubicBezTo>
                    <a:pt x="184" y="445"/>
                    <a:pt x="184" y="445"/>
                    <a:pt x="184" y="445"/>
                  </a:cubicBezTo>
                  <a:cubicBezTo>
                    <a:pt x="182" y="446"/>
                    <a:pt x="182" y="446"/>
                    <a:pt x="182" y="446"/>
                  </a:cubicBezTo>
                  <a:cubicBezTo>
                    <a:pt x="181" y="447"/>
                    <a:pt x="181" y="447"/>
                    <a:pt x="181" y="447"/>
                  </a:cubicBezTo>
                  <a:cubicBezTo>
                    <a:pt x="178" y="449"/>
                    <a:pt x="178" y="449"/>
                    <a:pt x="178" y="449"/>
                  </a:cubicBezTo>
                  <a:cubicBezTo>
                    <a:pt x="176" y="456"/>
                    <a:pt x="176" y="456"/>
                    <a:pt x="176" y="456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1"/>
                    <a:pt x="170" y="471"/>
                    <a:pt x="170" y="471"/>
                  </a:cubicBezTo>
                  <a:cubicBezTo>
                    <a:pt x="168" y="473"/>
                    <a:pt x="168" y="473"/>
                    <a:pt x="168" y="473"/>
                  </a:cubicBezTo>
                  <a:cubicBezTo>
                    <a:pt x="167" y="474"/>
                    <a:pt x="167" y="474"/>
                    <a:pt x="167" y="474"/>
                  </a:cubicBezTo>
                  <a:cubicBezTo>
                    <a:pt x="167" y="475"/>
                    <a:pt x="167" y="475"/>
                    <a:pt x="167" y="475"/>
                  </a:cubicBezTo>
                  <a:cubicBezTo>
                    <a:pt x="167" y="478"/>
                    <a:pt x="167" y="478"/>
                    <a:pt x="167" y="478"/>
                  </a:cubicBezTo>
                  <a:cubicBezTo>
                    <a:pt x="167" y="479"/>
                    <a:pt x="167" y="479"/>
                    <a:pt x="167" y="479"/>
                  </a:cubicBezTo>
                  <a:cubicBezTo>
                    <a:pt x="164" y="488"/>
                    <a:pt x="164" y="488"/>
                    <a:pt x="164" y="488"/>
                  </a:cubicBezTo>
                  <a:cubicBezTo>
                    <a:pt x="160" y="503"/>
                    <a:pt x="160" y="503"/>
                    <a:pt x="160" y="503"/>
                  </a:cubicBezTo>
                  <a:cubicBezTo>
                    <a:pt x="157" y="515"/>
                    <a:pt x="153" y="526"/>
                    <a:pt x="149" y="538"/>
                  </a:cubicBezTo>
                  <a:cubicBezTo>
                    <a:pt x="148" y="541"/>
                    <a:pt x="148" y="541"/>
                    <a:pt x="148" y="541"/>
                  </a:cubicBezTo>
                  <a:cubicBezTo>
                    <a:pt x="149" y="548"/>
                    <a:pt x="149" y="548"/>
                    <a:pt x="149" y="548"/>
                  </a:cubicBezTo>
                  <a:cubicBezTo>
                    <a:pt x="148" y="550"/>
                    <a:pt x="148" y="550"/>
                    <a:pt x="148" y="550"/>
                  </a:cubicBezTo>
                  <a:cubicBezTo>
                    <a:pt x="145" y="551"/>
                    <a:pt x="145" y="551"/>
                    <a:pt x="145" y="551"/>
                  </a:cubicBezTo>
                  <a:cubicBezTo>
                    <a:pt x="144" y="553"/>
                    <a:pt x="144" y="553"/>
                    <a:pt x="144" y="553"/>
                  </a:cubicBezTo>
                  <a:cubicBezTo>
                    <a:pt x="142" y="561"/>
                    <a:pt x="139" y="569"/>
                    <a:pt x="137" y="577"/>
                  </a:cubicBezTo>
                  <a:cubicBezTo>
                    <a:pt x="126" y="606"/>
                    <a:pt x="126" y="606"/>
                    <a:pt x="126" y="606"/>
                  </a:cubicBezTo>
                  <a:cubicBezTo>
                    <a:pt x="121" y="616"/>
                    <a:pt x="121" y="616"/>
                    <a:pt x="121" y="616"/>
                  </a:cubicBezTo>
                  <a:cubicBezTo>
                    <a:pt x="117" y="625"/>
                    <a:pt x="117" y="625"/>
                    <a:pt x="117" y="625"/>
                  </a:cubicBezTo>
                  <a:cubicBezTo>
                    <a:pt x="119" y="624"/>
                    <a:pt x="119" y="624"/>
                    <a:pt x="119" y="624"/>
                  </a:cubicBezTo>
                  <a:cubicBezTo>
                    <a:pt x="123" y="622"/>
                    <a:pt x="123" y="622"/>
                    <a:pt x="123" y="622"/>
                  </a:cubicBezTo>
                  <a:cubicBezTo>
                    <a:pt x="126" y="617"/>
                    <a:pt x="126" y="617"/>
                    <a:pt x="126" y="617"/>
                  </a:cubicBezTo>
                  <a:cubicBezTo>
                    <a:pt x="127" y="613"/>
                    <a:pt x="127" y="613"/>
                    <a:pt x="127" y="613"/>
                  </a:cubicBezTo>
                  <a:cubicBezTo>
                    <a:pt x="130" y="610"/>
                    <a:pt x="130" y="610"/>
                    <a:pt x="130" y="610"/>
                  </a:cubicBezTo>
                  <a:cubicBezTo>
                    <a:pt x="134" y="611"/>
                    <a:pt x="134" y="611"/>
                    <a:pt x="134" y="611"/>
                  </a:cubicBezTo>
                  <a:cubicBezTo>
                    <a:pt x="135" y="615"/>
                    <a:pt x="135" y="615"/>
                    <a:pt x="135" y="615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9" y="621"/>
                    <a:pt x="139" y="621"/>
                    <a:pt x="139" y="621"/>
                  </a:cubicBezTo>
                  <a:cubicBezTo>
                    <a:pt x="142" y="622"/>
                    <a:pt x="142" y="622"/>
                    <a:pt x="142" y="622"/>
                  </a:cubicBezTo>
                  <a:cubicBezTo>
                    <a:pt x="141" y="624"/>
                    <a:pt x="141" y="624"/>
                    <a:pt x="141" y="624"/>
                  </a:cubicBezTo>
                  <a:cubicBezTo>
                    <a:pt x="135" y="622"/>
                    <a:pt x="135" y="622"/>
                    <a:pt x="135" y="622"/>
                  </a:cubicBezTo>
                  <a:cubicBezTo>
                    <a:pt x="134" y="621"/>
                    <a:pt x="134" y="621"/>
                    <a:pt x="134" y="621"/>
                  </a:cubicBezTo>
                  <a:cubicBezTo>
                    <a:pt x="133" y="616"/>
                    <a:pt x="133" y="616"/>
                    <a:pt x="133" y="616"/>
                  </a:cubicBezTo>
                  <a:cubicBezTo>
                    <a:pt x="132" y="614"/>
                    <a:pt x="132" y="614"/>
                    <a:pt x="132" y="614"/>
                  </a:cubicBezTo>
                  <a:cubicBezTo>
                    <a:pt x="131" y="614"/>
                    <a:pt x="131" y="614"/>
                    <a:pt x="131" y="614"/>
                  </a:cubicBezTo>
                  <a:cubicBezTo>
                    <a:pt x="130" y="617"/>
                    <a:pt x="130" y="617"/>
                    <a:pt x="130" y="617"/>
                  </a:cubicBezTo>
                  <a:cubicBezTo>
                    <a:pt x="128" y="619"/>
                    <a:pt x="128" y="619"/>
                    <a:pt x="128" y="619"/>
                  </a:cubicBezTo>
                  <a:cubicBezTo>
                    <a:pt x="126" y="622"/>
                    <a:pt x="126" y="622"/>
                    <a:pt x="126" y="622"/>
                  </a:cubicBezTo>
                  <a:cubicBezTo>
                    <a:pt x="124" y="624"/>
                    <a:pt x="124" y="624"/>
                    <a:pt x="124" y="624"/>
                  </a:cubicBezTo>
                  <a:cubicBezTo>
                    <a:pt x="121" y="628"/>
                    <a:pt x="121" y="628"/>
                    <a:pt x="121" y="628"/>
                  </a:cubicBezTo>
                  <a:cubicBezTo>
                    <a:pt x="116" y="629"/>
                    <a:pt x="116" y="629"/>
                    <a:pt x="116" y="629"/>
                  </a:cubicBezTo>
                  <a:cubicBezTo>
                    <a:pt x="114" y="630"/>
                    <a:pt x="114" y="630"/>
                    <a:pt x="114" y="630"/>
                  </a:cubicBezTo>
                  <a:cubicBezTo>
                    <a:pt x="112" y="636"/>
                    <a:pt x="110" y="642"/>
                    <a:pt x="108" y="647"/>
                  </a:cubicBezTo>
                  <a:cubicBezTo>
                    <a:pt x="103" y="656"/>
                    <a:pt x="103" y="656"/>
                    <a:pt x="103" y="656"/>
                  </a:cubicBezTo>
                  <a:cubicBezTo>
                    <a:pt x="85" y="685"/>
                    <a:pt x="85" y="685"/>
                    <a:pt x="85" y="685"/>
                  </a:cubicBezTo>
                  <a:cubicBezTo>
                    <a:pt x="76" y="697"/>
                    <a:pt x="76" y="697"/>
                    <a:pt x="76" y="697"/>
                  </a:cubicBezTo>
                  <a:cubicBezTo>
                    <a:pt x="77" y="698"/>
                    <a:pt x="77" y="698"/>
                    <a:pt x="77" y="698"/>
                  </a:cubicBezTo>
                  <a:cubicBezTo>
                    <a:pt x="87" y="690"/>
                    <a:pt x="87" y="690"/>
                    <a:pt x="87" y="690"/>
                  </a:cubicBezTo>
                  <a:cubicBezTo>
                    <a:pt x="89" y="685"/>
                    <a:pt x="89" y="685"/>
                    <a:pt x="89" y="685"/>
                  </a:cubicBezTo>
                  <a:cubicBezTo>
                    <a:pt x="92" y="685"/>
                    <a:pt x="92" y="685"/>
                    <a:pt x="92" y="685"/>
                  </a:cubicBezTo>
                  <a:cubicBezTo>
                    <a:pt x="97" y="683"/>
                    <a:pt x="97" y="683"/>
                    <a:pt x="97" y="683"/>
                  </a:cubicBezTo>
                  <a:cubicBezTo>
                    <a:pt x="99" y="681"/>
                    <a:pt x="99" y="681"/>
                    <a:pt x="99" y="681"/>
                  </a:cubicBezTo>
                  <a:cubicBezTo>
                    <a:pt x="103" y="681"/>
                    <a:pt x="103" y="681"/>
                    <a:pt x="103" y="681"/>
                  </a:cubicBezTo>
                  <a:cubicBezTo>
                    <a:pt x="105" y="681"/>
                    <a:pt x="105" y="681"/>
                    <a:pt x="105" y="681"/>
                  </a:cubicBezTo>
                  <a:cubicBezTo>
                    <a:pt x="103" y="683"/>
                    <a:pt x="103" y="683"/>
                    <a:pt x="103" y="683"/>
                  </a:cubicBezTo>
                  <a:cubicBezTo>
                    <a:pt x="102" y="686"/>
                    <a:pt x="102" y="686"/>
                    <a:pt x="102" y="686"/>
                  </a:cubicBezTo>
                  <a:cubicBezTo>
                    <a:pt x="104" y="689"/>
                    <a:pt x="104" y="689"/>
                    <a:pt x="104" y="689"/>
                  </a:cubicBezTo>
                  <a:cubicBezTo>
                    <a:pt x="104" y="692"/>
                    <a:pt x="104" y="694"/>
                    <a:pt x="104" y="696"/>
                  </a:cubicBezTo>
                  <a:cubicBezTo>
                    <a:pt x="106" y="700"/>
                    <a:pt x="106" y="700"/>
                    <a:pt x="106" y="700"/>
                  </a:cubicBezTo>
                  <a:cubicBezTo>
                    <a:pt x="111" y="702"/>
                    <a:pt x="111" y="702"/>
                    <a:pt x="111" y="702"/>
                  </a:cubicBezTo>
                  <a:cubicBezTo>
                    <a:pt x="109" y="703"/>
                    <a:pt x="109" y="703"/>
                    <a:pt x="109" y="703"/>
                  </a:cubicBezTo>
                  <a:cubicBezTo>
                    <a:pt x="104" y="702"/>
                    <a:pt x="104" y="702"/>
                    <a:pt x="104" y="702"/>
                  </a:cubicBezTo>
                  <a:cubicBezTo>
                    <a:pt x="100" y="700"/>
                    <a:pt x="100" y="700"/>
                    <a:pt x="100" y="700"/>
                  </a:cubicBezTo>
                  <a:cubicBezTo>
                    <a:pt x="98" y="700"/>
                    <a:pt x="98" y="700"/>
                    <a:pt x="98" y="700"/>
                  </a:cubicBezTo>
                  <a:cubicBezTo>
                    <a:pt x="98" y="697"/>
                    <a:pt x="98" y="697"/>
                    <a:pt x="98" y="697"/>
                  </a:cubicBezTo>
                  <a:cubicBezTo>
                    <a:pt x="99" y="693"/>
                    <a:pt x="99" y="693"/>
                    <a:pt x="99" y="693"/>
                  </a:cubicBezTo>
                  <a:cubicBezTo>
                    <a:pt x="100" y="689"/>
                    <a:pt x="100" y="689"/>
                    <a:pt x="100" y="689"/>
                  </a:cubicBezTo>
                  <a:cubicBezTo>
                    <a:pt x="99" y="687"/>
                    <a:pt x="99" y="687"/>
                    <a:pt x="99" y="687"/>
                  </a:cubicBezTo>
                  <a:cubicBezTo>
                    <a:pt x="97" y="687"/>
                    <a:pt x="97" y="687"/>
                    <a:pt x="97" y="687"/>
                  </a:cubicBezTo>
                  <a:cubicBezTo>
                    <a:pt x="93" y="687"/>
                    <a:pt x="93" y="687"/>
                    <a:pt x="93" y="687"/>
                  </a:cubicBezTo>
                  <a:cubicBezTo>
                    <a:pt x="88" y="692"/>
                    <a:pt x="88" y="692"/>
                    <a:pt x="88" y="692"/>
                  </a:cubicBezTo>
                  <a:cubicBezTo>
                    <a:pt x="85" y="698"/>
                    <a:pt x="85" y="698"/>
                    <a:pt x="85" y="698"/>
                  </a:cubicBezTo>
                  <a:cubicBezTo>
                    <a:pt x="82" y="699"/>
                    <a:pt x="82" y="699"/>
                    <a:pt x="82" y="699"/>
                  </a:cubicBezTo>
                  <a:cubicBezTo>
                    <a:pt x="80" y="701"/>
                    <a:pt x="80" y="701"/>
                    <a:pt x="80" y="701"/>
                  </a:cubicBezTo>
                  <a:cubicBezTo>
                    <a:pt x="78" y="704"/>
                    <a:pt x="78" y="704"/>
                    <a:pt x="78" y="704"/>
                  </a:cubicBezTo>
                  <a:cubicBezTo>
                    <a:pt x="79" y="707"/>
                    <a:pt x="79" y="707"/>
                    <a:pt x="79" y="707"/>
                  </a:cubicBezTo>
                  <a:cubicBezTo>
                    <a:pt x="77" y="712"/>
                    <a:pt x="77" y="712"/>
                    <a:pt x="77" y="712"/>
                  </a:cubicBezTo>
                  <a:cubicBezTo>
                    <a:pt x="76" y="714"/>
                    <a:pt x="76" y="714"/>
                    <a:pt x="76" y="714"/>
                  </a:cubicBezTo>
                  <a:cubicBezTo>
                    <a:pt x="74" y="710"/>
                    <a:pt x="74" y="710"/>
                    <a:pt x="74" y="710"/>
                  </a:cubicBezTo>
                  <a:cubicBezTo>
                    <a:pt x="76" y="704"/>
                    <a:pt x="76" y="704"/>
                    <a:pt x="76" y="704"/>
                  </a:cubicBezTo>
                  <a:cubicBezTo>
                    <a:pt x="76" y="701"/>
                    <a:pt x="76" y="701"/>
                    <a:pt x="76" y="701"/>
                  </a:cubicBezTo>
                  <a:cubicBezTo>
                    <a:pt x="74" y="700"/>
                    <a:pt x="74" y="700"/>
                    <a:pt x="74" y="700"/>
                  </a:cubicBezTo>
                  <a:cubicBezTo>
                    <a:pt x="70" y="702"/>
                    <a:pt x="70" y="702"/>
                    <a:pt x="70" y="702"/>
                  </a:cubicBezTo>
                  <a:cubicBezTo>
                    <a:pt x="67" y="701"/>
                    <a:pt x="67" y="701"/>
                    <a:pt x="67" y="701"/>
                  </a:cubicBezTo>
                  <a:cubicBezTo>
                    <a:pt x="65" y="704"/>
                    <a:pt x="65" y="704"/>
                    <a:pt x="65" y="704"/>
                  </a:cubicBezTo>
                  <a:cubicBezTo>
                    <a:pt x="61" y="708"/>
                    <a:pt x="61" y="708"/>
                    <a:pt x="61" y="708"/>
                  </a:cubicBezTo>
                  <a:cubicBezTo>
                    <a:pt x="61" y="711"/>
                    <a:pt x="61" y="711"/>
                    <a:pt x="61" y="711"/>
                  </a:cubicBezTo>
                  <a:cubicBezTo>
                    <a:pt x="61" y="720"/>
                    <a:pt x="61" y="720"/>
                    <a:pt x="61" y="720"/>
                  </a:cubicBezTo>
                  <a:cubicBezTo>
                    <a:pt x="49" y="748"/>
                    <a:pt x="49" y="748"/>
                    <a:pt x="49" y="748"/>
                  </a:cubicBezTo>
                  <a:cubicBezTo>
                    <a:pt x="48" y="753"/>
                    <a:pt x="48" y="753"/>
                    <a:pt x="48" y="753"/>
                  </a:cubicBezTo>
                  <a:cubicBezTo>
                    <a:pt x="46" y="754"/>
                    <a:pt x="46" y="754"/>
                    <a:pt x="46" y="754"/>
                  </a:cubicBezTo>
                  <a:cubicBezTo>
                    <a:pt x="42" y="764"/>
                    <a:pt x="42" y="764"/>
                    <a:pt x="42" y="764"/>
                  </a:cubicBezTo>
                  <a:cubicBezTo>
                    <a:pt x="40" y="769"/>
                    <a:pt x="40" y="769"/>
                    <a:pt x="40" y="769"/>
                  </a:cubicBezTo>
                  <a:cubicBezTo>
                    <a:pt x="38" y="775"/>
                    <a:pt x="38" y="775"/>
                    <a:pt x="38" y="775"/>
                  </a:cubicBezTo>
                  <a:cubicBezTo>
                    <a:pt x="36" y="778"/>
                    <a:pt x="34" y="780"/>
                    <a:pt x="32" y="783"/>
                  </a:cubicBezTo>
                  <a:cubicBezTo>
                    <a:pt x="24" y="797"/>
                    <a:pt x="24" y="797"/>
                    <a:pt x="24" y="797"/>
                  </a:cubicBezTo>
                  <a:cubicBezTo>
                    <a:pt x="9" y="816"/>
                    <a:pt x="9" y="816"/>
                    <a:pt x="9" y="816"/>
                  </a:cubicBezTo>
                  <a:cubicBezTo>
                    <a:pt x="5" y="818"/>
                    <a:pt x="5" y="818"/>
                    <a:pt x="5" y="818"/>
                  </a:cubicBezTo>
                  <a:cubicBezTo>
                    <a:pt x="8" y="821"/>
                    <a:pt x="8" y="821"/>
                    <a:pt x="8" y="821"/>
                  </a:cubicBezTo>
                  <a:cubicBezTo>
                    <a:pt x="9" y="823"/>
                    <a:pt x="9" y="823"/>
                    <a:pt x="9" y="823"/>
                  </a:cubicBezTo>
                  <a:cubicBezTo>
                    <a:pt x="9" y="827"/>
                    <a:pt x="9" y="827"/>
                    <a:pt x="9" y="827"/>
                  </a:cubicBezTo>
                  <a:cubicBezTo>
                    <a:pt x="9" y="841"/>
                    <a:pt x="9" y="841"/>
                    <a:pt x="9" y="841"/>
                  </a:cubicBezTo>
                  <a:cubicBezTo>
                    <a:pt x="10" y="844"/>
                    <a:pt x="10" y="844"/>
                    <a:pt x="10" y="844"/>
                  </a:cubicBezTo>
                  <a:cubicBezTo>
                    <a:pt x="13" y="844"/>
                    <a:pt x="13" y="844"/>
                    <a:pt x="13" y="844"/>
                  </a:cubicBezTo>
                  <a:cubicBezTo>
                    <a:pt x="16" y="847"/>
                    <a:pt x="16" y="847"/>
                    <a:pt x="16" y="847"/>
                  </a:cubicBezTo>
                  <a:cubicBezTo>
                    <a:pt x="16" y="854"/>
                    <a:pt x="16" y="854"/>
                    <a:pt x="16" y="854"/>
                  </a:cubicBezTo>
                  <a:cubicBezTo>
                    <a:pt x="17" y="858"/>
                    <a:pt x="17" y="858"/>
                    <a:pt x="17" y="858"/>
                  </a:cubicBezTo>
                  <a:cubicBezTo>
                    <a:pt x="19" y="861"/>
                    <a:pt x="19" y="861"/>
                    <a:pt x="19" y="861"/>
                  </a:cubicBezTo>
                  <a:cubicBezTo>
                    <a:pt x="21" y="863"/>
                    <a:pt x="21" y="863"/>
                    <a:pt x="21" y="863"/>
                  </a:cubicBezTo>
                  <a:cubicBezTo>
                    <a:pt x="23" y="866"/>
                    <a:pt x="23" y="866"/>
                    <a:pt x="23" y="866"/>
                  </a:cubicBezTo>
                  <a:cubicBezTo>
                    <a:pt x="23" y="870"/>
                    <a:pt x="23" y="870"/>
                    <a:pt x="23" y="870"/>
                  </a:cubicBezTo>
                  <a:cubicBezTo>
                    <a:pt x="23" y="878"/>
                    <a:pt x="23" y="878"/>
                    <a:pt x="23" y="878"/>
                  </a:cubicBezTo>
                  <a:cubicBezTo>
                    <a:pt x="21" y="883"/>
                    <a:pt x="21" y="883"/>
                    <a:pt x="21" y="883"/>
                  </a:cubicBezTo>
                  <a:cubicBezTo>
                    <a:pt x="22" y="885"/>
                    <a:pt x="22" y="885"/>
                    <a:pt x="22" y="885"/>
                  </a:cubicBezTo>
                  <a:cubicBezTo>
                    <a:pt x="21" y="890"/>
                    <a:pt x="21" y="890"/>
                    <a:pt x="21" y="890"/>
                  </a:cubicBezTo>
                  <a:cubicBezTo>
                    <a:pt x="20" y="894"/>
                    <a:pt x="18" y="898"/>
                    <a:pt x="16" y="901"/>
                  </a:cubicBezTo>
                  <a:cubicBezTo>
                    <a:pt x="12" y="908"/>
                    <a:pt x="12" y="908"/>
                    <a:pt x="12" y="908"/>
                  </a:cubicBezTo>
                  <a:cubicBezTo>
                    <a:pt x="11" y="913"/>
                    <a:pt x="11" y="913"/>
                    <a:pt x="11" y="913"/>
                  </a:cubicBezTo>
                  <a:cubicBezTo>
                    <a:pt x="10" y="917"/>
                    <a:pt x="10" y="917"/>
                    <a:pt x="10" y="917"/>
                  </a:cubicBezTo>
                  <a:cubicBezTo>
                    <a:pt x="6" y="920"/>
                    <a:pt x="6" y="920"/>
                    <a:pt x="6" y="920"/>
                  </a:cubicBezTo>
                  <a:cubicBezTo>
                    <a:pt x="8" y="925"/>
                    <a:pt x="8" y="925"/>
                    <a:pt x="8" y="925"/>
                  </a:cubicBezTo>
                  <a:cubicBezTo>
                    <a:pt x="6" y="930"/>
                    <a:pt x="6" y="930"/>
                    <a:pt x="6" y="930"/>
                  </a:cubicBezTo>
                  <a:cubicBezTo>
                    <a:pt x="5" y="933"/>
                    <a:pt x="5" y="936"/>
                    <a:pt x="4" y="939"/>
                  </a:cubicBezTo>
                  <a:cubicBezTo>
                    <a:pt x="3" y="942"/>
                    <a:pt x="3" y="942"/>
                    <a:pt x="3" y="942"/>
                  </a:cubicBezTo>
                  <a:cubicBezTo>
                    <a:pt x="1" y="947"/>
                    <a:pt x="1" y="947"/>
                    <a:pt x="1" y="947"/>
                  </a:cubicBezTo>
                  <a:cubicBezTo>
                    <a:pt x="2" y="949"/>
                    <a:pt x="2" y="949"/>
                    <a:pt x="2" y="949"/>
                  </a:cubicBezTo>
                  <a:cubicBezTo>
                    <a:pt x="2" y="950"/>
                    <a:pt x="2" y="950"/>
                    <a:pt x="2" y="950"/>
                  </a:cubicBezTo>
                  <a:cubicBezTo>
                    <a:pt x="4" y="956"/>
                    <a:pt x="4" y="956"/>
                    <a:pt x="4" y="956"/>
                  </a:cubicBezTo>
                  <a:cubicBezTo>
                    <a:pt x="1" y="965"/>
                    <a:pt x="1" y="965"/>
                    <a:pt x="1" y="965"/>
                  </a:cubicBezTo>
                  <a:cubicBezTo>
                    <a:pt x="0" y="967"/>
                    <a:pt x="0" y="967"/>
                    <a:pt x="0" y="967"/>
                  </a:cubicBezTo>
                  <a:cubicBezTo>
                    <a:pt x="3" y="970"/>
                    <a:pt x="3" y="970"/>
                    <a:pt x="3" y="970"/>
                  </a:cubicBezTo>
                  <a:cubicBezTo>
                    <a:pt x="5" y="975"/>
                    <a:pt x="5" y="975"/>
                    <a:pt x="5" y="975"/>
                  </a:cubicBezTo>
                  <a:cubicBezTo>
                    <a:pt x="4" y="981"/>
                    <a:pt x="4" y="981"/>
                    <a:pt x="4" y="981"/>
                  </a:cubicBezTo>
                  <a:cubicBezTo>
                    <a:pt x="5" y="987"/>
                    <a:pt x="5" y="987"/>
                    <a:pt x="5" y="987"/>
                  </a:cubicBezTo>
                  <a:cubicBezTo>
                    <a:pt x="3" y="993"/>
                    <a:pt x="3" y="993"/>
                    <a:pt x="3" y="993"/>
                  </a:cubicBezTo>
                  <a:cubicBezTo>
                    <a:pt x="5" y="998"/>
                    <a:pt x="5" y="998"/>
                    <a:pt x="5" y="998"/>
                  </a:cubicBezTo>
                  <a:cubicBezTo>
                    <a:pt x="3" y="1003"/>
                    <a:pt x="3" y="1003"/>
                    <a:pt x="3" y="1003"/>
                  </a:cubicBezTo>
                  <a:cubicBezTo>
                    <a:pt x="3" y="1007"/>
                    <a:pt x="3" y="1007"/>
                    <a:pt x="3" y="1007"/>
                  </a:cubicBezTo>
                  <a:cubicBezTo>
                    <a:pt x="6" y="1009"/>
                    <a:pt x="6" y="1009"/>
                    <a:pt x="6" y="1009"/>
                  </a:cubicBezTo>
                  <a:cubicBezTo>
                    <a:pt x="11" y="1021"/>
                    <a:pt x="11" y="1021"/>
                    <a:pt x="11" y="1021"/>
                  </a:cubicBezTo>
                  <a:cubicBezTo>
                    <a:pt x="14" y="1022"/>
                    <a:pt x="14" y="1022"/>
                    <a:pt x="14" y="1022"/>
                  </a:cubicBezTo>
                  <a:cubicBezTo>
                    <a:pt x="16" y="1026"/>
                    <a:pt x="16" y="1026"/>
                    <a:pt x="16" y="1026"/>
                  </a:cubicBezTo>
                  <a:cubicBezTo>
                    <a:pt x="20" y="1031"/>
                    <a:pt x="20" y="1031"/>
                    <a:pt x="20" y="1031"/>
                  </a:cubicBezTo>
                  <a:cubicBezTo>
                    <a:pt x="23" y="1034"/>
                    <a:pt x="23" y="1034"/>
                    <a:pt x="23" y="1034"/>
                  </a:cubicBezTo>
                  <a:cubicBezTo>
                    <a:pt x="23" y="1036"/>
                    <a:pt x="23" y="1036"/>
                    <a:pt x="23" y="1036"/>
                  </a:cubicBezTo>
                  <a:cubicBezTo>
                    <a:pt x="412" y="1123"/>
                    <a:pt x="803" y="1198"/>
                    <a:pt x="1196" y="1262"/>
                  </a:cubicBezTo>
                  <a:cubicBezTo>
                    <a:pt x="1245" y="1270"/>
                    <a:pt x="1294" y="1278"/>
                    <a:pt x="1342" y="1286"/>
                  </a:cubicBezTo>
                  <a:cubicBezTo>
                    <a:pt x="1365" y="1138"/>
                    <a:pt x="1388" y="990"/>
                    <a:pt x="1411" y="842"/>
                  </a:cubicBezTo>
                  <a:cubicBezTo>
                    <a:pt x="1410" y="839"/>
                    <a:pt x="1410" y="839"/>
                    <a:pt x="1410" y="839"/>
                  </a:cubicBezTo>
                  <a:cubicBezTo>
                    <a:pt x="1410" y="839"/>
                    <a:pt x="1410" y="839"/>
                    <a:pt x="1410" y="839"/>
                  </a:cubicBezTo>
                  <a:cubicBezTo>
                    <a:pt x="1411" y="837"/>
                    <a:pt x="1411" y="837"/>
                    <a:pt x="1411" y="837"/>
                  </a:cubicBezTo>
                  <a:cubicBezTo>
                    <a:pt x="1410" y="831"/>
                    <a:pt x="1410" y="831"/>
                    <a:pt x="1410" y="831"/>
                  </a:cubicBezTo>
                  <a:cubicBezTo>
                    <a:pt x="1414" y="828"/>
                    <a:pt x="1414" y="828"/>
                    <a:pt x="1414" y="828"/>
                  </a:cubicBezTo>
                  <a:cubicBezTo>
                    <a:pt x="1418" y="825"/>
                    <a:pt x="1418" y="825"/>
                    <a:pt x="1418" y="825"/>
                  </a:cubicBezTo>
                  <a:cubicBezTo>
                    <a:pt x="1421" y="822"/>
                    <a:pt x="1421" y="822"/>
                    <a:pt x="1421" y="822"/>
                  </a:cubicBezTo>
                  <a:cubicBezTo>
                    <a:pt x="1424" y="817"/>
                    <a:pt x="1424" y="817"/>
                    <a:pt x="1424" y="817"/>
                  </a:cubicBezTo>
                  <a:cubicBezTo>
                    <a:pt x="1425" y="811"/>
                    <a:pt x="1425" y="811"/>
                    <a:pt x="1425" y="811"/>
                  </a:cubicBezTo>
                  <a:cubicBezTo>
                    <a:pt x="1429" y="803"/>
                    <a:pt x="1429" y="803"/>
                    <a:pt x="1429" y="803"/>
                  </a:cubicBezTo>
                  <a:cubicBezTo>
                    <a:pt x="1431" y="793"/>
                    <a:pt x="1431" y="793"/>
                    <a:pt x="1431" y="793"/>
                  </a:cubicBezTo>
                  <a:cubicBezTo>
                    <a:pt x="1433" y="791"/>
                    <a:pt x="1433" y="791"/>
                    <a:pt x="1433" y="791"/>
                  </a:cubicBezTo>
                  <a:cubicBezTo>
                    <a:pt x="1434" y="789"/>
                    <a:pt x="1434" y="789"/>
                    <a:pt x="1434" y="789"/>
                  </a:cubicBezTo>
                  <a:cubicBezTo>
                    <a:pt x="1435" y="787"/>
                    <a:pt x="1435" y="787"/>
                    <a:pt x="1435" y="787"/>
                  </a:cubicBezTo>
                  <a:cubicBezTo>
                    <a:pt x="1435" y="784"/>
                    <a:pt x="1435" y="784"/>
                    <a:pt x="1435" y="784"/>
                  </a:cubicBezTo>
                  <a:cubicBezTo>
                    <a:pt x="1435" y="779"/>
                    <a:pt x="1435" y="779"/>
                    <a:pt x="1435" y="779"/>
                  </a:cubicBezTo>
                  <a:cubicBezTo>
                    <a:pt x="1431" y="770"/>
                    <a:pt x="1431" y="770"/>
                    <a:pt x="1431" y="770"/>
                  </a:cubicBezTo>
                  <a:cubicBezTo>
                    <a:pt x="1432" y="765"/>
                    <a:pt x="1432" y="765"/>
                    <a:pt x="1432" y="765"/>
                  </a:cubicBezTo>
                  <a:cubicBezTo>
                    <a:pt x="1434" y="764"/>
                    <a:pt x="1434" y="764"/>
                    <a:pt x="1434" y="764"/>
                  </a:cubicBezTo>
                  <a:cubicBezTo>
                    <a:pt x="1437" y="764"/>
                    <a:pt x="1437" y="764"/>
                    <a:pt x="1437" y="764"/>
                  </a:cubicBezTo>
                  <a:cubicBezTo>
                    <a:pt x="1439" y="764"/>
                    <a:pt x="1439" y="764"/>
                    <a:pt x="1439" y="764"/>
                  </a:cubicBezTo>
                  <a:cubicBezTo>
                    <a:pt x="1441" y="763"/>
                    <a:pt x="1441" y="763"/>
                    <a:pt x="1441" y="763"/>
                  </a:cubicBezTo>
                  <a:cubicBezTo>
                    <a:pt x="1443" y="761"/>
                    <a:pt x="1443" y="761"/>
                    <a:pt x="1443" y="761"/>
                  </a:cubicBezTo>
                  <a:cubicBezTo>
                    <a:pt x="1444" y="758"/>
                    <a:pt x="1444" y="758"/>
                    <a:pt x="1444" y="758"/>
                  </a:cubicBezTo>
                  <a:cubicBezTo>
                    <a:pt x="1445" y="756"/>
                    <a:pt x="1445" y="756"/>
                    <a:pt x="1445" y="756"/>
                  </a:cubicBezTo>
                  <a:cubicBezTo>
                    <a:pt x="1445" y="753"/>
                    <a:pt x="1445" y="753"/>
                    <a:pt x="1445" y="753"/>
                  </a:cubicBezTo>
                  <a:cubicBezTo>
                    <a:pt x="1446" y="751"/>
                    <a:pt x="1446" y="751"/>
                    <a:pt x="1446" y="751"/>
                  </a:cubicBezTo>
                  <a:cubicBezTo>
                    <a:pt x="1448" y="750"/>
                    <a:pt x="1448" y="750"/>
                    <a:pt x="1448" y="750"/>
                  </a:cubicBezTo>
                  <a:cubicBezTo>
                    <a:pt x="1449" y="748"/>
                    <a:pt x="1449" y="748"/>
                    <a:pt x="1449" y="748"/>
                  </a:cubicBezTo>
                  <a:cubicBezTo>
                    <a:pt x="1448" y="746"/>
                    <a:pt x="1448" y="746"/>
                    <a:pt x="1448" y="746"/>
                  </a:cubicBezTo>
                  <a:cubicBezTo>
                    <a:pt x="1445" y="742"/>
                    <a:pt x="1445" y="742"/>
                    <a:pt x="1445" y="742"/>
                  </a:cubicBezTo>
                  <a:cubicBezTo>
                    <a:pt x="1442" y="739"/>
                    <a:pt x="1442" y="739"/>
                    <a:pt x="1442" y="739"/>
                  </a:cubicBezTo>
                  <a:cubicBezTo>
                    <a:pt x="1439" y="736"/>
                    <a:pt x="1439" y="736"/>
                    <a:pt x="1439" y="736"/>
                  </a:cubicBezTo>
                  <a:cubicBezTo>
                    <a:pt x="1438" y="735"/>
                    <a:pt x="1438" y="735"/>
                    <a:pt x="1438" y="735"/>
                  </a:cubicBezTo>
                  <a:cubicBezTo>
                    <a:pt x="1437" y="731"/>
                    <a:pt x="1437" y="731"/>
                    <a:pt x="1437" y="731"/>
                  </a:cubicBezTo>
                  <a:cubicBezTo>
                    <a:pt x="1437" y="728"/>
                    <a:pt x="1437" y="728"/>
                    <a:pt x="1437" y="728"/>
                  </a:cubicBezTo>
                  <a:cubicBezTo>
                    <a:pt x="1438" y="726"/>
                    <a:pt x="1438" y="726"/>
                    <a:pt x="1438" y="726"/>
                  </a:cubicBezTo>
                  <a:cubicBezTo>
                    <a:pt x="1438" y="723"/>
                    <a:pt x="1438" y="723"/>
                    <a:pt x="1438" y="723"/>
                  </a:cubicBezTo>
                  <a:cubicBezTo>
                    <a:pt x="1435" y="722"/>
                    <a:pt x="1435" y="722"/>
                    <a:pt x="1435" y="722"/>
                  </a:cubicBezTo>
                  <a:cubicBezTo>
                    <a:pt x="1431" y="722"/>
                    <a:pt x="1431" y="722"/>
                    <a:pt x="1431" y="722"/>
                  </a:cubicBezTo>
                  <a:cubicBezTo>
                    <a:pt x="1428" y="723"/>
                    <a:pt x="1428" y="723"/>
                    <a:pt x="1428" y="723"/>
                  </a:cubicBezTo>
                  <a:cubicBezTo>
                    <a:pt x="1425" y="724"/>
                    <a:pt x="1425" y="724"/>
                    <a:pt x="1425" y="724"/>
                  </a:cubicBezTo>
                  <a:cubicBezTo>
                    <a:pt x="1421" y="722"/>
                    <a:pt x="1421" y="722"/>
                    <a:pt x="1421" y="722"/>
                  </a:cubicBezTo>
                  <a:cubicBezTo>
                    <a:pt x="1420" y="720"/>
                    <a:pt x="1420" y="720"/>
                    <a:pt x="1420" y="720"/>
                  </a:cubicBezTo>
                  <a:cubicBezTo>
                    <a:pt x="1419" y="717"/>
                    <a:pt x="1419" y="717"/>
                    <a:pt x="1419" y="717"/>
                  </a:cubicBezTo>
                  <a:cubicBezTo>
                    <a:pt x="1418" y="715"/>
                    <a:pt x="1418" y="715"/>
                    <a:pt x="1418" y="715"/>
                  </a:cubicBezTo>
                  <a:cubicBezTo>
                    <a:pt x="1416" y="714"/>
                    <a:pt x="1416" y="714"/>
                    <a:pt x="1416" y="714"/>
                  </a:cubicBezTo>
                  <a:cubicBezTo>
                    <a:pt x="1413" y="714"/>
                    <a:pt x="1413" y="714"/>
                    <a:pt x="1413" y="714"/>
                  </a:cubicBezTo>
                  <a:cubicBezTo>
                    <a:pt x="1411" y="716"/>
                    <a:pt x="1411" y="716"/>
                    <a:pt x="1411" y="716"/>
                  </a:cubicBezTo>
                  <a:cubicBezTo>
                    <a:pt x="1410" y="718"/>
                    <a:pt x="1410" y="718"/>
                    <a:pt x="1410" y="718"/>
                  </a:cubicBezTo>
                  <a:cubicBezTo>
                    <a:pt x="1408" y="720"/>
                    <a:pt x="1408" y="720"/>
                    <a:pt x="1408" y="720"/>
                  </a:cubicBezTo>
                  <a:cubicBezTo>
                    <a:pt x="1401" y="714"/>
                    <a:pt x="1401" y="714"/>
                    <a:pt x="1401" y="714"/>
                  </a:cubicBezTo>
                  <a:cubicBezTo>
                    <a:pt x="1399" y="710"/>
                    <a:pt x="1399" y="710"/>
                    <a:pt x="1399" y="710"/>
                  </a:cubicBezTo>
                  <a:cubicBezTo>
                    <a:pt x="1399" y="705"/>
                    <a:pt x="1399" y="705"/>
                    <a:pt x="1399" y="705"/>
                  </a:cubicBezTo>
                  <a:cubicBezTo>
                    <a:pt x="1399" y="702"/>
                    <a:pt x="1399" y="702"/>
                    <a:pt x="1399" y="702"/>
                  </a:cubicBezTo>
                  <a:cubicBezTo>
                    <a:pt x="1401" y="699"/>
                    <a:pt x="1401" y="699"/>
                    <a:pt x="1401" y="699"/>
                  </a:cubicBezTo>
                  <a:cubicBezTo>
                    <a:pt x="1401" y="697"/>
                    <a:pt x="1401" y="697"/>
                    <a:pt x="1401" y="697"/>
                  </a:cubicBezTo>
                  <a:cubicBezTo>
                    <a:pt x="1401" y="694"/>
                    <a:pt x="1401" y="694"/>
                    <a:pt x="1401" y="694"/>
                  </a:cubicBezTo>
                  <a:cubicBezTo>
                    <a:pt x="1400" y="688"/>
                    <a:pt x="1400" y="688"/>
                    <a:pt x="1400" y="688"/>
                  </a:cubicBezTo>
                  <a:cubicBezTo>
                    <a:pt x="1399" y="685"/>
                    <a:pt x="1399" y="685"/>
                    <a:pt x="1399" y="685"/>
                  </a:cubicBezTo>
                  <a:cubicBezTo>
                    <a:pt x="1401" y="679"/>
                    <a:pt x="1401" y="679"/>
                    <a:pt x="1401" y="679"/>
                  </a:cubicBezTo>
                  <a:cubicBezTo>
                    <a:pt x="1403" y="675"/>
                    <a:pt x="1403" y="675"/>
                    <a:pt x="1403" y="675"/>
                  </a:cubicBezTo>
                  <a:cubicBezTo>
                    <a:pt x="1405" y="670"/>
                    <a:pt x="1405" y="670"/>
                    <a:pt x="1405" y="670"/>
                  </a:cubicBezTo>
                  <a:cubicBezTo>
                    <a:pt x="1405" y="663"/>
                    <a:pt x="1405" y="663"/>
                    <a:pt x="1405" y="663"/>
                  </a:cubicBezTo>
                  <a:cubicBezTo>
                    <a:pt x="1406" y="662"/>
                    <a:pt x="1406" y="662"/>
                    <a:pt x="1406" y="662"/>
                  </a:cubicBezTo>
                  <a:cubicBezTo>
                    <a:pt x="1408" y="661"/>
                    <a:pt x="1408" y="661"/>
                    <a:pt x="1408" y="661"/>
                  </a:cubicBezTo>
                  <a:cubicBezTo>
                    <a:pt x="1409" y="659"/>
                    <a:pt x="1409" y="659"/>
                    <a:pt x="1409" y="659"/>
                  </a:cubicBezTo>
                  <a:cubicBezTo>
                    <a:pt x="1410" y="656"/>
                    <a:pt x="1410" y="656"/>
                    <a:pt x="1410" y="656"/>
                  </a:cubicBezTo>
                  <a:cubicBezTo>
                    <a:pt x="1412" y="655"/>
                    <a:pt x="1412" y="655"/>
                    <a:pt x="1412" y="655"/>
                  </a:cubicBezTo>
                  <a:cubicBezTo>
                    <a:pt x="1414" y="655"/>
                    <a:pt x="1414" y="655"/>
                    <a:pt x="1414" y="655"/>
                  </a:cubicBezTo>
                  <a:cubicBezTo>
                    <a:pt x="1416" y="654"/>
                    <a:pt x="1416" y="654"/>
                    <a:pt x="1416" y="654"/>
                  </a:cubicBezTo>
                  <a:cubicBezTo>
                    <a:pt x="1419" y="652"/>
                    <a:pt x="1419" y="652"/>
                    <a:pt x="1419" y="652"/>
                  </a:cubicBezTo>
                  <a:cubicBezTo>
                    <a:pt x="1422" y="648"/>
                    <a:pt x="1422" y="648"/>
                    <a:pt x="1422" y="648"/>
                  </a:cubicBezTo>
                  <a:cubicBezTo>
                    <a:pt x="1425" y="643"/>
                    <a:pt x="1425" y="643"/>
                    <a:pt x="1425" y="643"/>
                  </a:cubicBezTo>
                  <a:cubicBezTo>
                    <a:pt x="1428" y="634"/>
                    <a:pt x="1428" y="634"/>
                    <a:pt x="1428" y="634"/>
                  </a:cubicBezTo>
                  <a:cubicBezTo>
                    <a:pt x="1430" y="629"/>
                    <a:pt x="1430" y="629"/>
                    <a:pt x="1430" y="629"/>
                  </a:cubicBezTo>
                  <a:cubicBezTo>
                    <a:pt x="1436" y="621"/>
                    <a:pt x="1436" y="621"/>
                    <a:pt x="1436" y="621"/>
                  </a:cubicBezTo>
                  <a:cubicBezTo>
                    <a:pt x="1443" y="609"/>
                    <a:pt x="1443" y="609"/>
                    <a:pt x="1443" y="609"/>
                  </a:cubicBezTo>
                  <a:cubicBezTo>
                    <a:pt x="1446" y="606"/>
                    <a:pt x="1446" y="606"/>
                    <a:pt x="1446" y="606"/>
                  </a:cubicBezTo>
                  <a:cubicBezTo>
                    <a:pt x="1450" y="602"/>
                    <a:pt x="1450" y="602"/>
                    <a:pt x="1450" y="602"/>
                  </a:cubicBezTo>
                  <a:cubicBezTo>
                    <a:pt x="1462" y="597"/>
                    <a:pt x="1462" y="597"/>
                    <a:pt x="1462" y="597"/>
                  </a:cubicBezTo>
                  <a:cubicBezTo>
                    <a:pt x="1465" y="594"/>
                    <a:pt x="1465" y="594"/>
                    <a:pt x="1465" y="594"/>
                  </a:cubicBezTo>
                  <a:cubicBezTo>
                    <a:pt x="1468" y="591"/>
                    <a:pt x="1468" y="591"/>
                    <a:pt x="1468" y="591"/>
                  </a:cubicBezTo>
                  <a:cubicBezTo>
                    <a:pt x="1480" y="577"/>
                    <a:pt x="1480" y="577"/>
                    <a:pt x="1480" y="577"/>
                  </a:cubicBezTo>
                  <a:cubicBezTo>
                    <a:pt x="1486" y="569"/>
                    <a:pt x="1486" y="569"/>
                    <a:pt x="1486" y="569"/>
                  </a:cubicBezTo>
                  <a:cubicBezTo>
                    <a:pt x="1488" y="564"/>
                    <a:pt x="1488" y="564"/>
                    <a:pt x="1488" y="564"/>
                  </a:cubicBezTo>
                  <a:cubicBezTo>
                    <a:pt x="1492" y="553"/>
                    <a:pt x="1492" y="553"/>
                    <a:pt x="1492" y="553"/>
                  </a:cubicBezTo>
                  <a:cubicBezTo>
                    <a:pt x="1493" y="548"/>
                    <a:pt x="1493" y="548"/>
                    <a:pt x="1493" y="548"/>
                  </a:cubicBezTo>
                  <a:cubicBezTo>
                    <a:pt x="1492" y="547"/>
                    <a:pt x="1492" y="547"/>
                    <a:pt x="1492" y="547"/>
                  </a:cubicBezTo>
                  <a:cubicBezTo>
                    <a:pt x="1492" y="546"/>
                    <a:pt x="1492" y="546"/>
                    <a:pt x="1492" y="546"/>
                  </a:cubicBezTo>
                  <a:cubicBezTo>
                    <a:pt x="1491" y="543"/>
                    <a:pt x="1491" y="543"/>
                    <a:pt x="1491" y="543"/>
                  </a:cubicBezTo>
                  <a:cubicBezTo>
                    <a:pt x="1491" y="541"/>
                    <a:pt x="1491" y="541"/>
                    <a:pt x="1491" y="541"/>
                  </a:cubicBezTo>
                  <a:cubicBezTo>
                    <a:pt x="1492" y="538"/>
                    <a:pt x="1492" y="538"/>
                    <a:pt x="1492" y="538"/>
                  </a:cubicBezTo>
                  <a:cubicBezTo>
                    <a:pt x="1494" y="536"/>
                    <a:pt x="1494" y="536"/>
                    <a:pt x="1494" y="536"/>
                  </a:cubicBezTo>
                  <a:cubicBezTo>
                    <a:pt x="1517" y="510"/>
                    <a:pt x="1517" y="510"/>
                    <a:pt x="1517" y="510"/>
                  </a:cubicBezTo>
                  <a:cubicBezTo>
                    <a:pt x="1522" y="500"/>
                    <a:pt x="1522" y="500"/>
                    <a:pt x="1522" y="500"/>
                  </a:cubicBezTo>
                  <a:cubicBezTo>
                    <a:pt x="1528" y="486"/>
                    <a:pt x="1528" y="486"/>
                    <a:pt x="1528" y="486"/>
                  </a:cubicBezTo>
                  <a:cubicBezTo>
                    <a:pt x="1531" y="482"/>
                    <a:pt x="1531" y="482"/>
                    <a:pt x="1531" y="482"/>
                  </a:cubicBezTo>
                  <a:cubicBezTo>
                    <a:pt x="1533" y="478"/>
                    <a:pt x="1533" y="478"/>
                    <a:pt x="1533" y="478"/>
                  </a:cubicBezTo>
                  <a:cubicBezTo>
                    <a:pt x="1535" y="467"/>
                    <a:pt x="1535" y="467"/>
                    <a:pt x="1535" y="467"/>
                  </a:cubicBezTo>
                  <a:cubicBezTo>
                    <a:pt x="1537" y="462"/>
                    <a:pt x="1537" y="462"/>
                    <a:pt x="1537" y="462"/>
                  </a:cubicBezTo>
                  <a:cubicBezTo>
                    <a:pt x="1540" y="458"/>
                    <a:pt x="1540" y="458"/>
                    <a:pt x="1540" y="458"/>
                  </a:cubicBezTo>
                  <a:cubicBezTo>
                    <a:pt x="1547" y="452"/>
                    <a:pt x="1547" y="452"/>
                    <a:pt x="1547" y="452"/>
                  </a:cubicBezTo>
                  <a:cubicBezTo>
                    <a:pt x="1551" y="444"/>
                    <a:pt x="1551" y="444"/>
                    <a:pt x="1551" y="444"/>
                  </a:cubicBezTo>
                  <a:cubicBezTo>
                    <a:pt x="1561" y="434"/>
                    <a:pt x="1561" y="434"/>
                    <a:pt x="1561" y="434"/>
                  </a:cubicBezTo>
                  <a:cubicBezTo>
                    <a:pt x="1562" y="432"/>
                    <a:pt x="1562" y="432"/>
                    <a:pt x="1562" y="432"/>
                  </a:cubicBezTo>
                  <a:cubicBezTo>
                    <a:pt x="1564" y="427"/>
                    <a:pt x="1564" y="427"/>
                    <a:pt x="1564" y="427"/>
                  </a:cubicBezTo>
                  <a:cubicBezTo>
                    <a:pt x="1568" y="419"/>
                    <a:pt x="1568" y="419"/>
                    <a:pt x="1568" y="419"/>
                  </a:cubicBezTo>
                  <a:cubicBezTo>
                    <a:pt x="1569" y="417"/>
                    <a:pt x="1569" y="417"/>
                    <a:pt x="1569" y="417"/>
                  </a:cubicBezTo>
                  <a:cubicBezTo>
                    <a:pt x="1576" y="412"/>
                    <a:pt x="1576" y="412"/>
                    <a:pt x="1576" y="412"/>
                  </a:cubicBezTo>
                  <a:cubicBezTo>
                    <a:pt x="1579" y="408"/>
                    <a:pt x="1579" y="408"/>
                    <a:pt x="1579" y="408"/>
                  </a:cubicBezTo>
                  <a:cubicBezTo>
                    <a:pt x="1581" y="404"/>
                    <a:pt x="1581" y="404"/>
                    <a:pt x="1581" y="404"/>
                  </a:cubicBezTo>
                  <a:cubicBezTo>
                    <a:pt x="1581" y="398"/>
                    <a:pt x="1581" y="398"/>
                    <a:pt x="1581" y="398"/>
                  </a:cubicBezTo>
                  <a:lnTo>
                    <a:pt x="1581" y="393"/>
                  </a:lnTo>
                  <a:close/>
                  <a:moveTo>
                    <a:pt x="384" y="24"/>
                  </a:moveTo>
                  <a:cubicBezTo>
                    <a:pt x="385" y="25"/>
                    <a:pt x="387" y="26"/>
                    <a:pt x="388" y="27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2"/>
                    <a:pt x="389" y="22"/>
                    <a:pt x="389" y="22"/>
                  </a:cubicBezTo>
                  <a:cubicBezTo>
                    <a:pt x="387" y="18"/>
                    <a:pt x="387" y="18"/>
                    <a:pt x="387" y="18"/>
                  </a:cubicBezTo>
                  <a:cubicBezTo>
                    <a:pt x="385" y="16"/>
                    <a:pt x="385" y="16"/>
                    <a:pt x="385" y="16"/>
                  </a:cubicBezTo>
                  <a:cubicBezTo>
                    <a:pt x="383" y="15"/>
                    <a:pt x="383" y="15"/>
                    <a:pt x="383" y="15"/>
                  </a:cubicBezTo>
                  <a:cubicBezTo>
                    <a:pt x="383" y="17"/>
                    <a:pt x="383" y="17"/>
                    <a:pt x="383" y="17"/>
                  </a:cubicBezTo>
                  <a:cubicBezTo>
                    <a:pt x="383" y="20"/>
                    <a:pt x="383" y="20"/>
                    <a:pt x="383" y="20"/>
                  </a:cubicBezTo>
                  <a:lnTo>
                    <a:pt x="384" y="2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6640513" y="2633663"/>
              <a:ext cx="565150" cy="633413"/>
            </a:xfrm>
            <a:custGeom>
              <a:avLst/>
              <a:gdLst>
                <a:gd name="T0" fmla="*/ 830 w 838"/>
                <a:gd name="T1" fmla="*/ 396 h 942"/>
                <a:gd name="T2" fmla="*/ 821 w 838"/>
                <a:gd name="T3" fmla="*/ 359 h 942"/>
                <a:gd name="T4" fmla="*/ 828 w 838"/>
                <a:gd name="T5" fmla="*/ 337 h 942"/>
                <a:gd name="T6" fmla="*/ 720 w 838"/>
                <a:gd name="T7" fmla="*/ 33 h 942"/>
                <a:gd name="T8" fmla="*/ 638 w 838"/>
                <a:gd name="T9" fmla="*/ 89 h 942"/>
                <a:gd name="T10" fmla="*/ 560 w 838"/>
                <a:gd name="T11" fmla="*/ 159 h 942"/>
                <a:gd name="T12" fmla="*/ 483 w 838"/>
                <a:gd name="T13" fmla="*/ 186 h 942"/>
                <a:gd name="T14" fmla="*/ 438 w 838"/>
                <a:gd name="T15" fmla="*/ 207 h 942"/>
                <a:gd name="T16" fmla="*/ 404 w 838"/>
                <a:gd name="T17" fmla="*/ 189 h 942"/>
                <a:gd name="T18" fmla="*/ 402 w 838"/>
                <a:gd name="T19" fmla="*/ 195 h 942"/>
                <a:gd name="T20" fmla="*/ 382 w 838"/>
                <a:gd name="T21" fmla="*/ 195 h 942"/>
                <a:gd name="T22" fmla="*/ 346 w 838"/>
                <a:gd name="T23" fmla="*/ 208 h 942"/>
                <a:gd name="T24" fmla="*/ 347 w 838"/>
                <a:gd name="T25" fmla="*/ 202 h 942"/>
                <a:gd name="T26" fmla="*/ 366 w 838"/>
                <a:gd name="T27" fmla="*/ 191 h 942"/>
                <a:gd name="T28" fmla="*/ 394 w 838"/>
                <a:gd name="T29" fmla="*/ 176 h 942"/>
                <a:gd name="T30" fmla="*/ 376 w 838"/>
                <a:gd name="T31" fmla="*/ 175 h 942"/>
                <a:gd name="T32" fmla="*/ 367 w 838"/>
                <a:gd name="T33" fmla="*/ 179 h 942"/>
                <a:gd name="T34" fmla="*/ 336 w 838"/>
                <a:gd name="T35" fmla="*/ 183 h 942"/>
                <a:gd name="T36" fmla="*/ 280 w 838"/>
                <a:gd name="T37" fmla="*/ 155 h 942"/>
                <a:gd name="T38" fmla="*/ 247 w 838"/>
                <a:gd name="T39" fmla="*/ 152 h 942"/>
                <a:gd name="T40" fmla="*/ 107 w 838"/>
                <a:gd name="T41" fmla="*/ 177 h 942"/>
                <a:gd name="T42" fmla="*/ 14 w 838"/>
                <a:gd name="T43" fmla="*/ 295 h 942"/>
                <a:gd name="T44" fmla="*/ 106 w 838"/>
                <a:gd name="T45" fmla="*/ 827 h 942"/>
                <a:gd name="T46" fmla="*/ 157 w 838"/>
                <a:gd name="T47" fmla="*/ 826 h 942"/>
                <a:gd name="T48" fmla="*/ 187 w 838"/>
                <a:gd name="T49" fmla="*/ 843 h 942"/>
                <a:gd name="T50" fmla="*/ 201 w 838"/>
                <a:gd name="T51" fmla="*/ 865 h 942"/>
                <a:gd name="T52" fmla="*/ 238 w 838"/>
                <a:gd name="T53" fmla="*/ 895 h 942"/>
                <a:gd name="T54" fmla="*/ 287 w 838"/>
                <a:gd name="T55" fmla="*/ 900 h 942"/>
                <a:gd name="T56" fmla="*/ 331 w 838"/>
                <a:gd name="T57" fmla="*/ 910 h 942"/>
                <a:gd name="T58" fmla="*/ 362 w 838"/>
                <a:gd name="T59" fmla="*/ 902 h 942"/>
                <a:gd name="T60" fmla="*/ 389 w 838"/>
                <a:gd name="T61" fmla="*/ 914 h 942"/>
                <a:gd name="T62" fmla="*/ 419 w 838"/>
                <a:gd name="T63" fmla="*/ 908 h 942"/>
                <a:gd name="T64" fmla="*/ 435 w 838"/>
                <a:gd name="T65" fmla="*/ 890 h 942"/>
                <a:gd name="T66" fmla="*/ 466 w 838"/>
                <a:gd name="T67" fmla="*/ 868 h 942"/>
                <a:gd name="T68" fmla="*/ 495 w 838"/>
                <a:gd name="T69" fmla="*/ 909 h 942"/>
                <a:gd name="T70" fmla="*/ 538 w 838"/>
                <a:gd name="T71" fmla="*/ 940 h 942"/>
                <a:gd name="T72" fmla="*/ 590 w 838"/>
                <a:gd name="T73" fmla="*/ 916 h 942"/>
                <a:gd name="T74" fmla="*/ 609 w 838"/>
                <a:gd name="T75" fmla="*/ 877 h 942"/>
                <a:gd name="T76" fmla="*/ 602 w 838"/>
                <a:gd name="T77" fmla="*/ 851 h 942"/>
                <a:gd name="T78" fmla="*/ 606 w 838"/>
                <a:gd name="T79" fmla="*/ 821 h 942"/>
                <a:gd name="T80" fmla="*/ 627 w 838"/>
                <a:gd name="T81" fmla="*/ 774 h 942"/>
                <a:gd name="T82" fmla="*/ 648 w 838"/>
                <a:gd name="T83" fmla="*/ 791 h 942"/>
                <a:gd name="T84" fmla="*/ 647 w 838"/>
                <a:gd name="T85" fmla="*/ 800 h 942"/>
                <a:gd name="T86" fmla="*/ 661 w 838"/>
                <a:gd name="T87" fmla="*/ 796 h 942"/>
                <a:gd name="T88" fmla="*/ 676 w 838"/>
                <a:gd name="T89" fmla="*/ 787 h 942"/>
                <a:gd name="T90" fmla="*/ 665 w 838"/>
                <a:gd name="T91" fmla="*/ 762 h 942"/>
                <a:gd name="T92" fmla="*/ 670 w 838"/>
                <a:gd name="T93" fmla="*/ 748 h 942"/>
                <a:gd name="T94" fmla="*/ 678 w 838"/>
                <a:gd name="T95" fmla="*/ 703 h 942"/>
                <a:gd name="T96" fmla="*/ 695 w 838"/>
                <a:gd name="T97" fmla="*/ 698 h 942"/>
                <a:gd name="T98" fmla="*/ 722 w 838"/>
                <a:gd name="T99" fmla="*/ 661 h 942"/>
                <a:gd name="T100" fmla="*/ 747 w 838"/>
                <a:gd name="T101" fmla="*/ 662 h 942"/>
                <a:gd name="T102" fmla="*/ 776 w 838"/>
                <a:gd name="T103" fmla="*/ 640 h 942"/>
                <a:gd name="T104" fmla="*/ 817 w 838"/>
                <a:gd name="T105" fmla="*/ 580 h 942"/>
                <a:gd name="T106" fmla="*/ 818 w 838"/>
                <a:gd name="T107" fmla="*/ 562 h 942"/>
                <a:gd name="T108" fmla="*/ 816 w 838"/>
                <a:gd name="T109" fmla="*/ 541 h 942"/>
                <a:gd name="T110" fmla="*/ 818 w 838"/>
                <a:gd name="T111" fmla="*/ 521 h 942"/>
                <a:gd name="T112" fmla="*/ 824 w 838"/>
                <a:gd name="T113" fmla="*/ 510 h 942"/>
                <a:gd name="T114" fmla="*/ 823 w 838"/>
                <a:gd name="T115" fmla="*/ 479 h 942"/>
                <a:gd name="T116" fmla="*/ 830 w 838"/>
                <a:gd name="T117" fmla="*/ 429 h 942"/>
                <a:gd name="T118" fmla="*/ 834 w 838"/>
                <a:gd name="T119" fmla="*/ 402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8" h="942">
                  <a:moveTo>
                    <a:pt x="834" y="402"/>
                  </a:moveTo>
                  <a:cubicBezTo>
                    <a:pt x="834" y="400"/>
                    <a:pt x="834" y="400"/>
                    <a:pt x="834" y="400"/>
                  </a:cubicBezTo>
                  <a:cubicBezTo>
                    <a:pt x="834" y="398"/>
                    <a:pt x="834" y="398"/>
                    <a:pt x="834" y="398"/>
                  </a:cubicBezTo>
                  <a:cubicBezTo>
                    <a:pt x="833" y="397"/>
                    <a:pt x="833" y="397"/>
                    <a:pt x="833" y="397"/>
                  </a:cubicBezTo>
                  <a:cubicBezTo>
                    <a:pt x="833" y="396"/>
                    <a:pt x="833" y="396"/>
                    <a:pt x="833" y="396"/>
                  </a:cubicBezTo>
                  <a:cubicBezTo>
                    <a:pt x="831" y="396"/>
                    <a:pt x="831" y="396"/>
                    <a:pt x="831" y="396"/>
                  </a:cubicBezTo>
                  <a:cubicBezTo>
                    <a:pt x="830" y="396"/>
                    <a:pt x="830" y="396"/>
                    <a:pt x="830" y="396"/>
                  </a:cubicBezTo>
                  <a:cubicBezTo>
                    <a:pt x="829" y="396"/>
                    <a:pt x="829" y="396"/>
                    <a:pt x="829" y="396"/>
                  </a:cubicBezTo>
                  <a:cubicBezTo>
                    <a:pt x="829" y="390"/>
                    <a:pt x="829" y="390"/>
                    <a:pt x="829" y="390"/>
                  </a:cubicBezTo>
                  <a:cubicBezTo>
                    <a:pt x="831" y="380"/>
                    <a:pt x="831" y="380"/>
                    <a:pt x="831" y="380"/>
                  </a:cubicBezTo>
                  <a:cubicBezTo>
                    <a:pt x="831" y="374"/>
                    <a:pt x="831" y="374"/>
                    <a:pt x="831" y="374"/>
                  </a:cubicBezTo>
                  <a:cubicBezTo>
                    <a:pt x="829" y="370"/>
                    <a:pt x="829" y="370"/>
                    <a:pt x="829" y="370"/>
                  </a:cubicBezTo>
                  <a:cubicBezTo>
                    <a:pt x="827" y="366"/>
                    <a:pt x="827" y="366"/>
                    <a:pt x="827" y="366"/>
                  </a:cubicBezTo>
                  <a:cubicBezTo>
                    <a:pt x="821" y="359"/>
                    <a:pt x="821" y="359"/>
                    <a:pt x="821" y="359"/>
                  </a:cubicBezTo>
                  <a:cubicBezTo>
                    <a:pt x="814" y="352"/>
                    <a:pt x="814" y="352"/>
                    <a:pt x="814" y="352"/>
                  </a:cubicBezTo>
                  <a:cubicBezTo>
                    <a:pt x="812" y="348"/>
                    <a:pt x="812" y="348"/>
                    <a:pt x="812" y="348"/>
                  </a:cubicBezTo>
                  <a:cubicBezTo>
                    <a:pt x="813" y="342"/>
                    <a:pt x="813" y="342"/>
                    <a:pt x="813" y="342"/>
                  </a:cubicBezTo>
                  <a:cubicBezTo>
                    <a:pt x="816" y="339"/>
                    <a:pt x="816" y="339"/>
                    <a:pt x="816" y="339"/>
                  </a:cubicBezTo>
                  <a:cubicBezTo>
                    <a:pt x="820" y="337"/>
                    <a:pt x="820" y="337"/>
                    <a:pt x="820" y="337"/>
                  </a:cubicBezTo>
                  <a:cubicBezTo>
                    <a:pt x="825" y="336"/>
                    <a:pt x="825" y="336"/>
                    <a:pt x="825" y="336"/>
                  </a:cubicBezTo>
                  <a:cubicBezTo>
                    <a:pt x="828" y="337"/>
                    <a:pt x="828" y="337"/>
                    <a:pt x="828" y="337"/>
                  </a:cubicBezTo>
                  <a:cubicBezTo>
                    <a:pt x="836" y="330"/>
                    <a:pt x="836" y="330"/>
                    <a:pt x="836" y="330"/>
                  </a:cubicBezTo>
                  <a:cubicBezTo>
                    <a:pt x="838" y="328"/>
                    <a:pt x="838" y="328"/>
                    <a:pt x="838" y="328"/>
                  </a:cubicBezTo>
                  <a:cubicBezTo>
                    <a:pt x="819" y="219"/>
                    <a:pt x="799" y="109"/>
                    <a:pt x="780" y="0"/>
                  </a:cubicBezTo>
                  <a:cubicBezTo>
                    <a:pt x="735" y="24"/>
                    <a:pt x="735" y="24"/>
                    <a:pt x="735" y="24"/>
                  </a:cubicBezTo>
                  <a:cubicBezTo>
                    <a:pt x="730" y="29"/>
                    <a:pt x="730" y="29"/>
                    <a:pt x="730" y="29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0" y="33"/>
                    <a:pt x="720" y="33"/>
                    <a:pt x="720" y="33"/>
                  </a:cubicBezTo>
                  <a:cubicBezTo>
                    <a:pt x="718" y="35"/>
                    <a:pt x="718" y="35"/>
                    <a:pt x="718" y="35"/>
                  </a:cubicBezTo>
                  <a:cubicBezTo>
                    <a:pt x="716" y="38"/>
                    <a:pt x="716" y="38"/>
                    <a:pt x="716" y="38"/>
                  </a:cubicBezTo>
                  <a:cubicBezTo>
                    <a:pt x="715" y="39"/>
                    <a:pt x="715" y="39"/>
                    <a:pt x="715" y="39"/>
                  </a:cubicBezTo>
                  <a:cubicBezTo>
                    <a:pt x="709" y="42"/>
                    <a:pt x="709" y="42"/>
                    <a:pt x="709" y="42"/>
                  </a:cubicBezTo>
                  <a:cubicBezTo>
                    <a:pt x="705" y="46"/>
                    <a:pt x="705" y="46"/>
                    <a:pt x="705" y="46"/>
                  </a:cubicBezTo>
                  <a:cubicBezTo>
                    <a:pt x="693" y="50"/>
                    <a:pt x="693" y="50"/>
                    <a:pt x="693" y="50"/>
                  </a:cubicBezTo>
                  <a:cubicBezTo>
                    <a:pt x="638" y="89"/>
                    <a:pt x="638" y="89"/>
                    <a:pt x="638" y="89"/>
                  </a:cubicBezTo>
                  <a:cubicBezTo>
                    <a:pt x="587" y="150"/>
                    <a:pt x="587" y="150"/>
                    <a:pt x="587" y="150"/>
                  </a:cubicBezTo>
                  <a:cubicBezTo>
                    <a:pt x="580" y="153"/>
                    <a:pt x="580" y="153"/>
                    <a:pt x="580" y="153"/>
                  </a:cubicBezTo>
                  <a:cubicBezTo>
                    <a:pt x="575" y="158"/>
                    <a:pt x="575" y="158"/>
                    <a:pt x="575" y="158"/>
                  </a:cubicBezTo>
                  <a:cubicBezTo>
                    <a:pt x="571" y="160"/>
                    <a:pt x="571" y="160"/>
                    <a:pt x="571" y="160"/>
                  </a:cubicBezTo>
                  <a:cubicBezTo>
                    <a:pt x="564" y="158"/>
                    <a:pt x="564" y="158"/>
                    <a:pt x="564" y="158"/>
                  </a:cubicBezTo>
                  <a:cubicBezTo>
                    <a:pt x="562" y="157"/>
                    <a:pt x="562" y="157"/>
                    <a:pt x="562" y="157"/>
                  </a:cubicBezTo>
                  <a:cubicBezTo>
                    <a:pt x="560" y="159"/>
                    <a:pt x="560" y="159"/>
                    <a:pt x="560" y="159"/>
                  </a:cubicBezTo>
                  <a:cubicBezTo>
                    <a:pt x="557" y="163"/>
                    <a:pt x="557" y="163"/>
                    <a:pt x="557" y="163"/>
                  </a:cubicBezTo>
                  <a:cubicBezTo>
                    <a:pt x="555" y="164"/>
                    <a:pt x="555" y="164"/>
                    <a:pt x="555" y="164"/>
                  </a:cubicBezTo>
                  <a:cubicBezTo>
                    <a:pt x="550" y="164"/>
                    <a:pt x="550" y="164"/>
                    <a:pt x="550" y="164"/>
                  </a:cubicBezTo>
                  <a:cubicBezTo>
                    <a:pt x="527" y="163"/>
                    <a:pt x="527" y="163"/>
                    <a:pt x="527" y="163"/>
                  </a:cubicBezTo>
                  <a:cubicBezTo>
                    <a:pt x="519" y="164"/>
                    <a:pt x="519" y="164"/>
                    <a:pt x="519" y="164"/>
                  </a:cubicBezTo>
                  <a:cubicBezTo>
                    <a:pt x="496" y="175"/>
                    <a:pt x="496" y="175"/>
                    <a:pt x="496" y="175"/>
                  </a:cubicBezTo>
                  <a:cubicBezTo>
                    <a:pt x="483" y="186"/>
                    <a:pt x="483" y="186"/>
                    <a:pt x="483" y="186"/>
                  </a:cubicBezTo>
                  <a:cubicBezTo>
                    <a:pt x="475" y="189"/>
                    <a:pt x="475" y="189"/>
                    <a:pt x="475" y="189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60" y="194"/>
                    <a:pt x="460" y="194"/>
                    <a:pt x="460" y="194"/>
                  </a:cubicBezTo>
                  <a:cubicBezTo>
                    <a:pt x="457" y="197"/>
                    <a:pt x="457" y="197"/>
                    <a:pt x="457" y="197"/>
                  </a:cubicBezTo>
                  <a:cubicBezTo>
                    <a:pt x="450" y="204"/>
                    <a:pt x="450" y="204"/>
                    <a:pt x="450" y="204"/>
                  </a:cubicBezTo>
                  <a:cubicBezTo>
                    <a:pt x="447" y="206"/>
                    <a:pt x="447" y="206"/>
                    <a:pt x="447" y="206"/>
                  </a:cubicBezTo>
                  <a:cubicBezTo>
                    <a:pt x="438" y="207"/>
                    <a:pt x="438" y="207"/>
                    <a:pt x="438" y="207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3" y="195"/>
                    <a:pt x="413" y="195"/>
                    <a:pt x="413" y="195"/>
                  </a:cubicBezTo>
                  <a:cubicBezTo>
                    <a:pt x="409" y="194"/>
                    <a:pt x="409" y="194"/>
                    <a:pt x="409" y="194"/>
                  </a:cubicBezTo>
                  <a:cubicBezTo>
                    <a:pt x="408" y="193"/>
                    <a:pt x="408" y="193"/>
                    <a:pt x="408" y="193"/>
                  </a:cubicBezTo>
                  <a:cubicBezTo>
                    <a:pt x="406" y="191"/>
                    <a:pt x="406" y="191"/>
                    <a:pt x="406" y="191"/>
                  </a:cubicBezTo>
                  <a:cubicBezTo>
                    <a:pt x="404" y="189"/>
                    <a:pt x="404" y="189"/>
                    <a:pt x="404" y="189"/>
                  </a:cubicBezTo>
                  <a:cubicBezTo>
                    <a:pt x="403" y="188"/>
                    <a:pt x="403" y="188"/>
                    <a:pt x="403" y="188"/>
                  </a:cubicBezTo>
                  <a:cubicBezTo>
                    <a:pt x="400" y="187"/>
                    <a:pt x="400" y="187"/>
                    <a:pt x="400" y="187"/>
                  </a:cubicBezTo>
                  <a:cubicBezTo>
                    <a:pt x="404" y="192"/>
                    <a:pt x="404" y="192"/>
                    <a:pt x="404" y="192"/>
                  </a:cubicBezTo>
                  <a:cubicBezTo>
                    <a:pt x="413" y="198"/>
                    <a:pt x="413" y="198"/>
                    <a:pt x="413" y="198"/>
                  </a:cubicBezTo>
                  <a:cubicBezTo>
                    <a:pt x="417" y="202"/>
                    <a:pt x="417" y="202"/>
                    <a:pt x="417" y="202"/>
                  </a:cubicBezTo>
                  <a:cubicBezTo>
                    <a:pt x="407" y="197"/>
                    <a:pt x="407" y="197"/>
                    <a:pt x="407" y="197"/>
                  </a:cubicBezTo>
                  <a:cubicBezTo>
                    <a:pt x="402" y="195"/>
                    <a:pt x="402" y="195"/>
                    <a:pt x="402" y="195"/>
                  </a:cubicBezTo>
                  <a:cubicBezTo>
                    <a:pt x="397" y="195"/>
                    <a:pt x="397" y="195"/>
                    <a:pt x="397" y="195"/>
                  </a:cubicBezTo>
                  <a:cubicBezTo>
                    <a:pt x="395" y="195"/>
                    <a:pt x="395" y="195"/>
                    <a:pt x="395" y="195"/>
                  </a:cubicBezTo>
                  <a:cubicBezTo>
                    <a:pt x="392" y="197"/>
                    <a:pt x="392" y="197"/>
                    <a:pt x="392" y="197"/>
                  </a:cubicBezTo>
                  <a:cubicBezTo>
                    <a:pt x="390" y="197"/>
                    <a:pt x="390" y="197"/>
                    <a:pt x="390" y="197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386" y="197"/>
                    <a:pt x="386" y="197"/>
                    <a:pt x="386" y="197"/>
                  </a:cubicBezTo>
                  <a:cubicBezTo>
                    <a:pt x="382" y="195"/>
                    <a:pt x="382" y="195"/>
                    <a:pt x="382" y="195"/>
                  </a:cubicBezTo>
                  <a:cubicBezTo>
                    <a:pt x="375" y="198"/>
                    <a:pt x="375" y="198"/>
                    <a:pt x="375" y="198"/>
                  </a:cubicBezTo>
                  <a:cubicBezTo>
                    <a:pt x="366" y="205"/>
                    <a:pt x="366" y="205"/>
                    <a:pt x="366" y="205"/>
                  </a:cubicBezTo>
                  <a:cubicBezTo>
                    <a:pt x="358" y="210"/>
                    <a:pt x="358" y="210"/>
                    <a:pt x="358" y="210"/>
                  </a:cubicBezTo>
                  <a:cubicBezTo>
                    <a:pt x="351" y="205"/>
                    <a:pt x="351" y="205"/>
                    <a:pt x="351" y="205"/>
                  </a:cubicBezTo>
                  <a:cubicBezTo>
                    <a:pt x="350" y="207"/>
                    <a:pt x="350" y="207"/>
                    <a:pt x="350" y="207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6" y="208"/>
                    <a:pt x="346" y="208"/>
                    <a:pt x="346" y="208"/>
                  </a:cubicBezTo>
                  <a:cubicBezTo>
                    <a:pt x="345" y="205"/>
                    <a:pt x="345" y="205"/>
                    <a:pt x="345" y="205"/>
                  </a:cubicBezTo>
                  <a:cubicBezTo>
                    <a:pt x="343" y="205"/>
                    <a:pt x="343" y="205"/>
                    <a:pt x="343" y="205"/>
                  </a:cubicBezTo>
                  <a:cubicBezTo>
                    <a:pt x="332" y="207"/>
                    <a:pt x="332" y="207"/>
                    <a:pt x="332" y="207"/>
                  </a:cubicBezTo>
                  <a:cubicBezTo>
                    <a:pt x="335" y="204"/>
                    <a:pt x="335" y="204"/>
                    <a:pt x="335" y="204"/>
                  </a:cubicBezTo>
                  <a:cubicBezTo>
                    <a:pt x="341" y="203"/>
                    <a:pt x="341" y="203"/>
                    <a:pt x="341" y="203"/>
                  </a:cubicBezTo>
                  <a:cubicBezTo>
                    <a:pt x="344" y="201"/>
                    <a:pt x="344" y="201"/>
                    <a:pt x="344" y="201"/>
                  </a:cubicBezTo>
                  <a:cubicBezTo>
                    <a:pt x="347" y="202"/>
                    <a:pt x="347" y="202"/>
                    <a:pt x="347" y="202"/>
                  </a:cubicBezTo>
                  <a:cubicBezTo>
                    <a:pt x="348" y="201"/>
                    <a:pt x="348" y="201"/>
                    <a:pt x="348" y="201"/>
                  </a:cubicBezTo>
                  <a:cubicBezTo>
                    <a:pt x="349" y="199"/>
                    <a:pt x="349" y="199"/>
                    <a:pt x="349" y="199"/>
                  </a:cubicBezTo>
                  <a:cubicBezTo>
                    <a:pt x="350" y="197"/>
                    <a:pt x="350" y="197"/>
                    <a:pt x="350" y="197"/>
                  </a:cubicBezTo>
                  <a:cubicBezTo>
                    <a:pt x="351" y="196"/>
                    <a:pt x="351" y="196"/>
                    <a:pt x="351" y="196"/>
                  </a:cubicBezTo>
                  <a:cubicBezTo>
                    <a:pt x="353" y="195"/>
                    <a:pt x="353" y="195"/>
                    <a:pt x="353" y="195"/>
                  </a:cubicBezTo>
                  <a:cubicBezTo>
                    <a:pt x="358" y="194"/>
                    <a:pt x="358" y="194"/>
                    <a:pt x="358" y="194"/>
                  </a:cubicBezTo>
                  <a:cubicBezTo>
                    <a:pt x="366" y="191"/>
                    <a:pt x="366" y="191"/>
                    <a:pt x="366" y="191"/>
                  </a:cubicBezTo>
                  <a:cubicBezTo>
                    <a:pt x="370" y="190"/>
                    <a:pt x="370" y="190"/>
                    <a:pt x="370" y="190"/>
                  </a:cubicBezTo>
                  <a:cubicBezTo>
                    <a:pt x="375" y="191"/>
                    <a:pt x="375" y="191"/>
                    <a:pt x="375" y="191"/>
                  </a:cubicBezTo>
                  <a:cubicBezTo>
                    <a:pt x="379" y="187"/>
                    <a:pt x="379" y="187"/>
                    <a:pt x="379" y="187"/>
                  </a:cubicBezTo>
                  <a:cubicBezTo>
                    <a:pt x="385" y="185"/>
                    <a:pt x="385" y="185"/>
                    <a:pt x="385" y="185"/>
                  </a:cubicBezTo>
                  <a:cubicBezTo>
                    <a:pt x="397" y="182"/>
                    <a:pt x="397" y="182"/>
                    <a:pt x="397" y="182"/>
                  </a:cubicBezTo>
                  <a:cubicBezTo>
                    <a:pt x="395" y="178"/>
                    <a:pt x="395" y="178"/>
                    <a:pt x="395" y="178"/>
                  </a:cubicBezTo>
                  <a:cubicBezTo>
                    <a:pt x="394" y="176"/>
                    <a:pt x="394" y="176"/>
                    <a:pt x="394" y="176"/>
                  </a:cubicBezTo>
                  <a:cubicBezTo>
                    <a:pt x="392" y="175"/>
                    <a:pt x="392" y="175"/>
                    <a:pt x="392" y="175"/>
                  </a:cubicBezTo>
                  <a:cubicBezTo>
                    <a:pt x="385" y="176"/>
                    <a:pt x="385" y="176"/>
                    <a:pt x="385" y="176"/>
                  </a:cubicBezTo>
                  <a:cubicBezTo>
                    <a:pt x="383" y="176"/>
                    <a:pt x="383" y="176"/>
                    <a:pt x="383" y="176"/>
                  </a:cubicBezTo>
                  <a:cubicBezTo>
                    <a:pt x="380" y="178"/>
                    <a:pt x="380" y="178"/>
                    <a:pt x="380" y="178"/>
                  </a:cubicBezTo>
                  <a:cubicBezTo>
                    <a:pt x="378" y="178"/>
                    <a:pt x="378" y="178"/>
                    <a:pt x="378" y="178"/>
                  </a:cubicBezTo>
                  <a:cubicBezTo>
                    <a:pt x="377" y="176"/>
                    <a:pt x="377" y="176"/>
                    <a:pt x="377" y="176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73" y="172"/>
                    <a:pt x="373" y="172"/>
                    <a:pt x="373" y="172"/>
                  </a:cubicBezTo>
                  <a:cubicBezTo>
                    <a:pt x="370" y="169"/>
                    <a:pt x="370" y="169"/>
                    <a:pt x="370" y="169"/>
                  </a:cubicBezTo>
                  <a:cubicBezTo>
                    <a:pt x="367" y="168"/>
                    <a:pt x="367" y="168"/>
                    <a:pt x="367" y="168"/>
                  </a:cubicBezTo>
                  <a:cubicBezTo>
                    <a:pt x="367" y="170"/>
                    <a:pt x="367" y="170"/>
                    <a:pt x="367" y="170"/>
                  </a:cubicBezTo>
                  <a:cubicBezTo>
                    <a:pt x="367" y="173"/>
                    <a:pt x="367" y="173"/>
                    <a:pt x="367" y="173"/>
                  </a:cubicBezTo>
                  <a:cubicBezTo>
                    <a:pt x="367" y="176"/>
                    <a:pt x="367" y="176"/>
                    <a:pt x="367" y="176"/>
                  </a:cubicBezTo>
                  <a:cubicBezTo>
                    <a:pt x="367" y="179"/>
                    <a:pt x="367" y="179"/>
                    <a:pt x="367" y="179"/>
                  </a:cubicBezTo>
                  <a:cubicBezTo>
                    <a:pt x="365" y="181"/>
                    <a:pt x="365" y="181"/>
                    <a:pt x="365" y="181"/>
                  </a:cubicBezTo>
                  <a:cubicBezTo>
                    <a:pt x="362" y="183"/>
                    <a:pt x="362" y="183"/>
                    <a:pt x="362" y="183"/>
                  </a:cubicBezTo>
                  <a:cubicBezTo>
                    <a:pt x="356" y="185"/>
                    <a:pt x="356" y="185"/>
                    <a:pt x="356" y="185"/>
                  </a:cubicBezTo>
                  <a:cubicBezTo>
                    <a:pt x="352" y="186"/>
                    <a:pt x="352" y="186"/>
                    <a:pt x="352" y="186"/>
                  </a:cubicBezTo>
                  <a:cubicBezTo>
                    <a:pt x="345" y="184"/>
                    <a:pt x="345" y="184"/>
                    <a:pt x="345" y="184"/>
                  </a:cubicBezTo>
                  <a:cubicBezTo>
                    <a:pt x="342" y="184"/>
                    <a:pt x="342" y="184"/>
                    <a:pt x="342" y="184"/>
                  </a:cubicBezTo>
                  <a:cubicBezTo>
                    <a:pt x="336" y="183"/>
                    <a:pt x="336" y="183"/>
                    <a:pt x="336" y="183"/>
                  </a:cubicBezTo>
                  <a:cubicBezTo>
                    <a:pt x="325" y="172"/>
                    <a:pt x="325" y="172"/>
                    <a:pt x="325" y="172"/>
                  </a:cubicBezTo>
                  <a:cubicBezTo>
                    <a:pt x="320" y="169"/>
                    <a:pt x="320" y="169"/>
                    <a:pt x="320" y="169"/>
                  </a:cubicBezTo>
                  <a:cubicBezTo>
                    <a:pt x="315" y="169"/>
                    <a:pt x="315" y="169"/>
                    <a:pt x="315" y="169"/>
                  </a:cubicBezTo>
                  <a:cubicBezTo>
                    <a:pt x="308" y="169"/>
                    <a:pt x="308" y="169"/>
                    <a:pt x="308" y="169"/>
                  </a:cubicBezTo>
                  <a:cubicBezTo>
                    <a:pt x="296" y="166"/>
                    <a:pt x="296" y="166"/>
                    <a:pt x="296" y="166"/>
                  </a:cubicBezTo>
                  <a:cubicBezTo>
                    <a:pt x="290" y="163"/>
                    <a:pt x="290" y="163"/>
                    <a:pt x="290" y="163"/>
                  </a:cubicBezTo>
                  <a:cubicBezTo>
                    <a:pt x="280" y="155"/>
                    <a:pt x="280" y="155"/>
                    <a:pt x="280" y="155"/>
                  </a:cubicBezTo>
                  <a:cubicBezTo>
                    <a:pt x="276" y="153"/>
                    <a:pt x="276" y="153"/>
                    <a:pt x="276" y="153"/>
                  </a:cubicBezTo>
                  <a:cubicBezTo>
                    <a:pt x="273" y="153"/>
                    <a:pt x="273" y="153"/>
                    <a:pt x="273" y="153"/>
                  </a:cubicBezTo>
                  <a:cubicBezTo>
                    <a:pt x="269" y="155"/>
                    <a:pt x="269" y="155"/>
                    <a:pt x="269" y="155"/>
                  </a:cubicBezTo>
                  <a:cubicBezTo>
                    <a:pt x="266" y="156"/>
                    <a:pt x="266" y="156"/>
                    <a:pt x="266" y="156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48" y="154"/>
                    <a:pt x="248" y="154"/>
                    <a:pt x="248" y="154"/>
                  </a:cubicBezTo>
                  <a:cubicBezTo>
                    <a:pt x="247" y="152"/>
                    <a:pt x="247" y="152"/>
                    <a:pt x="247" y="152"/>
                  </a:cubicBezTo>
                  <a:cubicBezTo>
                    <a:pt x="247" y="151"/>
                    <a:pt x="247" y="151"/>
                    <a:pt x="247" y="151"/>
                  </a:cubicBezTo>
                  <a:cubicBezTo>
                    <a:pt x="230" y="154"/>
                    <a:pt x="230" y="154"/>
                    <a:pt x="230" y="154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199" y="160"/>
                    <a:pt x="184" y="163"/>
                    <a:pt x="169" y="166"/>
                  </a:cubicBezTo>
                  <a:cubicBezTo>
                    <a:pt x="159" y="168"/>
                    <a:pt x="148" y="169"/>
                    <a:pt x="138" y="171"/>
                  </a:cubicBezTo>
                  <a:cubicBezTo>
                    <a:pt x="123" y="175"/>
                    <a:pt x="123" y="175"/>
                    <a:pt x="123" y="175"/>
                  </a:cubicBezTo>
                  <a:cubicBezTo>
                    <a:pt x="107" y="177"/>
                    <a:pt x="107" y="177"/>
                    <a:pt x="107" y="177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77" y="182"/>
                    <a:pt x="77" y="182"/>
                    <a:pt x="77" y="182"/>
                  </a:cubicBezTo>
                  <a:cubicBezTo>
                    <a:pt x="61" y="185"/>
                    <a:pt x="61" y="185"/>
                    <a:pt x="61" y="185"/>
                  </a:cubicBezTo>
                  <a:cubicBezTo>
                    <a:pt x="51" y="187"/>
                    <a:pt x="40" y="189"/>
                    <a:pt x="30" y="190"/>
                  </a:cubicBezTo>
                  <a:cubicBezTo>
                    <a:pt x="20" y="192"/>
                    <a:pt x="10" y="194"/>
                    <a:pt x="0" y="196"/>
                  </a:cubicBezTo>
                  <a:cubicBezTo>
                    <a:pt x="3" y="223"/>
                    <a:pt x="8" y="250"/>
                    <a:pt x="11" y="277"/>
                  </a:cubicBezTo>
                  <a:cubicBezTo>
                    <a:pt x="14" y="295"/>
                    <a:pt x="14" y="295"/>
                    <a:pt x="14" y="295"/>
                  </a:cubicBezTo>
                  <a:cubicBezTo>
                    <a:pt x="38" y="476"/>
                    <a:pt x="62" y="657"/>
                    <a:pt x="85" y="837"/>
                  </a:cubicBezTo>
                  <a:cubicBezTo>
                    <a:pt x="95" y="829"/>
                    <a:pt x="95" y="829"/>
                    <a:pt x="95" y="829"/>
                  </a:cubicBezTo>
                  <a:cubicBezTo>
                    <a:pt x="97" y="825"/>
                    <a:pt x="97" y="825"/>
                    <a:pt x="97" y="825"/>
                  </a:cubicBezTo>
                  <a:cubicBezTo>
                    <a:pt x="99" y="824"/>
                    <a:pt x="99" y="824"/>
                    <a:pt x="99" y="824"/>
                  </a:cubicBezTo>
                  <a:cubicBezTo>
                    <a:pt x="101" y="823"/>
                    <a:pt x="101" y="823"/>
                    <a:pt x="101" y="823"/>
                  </a:cubicBezTo>
                  <a:cubicBezTo>
                    <a:pt x="103" y="823"/>
                    <a:pt x="103" y="823"/>
                    <a:pt x="103" y="823"/>
                  </a:cubicBezTo>
                  <a:cubicBezTo>
                    <a:pt x="106" y="827"/>
                    <a:pt x="106" y="827"/>
                    <a:pt x="106" y="827"/>
                  </a:cubicBezTo>
                  <a:cubicBezTo>
                    <a:pt x="107" y="827"/>
                    <a:pt x="107" y="827"/>
                    <a:pt x="107" y="827"/>
                  </a:cubicBezTo>
                  <a:cubicBezTo>
                    <a:pt x="110" y="828"/>
                    <a:pt x="110" y="828"/>
                    <a:pt x="110" y="828"/>
                  </a:cubicBezTo>
                  <a:cubicBezTo>
                    <a:pt x="121" y="837"/>
                    <a:pt x="121" y="837"/>
                    <a:pt x="121" y="837"/>
                  </a:cubicBezTo>
                  <a:cubicBezTo>
                    <a:pt x="130" y="837"/>
                    <a:pt x="130" y="837"/>
                    <a:pt x="130" y="837"/>
                  </a:cubicBezTo>
                  <a:cubicBezTo>
                    <a:pt x="145" y="827"/>
                    <a:pt x="145" y="827"/>
                    <a:pt x="145" y="827"/>
                  </a:cubicBezTo>
                  <a:cubicBezTo>
                    <a:pt x="153" y="824"/>
                    <a:pt x="153" y="824"/>
                    <a:pt x="153" y="824"/>
                  </a:cubicBezTo>
                  <a:cubicBezTo>
                    <a:pt x="157" y="826"/>
                    <a:pt x="157" y="826"/>
                    <a:pt x="157" y="826"/>
                  </a:cubicBezTo>
                  <a:cubicBezTo>
                    <a:pt x="161" y="830"/>
                    <a:pt x="161" y="830"/>
                    <a:pt x="161" y="830"/>
                  </a:cubicBezTo>
                  <a:cubicBezTo>
                    <a:pt x="163" y="834"/>
                    <a:pt x="163" y="834"/>
                    <a:pt x="163" y="834"/>
                  </a:cubicBezTo>
                  <a:cubicBezTo>
                    <a:pt x="166" y="836"/>
                    <a:pt x="166" y="836"/>
                    <a:pt x="166" y="836"/>
                  </a:cubicBezTo>
                  <a:cubicBezTo>
                    <a:pt x="170" y="836"/>
                    <a:pt x="170" y="836"/>
                    <a:pt x="170" y="836"/>
                  </a:cubicBezTo>
                  <a:cubicBezTo>
                    <a:pt x="175" y="837"/>
                    <a:pt x="175" y="837"/>
                    <a:pt x="175" y="837"/>
                  </a:cubicBezTo>
                  <a:cubicBezTo>
                    <a:pt x="183" y="840"/>
                    <a:pt x="183" y="840"/>
                    <a:pt x="183" y="840"/>
                  </a:cubicBezTo>
                  <a:cubicBezTo>
                    <a:pt x="187" y="843"/>
                    <a:pt x="187" y="843"/>
                    <a:pt x="187" y="843"/>
                  </a:cubicBezTo>
                  <a:cubicBezTo>
                    <a:pt x="189" y="847"/>
                    <a:pt x="189" y="847"/>
                    <a:pt x="189" y="847"/>
                  </a:cubicBezTo>
                  <a:cubicBezTo>
                    <a:pt x="191" y="851"/>
                    <a:pt x="191" y="851"/>
                    <a:pt x="191" y="851"/>
                  </a:cubicBezTo>
                  <a:cubicBezTo>
                    <a:pt x="192" y="855"/>
                    <a:pt x="192" y="855"/>
                    <a:pt x="192" y="855"/>
                  </a:cubicBezTo>
                  <a:cubicBezTo>
                    <a:pt x="194" y="859"/>
                    <a:pt x="194" y="859"/>
                    <a:pt x="194" y="859"/>
                  </a:cubicBezTo>
                  <a:cubicBezTo>
                    <a:pt x="196" y="861"/>
                    <a:pt x="196" y="861"/>
                    <a:pt x="196" y="861"/>
                  </a:cubicBezTo>
                  <a:cubicBezTo>
                    <a:pt x="199" y="863"/>
                    <a:pt x="199" y="863"/>
                    <a:pt x="199" y="863"/>
                  </a:cubicBezTo>
                  <a:cubicBezTo>
                    <a:pt x="201" y="865"/>
                    <a:pt x="201" y="865"/>
                    <a:pt x="201" y="865"/>
                  </a:cubicBezTo>
                  <a:cubicBezTo>
                    <a:pt x="204" y="869"/>
                    <a:pt x="204" y="869"/>
                    <a:pt x="204" y="869"/>
                  </a:cubicBezTo>
                  <a:cubicBezTo>
                    <a:pt x="206" y="873"/>
                    <a:pt x="206" y="873"/>
                    <a:pt x="206" y="873"/>
                  </a:cubicBezTo>
                  <a:cubicBezTo>
                    <a:pt x="207" y="878"/>
                    <a:pt x="207" y="878"/>
                    <a:pt x="207" y="878"/>
                  </a:cubicBezTo>
                  <a:cubicBezTo>
                    <a:pt x="208" y="884"/>
                    <a:pt x="208" y="884"/>
                    <a:pt x="208" y="884"/>
                  </a:cubicBezTo>
                  <a:cubicBezTo>
                    <a:pt x="211" y="888"/>
                    <a:pt x="211" y="888"/>
                    <a:pt x="211" y="888"/>
                  </a:cubicBezTo>
                  <a:cubicBezTo>
                    <a:pt x="215" y="890"/>
                    <a:pt x="215" y="890"/>
                    <a:pt x="215" y="890"/>
                  </a:cubicBezTo>
                  <a:cubicBezTo>
                    <a:pt x="238" y="895"/>
                    <a:pt x="238" y="895"/>
                    <a:pt x="238" y="895"/>
                  </a:cubicBezTo>
                  <a:cubicBezTo>
                    <a:pt x="242" y="895"/>
                    <a:pt x="242" y="895"/>
                    <a:pt x="242" y="895"/>
                  </a:cubicBezTo>
                  <a:cubicBezTo>
                    <a:pt x="259" y="889"/>
                    <a:pt x="259" y="889"/>
                    <a:pt x="259" y="889"/>
                  </a:cubicBezTo>
                  <a:cubicBezTo>
                    <a:pt x="263" y="889"/>
                    <a:pt x="263" y="889"/>
                    <a:pt x="263" y="889"/>
                  </a:cubicBezTo>
                  <a:cubicBezTo>
                    <a:pt x="272" y="892"/>
                    <a:pt x="272" y="892"/>
                    <a:pt x="272" y="892"/>
                  </a:cubicBezTo>
                  <a:cubicBezTo>
                    <a:pt x="280" y="893"/>
                    <a:pt x="280" y="893"/>
                    <a:pt x="280" y="893"/>
                  </a:cubicBezTo>
                  <a:cubicBezTo>
                    <a:pt x="284" y="896"/>
                    <a:pt x="284" y="896"/>
                    <a:pt x="284" y="896"/>
                  </a:cubicBezTo>
                  <a:cubicBezTo>
                    <a:pt x="287" y="900"/>
                    <a:pt x="287" y="900"/>
                    <a:pt x="287" y="900"/>
                  </a:cubicBezTo>
                  <a:cubicBezTo>
                    <a:pt x="290" y="904"/>
                    <a:pt x="290" y="904"/>
                    <a:pt x="290" y="904"/>
                  </a:cubicBezTo>
                  <a:cubicBezTo>
                    <a:pt x="305" y="915"/>
                    <a:pt x="305" y="915"/>
                    <a:pt x="305" y="915"/>
                  </a:cubicBezTo>
                  <a:cubicBezTo>
                    <a:pt x="314" y="919"/>
                    <a:pt x="314" y="919"/>
                    <a:pt x="314" y="919"/>
                  </a:cubicBezTo>
                  <a:cubicBezTo>
                    <a:pt x="322" y="920"/>
                    <a:pt x="322" y="920"/>
                    <a:pt x="322" y="920"/>
                  </a:cubicBezTo>
                  <a:cubicBezTo>
                    <a:pt x="326" y="918"/>
                    <a:pt x="326" y="918"/>
                    <a:pt x="326" y="918"/>
                  </a:cubicBezTo>
                  <a:cubicBezTo>
                    <a:pt x="329" y="914"/>
                    <a:pt x="329" y="914"/>
                    <a:pt x="329" y="914"/>
                  </a:cubicBezTo>
                  <a:cubicBezTo>
                    <a:pt x="331" y="910"/>
                    <a:pt x="331" y="910"/>
                    <a:pt x="331" y="910"/>
                  </a:cubicBezTo>
                  <a:cubicBezTo>
                    <a:pt x="331" y="905"/>
                    <a:pt x="331" y="905"/>
                    <a:pt x="331" y="905"/>
                  </a:cubicBezTo>
                  <a:cubicBezTo>
                    <a:pt x="333" y="904"/>
                    <a:pt x="333" y="904"/>
                    <a:pt x="333" y="904"/>
                  </a:cubicBezTo>
                  <a:cubicBezTo>
                    <a:pt x="346" y="897"/>
                    <a:pt x="346" y="897"/>
                    <a:pt x="346" y="897"/>
                  </a:cubicBezTo>
                  <a:cubicBezTo>
                    <a:pt x="350" y="897"/>
                    <a:pt x="350" y="897"/>
                    <a:pt x="350" y="897"/>
                  </a:cubicBezTo>
                  <a:cubicBezTo>
                    <a:pt x="354" y="898"/>
                    <a:pt x="354" y="898"/>
                    <a:pt x="354" y="898"/>
                  </a:cubicBezTo>
                  <a:cubicBezTo>
                    <a:pt x="358" y="900"/>
                    <a:pt x="358" y="900"/>
                    <a:pt x="358" y="900"/>
                  </a:cubicBezTo>
                  <a:cubicBezTo>
                    <a:pt x="362" y="902"/>
                    <a:pt x="362" y="902"/>
                    <a:pt x="362" y="902"/>
                  </a:cubicBezTo>
                  <a:cubicBezTo>
                    <a:pt x="364" y="903"/>
                    <a:pt x="364" y="903"/>
                    <a:pt x="364" y="903"/>
                  </a:cubicBezTo>
                  <a:cubicBezTo>
                    <a:pt x="371" y="902"/>
                    <a:pt x="371" y="902"/>
                    <a:pt x="371" y="902"/>
                  </a:cubicBezTo>
                  <a:cubicBezTo>
                    <a:pt x="374" y="902"/>
                    <a:pt x="374" y="902"/>
                    <a:pt x="374" y="902"/>
                  </a:cubicBezTo>
                  <a:cubicBezTo>
                    <a:pt x="379" y="904"/>
                    <a:pt x="379" y="904"/>
                    <a:pt x="379" y="904"/>
                  </a:cubicBezTo>
                  <a:cubicBezTo>
                    <a:pt x="382" y="905"/>
                    <a:pt x="382" y="905"/>
                    <a:pt x="382" y="905"/>
                  </a:cubicBezTo>
                  <a:cubicBezTo>
                    <a:pt x="384" y="907"/>
                    <a:pt x="384" y="907"/>
                    <a:pt x="384" y="907"/>
                  </a:cubicBezTo>
                  <a:cubicBezTo>
                    <a:pt x="389" y="914"/>
                    <a:pt x="389" y="914"/>
                    <a:pt x="389" y="914"/>
                  </a:cubicBezTo>
                  <a:cubicBezTo>
                    <a:pt x="392" y="916"/>
                    <a:pt x="392" y="916"/>
                    <a:pt x="392" y="916"/>
                  </a:cubicBezTo>
                  <a:cubicBezTo>
                    <a:pt x="394" y="916"/>
                    <a:pt x="394" y="916"/>
                    <a:pt x="394" y="916"/>
                  </a:cubicBezTo>
                  <a:cubicBezTo>
                    <a:pt x="400" y="914"/>
                    <a:pt x="400" y="914"/>
                    <a:pt x="400" y="914"/>
                  </a:cubicBezTo>
                  <a:cubicBezTo>
                    <a:pt x="403" y="911"/>
                    <a:pt x="403" y="911"/>
                    <a:pt x="403" y="911"/>
                  </a:cubicBezTo>
                  <a:cubicBezTo>
                    <a:pt x="405" y="909"/>
                    <a:pt x="405" y="909"/>
                    <a:pt x="405" y="909"/>
                  </a:cubicBezTo>
                  <a:cubicBezTo>
                    <a:pt x="410" y="908"/>
                    <a:pt x="410" y="908"/>
                    <a:pt x="410" y="908"/>
                  </a:cubicBezTo>
                  <a:cubicBezTo>
                    <a:pt x="419" y="908"/>
                    <a:pt x="419" y="908"/>
                    <a:pt x="419" y="908"/>
                  </a:cubicBezTo>
                  <a:cubicBezTo>
                    <a:pt x="423" y="907"/>
                    <a:pt x="423" y="907"/>
                    <a:pt x="423" y="907"/>
                  </a:cubicBezTo>
                  <a:cubicBezTo>
                    <a:pt x="426" y="905"/>
                    <a:pt x="426" y="905"/>
                    <a:pt x="426" y="905"/>
                  </a:cubicBezTo>
                  <a:cubicBezTo>
                    <a:pt x="427" y="902"/>
                    <a:pt x="427" y="902"/>
                    <a:pt x="427" y="902"/>
                  </a:cubicBezTo>
                  <a:cubicBezTo>
                    <a:pt x="428" y="897"/>
                    <a:pt x="428" y="897"/>
                    <a:pt x="428" y="897"/>
                  </a:cubicBezTo>
                  <a:cubicBezTo>
                    <a:pt x="429" y="895"/>
                    <a:pt x="429" y="895"/>
                    <a:pt x="429" y="895"/>
                  </a:cubicBezTo>
                  <a:cubicBezTo>
                    <a:pt x="430" y="893"/>
                    <a:pt x="430" y="893"/>
                    <a:pt x="430" y="893"/>
                  </a:cubicBezTo>
                  <a:cubicBezTo>
                    <a:pt x="435" y="890"/>
                    <a:pt x="435" y="890"/>
                    <a:pt x="435" y="890"/>
                  </a:cubicBezTo>
                  <a:cubicBezTo>
                    <a:pt x="437" y="887"/>
                    <a:pt x="437" y="887"/>
                    <a:pt x="437" y="887"/>
                  </a:cubicBezTo>
                  <a:cubicBezTo>
                    <a:pt x="439" y="884"/>
                    <a:pt x="439" y="884"/>
                    <a:pt x="439" y="884"/>
                  </a:cubicBezTo>
                  <a:cubicBezTo>
                    <a:pt x="442" y="880"/>
                    <a:pt x="442" y="880"/>
                    <a:pt x="442" y="880"/>
                  </a:cubicBezTo>
                  <a:cubicBezTo>
                    <a:pt x="446" y="878"/>
                    <a:pt x="446" y="878"/>
                    <a:pt x="446" y="878"/>
                  </a:cubicBezTo>
                  <a:cubicBezTo>
                    <a:pt x="451" y="877"/>
                    <a:pt x="451" y="877"/>
                    <a:pt x="451" y="877"/>
                  </a:cubicBezTo>
                  <a:cubicBezTo>
                    <a:pt x="461" y="869"/>
                    <a:pt x="461" y="869"/>
                    <a:pt x="461" y="869"/>
                  </a:cubicBezTo>
                  <a:cubicBezTo>
                    <a:pt x="466" y="868"/>
                    <a:pt x="466" y="868"/>
                    <a:pt x="466" y="868"/>
                  </a:cubicBezTo>
                  <a:cubicBezTo>
                    <a:pt x="469" y="869"/>
                    <a:pt x="469" y="869"/>
                    <a:pt x="469" y="869"/>
                  </a:cubicBezTo>
                  <a:cubicBezTo>
                    <a:pt x="470" y="872"/>
                    <a:pt x="470" y="872"/>
                    <a:pt x="470" y="872"/>
                  </a:cubicBezTo>
                  <a:cubicBezTo>
                    <a:pt x="471" y="877"/>
                    <a:pt x="471" y="877"/>
                    <a:pt x="471" y="877"/>
                  </a:cubicBezTo>
                  <a:cubicBezTo>
                    <a:pt x="472" y="882"/>
                    <a:pt x="472" y="882"/>
                    <a:pt x="472" y="882"/>
                  </a:cubicBezTo>
                  <a:cubicBezTo>
                    <a:pt x="479" y="897"/>
                    <a:pt x="479" y="897"/>
                    <a:pt x="479" y="897"/>
                  </a:cubicBezTo>
                  <a:cubicBezTo>
                    <a:pt x="486" y="906"/>
                    <a:pt x="486" y="906"/>
                    <a:pt x="486" y="906"/>
                  </a:cubicBezTo>
                  <a:cubicBezTo>
                    <a:pt x="495" y="909"/>
                    <a:pt x="495" y="909"/>
                    <a:pt x="495" y="909"/>
                  </a:cubicBezTo>
                  <a:cubicBezTo>
                    <a:pt x="505" y="911"/>
                    <a:pt x="505" y="911"/>
                    <a:pt x="505" y="911"/>
                  </a:cubicBezTo>
                  <a:cubicBezTo>
                    <a:pt x="513" y="914"/>
                    <a:pt x="513" y="914"/>
                    <a:pt x="513" y="914"/>
                  </a:cubicBezTo>
                  <a:cubicBezTo>
                    <a:pt x="529" y="926"/>
                    <a:pt x="529" y="926"/>
                    <a:pt x="529" y="926"/>
                  </a:cubicBezTo>
                  <a:cubicBezTo>
                    <a:pt x="531" y="929"/>
                    <a:pt x="531" y="929"/>
                    <a:pt x="531" y="929"/>
                  </a:cubicBezTo>
                  <a:cubicBezTo>
                    <a:pt x="536" y="937"/>
                    <a:pt x="536" y="937"/>
                    <a:pt x="536" y="937"/>
                  </a:cubicBezTo>
                  <a:cubicBezTo>
                    <a:pt x="538" y="939"/>
                    <a:pt x="538" y="939"/>
                    <a:pt x="538" y="939"/>
                  </a:cubicBezTo>
                  <a:cubicBezTo>
                    <a:pt x="538" y="940"/>
                    <a:pt x="538" y="940"/>
                    <a:pt x="538" y="940"/>
                  </a:cubicBezTo>
                  <a:cubicBezTo>
                    <a:pt x="546" y="942"/>
                    <a:pt x="546" y="942"/>
                    <a:pt x="546" y="942"/>
                  </a:cubicBezTo>
                  <a:cubicBezTo>
                    <a:pt x="554" y="939"/>
                    <a:pt x="554" y="939"/>
                    <a:pt x="554" y="939"/>
                  </a:cubicBezTo>
                  <a:cubicBezTo>
                    <a:pt x="569" y="931"/>
                    <a:pt x="569" y="931"/>
                    <a:pt x="569" y="931"/>
                  </a:cubicBezTo>
                  <a:cubicBezTo>
                    <a:pt x="584" y="928"/>
                    <a:pt x="584" y="928"/>
                    <a:pt x="584" y="928"/>
                  </a:cubicBezTo>
                  <a:cubicBezTo>
                    <a:pt x="587" y="926"/>
                    <a:pt x="587" y="926"/>
                    <a:pt x="587" y="926"/>
                  </a:cubicBezTo>
                  <a:cubicBezTo>
                    <a:pt x="589" y="921"/>
                    <a:pt x="589" y="921"/>
                    <a:pt x="589" y="921"/>
                  </a:cubicBezTo>
                  <a:cubicBezTo>
                    <a:pt x="590" y="916"/>
                    <a:pt x="590" y="916"/>
                    <a:pt x="590" y="916"/>
                  </a:cubicBezTo>
                  <a:cubicBezTo>
                    <a:pt x="590" y="894"/>
                    <a:pt x="590" y="894"/>
                    <a:pt x="590" y="894"/>
                  </a:cubicBezTo>
                  <a:cubicBezTo>
                    <a:pt x="592" y="889"/>
                    <a:pt x="592" y="889"/>
                    <a:pt x="592" y="889"/>
                  </a:cubicBezTo>
                  <a:cubicBezTo>
                    <a:pt x="594" y="886"/>
                    <a:pt x="594" y="886"/>
                    <a:pt x="594" y="886"/>
                  </a:cubicBezTo>
                  <a:cubicBezTo>
                    <a:pt x="603" y="886"/>
                    <a:pt x="603" y="886"/>
                    <a:pt x="603" y="886"/>
                  </a:cubicBezTo>
                  <a:cubicBezTo>
                    <a:pt x="607" y="884"/>
                    <a:pt x="607" y="884"/>
                    <a:pt x="607" y="884"/>
                  </a:cubicBezTo>
                  <a:cubicBezTo>
                    <a:pt x="610" y="880"/>
                    <a:pt x="610" y="880"/>
                    <a:pt x="610" y="880"/>
                  </a:cubicBezTo>
                  <a:cubicBezTo>
                    <a:pt x="609" y="877"/>
                    <a:pt x="609" y="877"/>
                    <a:pt x="609" y="877"/>
                  </a:cubicBezTo>
                  <a:cubicBezTo>
                    <a:pt x="608" y="874"/>
                    <a:pt x="608" y="874"/>
                    <a:pt x="608" y="874"/>
                  </a:cubicBezTo>
                  <a:cubicBezTo>
                    <a:pt x="607" y="871"/>
                    <a:pt x="607" y="871"/>
                    <a:pt x="607" y="871"/>
                  </a:cubicBezTo>
                  <a:cubicBezTo>
                    <a:pt x="605" y="867"/>
                    <a:pt x="605" y="867"/>
                    <a:pt x="605" y="867"/>
                  </a:cubicBezTo>
                  <a:cubicBezTo>
                    <a:pt x="605" y="864"/>
                    <a:pt x="605" y="864"/>
                    <a:pt x="605" y="864"/>
                  </a:cubicBezTo>
                  <a:cubicBezTo>
                    <a:pt x="605" y="861"/>
                    <a:pt x="605" y="861"/>
                    <a:pt x="605" y="861"/>
                  </a:cubicBezTo>
                  <a:cubicBezTo>
                    <a:pt x="604" y="855"/>
                    <a:pt x="604" y="855"/>
                    <a:pt x="604" y="855"/>
                  </a:cubicBezTo>
                  <a:cubicBezTo>
                    <a:pt x="602" y="851"/>
                    <a:pt x="602" y="851"/>
                    <a:pt x="602" y="851"/>
                  </a:cubicBezTo>
                  <a:cubicBezTo>
                    <a:pt x="599" y="848"/>
                    <a:pt x="599" y="848"/>
                    <a:pt x="599" y="848"/>
                  </a:cubicBezTo>
                  <a:cubicBezTo>
                    <a:pt x="597" y="844"/>
                    <a:pt x="597" y="844"/>
                    <a:pt x="597" y="844"/>
                  </a:cubicBezTo>
                  <a:cubicBezTo>
                    <a:pt x="597" y="838"/>
                    <a:pt x="597" y="838"/>
                    <a:pt x="597" y="838"/>
                  </a:cubicBezTo>
                  <a:cubicBezTo>
                    <a:pt x="600" y="835"/>
                    <a:pt x="600" y="835"/>
                    <a:pt x="600" y="835"/>
                  </a:cubicBezTo>
                  <a:cubicBezTo>
                    <a:pt x="603" y="832"/>
                    <a:pt x="603" y="832"/>
                    <a:pt x="603" y="832"/>
                  </a:cubicBezTo>
                  <a:cubicBezTo>
                    <a:pt x="604" y="825"/>
                    <a:pt x="604" y="825"/>
                    <a:pt x="604" y="825"/>
                  </a:cubicBezTo>
                  <a:cubicBezTo>
                    <a:pt x="606" y="821"/>
                    <a:pt x="606" y="821"/>
                    <a:pt x="606" y="821"/>
                  </a:cubicBezTo>
                  <a:cubicBezTo>
                    <a:pt x="606" y="818"/>
                    <a:pt x="606" y="818"/>
                    <a:pt x="606" y="818"/>
                  </a:cubicBezTo>
                  <a:cubicBezTo>
                    <a:pt x="606" y="808"/>
                    <a:pt x="606" y="808"/>
                    <a:pt x="606" y="808"/>
                  </a:cubicBezTo>
                  <a:cubicBezTo>
                    <a:pt x="608" y="800"/>
                    <a:pt x="608" y="800"/>
                    <a:pt x="608" y="800"/>
                  </a:cubicBezTo>
                  <a:cubicBezTo>
                    <a:pt x="612" y="790"/>
                    <a:pt x="612" y="790"/>
                    <a:pt x="612" y="790"/>
                  </a:cubicBezTo>
                  <a:cubicBezTo>
                    <a:pt x="617" y="780"/>
                    <a:pt x="617" y="780"/>
                    <a:pt x="617" y="780"/>
                  </a:cubicBezTo>
                  <a:cubicBezTo>
                    <a:pt x="622" y="775"/>
                    <a:pt x="622" y="775"/>
                    <a:pt x="622" y="775"/>
                  </a:cubicBezTo>
                  <a:cubicBezTo>
                    <a:pt x="627" y="774"/>
                    <a:pt x="627" y="774"/>
                    <a:pt x="627" y="774"/>
                  </a:cubicBezTo>
                  <a:cubicBezTo>
                    <a:pt x="631" y="776"/>
                    <a:pt x="631" y="776"/>
                    <a:pt x="631" y="776"/>
                  </a:cubicBezTo>
                  <a:cubicBezTo>
                    <a:pt x="634" y="778"/>
                    <a:pt x="634" y="778"/>
                    <a:pt x="634" y="778"/>
                  </a:cubicBezTo>
                  <a:cubicBezTo>
                    <a:pt x="640" y="780"/>
                    <a:pt x="640" y="780"/>
                    <a:pt x="640" y="780"/>
                  </a:cubicBezTo>
                  <a:cubicBezTo>
                    <a:pt x="644" y="782"/>
                    <a:pt x="644" y="782"/>
                    <a:pt x="644" y="782"/>
                  </a:cubicBezTo>
                  <a:cubicBezTo>
                    <a:pt x="646" y="786"/>
                    <a:pt x="646" y="786"/>
                    <a:pt x="646" y="786"/>
                  </a:cubicBezTo>
                  <a:cubicBezTo>
                    <a:pt x="647" y="789"/>
                    <a:pt x="647" y="789"/>
                    <a:pt x="647" y="789"/>
                  </a:cubicBezTo>
                  <a:cubicBezTo>
                    <a:pt x="648" y="791"/>
                    <a:pt x="648" y="791"/>
                    <a:pt x="648" y="791"/>
                  </a:cubicBezTo>
                  <a:cubicBezTo>
                    <a:pt x="649" y="792"/>
                    <a:pt x="649" y="792"/>
                    <a:pt x="649" y="792"/>
                  </a:cubicBezTo>
                  <a:cubicBezTo>
                    <a:pt x="649" y="793"/>
                    <a:pt x="649" y="793"/>
                    <a:pt x="649" y="793"/>
                  </a:cubicBezTo>
                  <a:cubicBezTo>
                    <a:pt x="649" y="795"/>
                    <a:pt x="649" y="795"/>
                    <a:pt x="649" y="795"/>
                  </a:cubicBezTo>
                  <a:cubicBezTo>
                    <a:pt x="648" y="796"/>
                    <a:pt x="648" y="796"/>
                    <a:pt x="648" y="796"/>
                  </a:cubicBezTo>
                  <a:cubicBezTo>
                    <a:pt x="648" y="796"/>
                    <a:pt x="648" y="796"/>
                    <a:pt x="648" y="796"/>
                  </a:cubicBezTo>
                  <a:cubicBezTo>
                    <a:pt x="647" y="797"/>
                    <a:pt x="647" y="797"/>
                    <a:pt x="647" y="797"/>
                  </a:cubicBezTo>
                  <a:cubicBezTo>
                    <a:pt x="647" y="800"/>
                    <a:pt x="647" y="800"/>
                    <a:pt x="647" y="800"/>
                  </a:cubicBezTo>
                  <a:cubicBezTo>
                    <a:pt x="646" y="802"/>
                    <a:pt x="646" y="802"/>
                    <a:pt x="646" y="802"/>
                  </a:cubicBezTo>
                  <a:cubicBezTo>
                    <a:pt x="646" y="803"/>
                    <a:pt x="646" y="803"/>
                    <a:pt x="646" y="803"/>
                  </a:cubicBezTo>
                  <a:cubicBezTo>
                    <a:pt x="648" y="806"/>
                    <a:pt x="648" y="806"/>
                    <a:pt x="648" y="806"/>
                  </a:cubicBezTo>
                  <a:cubicBezTo>
                    <a:pt x="652" y="807"/>
                    <a:pt x="652" y="807"/>
                    <a:pt x="652" y="807"/>
                  </a:cubicBezTo>
                  <a:cubicBezTo>
                    <a:pt x="656" y="804"/>
                    <a:pt x="656" y="804"/>
                    <a:pt x="656" y="804"/>
                  </a:cubicBezTo>
                  <a:cubicBezTo>
                    <a:pt x="659" y="799"/>
                    <a:pt x="659" y="799"/>
                    <a:pt x="659" y="799"/>
                  </a:cubicBezTo>
                  <a:cubicBezTo>
                    <a:pt x="661" y="796"/>
                    <a:pt x="661" y="796"/>
                    <a:pt x="661" y="796"/>
                  </a:cubicBezTo>
                  <a:cubicBezTo>
                    <a:pt x="661" y="789"/>
                    <a:pt x="661" y="789"/>
                    <a:pt x="661" y="789"/>
                  </a:cubicBezTo>
                  <a:cubicBezTo>
                    <a:pt x="662" y="786"/>
                    <a:pt x="662" y="786"/>
                    <a:pt x="662" y="786"/>
                  </a:cubicBezTo>
                  <a:cubicBezTo>
                    <a:pt x="664" y="785"/>
                    <a:pt x="664" y="785"/>
                    <a:pt x="664" y="785"/>
                  </a:cubicBezTo>
                  <a:cubicBezTo>
                    <a:pt x="666" y="785"/>
                    <a:pt x="666" y="785"/>
                    <a:pt x="666" y="785"/>
                  </a:cubicBezTo>
                  <a:cubicBezTo>
                    <a:pt x="670" y="788"/>
                    <a:pt x="670" y="788"/>
                    <a:pt x="670" y="788"/>
                  </a:cubicBezTo>
                  <a:cubicBezTo>
                    <a:pt x="672" y="789"/>
                    <a:pt x="672" y="789"/>
                    <a:pt x="672" y="789"/>
                  </a:cubicBezTo>
                  <a:cubicBezTo>
                    <a:pt x="676" y="787"/>
                    <a:pt x="676" y="787"/>
                    <a:pt x="676" y="787"/>
                  </a:cubicBezTo>
                  <a:cubicBezTo>
                    <a:pt x="675" y="784"/>
                    <a:pt x="675" y="784"/>
                    <a:pt x="675" y="784"/>
                  </a:cubicBezTo>
                  <a:cubicBezTo>
                    <a:pt x="673" y="781"/>
                    <a:pt x="673" y="781"/>
                    <a:pt x="673" y="781"/>
                  </a:cubicBezTo>
                  <a:cubicBezTo>
                    <a:pt x="671" y="777"/>
                    <a:pt x="671" y="777"/>
                    <a:pt x="671" y="777"/>
                  </a:cubicBezTo>
                  <a:cubicBezTo>
                    <a:pt x="670" y="768"/>
                    <a:pt x="670" y="768"/>
                    <a:pt x="670" y="768"/>
                  </a:cubicBezTo>
                  <a:cubicBezTo>
                    <a:pt x="669" y="764"/>
                    <a:pt x="669" y="764"/>
                    <a:pt x="669" y="764"/>
                  </a:cubicBezTo>
                  <a:cubicBezTo>
                    <a:pt x="666" y="762"/>
                    <a:pt x="666" y="762"/>
                    <a:pt x="666" y="762"/>
                  </a:cubicBezTo>
                  <a:cubicBezTo>
                    <a:pt x="665" y="762"/>
                    <a:pt x="665" y="762"/>
                    <a:pt x="665" y="762"/>
                  </a:cubicBezTo>
                  <a:cubicBezTo>
                    <a:pt x="664" y="761"/>
                    <a:pt x="664" y="761"/>
                    <a:pt x="664" y="761"/>
                  </a:cubicBezTo>
                  <a:cubicBezTo>
                    <a:pt x="662" y="759"/>
                    <a:pt x="662" y="759"/>
                    <a:pt x="662" y="759"/>
                  </a:cubicBezTo>
                  <a:cubicBezTo>
                    <a:pt x="661" y="758"/>
                    <a:pt x="661" y="758"/>
                    <a:pt x="661" y="758"/>
                  </a:cubicBezTo>
                  <a:cubicBezTo>
                    <a:pt x="660" y="755"/>
                    <a:pt x="660" y="755"/>
                    <a:pt x="660" y="755"/>
                  </a:cubicBezTo>
                  <a:cubicBezTo>
                    <a:pt x="660" y="754"/>
                    <a:pt x="660" y="754"/>
                    <a:pt x="660" y="754"/>
                  </a:cubicBezTo>
                  <a:cubicBezTo>
                    <a:pt x="661" y="754"/>
                    <a:pt x="661" y="754"/>
                    <a:pt x="661" y="754"/>
                  </a:cubicBezTo>
                  <a:cubicBezTo>
                    <a:pt x="670" y="748"/>
                    <a:pt x="670" y="748"/>
                    <a:pt x="670" y="748"/>
                  </a:cubicBezTo>
                  <a:cubicBezTo>
                    <a:pt x="671" y="746"/>
                    <a:pt x="671" y="746"/>
                    <a:pt x="671" y="746"/>
                  </a:cubicBezTo>
                  <a:cubicBezTo>
                    <a:pt x="670" y="740"/>
                    <a:pt x="670" y="740"/>
                    <a:pt x="670" y="740"/>
                  </a:cubicBezTo>
                  <a:cubicBezTo>
                    <a:pt x="668" y="731"/>
                    <a:pt x="668" y="731"/>
                    <a:pt x="668" y="731"/>
                  </a:cubicBezTo>
                  <a:cubicBezTo>
                    <a:pt x="668" y="728"/>
                    <a:pt x="668" y="728"/>
                    <a:pt x="668" y="728"/>
                  </a:cubicBezTo>
                  <a:cubicBezTo>
                    <a:pt x="669" y="724"/>
                    <a:pt x="669" y="724"/>
                    <a:pt x="669" y="724"/>
                  </a:cubicBezTo>
                  <a:cubicBezTo>
                    <a:pt x="676" y="712"/>
                    <a:pt x="676" y="712"/>
                    <a:pt x="676" y="712"/>
                  </a:cubicBezTo>
                  <a:cubicBezTo>
                    <a:pt x="678" y="703"/>
                    <a:pt x="678" y="703"/>
                    <a:pt x="678" y="703"/>
                  </a:cubicBezTo>
                  <a:cubicBezTo>
                    <a:pt x="681" y="701"/>
                    <a:pt x="681" y="701"/>
                    <a:pt x="681" y="701"/>
                  </a:cubicBezTo>
                  <a:cubicBezTo>
                    <a:pt x="686" y="700"/>
                    <a:pt x="686" y="700"/>
                    <a:pt x="686" y="700"/>
                  </a:cubicBezTo>
                  <a:cubicBezTo>
                    <a:pt x="690" y="698"/>
                    <a:pt x="690" y="698"/>
                    <a:pt x="690" y="698"/>
                  </a:cubicBezTo>
                  <a:cubicBezTo>
                    <a:pt x="691" y="700"/>
                    <a:pt x="691" y="700"/>
                    <a:pt x="691" y="700"/>
                  </a:cubicBezTo>
                  <a:cubicBezTo>
                    <a:pt x="693" y="698"/>
                    <a:pt x="693" y="698"/>
                    <a:pt x="693" y="698"/>
                  </a:cubicBezTo>
                  <a:cubicBezTo>
                    <a:pt x="694" y="697"/>
                    <a:pt x="694" y="697"/>
                    <a:pt x="694" y="697"/>
                  </a:cubicBezTo>
                  <a:cubicBezTo>
                    <a:pt x="695" y="698"/>
                    <a:pt x="695" y="698"/>
                    <a:pt x="695" y="698"/>
                  </a:cubicBezTo>
                  <a:cubicBezTo>
                    <a:pt x="697" y="699"/>
                    <a:pt x="697" y="699"/>
                    <a:pt x="697" y="699"/>
                  </a:cubicBezTo>
                  <a:cubicBezTo>
                    <a:pt x="698" y="695"/>
                    <a:pt x="698" y="695"/>
                    <a:pt x="698" y="695"/>
                  </a:cubicBezTo>
                  <a:cubicBezTo>
                    <a:pt x="698" y="686"/>
                    <a:pt x="698" y="686"/>
                    <a:pt x="698" y="686"/>
                  </a:cubicBezTo>
                  <a:cubicBezTo>
                    <a:pt x="699" y="681"/>
                    <a:pt x="699" y="681"/>
                    <a:pt x="699" y="681"/>
                  </a:cubicBezTo>
                  <a:cubicBezTo>
                    <a:pt x="711" y="665"/>
                    <a:pt x="711" y="665"/>
                    <a:pt x="711" y="665"/>
                  </a:cubicBezTo>
                  <a:cubicBezTo>
                    <a:pt x="714" y="663"/>
                    <a:pt x="714" y="663"/>
                    <a:pt x="714" y="663"/>
                  </a:cubicBezTo>
                  <a:cubicBezTo>
                    <a:pt x="722" y="661"/>
                    <a:pt x="722" y="661"/>
                    <a:pt x="722" y="661"/>
                  </a:cubicBezTo>
                  <a:cubicBezTo>
                    <a:pt x="724" y="663"/>
                    <a:pt x="724" y="663"/>
                    <a:pt x="724" y="663"/>
                  </a:cubicBezTo>
                  <a:cubicBezTo>
                    <a:pt x="726" y="667"/>
                    <a:pt x="726" y="667"/>
                    <a:pt x="726" y="667"/>
                  </a:cubicBezTo>
                  <a:cubicBezTo>
                    <a:pt x="730" y="671"/>
                    <a:pt x="730" y="671"/>
                    <a:pt x="730" y="671"/>
                  </a:cubicBezTo>
                  <a:cubicBezTo>
                    <a:pt x="734" y="673"/>
                    <a:pt x="734" y="673"/>
                    <a:pt x="734" y="673"/>
                  </a:cubicBezTo>
                  <a:cubicBezTo>
                    <a:pt x="738" y="672"/>
                    <a:pt x="738" y="672"/>
                    <a:pt x="738" y="672"/>
                  </a:cubicBezTo>
                  <a:cubicBezTo>
                    <a:pt x="744" y="665"/>
                    <a:pt x="744" y="665"/>
                    <a:pt x="744" y="665"/>
                  </a:cubicBezTo>
                  <a:cubicBezTo>
                    <a:pt x="747" y="662"/>
                    <a:pt x="747" y="662"/>
                    <a:pt x="747" y="662"/>
                  </a:cubicBezTo>
                  <a:cubicBezTo>
                    <a:pt x="751" y="661"/>
                    <a:pt x="751" y="661"/>
                    <a:pt x="751" y="661"/>
                  </a:cubicBezTo>
                  <a:cubicBezTo>
                    <a:pt x="755" y="659"/>
                    <a:pt x="755" y="659"/>
                    <a:pt x="755" y="659"/>
                  </a:cubicBezTo>
                  <a:cubicBezTo>
                    <a:pt x="759" y="657"/>
                    <a:pt x="759" y="657"/>
                    <a:pt x="759" y="657"/>
                  </a:cubicBezTo>
                  <a:cubicBezTo>
                    <a:pt x="761" y="655"/>
                    <a:pt x="761" y="655"/>
                    <a:pt x="761" y="655"/>
                  </a:cubicBezTo>
                  <a:cubicBezTo>
                    <a:pt x="766" y="648"/>
                    <a:pt x="766" y="648"/>
                    <a:pt x="766" y="648"/>
                  </a:cubicBezTo>
                  <a:cubicBezTo>
                    <a:pt x="769" y="644"/>
                    <a:pt x="769" y="644"/>
                    <a:pt x="769" y="644"/>
                  </a:cubicBezTo>
                  <a:cubicBezTo>
                    <a:pt x="776" y="640"/>
                    <a:pt x="776" y="640"/>
                    <a:pt x="776" y="640"/>
                  </a:cubicBezTo>
                  <a:cubicBezTo>
                    <a:pt x="778" y="636"/>
                    <a:pt x="778" y="636"/>
                    <a:pt x="778" y="636"/>
                  </a:cubicBezTo>
                  <a:cubicBezTo>
                    <a:pt x="781" y="627"/>
                    <a:pt x="781" y="627"/>
                    <a:pt x="781" y="627"/>
                  </a:cubicBezTo>
                  <a:cubicBezTo>
                    <a:pt x="786" y="619"/>
                    <a:pt x="786" y="619"/>
                    <a:pt x="786" y="619"/>
                  </a:cubicBezTo>
                  <a:cubicBezTo>
                    <a:pt x="804" y="599"/>
                    <a:pt x="804" y="599"/>
                    <a:pt x="804" y="599"/>
                  </a:cubicBezTo>
                  <a:cubicBezTo>
                    <a:pt x="816" y="589"/>
                    <a:pt x="816" y="589"/>
                    <a:pt x="816" y="589"/>
                  </a:cubicBezTo>
                  <a:cubicBezTo>
                    <a:pt x="816" y="587"/>
                    <a:pt x="816" y="587"/>
                    <a:pt x="816" y="587"/>
                  </a:cubicBezTo>
                  <a:cubicBezTo>
                    <a:pt x="817" y="580"/>
                    <a:pt x="817" y="580"/>
                    <a:pt x="817" y="580"/>
                  </a:cubicBezTo>
                  <a:cubicBezTo>
                    <a:pt x="816" y="578"/>
                    <a:pt x="816" y="578"/>
                    <a:pt x="816" y="578"/>
                  </a:cubicBezTo>
                  <a:cubicBezTo>
                    <a:pt x="816" y="576"/>
                    <a:pt x="816" y="576"/>
                    <a:pt x="816" y="576"/>
                  </a:cubicBezTo>
                  <a:cubicBezTo>
                    <a:pt x="816" y="575"/>
                    <a:pt x="816" y="575"/>
                    <a:pt x="816" y="575"/>
                  </a:cubicBezTo>
                  <a:cubicBezTo>
                    <a:pt x="816" y="573"/>
                    <a:pt x="816" y="573"/>
                    <a:pt x="816" y="573"/>
                  </a:cubicBezTo>
                  <a:cubicBezTo>
                    <a:pt x="819" y="570"/>
                    <a:pt x="819" y="570"/>
                    <a:pt x="819" y="570"/>
                  </a:cubicBezTo>
                  <a:cubicBezTo>
                    <a:pt x="819" y="566"/>
                    <a:pt x="819" y="566"/>
                    <a:pt x="819" y="566"/>
                  </a:cubicBezTo>
                  <a:cubicBezTo>
                    <a:pt x="818" y="562"/>
                    <a:pt x="818" y="562"/>
                    <a:pt x="818" y="562"/>
                  </a:cubicBezTo>
                  <a:cubicBezTo>
                    <a:pt x="816" y="560"/>
                    <a:pt x="816" y="560"/>
                    <a:pt x="816" y="560"/>
                  </a:cubicBezTo>
                  <a:cubicBezTo>
                    <a:pt x="812" y="557"/>
                    <a:pt x="812" y="557"/>
                    <a:pt x="812" y="557"/>
                  </a:cubicBezTo>
                  <a:cubicBezTo>
                    <a:pt x="810" y="554"/>
                    <a:pt x="810" y="554"/>
                    <a:pt x="810" y="554"/>
                  </a:cubicBezTo>
                  <a:cubicBezTo>
                    <a:pt x="812" y="552"/>
                    <a:pt x="812" y="552"/>
                    <a:pt x="812" y="552"/>
                  </a:cubicBezTo>
                  <a:cubicBezTo>
                    <a:pt x="815" y="549"/>
                    <a:pt x="815" y="549"/>
                    <a:pt x="815" y="549"/>
                  </a:cubicBezTo>
                  <a:cubicBezTo>
                    <a:pt x="816" y="546"/>
                    <a:pt x="816" y="546"/>
                    <a:pt x="816" y="546"/>
                  </a:cubicBezTo>
                  <a:cubicBezTo>
                    <a:pt x="816" y="541"/>
                    <a:pt x="816" y="541"/>
                    <a:pt x="816" y="541"/>
                  </a:cubicBezTo>
                  <a:cubicBezTo>
                    <a:pt x="816" y="538"/>
                    <a:pt x="816" y="538"/>
                    <a:pt x="816" y="538"/>
                  </a:cubicBezTo>
                  <a:cubicBezTo>
                    <a:pt x="817" y="535"/>
                    <a:pt x="817" y="535"/>
                    <a:pt x="817" y="535"/>
                  </a:cubicBezTo>
                  <a:cubicBezTo>
                    <a:pt x="817" y="533"/>
                    <a:pt x="817" y="533"/>
                    <a:pt x="817" y="533"/>
                  </a:cubicBezTo>
                  <a:cubicBezTo>
                    <a:pt x="820" y="528"/>
                    <a:pt x="820" y="528"/>
                    <a:pt x="820" y="528"/>
                  </a:cubicBezTo>
                  <a:cubicBezTo>
                    <a:pt x="820" y="526"/>
                    <a:pt x="820" y="526"/>
                    <a:pt x="820" y="526"/>
                  </a:cubicBezTo>
                  <a:cubicBezTo>
                    <a:pt x="819" y="523"/>
                    <a:pt x="819" y="523"/>
                    <a:pt x="819" y="523"/>
                  </a:cubicBezTo>
                  <a:cubicBezTo>
                    <a:pt x="818" y="521"/>
                    <a:pt x="818" y="521"/>
                    <a:pt x="818" y="521"/>
                  </a:cubicBezTo>
                  <a:cubicBezTo>
                    <a:pt x="817" y="518"/>
                    <a:pt x="817" y="518"/>
                    <a:pt x="817" y="518"/>
                  </a:cubicBezTo>
                  <a:cubicBezTo>
                    <a:pt x="817" y="514"/>
                    <a:pt x="817" y="514"/>
                    <a:pt x="817" y="514"/>
                  </a:cubicBezTo>
                  <a:cubicBezTo>
                    <a:pt x="819" y="514"/>
                    <a:pt x="819" y="514"/>
                    <a:pt x="819" y="514"/>
                  </a:cubicBezTo>
                  <a:cubicBezTo>
                    <a:pt x="822" y="515"/>
                    <a:pt x="822" y="515"/>
                    <a:pt x="822" y="515"/>
                  </a:cubicBezTo>
                  <a:cubicBezTo>
                    <a:pt x="824" y="514"/>
                    <a:pt x="824" y="514"/>
                    <a:pt x="824" y="514"/>
                  </a:cubicBezTo>
                  <a:cubicBezTo>
                    <a:pt x="825" y="512"/>
                    <a:pt x="825" y="512"/>
                    <a:pt x="825" y="512"/>
                  </a:cubicBezTo>
                  <a:cubicBezTo>
                    <a:pt x="824" y="510"/>
                    <a:pt x="824" y="510"/>
                    <a:pt x="824" y="510"/>
                  </a:cubicBezTo>
                  <a:cubicBezTo>
                    <a:pt x="823" y="508"/>
                    <a:pt x="823" y="508"/>
                    <a:pt x="823" y="508"/>
                  </a:cubicBezTo>
                  <a:cubicBezTo>
                    <a:pt x="822" y="506"/>
                    <a:pt x="822" y="506"/>
                    <a:pt x="822" y="506"/>
                  </a:cubicBezTo>
                  <a:cubicBezTo>
                    <a:pt x="823" y="502"/>
                    <a:pt x="823" y="502"/>
                    <a:pt x="823" y="502"/>
                  </a:cubicBezTo>
                  <a:cubicBezTo>
                    <a:pt x="824" y="498"/>
                    <a:pt x="824" y="498"/>
                    <a:pt x="824" y="498"/>
                  </a:cubicBezTo>
                  <a:cubicBezTo>
                    <a:pt x="825" y="495"/>
                    <a:pt x="825" y="495"/>
                    <a:pt x="825" y="495"/>
                  </a:cubicBezTo>
                  <a:cubicBezTo>
                    <a:pt x="825" y="489"/>
                    <a:pt x="825" y="489"/>
                    <a:pt x="825" y="489"/>
                  </a:cubicBezTo>
                  <a:cubicBezTo>
                    <a:pt x="823" y="479"/>
                    <a:pt x="823" y="479"/>
                    <a:pt x="823" y="479"/>
                  </a:cubicBezTo>
                  <a:cubicBezTo>
                    <a:pt x="823" y="474"/>
                    <a:pt x="823" y="474"/>
                    <a:pt x="823" y="474"/>
                  </a:cubicBezTo>
                  <a:cubicBezTo>
                    <a:pt x="824" y="468"/>
                    <a:pt x="824" y="468"/>
                    <a:pt x="824" y="468"/>
                  </a:cubicBezTo>
                  <a:cubicBezTo>
                    <a:pt x="826" y="459"/>
                    <a:pt x="826" y="459"/>
                    <a:pt x="826" y="459"/>
                  </a:cubicBezTo>
                  <a:cubicBezTo>
                    <a:pt x="827" y="454"/>
                    <a:pt x="827" y="454"/>
                    <a:pt x="827" y="454"/>
                  </a:cubicBezTo>
                  <a:cubicBezTo>
                    <a:pt x="827" y="445"/>
                    <a:pt x="827" y="445"/>
                    <a:pt x="827" y="445"/>
                  </a:cubicBezTo>
                  <a:cubicBezTo>
                    <a:pt x="828" y="439"/>
                    <a:pt x="828" y="439"/>
                    <a:pt x="828" y="439"/>
                  </a:cubicBezTo>
                  <a:cubicBezTo>
                    <a:pt x="830" y="429"/>
                    <a:pt x="830" y="429"/>
                    <a:pt x="830" y="429"/>
                  </a:cubicBezTo>
                  <a:cubicBezTo>
                    <a:pt x="831" y="426"/>
                    <a:pt x="831" y="426"/>
                    <a:pt x="831" y="426"/>
                  </a:cubicBezTo>
                  <a:cubicBezTo>
                    <a:pt x="836" y="421"/>
                    <a:pt x="836" y="421"/>
                    <a:pt x="836" y="421"/>
                  </a:cubicBezTo>
                  <a:cubicBezTo>
                    <a:pt x="836" y="420"/>
                    <a:pt x="836" y="420"/>
                    <a:pt x="836" y="420"/>
                  </a:cubicBezTo>
                  <a:cubicBezTo>
                    <a:pt x="837" y="412"/>
                    <a:pt x="837" y="412"/>
                    <a:pt x="837" y="412"/>
                  </a:cubicBezTo>
                  <a:cubicBezTo>
                    <a:pt x="837" y="410"/>
                    <a:pt x="837" y="410"/>
                    <a:pt x="837" y="410"/>
                  </a:cubicBezTo>
                  <a:cubicBezTo>
                    <a:pt x="837" y="407"/>
                    <a:pt x="837" y="407"/>
                    <a:pt x="837" y="407"/>
                  </a:cubicBezTo>
                  <a:lnTo>
                    <a:pt x="834" y="40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243388" y="1639888"/>
              <a:ext cx="896938" cy="538163"/>
            </a:xfrm>
            <a:custGeom>
              <a:avLst/>
              <a:gdLst>
                <a:gd name="T0" fmla="*/ 1327 w 1329"/>
                <a:gd name="T1" fmla="*/ 755 h 799"/>
                <a:gd name="T2" fmla="*/ 1327 w 1329"/>
                <a:gd name="T3" fmla="*/ 735 h 799"/>
                <a:gd name="T4" fmla="*/ 1326 w 1329"/>
                <a:gd name="T5" fmla="*/ 729 h 799"/>
                <a:gd name="T6" fmla="*/ 1321 w 1329"/>
                <a:gd name="T7" fmla="*/ 719 h 799"/>
                <a:gd name="T8" fmla="*/ 1320 w 1329"/>
                <a:gd name="T9" fmla="*/ 694 h 799"/>
                <a:gd name="T10" fmla="*/ 1309 w 1329"/>
                <a:gd name="T11" fmla="*/ 678 h 799"/>
                <a:gd name="T12" fmla="*/ 1297 w 1329"/>
                <a:gd name="T13" fmla="*/ 656 h 799"/>
                <a:gd name="T14" fmla="*/ 1296 w 1329"/>
                <a:gd name="T15" fmla="*/ 650 h 799"/>
                <a:gd name="T16" fmla="*/ 1293 w 1329"/>
                <a:gd name="T17" fmla="*/ 640 h 799"/>
                <a:gd name="T18" fmla="*/ 1290 w 1329"/>
                <a:gd name="T19" fmla="*/ 620 h 799"/>
                <a:gd name="T20" fmla="*/ 1281 w 1329"/>
                <a:gd name="T21" fmla="*/ 603 h 799"/>
                <a:gd name="T22" fmla="*/ 1283 w 1329"/>
                <a:gd name="T23" fmla="*/ 583 h 799"/>
                <a:gd name="T24" fmla="*/ 1280 w 1329"/>
                <a:gd name="T25" fmla="*/ 567 h 799"/>
                <a:gd name="T26" fmla="*/ 1282 w 1329"/>
                <a:gd name="T27" fmla="*/ 559 h 799"/>
                <a:gd name="T28" fmla="*/ 1284 w 1329"/>
                <a:gd name="T29" fmla="*/ 544 h 799"/>
                <a:gd name="T30" fmla="*/ 1286 w 1329"/>
                <a:gd name="T31" fmla="*/ 537 h 799"/>
                <a:gd name="T32" fmla="*/ 1282 w 1329"/>
                <a:gd name="T33" fmla="*/ 534 h 799"/>
                <a:gd name="T34" fmla="*/ 1277 w 1329"/>
                <a:gd name="T35" fmla="*/ 532 h 799"/>
                <a:gd name="T36" fmla="*/ 1277 w 1329"/>
                <a:gd name="T37" fmla="*/ 526 h 799"/>
                <a:gd name="T38" fmla="*/ 1273 w 1329"/>
                <a:gd name="T39" fmla="*/ 517 h 799"/>
                <a:gd name="T40" fmla="*/ 1271 w 1329"/>
                <a:gd name="T41" fmla="*/ 484 h 799"/>
                <a:gd name="T42" fmla="*/ 1272 w 1329"/>
                <a:gd name="T43" fmla="*/ 477 h 799"/>
                <a:gd name="T44" fmla="*/ 1269 w 1329"/>
                <a:gd name="T45" fmla="*/ 457 h 799"/>
                <a:gd name="T46" fmla="*/ 1267 w 1329"/>
                <a:gd name="T47" fmla="*/ 416 h 799"/>
                <a:gd name="T48" fmla="*/ 1263 w 1329"/>
                <a:gd name="T49" fmla="*/ 411 h 799"/>
                <a:gd name="T50" fmla="*/ 1265 w 1329"/>
                <a:gd name="T51" fmla="*/ 389 h 799"/>
                <a:gd name="T52" fmla="*/ 1263 w 1329"/>
                <a:gd name="T53" fmla="*/ 375 h 799"/>
                <a:gd name="T54" fmla="*/ 1264 w 1329"/>
                <a:gd name="T55" fmla="*/ 366 h 799"/>
                <a:gd name="T56" fmla="*/ 1263 w 1329"/>
                <a:gd name="T57" fmla="*/ 362 h 799"/>
                <a:gd name="T58" fmla="*/ 1257 w 1329"/>
                <a:gd name="T59" fmla="*/ 344 h 799"/>
                <a:gd name="T60" fmla="*/ 1250 w 1329"/>
                <a:gd name="T61" fmla="*/ 330 h 799"/>
                <a:gd name="T62" fmla="*/ 1242 w 1329"/>
                <a:gd name="T63" fmla="*/ 313 h 799"/>
                <a:gd name="T64" fmla="*/ 1241 w 1329"/>
                <a:gd name="T65" fmla="*/ 311 h 799"/>
                <a:gd name="T66" fmla="*/ 1239 w 1329"/>
                <a:gd name="T67" fmla="*/ 309 h 799"/>
                <a:gd name="T68" fmla="*/ 1235 w 1329"/>
                <a:gd name="T69" fmla="*/ 293 h 799"/>
                <a:gd name="T70" fmla="*/ 1231 w 1329"/>
                <a:gd name="T71" fmla="*/ 274 h 799"/>
                <a:gd name="T72" fmla="*/ 1217 w 1329"/>
                <a:gd name="T73" fmla="*/ 237 h 799"/>
                <a:gd name="T74" fmla="*/ 1213 w 1329"/>
                <a:gd name="T75" fmla="*/ 208 h 799"/>
                <a:gd name="T76" fmla="*/ 1212 w 1329"/>
                <a:gd name="T77" fmla="*/ 182 h 799"/>
                <a:gd name="T78" fmla="*/ 1212 w 1329"/>
                <a:gd name="T79" fmla="*/ 157 h 799"/>
                <a:gd name="T80" fmla="*/ 1211 w 1329"/>
                <a:gd name="T81" fmla="*/ 148 h 799"/>
                <a:gd name="T82" fmla="*/ 1207 w 1329"/>
                <a:gd name="T83" fmla="*/ 114 h 799"/>
                <a:gd name="T84" fmla="*/ 1213 w 1329"/>
                <a:gd name="T85" fmla="*/ 82 h 799"/>
                <a:gd name="T86" fmla="*/ 1206 w 1329"/>
                <a:gd name="T87" fmla="*/ 59 h 799"/>
                <a:gd name="T88" fmla="*/ 1198 w 1329"/>
                <a:gd name="T89" fmla="*/ 34 h 799"/>
                <a:gd name="T90" fmla="*/ 1194 w 1329"/>
                <a:gd name="T91" fmla="*/ 21 h 799"/>
                <a:gd name="T92" fmla="*/ 1191 w 1329"/>
                <a:gd name="T93" fmla="*/ 6 h 799"/>
                <a:gd name="T94" fmla="*/ 1180 w 1329"/>
                <a:gd name="T95" fmla="*/ 790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29" h="799">
                  <a:moveTo>
                    <a:pt x="1325" y="767"/>
                  </a:moveTo>
                  <a:cubicBezTo>
                    <a:pt x="1325" y="761"/>
                    <a:pt x="1325" y="761"/>
                    <a:pt x="1325" y="761"/>
                  </a:cubicBezTo>
                  <a:cubicBezTo>
                    <a:pt x="1327" y="755"/>
                    <a:pt x="1327" y="755"/>
                    <a:pt x="1327" y="755"/>
                  </a:cubicBezTo>
                  <a:cubicBezTo>
                    <a:pt x="1328" y="748"/>
                    <a:pt x="1328" y="748"/>
                    <a:pt x="1328" y="748"/>
                  </a:cubicBezTo>
                  <a:cubicBezTo>
                    <a:pt x="1328" y="745"/>
                    <a:pt x="1328" y="745"/>
                    <a:pt x="1328" y="745"/>
                  </a:cubicBezTo>
                  <a:cubicBezTo>
                    <a:pt x="1327" y="735"/>
                    <a:pt x="1327" y="735"/>
                    <a:pt x="1327" y="735"/>
                  </a:cubicBezTo>
                  <a:cubicBezTo>
                    <a:pt x="1326" y="734"/>
                    <a:pt x="1326" y="734"/>
                    <a:pt x="1326" y="734"/>
                  </a:cubicBezTo>
                  <a:cubicBezTo>
                    <a:pt x="1326" y="731"/>
                    <a:pt x="1326" y="731"/>
                    <a:pt x="1326" y="731"/>
                  </a:cubicBezTo>
                  <a:cubicBezTo>
                    <a:pt x="1326" y="729"/>
                    <a:pt x="1326" y="729"/>
                    <a:pt x="1326" y="729"/>
                  </a:cubicBezTo>
                  <a:cubicBezTo>
                    <a:pt x="1326" y="728"/>
                    <a:pt x="1326" y="728"/>
                    <a:pt x="1326" y="728"/>
                  </a:cubicBezTo>
                  <a:cubicBezTo>
                    <a:pt x="1322" y="721"/>
                    <a:pt x="1322" y="721"/>
                    <a:pt x="1322" y="721"/>
                  </a:cubicBezTo>
                  <a:cubicBezTo>
                    <a:pt x="1321" y="719"/>
                    <a:pt x="1321" y="719"/>
                    <a:pt x="1321" y="719"/>
                  </a:cubicBezTo>
                  <a:cubicBezTo>
                    <a:pt x="1320" y="716"/>
                    <a:pt x="1320" y="716"/>
                    <a:pt x="1320" y="716"/>
                  </a:cubicBezTo>
                  <a:cubicBezTo>
                    <a:pt x="1320" y="711"/>
                    <a:pt x="1320" y="711"/>
                    <a:pt x="1320" y="711"/>
                  </a:cubicBezTo>
                  <a:cubicBezTo>
                    <a:pt x="1320" y="694"/>
                    <a:pt x="1320" y="694"/>
                    <a:pt x="1320" y="694"/>
                  </a:cubicBezTo>
                  <a:cubicBezTo>
                    <a:pt x="1318" y="689"/>
                    <a:pt x="1318" y="689"/>
                    <a:pt x="1318" y="689"/>
                  </a:cubicBezTo>
                  <a:cubicBezTo>
                    <a:pt x="1316" y="685"/>
                    <a:pt x="1316" y="685"/>
                    <a:pt x="1316" y="685"/>
                  </a:cubicBezTo>
                  <a:cubicBezTo>
                    <a:pt x="1309" y="678"/>
                    <a:pt x="1309" y="678"/>
                    <a:pt x="1309" y="678"/>
                  </a:cubicBezTo>
                  <a:cubicBezTo>
                    <a:pt x="1299" y="661"/>
                    <a:pt x="1299" y="661"/>
                    <a:pt x="1299" y="661"/>
                  </a:cubicBezTo>
                  <a:cubicBezTo>
                    <a:pt x="1297" y="659"/>
                    <a:pt x="1297" y="659"/>
                    <a:pt x="1297" y="659"/>
                  </a:cubicBezTo>
                  <a:cubicBezTo>
                    <a:pt x="1297" y="656"/>
                    <a:pt x="1297" y="656"/>
                    <a:pt x="1297" y="656"/>
                  </a:cubicBezTo>
                  <a:cubicBezTo>
                    <a:pt x="1297" y="654"/>
                    <a:pt x="1297" y="654"/>
                    <a:pt x="1297" y="654"/>
                  </a:cubicBezTo>
                  <a:cubicBezTo>
                    <a:pt x="1297" y="652"/>
                    <a:pt x="1297" y="652"/>
                    <a:pt x="1297" y="652"/>
                  </a:cubicBezTo>
                  <a:cubicBezTo>
                    <a:pt x="1296" y="650"/>
                    <a:pt x="1296" y="650"/>
                    <a:pt x="1296" y="650"/>
                  </a:cubicBezTo>
                  <a:cubicBezTo>
                    <a:pt x="1293" y="647"/>
                    <a:pt x="1293" y="647"/>
                    <a:pt x="1293" y="647"/>
                  </a:cubicBezTo>
                  <a:cubicBezTo>
                    <a:pt x="1292" y="645"/>
                    <a:pt x="1292" y="645"/>
                    <a:pt x="1292" y="645"/>
                  </a:cubicBezTo>
                  <a:cubicBezTo>
                    <a:pt x="1293" y="640"/>
                    <a:pt x="1293" y="640"/>
                    <a:pt x="1293" y="640"/>
                  </a:cubicBezTo>
                  <a:cubicBezTo>
                    <a:pt x="1292" y="634"/>
                    <a:pt x="1292" y="634"/>
                    <a:pt x="1292" y="634"/>
                  </a:cubicBezTo>
                  <a:cubicBezTo>
                    <a:pt x="1291" y="625"/>
                    <a:pt x="1291" y="625"/>
                    <a:pt x="1291" y="625"/>
                  </a:cubicBezTo>
                  <a:cubicBezTo>
                    <a:pt x="1290" y="620"/>
                    <a:pt x="1290" y="620"/>
                    <a:pt x="1290" y="620"/>
                  </a:cubicBezTo>
                  <a:cubicBezTo>
                    <a:pt x="1284" y="612"/>
                    <a:pt x="1284" y="612"/>
                    <a:pt x="1284" y="612"/>
                  </a:cubicBezTo>
                  <a:cubicBezTo>
                    <a:pt x="1282" y="609"/>
                    <a:pt x="1282" y="609"/>
                    <a:pt x="1282" y="609"/>
                  </a:cubicBezTo>
                  <a:cubicBezTo>
                    <a:pt x="1281" y="603"/>
                    <a:pt x="1281" y="603"/>
                    <a:pt x="1281" y="603"/>
                  </a:cubicBezTo>
                  <a:cubicBezTo>
                    <a:pt x="1283" y="594"/>
                    <a:pt x="1283" y="594"/>
                    <a:pt x="1283" y="594"/>
                  </a:cubicBezTo>
                  <a:cubicBezTo>
                    <a:pt x="1284" y="588"/>
                    <a:pt x="1284" y="588"/>
                    <a:pt x="1284" y="588"/>
                  </a:cubicBezTo>
                  <a:cubicBezTo>
                    <a:pt x="1283" y="583"/>
                    <a:pt x="1283" y="583"/>
                    <a:pt x="1283" y="583"/>
                  </a:cubicBezTo>
                  <a:cubicBezTo>
                    <a:pt x="1280" y="574"/>
                    <a:pt x="1280" y="574"/>
                    <a:pt x="1280" y="574"/>
                  </a:cubicBezTo>
                  <a:cubicBezTo>
                    <a:pt x="1280" y="570"/>
                    <a:pt x="1280" y="570"/>
                    <a:pt x="1280" y="570"/>
                  </a:cubicBezTo>
                  <a:cubicBezTo>
                    <a:pt x="1280" y="567"/>
                    <a:pt x="1280" y="567"/>
                    <a:pt x="1280" y="567"/>
                  </a:cubicBezTo>
                  <a:cubicBezTo>
                    <a:pt x="1281" y="563"/>
                    <a:pt x="1281" y="563"/>
                    <a:pt x="1281" y="563"/>
                  </a:cubicBezTo>
                  <a:cubicBezTo>
                    <a:pt x="1282" y="561"/>
                    <a:pt x="1282" y="561"/>
                    <a:pt x="1282" y="561"/>
                  </a:cubicBezTo>
                  <a:cubicBezTo>
                    <a:pt x="1282" y="559"/>
                    <a:pt x="1282" y="559"/>
                    <a:pt x="1282" y="559"/>
                  </a:cubicBezTo>
                  <a:cubicBezTo>
                    <a:pt x="1282" y="550"/>
                    <a:pt x="1282" y="550"/>
                    <a:pt x="1282" y="550"/>
                  </a:cubicBezTo>
                  <a:cubicBezTo>
                    <a:pt x="1282" y="547"/>
                    <a:pt x="1282" y="547"/>
                    <a:pt x="1282" y="547"/>
                  </a:cubicBezTo>
                  <a:cubicBezTo>
                    <a:pt x="1284" y="544"/>
                    <a:pt x="1284" y="544"/>
                    <a:pt x="1284" y="544"/>
                  </a:cubicBezTo>
                  <a:cubicBezTo>
                    <a:pt x="1285" y="540"/>
                    <a:pt x="1285" y="540"/>
                    <a:pt x="1285" y="540"/>
                  </a:cubicBezTo>
                  <a:cubicBezTo>
                    <a:pt x="1286" y="538"/>
                    <a:pt x="1286" y="538"/>
                    <a:pt x="1286" y="538"/>
                  </a:cubicBezTo>
                  <a:cubicBezTo>
                    <a:pt x="1286" y="537"/>
                    <a:pt x="1286" y="537"/>
                    <a:pt x="1286" y="537"/>
                  </a:cubicBezTo>
                  <a:cubicBezTo>
                    <a:pt x="1285" y="536"/>
                    <a:pt x="1285" y="536"/>
                    <a:pt x="1285" y="536"/>
                  </a:cubicBezTo>
                  <a:cubicBezTo>
                    <a:pt x="1284" y="535"/>
                    <a:pt x="1284" y="535"/>
                    <a:pt x="1284" y="535"/>
                  </a:cubicBezTo>
                  <a:cubicBezTo>
                    <a:pt x="1282" y="534"/>
                    <a:pt x="1282" y="534"/>
                    <a:pt x="1282" y="534"/>
                  </a:cubicBezTo>
                  <a:cubicBezTo>
                    <a:pt x="1280" y="533"/>
                    <a:pt x="1280" y="533"/>
                    <a:pt x="1280" y="533"/>
                  </a:cubicBezTo>
                  <a:cubicBezTo>
                    <a:pt x="1278" y="532"/>
                    <a:pt x="1278" y="532"/>
                    <a:pt x="1278" y="532"/>
                  </a:cubicBezTo>
                  <a:cubicBezTo>
                    <a:pt x="1277" y="532"/>
                    <a:pt x="1277" y="532"/>
                    <a:pt x="1277" y="532"/>
                  </a:cubicBezTo>
                  <a:cubicBezTo>
                    <a:pt x="1278" y="532"/>
                    <a:pt x="1278" y="532"/>
                    <a:pt x="1278" y="532"/>
                  </a:cubicBezTo>
                  <a:cubicBezTo>
                    <a:pt x="1278" y="530"/>
                    <a:pt x="1278" y="530"/>
                    <a:pt x="1278" y="530"/>
                  </a:cubicBezTo>
                  <a:cubicBezTo>
                    <a:pt x="1277" y="526"/>
                    <a:pt x="1277" y="526"/>
                    <a:pt x="1277" y="526"/>
                  </a:cubicBezTo>
                  <a:cubicBezTo>
                    <a:pt x="1275" y="522"/>
                    <a:pt x="1275" y="522"/>
                    <a:pt x="1275" y="522"/>
                  </a:cubicBezTo>
                  <a:cubicBezTo>
                    <a:pt x="1274" y="520"/>
                    <a:pt x="1274" y="520"/>
                    <a:pt x="1274" y="520"/>
                  </a:cubicBezTo>
                  <a:cubicBezTo>
                    <a:pt x="1273" y="517"/>
                    <a:pt x="1273" y="517"/>
                    <a:pt x="1273" y="517"/>
                  </a:cubicBezTo>
                  <a:cubicBezTo>
                    <a:pt x="1274" y="500"/>
                    <a:pt x="1274" y="500"/>
                    <a:pt x="1274" y="500"/>
                  </a:cubicBezTo>
                  <a:cubicBezTo>
                    <a:pt x="1274" y="495"/>
                    <a:pt x="1274" y="495"/>
                    <a:pt x="1274" y="495"/>
                  </a:cubicBezTo>
                  <a:cubicBezTo>
                    <a:pt x="1271" y="484"/>
                    <a:pt x="1271" y="484"/>
                    <a:pt x="1271" y="484"/>
                  </a:cubicBezTo>
                  <a:cubicBezTo>
                    <a:pt x="1271" y="481"/>
                    <a:pt x="1271" y="481"/>
                    <a:pt x="1271" y="481"/>
                  </a:cubicBezTo>
                  <a:cubicBezTo>
                    <a:pt x="1271" y="479"/>
                    <a:pt x="1271" y="479"/>
                    <a:pt x="1271" y="479"/>
                  </a:cubicBezTo>
                  <a:cubicBezTo>
                    <a:pt x="1272" y="477"/>
                    <a:pt x="1272" y="477"/>
                    <a:pt x="1272" y="477"/>
                  </a:cubicBezTo>
                  <a:cubicBezTo>
                    <a:pt x="1272" y="475"/>
                    <a:pt x="1272" y="475"/>
                    <a:pt x="1272" y="475"/>
                  </a:cubicBezTo>
                  <a:cubicBezTo>
                    <a:pt x="1271" y="469"/>
                    <a:pt x="1271" y="469"/>
                    <a:pt x="1271" y="469"/>
                  </a:cubicBezTo>
                  <a:cubicBezTo>
                    <a:pt x="1269" y="457"/>
                    <a:pt x="1269" y="457"/>
                    <a:pt x="1269" y="457"/>
                  </a:cubicBezTo>
                  <a:cubicBezTo>
                    <a:pt x="1268" y="451"/>
                    <a:pt x="1268" y="451"/>
                    <a:pt x="1268" y="451"/>
                  </a:cubicBezTo>
                  <a:cubicBezTo>
                    <a:pt x="1268" y="418"/>
                    <a:pt x="1268" y="418"/>
                    <a:pt x="1268" y="418"/>
                  </a:cubicBezTo>
                  <a:cubicBezTo>
                    <a:pt x="1267" y="416"/>
                    <a:pt x="1267" y="416"/>
                    <a:pt x="1267" y="416"/>
                  </a:cubicBezTo>
                  <a:cubicBezTo>
                    <a:pt x="1266" y="414"/>
                    <a:pt x="1266" y="414"/>
                    <a:pt x="1266" y="414"/>
                  </a:cubicBezTo>
                  <a:cubicBezTo>
                    <a:pt x="1264" y="412"/>
                    <a:pt x="1264" y="412"/>
                    <a:pt x="1264" y="412"/>
                  </a:cubicBezTo>
                  <a:cubicBezTo>
                    <a:pt x="1263" y="411"/>
                    <a:pt x="1263" y="411"/>
                    <a:pt x="1263" y="411"/>
                  </a:cubicBezTo>
                  <a:cubicBezTo>
                    <a:pt x="1263" y="405"/>
                    <a:pt x="1263" y="405"/>
                    <a:pt x="1263" y="405"/>
                  </a:cubicBezTo>
                  <a:cubicBezTo>
                    <a:pt x="1266" y="392"/>
                    <a:pt x="1266" y="392"/>
                    <a:pt x="1266" y="392"/>
                  </a:cubicBezTo>
                  <a:cubicBezTo>
                    <a:pt x="1265" y="389"/>
                    <a:pt x="1265" y="389"/>
                    <a:pt x="1265" y="389"/>
                  </a:cubicBezTo>
                  <a:cubicBezTo>
                    <a:pt x="1264" y="384"/>
                    <a:pt x="1264" y="384"/>
                    <a:pt x="1264" y="384"/>
                  </a:cubicBezTo>
                  <a:cubicBezTo>
                    <a:pt x="1263" y="380"/>
                    <a:pt x="1263" y="380"/>
                    <a:pt x="1263" y="380"/>
                  </a:cubicBezTo>
                  <a:cubicBezTo>
                    <a:pt x="1263" y="375"/>
                    <a:pt x="1263" y="375"/>
                    <a:pt x="1263" y="375"/>
                  </a:cubicBezTo>
                  <a:cubicBezTo>
                    <a:pt x="1263" y="369"/>
                    <a:pt x="1263" y="369"/>
                    <a:pt x="1263" y="369"/>
                  </a:cubicBezTo>
                  <a:cubicBezTo>
                    <a:pt x="1263" y="368"/>
                    <a:pt x="1263" y="368"/>
                    <a:pt x="1263" y="368"/>
                  </a:cubicBezTo>
                  <a:cubicBezTo>
                    <a:pt x="1264" y="366"/>
                    <a:pt x="1264" y="366"/>
                    <a:pt x="1264" y="366"/>
                  </a:cubicBezTo>
                  <a:cubicBezTo>
                    <a:pt x="1264" y="365"/>
                    <a:pt x="1264" y="365"/>
                    <a:pt x="1264" y="365"/>
                  </a:cubicBezTo>
                  <a:cubicBezTo>
                    <a:pt x="1264" y="363"/>
                    <a:pt x="1264" y="363"/>
                    <a:pt x="1264" y="363"/>
                  </a:cubicBezTo>
                  <a:cubicBezTo>
                    <a:pt x="1263" y="362"/>
                    <a:pt x="1263" y="362"/>
                    <a:pt x="1263" y="362"/>
                  </a:cubicBezTo>
                  <a:cubicBezTo>
                    <a:pt x="1260" y="360"/>
                    <a:pt x="1260" y="360"/>
                    <a:pt x="1260" y="360"/>
                  </a:cubicBezTo>
                  <a:cubicBezTo>
                    <a:pt x="1258" y="353"/>
                    <a:pt x="1258" y="353"/>
                    <a:pt x="1258" y="353"/>
                  </a:cubicBezTo>
                  <a:cubicBezTo>
                    <a:pt x="1257" y="344"/>
                    <a:pt x="1257" y="344"/>
                    <a:pt x="1257" y="344"/>
                  </a:cubicBezTo>
                  <a:cubicBezTo>
                    <a:pt x="1255" y="339"/>
                    <a:pt x="1255" y="339"/>
                    <a:pt x="1255" y="339"/>
                  </a:cubicBezTo>
                  <a:cubicBezTo>
                    <a:pt x="1253" y="335"/>
                    <a:pt x="1253" y="335"/>
                    <a:pt x="1253" y="335"/>
                  </a:cubicBezTo>
                  <a:cubicBezTo>
                    <a:pt x="1250" y="330"/>
                    <a:pt x="1250" y="330"/>
                    <a:pt x="1250" y="330"/>
                  </a:cubicBezTo>
                  <a:cubicBezTo>
                    <a:pt x="1248" y="321"/>
                    <a:pt x="1248" y="321"/>
                    <a:pt x="1248" y="321"/>
                  </a:cubicBezTo>
                  <a:cubicBezTo>
                    <a:pt x="1246" y="318"/>
                    <a:pt x="1246" y="318"/>
                    <a:pt x="1246" y="318"/>
                  </a:cubicBezTo>
                  <a:cubicBezTo>
                    <a:pt x="1242" y="313"/>
                    <a:pt x="1242" y="313"/>
                    <a:pt x="1242" y="313"/>
                  </a:cubicBezTo>
                  <a:cubicBezTo>
                    <a:pt x="1241" y="312"/>
                    <a:pt x="1241" y="312"/>
                    <a:pt x="1241" y="312"/>
                  </a:cubicBezTo>
                  <a:cubicBezTo>
                    <a:pt x="1241" y="311"/>
                    <a:pt x="1241" y="311"/>
                    <a:pt x="1241" y="311"/>
                  </a:cubicBezTo>
                  <a:cubicBezTo>
                    <a:pt x="1241" y="311"/>
                    <a:pt x="1241" y="311"/>
                    <a:pt x="1241" y="311"/>
                  </a:cubicBezTo>
                  <a:cubicBezTo>
                    <a:pt x="1240" y="311"/>
                    <a:pt x="1240" y="311"/>
                    <a:pt x="1240" y="311"/>
                  </a:cubicBezTo>
                  <a:cubicBezTo>
                    <a:pt x="1239" y="310"/>
                    <a:pt x="1239" y="310"/>
                    <a:pt x="1239" y="310"/>
                  </a:cubicBezTo>
                  <a:cubicBezTo>
                    <a:pt x="1239" y="309"/>
                    <a:pt x="1239" y="309"/>
                    <a:pt x="1239" y="309"/>
                  </a:cubicBezTo>
                  <a:cubicBezTo>
                    <a:pt x="1240" y="307"/>
                    <a:pt x="1240" y="307"/>
                    <a:pt x="1240" y="307"/>
                  </a:cubicBezTo>
                  <a:cubicBezTo>
                    <a:pt x="1240" y="306"/>
                    <a:pt x="1240" y="306"/>
                    <a:pt x="1240" y="306"/>
                  </a:cubicBezTo>
                  <a:cubicBezTo>
                    <a:pt x="1235" y="293"/>
                    <a:pt x="1235" y="293"/>
                    <a:pt x="1235" y="293"/>
                  </a:cubicBezTo>
                  <a:cubicBezTo>
                    <a:pt x="1235" y="287"/>
                    <a:pt x="1235" y="287"/>
                    <a:pt x="1235" y="287"/>
                  </a:cubicBezTo>
                  <a:cubicBezTo>
                    <a:pt x="1237" y="281"/>
                    <a:pt x="1237" y="281"/>
                    <a:pt x="1237" y="281"/>
                  </a:cubicBezTo>
                  <a:cubicBezTo>
                    <a:pt x="1231" y="274"/>
                    <a:pt x="1231" y="274"/>
                    <a:pt x="1231" y="274"/>
                  </a:cubicBezTo>
                  <a:cubicBezTo>
                    <a:pt x="1228" y="265"/>
                    <a:pt x="1228" y="265"/>
                    <a:pt x="1228" y="265"/>
                  </a:cubicBezTo>
                  <a:cubicBezTo>
                    <a:pt x="1225" y="256"/>
                    <a:pt x="1225" y="256"/>
                    <a:pt x="1225" y="256"/>
                  </a:cubicBezTo>
                  <a:cubicBezTo>
                    <a:pt x="1217" y="237"/>
                    <a:pt x="1217" y="237"/>
                    <a:pt x="1217" y="237"/>
                  </a:cubicBezTo>
                  <a:cubicBezTo>
                    <a:pt x="1214" y="228"/>
                    <a:pt x="1214" y="228"/>
                    <a:pt x="1214" y="228"/>
                  </a:cubicBezTo>
                  <a:cubicBezTo>
                    <a:pt x="1213" y="218"/>
                    <a:pt x="1213" y="218"/>
                    <a:pt x="1213" y="218"/>
                  </a:cubicBezTo>
                  <a:cubicBezTo>
                    <a:pt x="1213" y="208"/>
                    <a:pt x="1213" y="208"/>
                    <a:pt x="1213" y="208"/>
                  </a:cubicBezTo>
                  <a:cubicBezTo>
                    <a:pt x="1215" y="190"/>
                    <a:pt x="1215" y="190"/>
                    <a:pt x="1215" y="190"/>
                  </a:cubicBezTo>
                  <a:cubicBezTo>
                    <a:pt x="1214" y="186"/>
                    <a:pt x="1214" y="186"/>
                    <a:pt x="1214" y="186"/>
                  </a:cubicBezTo>
                  <a:cubicBezTo>
                    <a:pt x="1212" y="182"/>
                    <a:pt x="1212" y="182"/>
                    <a:pt x="1212" y="182"/>
                  </a:cubicBezTo>
                  <a:cubicBezTo>
                    <a:pt x="1209" y="165"/>
                    <a:pt x="1209" y="165"/>
                    <a:pt x="1209" y="165"/>
                  </a:cubicBezTo>
                  <a:cubicBezTo>
                    <a:pt x="1210" y="162"/>
                    <a:pt x="1210" y="162"/>
                    <a:pt x="1210" y="162"/>
                  </a:cubicBezTo>
                  <a:cubicBezTo>
                    <a:pt x="1212" y="157"/>
                    <a:pt x="1212" y="157"/>
                    <a:pt x="1212" y="157"/>
                  </a:cubicBezTo>
                  <a:cubicBezTo>
                    <a:pt x="1212" y="155"/>
                    <a:pt x="1212" y="155"/>
                    <a:pt x="1212" y="155"/>
                  </a:cubicBezTo>
                  <a:cubicBezTo>
                    <a:pt x="1212" y="152"/>
                    <a:pt x="1212" y="152"/>
                    <a:pt x="1212" y="152"/>
                  </a:cubicBezTo>
                  <a:cubicBezTo>
                    <a:pt x="1211" y="148"/>
                    <a:pt x="1211" y="148"/>
                    <a:pt x="1211" y="148"/>
                  </a:cubicBezTo>
                  <a:cubicBezTo>
                    <a:pt x="1210" y="139"/>
                    <a:pt x="1210" y="139"/>
                    <a:pt x="1210" y="139"/>
                  </a:cubicBezTo>
                  <a:cubicBezTo>
                    <a:pt x="1206" y="125"/>
                    <a:pt x="1206" y="125"/>
                    <a:pt x="1206" y="125"/>
                  </a:cubicBezTo>
                  <a:cubicBezTo>
                    <a:pt x="1207" y="114"/>
                    <a:pt x="1207" y="114"/>
                    <a:pt x="1207" y="114"/>
                  </a:cubicBezTo>
                  <a:cubicBezTo>
                    <a:pt x="1211" y="104"/>
                    <a:pt x="1211" y="104"/>
                    <a:pt x="1211" y="104"/>
                  </a:cubicBezTo>
                  <a:cubicBezTo>
                    <a:pt x="1215" y="94"/>
                    <a:pt x="1215" y="94"/>
                    <a:pt x="1215" y="94"/>
                  </a:cubicBezTo>
                  <a:cubicBezTo>
                    <a:pt x="1213" y="82"/>
                    <a:pt x="1213" y="82"/>
                    <a:pt x="1213" y="82"/>
                  </a:cubicBezTo>
                  <a:cubicBezTo>
                    <a:pt x="1209" y="73"/>
                    <a:pt x="1209" y="73"/>
                    <a:pt x="1209" y="73"/>
                  </a:cubicBezTo>
                  <a:cubicBezTo>
                    <a:pt x="1207" y="69"/>
                    <a:pt x="1207" y="69"/>
                    <a:pt x="1207" y="69"/>
                  </a:cubicBezTo>
                  <a:cubicBezTo>
                    <a:pt x="1206" y="59"/>
                    <a:pt x="1206" y="59"/>
                    <a:pt x="1206" y="59"/>
                  </a:cubicBezTo>
                  <a:cubicBezTo>
                    <a:pt x="1200" y="45"/>
                    <a:pt x="1200" y="45"/>
                    <a:pt x="1200" y="45"/>
                  </a:cubicBezTo>
                  <a:cubicBezTo>
                    <a:pt x="1199" y="36"/>
                    <a:pt x="1199" y="36"/>
                    <a:pt x="1199" y="36"/>
                  </a:cubicBezTo>
                  <a:cubicBezTo>
                    <a:pt x="1198" y="34"/>
                    <a:pt x="1198" y="34"/>
                    <a:pt x="1198" y="34"/>
                  </a:cubicBezTo>
                  <a:cubicBezTo>
                    <a:pt x="1196" y="32"/>
                    <a:pt x="1196" y="32"/>
                    <a:pt x="1196" y="32"/>
                  </a:cubicBezTo>
                  <a:cubicBezTo>
                    <a:pt x="1195" y="29"/>
                    <a:pt x="1195" y="29"/>
                    <a:pt x="1195" y="29"/>
                  </a:cubicBezTo>
                  <a:cubicBezTo>
                    <a:pt x="1195" y="26"/>
                    <a:pt x="1194" y="24"/>
                    <a:pt x="1194" y="21"/>
                  </a:cubicBezTo>
                  <a:cubicBezTo>
                    <a:pt x="1192" y="17"/>
                    <a:pt x="1192" y="17"/>
                    <a:pt x="1192" y="17"/>
                  </a:cubicBezTo>
                  <a:cubicBezTo>
                    <a:pt x="1191" y="13"/>
                    <a:pt x="1191" y="13"/>
                    <a:pt x="1191" y="13"/>
                  </a:cubicBezTo>
                  <a:cubicBezTo>
                    <a:pt x="1191" y="6"/>
                    <a:pt x="1191" y="6"/>
                    <a:pt x="1191" y="6"/>
                  </a:cubicBezTo>
                  <a:cubicBezTo>
                    <a:pt x="803" y="16"/>
                    <a:pt x="416" y="14"/>
                    <a:pt x="28" y="0"/>
                  </a:cubicBezTo>
                  <a:cubicBezTo>
                    <a:pt x="20" y="260"/>
                    <a:pt x="8" y="521"/>
                    <a:pt x="0" y="782"/>
                  </a:cubicBezTo>
                  <a:cubicBezTo>
                    <a:pt x="393" y="796"/>
                    <a:pt x="787" y="799"/>
                    <a:pt x="1180" y="790"/>
                  </a:cubicBezTo>
                  <a:cubicBezTo>
                    <a:pt x="1230" y="789"/>
                    <a:pt x="1280" y="787"/>
                    <a:pt x="1329" y="786"/>
                  </a:cubicBezTo>
                  <a:lnTo>
                    <a:pt x="1325" y="76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7"/>
            <p:cNvSpPr>
              <a:spLocks noEditPoints="1"/>
            </p:cNvSpPr>
            <p:nvPr/>
          </p:nvSpPr>
          <p:spPr bwMode="auto">
            <a:xfrm>
              <a:off x="6858001" y="3403600"/>
              <a:ext cx="1173163" cy="509588"/>
            </a:xfrm>
            <a:custGeom>
              <a:avLst/>
              <a:gdLst>
                <a:gd name="T0" fmla="*/ 1459 w 1741"/>
                <a:gd name="T1" fmla="*/ 510 h 757"/>
                <a:gd name="T2" fmla="*/ 1574 w 1741"/>
                <a:gd name="T3" fmla="*/ 6 h 757"/>
                <a:gd name="T4" fmla="*/ 1340 w 1741"/>
                <a:gd name="T5" fmla="*/ 654 h 757"/>
                <a:gd name="T6" fmla="*/ 1669 w 1741"/>
                <a:gd name="T7" fmla="*/ 139 h 757"/>
                <a:gd name="T8" fmla="*/ 1605 w 1741"/>
                <a:gd name="T9" fmla="*/ 420 h 757"/>
                <a:gd name="T10" fmla="*/ 1687 w 1741"/>
                <a:gd name="T11" fmla="*/ 331 h 757"/>
                <a:gd name="T12" fmla="*/ 1732 w 1741"/>
                <a:gd name="T13" fmla="*/ 228 h 757"/>
                <a:gd name="T14" fmla="*/ 1707 w 1741"/>
                <a:gd name="T15" fmla="*/ 315 h 757"/>
                <a:gd name="T16" fmla="*/ 1708 w 1741"/>
                <a:gd name="T17" fmla="*/ 166 h 757"/>
                <a:gd name="T18" fmla="*/ 1624 w 1741"/>
                <a:gd name="T19" fmla="*/ 51 h 757"/>
                <a:gd name="T20" fmla="*/ 1660 w 1741"/>
                <a:gd name="T21" fmla="*/ 119 h 757"/>
                <a:gd name="T22" fmla="*/ 1661 w 1741"/>
                <a:gd name="T23" fmla="*/ 235 h 757"/>
                <a:gd name="T24" fmla="*/ 1669 w 1741"/>
                <a:gd name="T25" fmla="*/ 179 h 757"/>
                <a:gd name="T26" fmla="*/ 1631 w 1741"/>
                <a:gd name="T27" fmla="*/ 155 h 757"/>
                <a:gd name="T28" fmla="*/ 1604 w 1741"/>
                <a:gd name="T29" fmla="*/ 223 h 757"/>
                <a:gd name="T30" fmla="*/ 1606 w 1741"/>
                <a:gd name="T31" fmla="*/ 190 h 757"/>
                <a:gd name="T32" fmla="*/ 1558 w 1741"/>
                <a:gd name="T33" fmla="*/ 168 h 757"/>
                <a:gd name="T34" fmla="*/ 1467 w 1741"/>
                <a:gd name="T35" fmla="*/ 164 h 757"/>
                <a:gd name="T36" fmla="*/ 1457 w 1741"/>
                <a:gd name="T37" fmla="*/ 108 h 757"/>
                <a:gd name="T38" fmla="*/ 1540 w 1741"/>
                <a:gd name="T39" fmla="*/ 128 h 757"/>
                <a:gd name="T40" fmla="*/ 1546 w 1741"/>
                <a:gd name="T41" fmla="*/ 108 h 757"/>
                <a:gd name="T42" fmla="*/ 1584 w 1741"/>
                <a:gd name="T43" fmla="*/ 100 h 757"/>
                <a:gd name="T44" fmla="*/ 1580 w 1741"/>
                <a:gd name="T45" fmla="*/ 83 h 757"/>
                <a:gd name="T46" fmla="*/ 1606 w 1741"/>
                <a:gd name="T47" fmla="*/ 74 h 757"/>
                <a:gd name="T48" fmla="*/ 1616 w 1741"/>
                <a:gd name="T49" fmla="*/ 64 h 757"/>
                <a:gd name="T50" fmla="*/ 1572 w 1741"/>
                <a:gd name="T51" fmla="*/ 11 h 757"/>
                <a:gd name="T52" fmla="*/ 469 w 1741"/>
                <a:gd name="T53" fmla="*/ 271 h 757"/>
                <a:gd name="T54" fmla="*/ 397 w 1741"/>
                <a:gd name="T55" fmla="*/ 342 h 757"/>
                <a:gd name="T56" fmla="*/ 360 w 1741"/>
                <a:gd name="T57" fmla="*/ 345 h 757"/>
                <a:gd name="T58" fmla="*/ 311 w 1741"/>
                <a:gd name="T59" fmla="*/ 389 h 757"/>
                <a:gd name="T60" fmla="*/ 272 w 1741"/>
                <a:gd name="T61" fmla="*/ 403 h 757"/>
                <a:gd name="T62" fmla="*/ 252 w 1741"/>
                <a:gd name="T63" fmla="*/ 422 h 757"/>
                <a:gd name="T64" fmla="*/ 191 w 1741"/>
                <a:gd name="T65" fmla="*/ 474 h 757"/>
                <a:gd name="T66" fmla="*/ 130 w 1741"/>
                <a:gd name="T67" fmla="*/ 521 h 757"/>
                <a:gd name="T68" fmla="*/ 76 w 1741"/>
                <a:gd name="T69" fmla="*/ 539 h 757"/>
                <a:gd name="T70" fmla="*/ 47 w 1741"/>
                <a:gd name="T71" fmla="*/ 589 h 757"/>
                <a:gd name="T72" fmla="*/ 0 w 1741"/>
                <a:gd name="T73" fmla="*/ 625 h 757"/>
                <a:gd name="T74" fmla="*/ 341 w 1741"/>
                <a:gd name="T75" fmla="*/ 592 h 757"/>
                <a:gd name="T76" fmla="*/ 387 w 1741"/>
                <a:gd name="T77" fmla="*/ 571 h 757"/>
                <a:gd name="T78" fmla="*/ 659 w 1741"/>
                <a:gd name="T79" fmla="*/ 560 h 757"/>
                <a:gd name="T80" fmla="*/ 1222 w 1741"/>
                <a:gd name="T81" fmla="*/ 747 h 757"/>
                <a:gd name="T82" fmla="*/ 1320 w 1741"/>
                <a:gd name="T83" fmla="*/ 684 h 757"/>
                <a:gd name="T84" fmla="*/ 1360 w 1741"/>
                <a:gd name="T85" fmla="*/ 599 h 757"/>
                <a:gd name="T86" fmla="*/ 1404 w 1741"/>
                <a:gd name="T87" fmla="*/ 526 h 757"/>
                <a:gd name="T88" fmla="*/ 1410 w 1741"/>
                <a:gd name="T89" fmla="*/ 537 h 757"/>
                <a:gd name="T90" fmla="*/ 1447 w 1741"/>
                <a:gd name="T91" fmla="*/ 484 h 757"/>
                <a:gd name="T92" fmla="*/ 1537 w 1741"/>
                <a:gd name="T93" fmla="*/ 458 h 757"/>
                <a:gd name="T94" fmla="*/ 1575 w 1741"/>
                <a:gd name="T95" fmla="*/ 452 h 757"/>
                <a:gd name="T96" fmla="*/ 1604 w 1741"/>
                <a:gd name="T97" fmla="*/ 405 h 757"/>
                <a:gd name="T98" fmla="*/ 1570 w 1741"/>
                <a:gd name="T99" fmla="*/ 405 h 757"/>
                <a:gd name="T100" fmla="*/ 1551 w 1741"/>
                <a:gd name="T101" fmla="*/ 402 h 757"/>
                <a:gd name="T102" fmla="*/ 1511 w 1741"/>
                <a:gd name="T103" fmla="*/ 430 h 757"/>
                <a:gd name="T104" fmla="*/ 1529 w 1741"/>
                <a:gd name="T105" fmla="*/ 392 h 757"/>
                <a:gd name="T106" fmla="*/ 1530 w 1741"/>
                <a:gd name="T107" fmla="*/ 356 h 757"/>
                <a:gd name="T108" fmla="*/ 1477 w 1741"/>
                <a:gd name="T109" fmla="*/ 318 h 757"/>
                <a:gd name="T110" fmla="*/ 1504 w 1741"/>
                <a:gd name="T111" fmla="*/ 304 h 757"/>
                <a:gd name="T112" fmla="*/ 1510 w 1741"/>
                <a:gd name="T113" fmla="*/ 282 h 757"/>
                <a:gd name="T114" fmla="*/ 1534 w 1741"/>
                <a:gd name="T115" fmla="*/ 301 h 757"/>
                <a:gd name="T116" fmla="*/ 1559 w 1741"/>
                <a:gd name="T117" fmla="*/ 309 h 757"/>
                <a:gd name="T118" fmla="*/ 1611 w 1741"/>
                <a:gd name="T119" fmla="*/ 302 h 757"/>
                <a:gd name="T120" fmla="*/ 1638 w 1741"/>
                <a:gd name="T121" fmla="*/ 257 h 757"/>
                <a:gd name="T122" fmla="*/ 1634 w 1741"/>
                <a:gd name="T123" fmla="*/ 381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41" h="757">
                  <a:moveTo>
                    <a:pt x="1411" y="551"/>
                  </a:moveTo>
                  <a:cubicBezTo>
                    <a:pt x="1404" y="558"/>
                    <a:pt x="1404" y="558"/>
                    <a:pt x="1404" y="558"/>
                  </a:cubicBezTo>
                  <a:cubicBezTo>
                    <a:pt x="1401" y="560"/>
                    <a:pt x="1401" y="560"/>
                    <a:pt x="1401" y="560"/>
                  </a:cubicBezTo>
                  <a:cubicBezTo>
                    <a:pt x="1398" y="561"/>
                    <a:pt x="1398" y="561"/>
                    <a:pt x="1398" y="561"/>
                  </a:cubicBezTo>
                  <a:cubicBezTo>
                    <a:pt x="1375" y="583"/>
                    <a:pt x="1375" y="583"/>
                    <a:pt x="1375" y="583"/>
                  </a:cubicBezTo>
                  <a:cubicBezTo>
                    <a:pt x="1370" y="592"/>
                    <a:pt x="1370" y="592"/>
                    <a:pt x="1370" y="592"/>
                  </a:cubicBezTo>
                  <a:cubicBezTo>
                    <a:pt x="1367" y="601"/>
                    <a:pt x="1367" y="601"/>
                    <a:pt x="1367" y="601"/>
                  </a:cubicBezTo>
                  <a:cubicBezTo>
                    <a:pt x="1370" y="597"/>
                    <a:pt x="1370" y="597"/>
                    <a:pt x="1370" y="597"/>
                  </a:cubicBezTo>
                  <a:cubicBezTo>
                    <a:pt x="1387" y="574"/>
                    <a:pt x="1387" y="574"/>
                    <a:pt x="1387" y="574"/>
                  </a:cubicBezTo>
                  <a:cubicBezTo>
                    <a:pt x="1389" y="572"/>
                    <a:pt x="1389" y="572"/>
                    <a:pt x="1389" y="572"/>
                  </a:cubicBezTo>
                  <a:cubicBezTo>
                    <a:pt x="1395" y="569"/>
                    <a:pt x="1395" y="569"/>
                    <a:pt x="1395" y="569"/>
                  </a:cubicBezTo>
                  <a:cubicBezTo>
                    <a:pt x="1410" y="557"/>
                    <a:pt x="1410" y="557"/>
                    <a:pt x="1410" y="557"/>
                  </a:cubicBezTo>
                  <a:cubicBezTo>
                    <a:pt x="1414" y="552"/>
                    <a:pt x="1414" y="552"/>
                    <a:pt x="1414" y="552"/>
                  </a:cubicBezTo>
                  <a:cubicBezTo>
                    <a:pt x="1415" y="551"/>
                    <a:pt x="1415" y="551"/>
                    <a:pt x="1415" y="551"/>
                  </a:cubicBezTo>
                  <a:cubicBezTo>
                    <a:pt x="1415" y="551"/>
                    <a:pt x="1415" y="551"/>
                    <a:pt x="1415" y="551"/>
                  </a:cubicBezTo>
                  <a:cubicBezTo>
                    <a:pt x="1416" y="551"/>
                    <a:pt x="1416" y="551"/>
                    <a:pt x="1416" y="551"/>
                  </a:cubicBezTo>
                  <a:cubicBezTo>
                    <a:pt x="1415" y="550"/>
                    <a:pt x="1415" y="550"/>
                    <a:pt x="1415" y="550"/>
                  </a:cubicBezTo>
                  <a:lnTo>
                    <a:pt x="1411" y="551"/>
                  </a:lnTo>
                  <a:close/>
                  <a:moveTo>
                    <a:pt x="1529" y="478"/>
                  </a:moveTo>
                  <a:cubicBezTo>
                    <a:pt x="1497" y="489"/>
                    <a:pt x="1497" y="489"/>
                    <a:pt x="1497" y="489"/>
                  </a:cubicBezTo>
                  <a:cubicBezTo>
                    <a:pt x="1467" y="502"/>
                    <a:pt x="1467" y="502"/>
                    <a:pt x="1467" y="502"/>
                  </a:cubicBezTo>
                  <a:cubicBezTo>
                    <a:pt x="1462" y="505"/>
                    <a:pt x="1462" y="505"/>
                    <a:pt x="1462" y="505"/>
                  </a:cubicBezTo>
                  <a:cubicBezTo>
                    <a:pt x="1459" y="510"/>
                    <a:pt x="1459" y="510"/>
                    <a:pt x="1459" y="510"/>
                  </a:cubicBezTo>
                  <a:cubicBezTo>
                    <a:pt x="1511" y="485"/>
                    <a:pt x="1511" y="485"/>
                    <a:pt x="1511" y="485"/>
                  </a:cubicBezTo>
                  <a:cubicBezTo>
                    <a:pt x="1516" y="484"/>
                    <a:pt x="1516" y="484"/>
                    <a:pt x="1516" y="484"/>
                  </a:cubicBezTo>
                  <a:cubicBezTo>
                    <a:pt x="1540" y="480"/>
                    <a:pt x="1540" y="480"/>
                    <a:pt x="1540" y="480"/>
                  </a:cubicBezTo>
                  <a:cubicBezTo>
                    <a:pt x="1540" y="479"/>
                    <a:pt x="1540" y="479"/>
                    <a:pt x="1540" y="479"/>
                  </a:cubicBezTo>
                  <a:lnTo>
                    <a:pt x="1529" y="478"/>
                  </a:lnTo>
                  <a:close/>
                  <a:moveTo>
                    <a:pt x="1582" y="10"/>
                  </a:moveTo>
                  <a:cubicBezTo>
                    <a:pt x="1583" y="14"/>
                    <a:pt x="1583" y="14"/>
                    <a:pt x="1583" y="14"/>
                  </a:cubicBezTo>
                  <a:cubicBezTo>
                    <a:pt x="1585" y="17"/>
                    <a:pt x="1585" y="17"/>
                    <a:pt x="1585" y="17"/>
                  </a:cubicBezTo>
                  <a:cubicBezTo>
                    <a:pt x="1589" y="18"/>
                    <a:pt x="1589" y="18"/>
                    <a:pt x="1589" y="18"/>
                  </a:cubicBezTo>
                  <a:cubicBezTo>
                    <a:pt x="1597" y="16"/>
                    <a:pt x="1597" y="16"/>
                    <a:pt x="1597" y="16"/>
                  </a:cubicBezTo>
                  <a:cubicBezTo>
                    <a:pt x="1599" y="15"/>
                    <a:pt x="1599" y="15"/>
                    <a:pt x="1599" y="15"/>
                  </a:cubicBezTo>
                  <a:cubicBezTo>
                    <a:pt x="1599" y="13"/>
                    <a:pt x="1599" y="13"/>
                    <a:pt x="1599" y="13"/>
                  </a:cubicBezTo>
                  <a:cubicBezTo>
                    <a:pt x="1597" y="11"/>
                    <a:pt x="1597" y="11"/>
                    <a:pt x="1597" y="11"/>
                  </a:cubicBezTo>
                  <a:cubicBezTo>
                    <a:pt x="1596" y="9"/>
                    <a:pt x="1596" y="9"/>
                    <a:pt x="1596" y="9"/>
                  </a:cubicBezTo>
                  <a:cubicBezTo>
                    <a:pt x="1595" y="2"/>
                    <a:pt x="1595" y="2"/>
                    <a:pt x="1595" y="2"/>
                  </a:cubicBezTo>
                  <a:cubicBezTo>
                    <a:pt x="1595" y="2"/>
                    <a:pt x="1595" y="2"/>
                    <a:pt x="1595" y="2"/>
                  </a:cubicBezTo>
                  <a:cubicBezTo>
                    <a:pt x="1592" y="3"/>
                    <a:pt x="1590" y="3"/>
                    <a:pt x="1588" y="4"/>
                  </a:cubicBezTo>
                  <a:cubicBezTo>
                    <a:pt x="1587" y="5"/>
                    <a:pt x="1587" y="5"/>
                    <a:pt x="1587" y="5"/>
                  </a:cubicBezTo>
                  <a:cubicBezTo>
                    <a:pt x="1585" y="6"/>
                    <a:pt x="1585" y="6"/>
                    <a:pt x="1585" y="6"/>
                  </a:cubicBezTo>
                  <a:cubicBezTo>
                    <a:pt x="1583" y="5"/>
                    <a:pt x="1583" y="5"/>
                    <a:pt x="1583" y="5"/>
                  </a:cubicBezTo>
                  <a:cubicBezTo>
                    <a:pt x="1583" y="5"/>
                    <a:pt x="1583" y="5"/>
                    <a:pt x="1583" y="5"/>
                  </a:cubicBezTo>
                  <a:cubicBezTo>
                    <a:pt x="1574" y="6"/>
                    <a:pt x="1574" y="6"/>
                    <a:pt x="1574" y="6"/>
                  </a:cubicBezTo>
                  <a:cubicBezTo>
                    <a:pt x="1574" y="6"/>
                    <a:pt x="1574" y="6"/>
                    <a:pt x="1574" y="6"/>
                  </a:cubicBezTo>
                  <a:cubicBezTo>
                    <a:pt x="1576" y="8"/>
                    <a:pt x="1576" y="8"/>
                    <a:pt x="1576" y="8"/>
                  </a:cubicBezTo>
                  <a:lnTo>
                    <a:pt x="1582" y="10"/>
                  </a:lnTo>
                  <a:close/>
                  <a:moveTo>
                    <a:pt x="1567" y="483"/>
                  </a:moveTo>
                  <a:cubicBezTo>
                    <a:pt x="1564" y="482"/>
                    <a:pt x="1564" y="482"/>
                    <a:pt x="1564" y="482"/>
                  </a:cubicBezTo>
                  <a:cubicBezTo>
                    <a:pt x="1550" y="480"/>
                    <a:pt x="1550" y="480"/>
                    <a:pt x="1550" y="480"/>
                  </a:cubicBezTo>
                  <a:cubicBezTo>
                    <a:pt x="1546" y="481"/>
                    <a:pt x="1546" y="481"/>
                    <a:pt x="1546" y="481"/>
                  </a:cubicBezTo>
                  <a:cubicBezTo>
                    <a:pt x="1546" y="482"/>
                    <a:pt x="1546" y="482"/>
                    <a:pt x="1546" y="482"/>
                  </a:cubicBezTo>
                  <a:cubicBezTo>
                    <a:pt x="1549" y="483"/>
                    <a:pt x="1549" y="483"/>
                    <a:pt x="1549" y="483"/>
                  </a:cubicBezTo>
                  <a:cubicBezTo>
                    <a:pt x="1559" y="485"/>
                    <a:pt x="1559" y="485"/>
                    <a:pt x="1559" y="485"/>
                  </a:cubicBezTo>
                  <a:cubicBezTo>
                    <a:pt x="1568" y="489"/>
                    <a:pt x="1568" y="489"/>
                    <a:pt x="1568" y="489"/>
                  </a:cubicBezTo>
                  <a:cubicBezTo>
                    <a:pt x="1569" y="490"/>
                    <a:pt x="1569" y="490"/>
                    <a:pt x="1569" y="490"/>
                  </a:cubicBezTo>
                  <a:cubicBezTo>
                    <a:pt x="1571" y="488"/>
                    <a:pt x="1571" y="488"/>
                    <a:pt x="1571" y="488"/>
                  </a:cubicBezTo>
                  <a:cubicBezTo>
                    <a:pt x="1570" y="485"/>
                    <a:pt x="1570" y="485"/>
                    <a:pt x="1570" y="485"/>
                  </a:cubicBezTo>
                  <a:lnTo>
                    <a:pt x="1567" y="483"/>
                  </a:lnTo>
                  <a:close/>
                  <a:moveTo>
                    <a:pt x="1335" y="657"/>
                  </a:moveTo>
                  <a:cubicBezTo>
                    <a:pt x="1334" y="663"/>
                    <a:pt x="1334" y="663"/>
                    <a:pt x="1334" y="663"/>
                  </a:cubicBezTo>
                  <a:cubicBezTo>
                    <a:pt x="1334" y="670"/>
                    <a:pt x="1334" y="670"/>
                    <a:pt x="1334" y="670"/>
                  </a:cubicBezTo>
                  <a:cubicBezTo>
                    <a:pt x="1333" y="677"/>
                    <a:pt x="1333" y="677"/>
                    <a:pt x="1333" y="677"/>
                  </a:cubicBezTo>
                  <a:cubicBezTo>
                    <a:pt x="1335" y="673"/>
                    <a:pt x="1335" y="673"/>
                    <a:pt x="1335" y="673"/>
                  </a:cubicBezTo>
                  <a:cubicBezTo>
                    <a:pt x="1337" y="667"/>
                    <a:pt x="1337" y="667"/>
                    <a:pt x="1337" y="667"/>
                  </a:cubicBezTo>
                  <a:cubicBezTo>
                    <a:pt x="1338" y="655"/>
                    <a:pt x="1338" y="655"/>
                    <a:pt x="1338" y="655"/>
                  </a:cubicBezTo>
                  <a:cubicBezTo>
                    <a:pt x="1339" y="654"/>
                    <a:pt x="1339" y="654"/>
                    <a:pt x="1339" y="654"/>
                  </a:cubicBezTo>
                  <a:cubicBezTo>
                    <a:pt x="1340" y="654"/>
                    <a:pt x="1340" y="654"/>
                    <a:pt x="1340" y="654"/>
                  </a:cubicBezTo>
                  <a:cubicBezTo>
                    <a:pt x="1340" y="654"/>
                    <a:pt x="1340" y="654"/>
                    <a:pt x="1340" y="654"/>
                  </a:cubicBezTo>
                  <a:cubicBezTo>
                    <a:pt x="1340" y="653"/>
                    <a:pt x="1340" y="653"/>
                    <a:pt x="1340" y="653"/>
                  </a:cubicBezTo>
                  <a:lnTo>
                    <a:pt x="1335" y="657"/>
                  </a:lnTo>
                  <a:close/>
                  <a:moveTo>
                    <a:pt x="1323" y="728"/>
                  </a:moveTo>
                  <a:cubicBezTo>
                    <a:pt x="1321" y="727"/>
                    <a:pt x="1321" y="727"/>
                    <a:pt x="1321" y="727"/>
                  </a:cubicBezTo>
                  <a:cubicBezTo>
                    <a:pt x="1318" y="727"/>
                    <a:pt x="1318" y="727"/>
                    <a:pt x="1318" y="727"/>
                  </a:cubicBezTo>
                  <a:cubicBezTo>
                    <a:pt x="1315" y="729"/>
                    <a:pt x="1315" y="729"/>
                    <a:pt x="1315" y="729"/>
                  </a:cubicBezTo>
                  <a:cubicBezTo>
                    <a:pt x="1314" y="734"/>
                    <a:pt x="1314" y="734"/>
                    <a:pt x="1314" y="734"/>
                  </a:cubicBezTo>
                  <a:cubicBezTo>
                    <a:pt x="1316" y="736"/>
                    <a:pt x="1316" y="736"/>
                    <a:pt x="1316" y="736"/>
                  </a:cubicBezTo>
                  <a:cubicBezTo>
                    <a:pt x="1319" y="737"/>
                    <a:pt x="1319" y="737"/>
                    <a:pt x="1319" y="737"/>
                  </a:cubicBezTo>
                  <a:cubicBezTo>
                    <a:pt x="1323" y="737"/>
                    <a:pt x="1323" y="737"/>
                    <a:pt x="1323" y="737"/>
                  </a:cubicBezTo>
                  <a:cubicBezTo>
                    <a:pt x="1325" y="738"/>
                    <a:pt x="1325" y="738"/>
                    <a:pt x="1325" y="738"/>
                  </a:cubicBezTo>
                  <a:cubicBezTo>
                    <a:pt x="1326" y="736"/>
                    <a:pt x="1326" y="736"/>
                    <a:pt x="1326" y="736"/>
                  </a:cubicBezTo>
                  <a:cubicBezTo>
                    <a:pt x="1328" y="721"/>
                    <a:pt x="1328" y="721"/>
                    <a:pt x="1328" y="721"/>
                  </a:cubicBezTo>
                  <a:cubicBezTo>
                    <a:pt x="1324" y="727"/>
                    <a:pt x="1324" y="727"/>
                    <a:pt x="1324" y="727"/>
                  </a:cubicBezTo>
                  <a:lnTo>
                    <a:pt x="1323" y="728"/>
                  </a:lnTo>
                  <a:close/>
                  <a:moveTo>
                    <a:pt x="1680" y="147"/>
                  </a:moveTo>
                  <a:cubicBezTo>
                    <a:pt x="1677" y="144"/>
                    <a:pt x="1677" y="144"/>
                    <a:pt x="1677" y="144"/>
                  </a:cubicBezTo>
                  <a:cubicBezTo>
                    <a:pt x="1676" y="142"/>
                    <a:pt x="1676" y="142"/>
                    <a:pt x="1676" y="142"/>
                  </a:cubicBezTo>
                  <a:cubicBezTo>
                    <a:pt x="1675" y="141"/>
                    <a:pt x="1675" y="141"/>
                    <a:pt x="1675" y="141"/>
                  </a:cubicBezTo>
                  <a:cubicBezTo>
                    <a:pt x="1673" y="140"/>
                    <a:pt x="1673" y="140"/>
                    <a:pt x="1673" y="140"/>
                  </a:cubicBezTo>
                  <a:cubicBezTo>
                    <a:pt x="1670" y="139"/>
                    <a:pt x="1670" y="139"/>
                    <a:pt x="1670" y="139"/>
                  </a:cubicBezTo>
                  <a:cubicBezTo>
                    <a:pt x="1669" y="139"/>
                    <a:pt x="1669" y="139"/>
                    <a:pt x="1669" y="139"/>
                  </a:cubicBezTo>
                  <a:cubicBezTo>
                    <a:pt x="1667" y="138"/>
                    <a:pt x="1667" y="138"/>
                    <a:pt x="1667" y="138"/>
                  </a:cubicBezTo>
                  <a:cubicBezTo>
                    <a:pt x="1665" y="138"/>
                    <a:pt x="1665" y="138"/>
                    <a:pt x="1665" y="138"/>
                  </a:cubicBezTo>
                  <a:cubicBezTo>
                    <a:pt x="1663" y="139"/>
                    <a:pt x="1663" y="139"/>
                    <a:pt x="1663" y="139"/>
                  </a:cubicBezTo>
                  <a:cubicBezTo>
                    <a:pt x="1662" y="141"/>
                    <a:pt x="1662" y="141"/>
                    <a:pt x="1662" y="141"/>
                  </a:cubicBezTo>
                  <a:cubicBezTo>
                    <a:pt x="1663" y="142"/>
                    <a:pt x="1663" y="142"/>
                    <a:pt x="1663" y="142"/>
                  </a:cubicBezTo>
                  <a:cubicBezTo>
                    <a:pt x="1664" y="143"/>
                    <a:pt x="1664" y="143"/>
                    <a:pt x="1664" y="143"/>
                  </a:cubicBezTo>
                  <a:cubicBezTo>
                    <a:pt x="1666" y="144"/>
                    <a:pt x="1666" y="144"/>
                    <a:pt x="1666" y="144"/>
                  </a:cubicBezTo>
                  <a:cubicBezTo>
                    <a:pt x="1668" y="146"/>
                    <a:pt x="1668" y="146"/>
                    <a:pt x="1668" y="146"/>
                  </a:cubicBezTo>
                  <a:cubicBezTo>
                    <a:pt x="1675" y="151"/>
                    <a:pt x="1675" y="151"/>
                    <a:pt x="1675" y="151"/>
                  </a:cubicBezTo>
                  <a:cubicBezTo>
                    <a:pt x="1677" y="155"/>
                    <a:pt x="1677" y="155"/>
                    <a:pt x="1677" y="155"/>
                  </a:cubicBezTo>
                  <a:cubicBezTo>
                    <a:pt x="1679" y="159"/>
                    <a:pt x="1679" y="159"/>
                    <a:pt x="1679" y="159"/>
                  </a:cubicBezTo>
                  <a:cubicBezTo>
                    <a:pt x="1681" y="163"/>
                    <a:pt x="1681" y="163"/>
                    <a:pt x="1681" y="163"/>
                  </a:cubicBezTo>
                  <a:cubicBezTo>
                    <a:pt x="1685" y="164"/>
                    <a:pt x="1685" y="164"/>
                    <a:pt x="1685" y="164"/>
                  </a:cubicBezTo>
                  <a:cubicBezTo>
                    <a:pt x="1688" y="163"/>
                    <a:pt x="1688" y="163"/>
                    <a:pt x="1688" y="163"/>
                  </a:cubicBezTo>
                  <a:cubicBezTo>
                    <a:pt x="1689" y="161"/>
                    <a:pt x="1689" y="161"/>
                    <a:pt x="1689" y="161"/>
                  </a:cubicBezTo>
                  <a:cubicBezTo>
                    <a:pt x="1688" y="159"/>
                    <a:pt x="1688" y="159"/>
                    <a:pt x="1688" y="159"/>
                  </a:cubicBezTo>
                  <a:cubicBezTo>
                    <a:pt x="1689" y="154"/>
                    <a:pt x="1689" y="154"/>
                    <a:pt x="1689" y="154"/>
                  </a:cubicBezTo>
                  <a:lnTo>
                    <a:pt x="1680" y="147"/>
                  </a:lnTo>
                  <a:close/>
                  <a:moveTo>
                    <a:pt x="1616" y="405"/>
                  </a:moveTo>
                  <a:cubicBezTo>
                    <a:pt x="1614" y="408"/>
                    <a:pt x="1614" y="408"/>
                    <a:pt x="1614" y="408"/>
                  </a:cubicBezTo>
                  <a:cubicBezTo>
                    <a:pt x="1613" y="410"/>
                    <a:pt x="1613" y="410"/>
                    <a:pt x="1613" y="410"/>
                  </a:cubicBezTo>
                  <a:cubicBezTo>
                    <a:pt x="1612" y="412"/>
                    <a:pt x="1612" y="412"/>
                    <a:pt x="1612" y="412"/>
                  </a:cubicBezTo>
                  <a:cubicBezTo>
                    <a:pt x="1605" y="420"/>
                    <a:pt x="1605" y="420"/>
                    <a:pt x="1605" y="420"/>
                  </a:cubicBezTo>
                  <a:cubicBezTo>
                    <a:pt x="1589" y="445"/>
                    <a:pt x="1589" y="445"/>
                    <a:pt x="1589" y="445"/>
                  </a:cubicBezTo>
                  <a:cubicBezTo>
                    <a:pt x="1574" y="488"/>
                    <a:pt x="1574" y="488"/>
                    <a:pt x="1574" y="488"/>
                  </a:cubicBezTo>
                  <a:cubicBezTo>
                    <a:pt x="1573" y="496"/>
                    <a:pt x="1573" y="496"/>
                    <a:pt x="1573" y="496"/>
                  </a:cubicBezTo>
                  <a:cubicBezTo>
                    <a:pt x="1576" y="500"/>
                    <a:pt x="1576" y="500"/>
                    <a:pt x="1576" y="500"/>
                  </a:cubicBezTo>
                  <a:cubicBezTo>
                    <a:pt x="1576" y="493"/>
                    <a:pt x="1576" y="493"/>
                    <a:pt x="1576" y="493"/>
                  </a:cubicBezTo>
                  <a:cubicBezTo>
                    <a:pt x="1592" y="447"/>
                    <a:pt x="1592" y="447"/>
                    <a:pt x="1592" y="447"/>
                  </a:cubicBezTo>
                  <a:cubicBezTo>
                    <a:pt x="1600" y="432"/>
                    <a:pt x="1600" y="432"/>
                    <a:pt x="1600" y="432"/>
                  </a:cubicBezTo>
                  <a:cubicBezTo>
                    <a:pt x="1603" y="429"/>
                    <a:pt x="1603" y="429"/>
                    <a:pt x="1603" y="429"/>
                  </a:cubicBezTo>
                  <a:cubicBezTo>
                    <a:pt x="1607" y="425"/>
                    <a:pt x="1607" y="425"/>
                    <a:pt x="1607" y="425"/>
                  </a:cubicBezTo>
                  <a:cubicBezTo>
                    <a:pt x="1615" y="413"/>
                    <a:pt x="1615" y="413"/>
                    <a:pt x="1615" y="413"/>
                  </a:cubicBezTo>
                  <a:cubicBezTo>
                    <a:pt x="1619" y="408"/>
                    <a:pt x="1619" y="408"/>
                    <a:pt x="1619" y="408"/>
                  </a:cubicBezTo>
                  <a:cubicBezTo>
                    <a:pt x="1622" y="401"/>
                    <a:pt x="1622" y="401"/>
                    <a:pt x="1622" y="401"/>
                  </a:cubicBezTo>
                  <a:cubicBezTo>
                    <a:pt x="1620" y="402"/>
                    <a:pt x="1620" y="402"/>
                    <a:pt x="1620" y="402"/>
                  </a:cubicBezTo>
                  <a:lnTo>
                    <a:pt x="1616" y="405"/>
                  </a:lnTo>
                  <a:close/>
                  <a:moveTo>
                    <a:pt x="1673" y="336"/>
                  </a:moveTo>
                  <a:cubicBezTo>
                    <a:pt x="1664" y="345"/>
                    <a:pt x="1664" y="345"/>
                    <a:pt x="1664" y="345"/>
                  </a:cubicBezTo>
                  <a:cubicBezTo>
                    <a:pt x="1659" y="349"/>
                    <a:pt x="1659" y="349"/>
                    <a:pt x="1659" y="349"/>
                  </a:cubicBezTo>
                  <a:cubicBezTo>
                    <a:pt x="1655" y="348"/>
                    <a:pt x="1655" y="348"/>
                    <a:pt x="1655" y="348"/>
                  </a:cubicBezTo>
                  <a:cubicBezTo>
                    <a:pt x="1654" y="355"/>
                    <a:pt x="1654" y="355"/>
                    <a:pt x="1654" y="355"/>
                  </a:cubicBezTo>
                  <a:cubicBezTo>
                    <a:pt x="1653" y="358"/>
                    <a:pt x="1653" y="358"/>
                    <a:pt x="1653" y="358"/>
                  </a:cubicBezTo>
                  <a:cubicBezTo>
                    <a:pt x="1652" y="361"/>
                    <a:pt x="1652" y="361"/>
                    <a:pt x="1652" y="361"/>
                  </a:cubicBezTo>
                  <a:cubicBezTo>
                    <a:pt x="1670" y="342"/>
                    <a:pt x="1670" y="342"/>
                    <a:pt x="1670" y="342"/>
                  </a:cubicBezTo>
                  <a:cubicBezTo>
                    <a:pt x="1687" y="331"/>
                    <a:pt x="1687" y="331"/>
                    <a:pt x="1687" y="331"/>
                  </a:cubicBezTo>
                  <a:cubicBezTo>
                    <a:pt x="1689" y="327"/>
                    <a:pt x="1689" y="327"/>
                    <a:pt x="1689" y="327"/>
                  </a:cubicBezTo>
                  <a:cubicBezTo>
                    <a:pt x="1692" y="324"/>
                    <a:pt x="1692" y="324"/>
                    <a:pt x="1692" y="324"/>
                  </a:cubicBezTo>
                  <a:cubicBezTo>
                    <a:pt x="1693" y="323"/>
                    <a:pt x="1693" y="323"/>
                    <a:pt x="1693" y="323"/>
                  </a:cubicBezTo>
                  <a:cubicBezTo>
                    <a:pt x="1694" y="321"/>
                    <a:pt x="1694" y="321"/>
                    <a:pt x="1694" y="321"/>
                  </a:cubicBezTo>
                  <a:cubicBezTo>
                    <a:pt x="1689" y="325"/>
                    <a:pt x="1689" y="325"/>
                    <a:pt x="1689" y="325"/>
                  </a:cubicBezTo>
                  <a:lnTo>
                    <a:pt x="1673" y="336"/>
                  </a:lnTo>
                  <a:close/>
                  <a:moveTo>
                    <a:pt x="1736" y="234"/>
                  </a:moveTo>
                  <a:cubicBezTo>
                    <a:pt x="1736" y="215"/>
                    <a:pt x="1736" y="215"/>
                    <a:pt x="1736" y="215"/>
                  </a:cubicBezTo>
                  <a:cubicBezTo>
                    <a:pt x="1733" y="205"/>
                    <a:pt x="1733" y="205"/>
                    <a:pt x="1733" y="205"/>
                  </a:cubicBezTo>
                  <a:cubicBezTo>
                    <a:pt x="1726" y="193"/>
                    <a:pt x="1726" y="193"/>
                    <a:pt x="1726" y="193"/>
                  </a:cubicBezTo>
                  <a:cubicBezTo>
                    <a:pt x="1725" y="190"/>
                    <a:pt x="1724" y="187"/>
                    <a:pt x="1723" y="183"/>
                  </a:cubicBezTo>
                  <a:cubicBezTo>
                    <a:pt x="1720" y="177"/>
                    <a:pt x="1720" y="177"/>
                    <a:pt x="1720" y="177"/>
                  </a:cubicBezTo>
                  <a:cubicBezTo>
                    <a:pt x="1716" y="172"/>
                    <a:pt x="1716" y="172"/>
                    <a:pt x="1716" y="172"/>
                  </a:cubicBezTo>
                  <a:cubicBezTo>
                    <a:pt x="1712" y="170"/>
                    <a:pt x="1712" y="170"/>
                    <a:pt x="1712" y="170"/>
                  </a:cubicBezTo>
                  <a:cubicBezTo>
                    <a:pt x="1711" y="171"/>
                    <a:pt x="1711" y="171"/>
                    <a:pt x="1711" y="171"/>
                  </a:cubicBezTo>
                  <a:cubicBezTo>
                    <a:pt x="1713" y="176"/>
                    <a:pt x="1713" y="176"/>
                    <a:pt x="1713" y="176"/>
                  </a:cubicBezTo>
                  <a:cubicBezTo>
                    <a:pt x="1718" y="183"/>
                    <a:pt x="1718" y="183"/>
                    <a:pt x="1718" y="183"/>
                  </a:cubicBezTo>
                  <a:cubicBezTo>
                    <a:pt x="1720" y="188"/>
                    <a:pt x="1720" y="188"/>
                    <a:pt x="1720" y="188"/>
                  </a:cubicBezTo>
                  <a:cubicBezTo>
                    <a:pt x="1729" y="204"/>
                    <a:pt x="1729" y="204"/>
                    <a:pt x="1729" y="204"/>
                  </a:cubicBezTo>
                  <a:cubicBezTo>
                    <a:pt x="1732" y="214"/>
                    <a:pt x="1732" y="214"/>
                    <a:pt x="1732" y="214"/>
                  </a:cubicBezTo>
                  <a:cubicBezTo>
                    <a:pt x="1733" y="219"/>
                    <a:pt x="1733" y="219"/>
                    <a:pt x="1733" y="219"/>
                  </a:cubicBezTo>
                  <a:cubicBezTo>
                    <a:pt x="1733" y="222"/>
                    <a:pt x="1733" y="222"/>
                    <a:pt x="1733" y="222"/>
                  </a:cubicBezTo>
                  <a:cubicBezTo>
                    <a:pt x="1732" y="228"/>
                    <a:pt x="1732" y="228"/>
                    <a:pt x="1732" y="228"/>
                  </a:cubicBezTo>
                  <a:cubicBezTo>
                    <a:pt x="1732" y="231"/>
                    <a:pt x="1732" y="231"/>
                    <a:pt x="1732" y="231"/>
                  </a:cubicBezTo>
                  <a:cubicBezTo>
                    <a:pt x="1733" y="234"/>
                    <a:pt x="1733" y="234"/>
                    <a:pt x="1733" y="234"/>
                  </a:cubicBezTo>
                  <a:cubicBezTo>
                    <a:pt x="1735" y="238"/>
                    <a:pt x="1735" y="238"/>
                    <a:pt x="1735" y="238"/>
                  </a:cubicBezTo>
                  <a:cubicBezTo>
                    <a:pt x="1735" y="241"/>
                    <a:pt x="1735" y="241"/>
                    <a:pt x="1735" y="241"/>
                  </a:cubicBezTo>
                  <a:cubicBezTo>
                    <a:pt x="1736" y="246"/>
                    <a:pt x="1736" y="246"/>
                    <a:pt x="1736" y="246"/>
                  </a:cubicBezTo>
                  <a:cubicBezTo>
                    <a:pt x="1736" y="255"/>
                    <a:pt x="1736" y="255"/>
                    <a:pt x="1736" y="255"/>
                  </a:cubicBezTo>
                  <a:cubicBezTo>
                    <a:pt x="1737" y="265"/>
                    <a:pt x="1737" y="265"/>
                    <a:pt x="1737" y="265"/>
                  </a:cubicBezTo>
                  <a:cubicBezTo>
                    <a:pt x="1738" y="277"/>
                    <a:pt x="1738" y="277"/>
                    <a:pt x="1738" y="277"/>
                  </a:cubicBezTo>
                  <a:cubicBezTo>
                    <a:pt x="1737" y="280"/>
                    <a:pt x="1737" y="280"/>
                    <a:pt x="1737" y="280"/>
                  </a:cubicBezTo>
                  <a:cubicBezTo>
                    <a:pt x="1739" y="287"/>
                    <a:pt x="1739" y="287"/>
                    <a:pt x="1739" y="287"/>
                  </a:cubicBezTo>
                  <a:cubicBezTo>
                    <a:pt x="1735" y="293"/>
                    <a:pt x="1735" y="293"/>
                    <a:pt x="1735" y="293"/>
                  </a:cubicBezTo>
                  <a:cubicBezTo>
                    <a:pt x="1722" y="301"/>
                    <a:pt x="1722" y="301"/>
                    <a:pt x="1722" y="301"/>
                  </a:cubicBezTo>
                  <a:cubicBezTo>
                    <a:pt x="1711" y="310"/>
                    <a:pt x="1711" y="310"/>
                    <a:pt x="1711" y="310"/>
                  </a:cubicBezTo>
                  <a:cubicBezTo>
                    <a:pt x="1710" y="310"/>
                    <a:pt x="1710" y="310"/>
                    <a:pt x="1710" y="310"/>
                  </a:cubicBezTo>
                  <a:cubicBezTo>
                    <a:pt x="1710" y="310"/>
                    <a:pt x="1710" y="310"/>
                    <a:pt x="1710" y="310"/>
                  </a:cubicBezTo>
                  <a:cubicBezTo>
                    <a:pt x="1710" y="309"/>
                    <a:pt x="1710" y="309"/>
                    <a:pt x="1710" y="309"/>
                  </a:cubicBezTo>
                  <a:cubicBezTo>
                    <a:pt x="1709" y="309"/>
                    <a:pt x="1709" y="309"/>
                    <a:pt x="1709" y="309"/>
                  </a:cubicBezTo>
                  <a:cubicBezTo>
                    <a:pt x="1708" y="309"/>
                    <a:pt x="1708" y="309"/>
                    <a:pt x="1708" y="309"/>
                  </a:cubicBezTo>
                  <a:cubicBezTo>
                    <a:pt x="1708" y="311"/>
                    <a:pt x="1708" y="311"/>
                    <a:pt x="1708" y="311"/>
                  </a:cubicBezTo>
                  <a:cubicBezTo>
                    <a:pt x="1708" y="312"/>
                    <a:pt x="1708" y="312"/>
                    <a:pt x="1708" y="312"/>
                  </a:cubicBezTo>
                  <a:cubicBezTo>
                    <a:pt x="1708" y="312"/>
                    <a:pt x="1708" y="312"/>
                    <a:pt x="1708" y="312"/>
                  </a:cubicBezTo>
                  <a:cubicBezTo>
                    <a:pt x="1707" y="314"/>
                    <a:pt x="1707" y="314"/>
                    <a:pt x="1707" y="314"/>
                  </a:cubicBezTo>
                  <a:cubicBezTo>
                    <a:pt x="1707" y="315"/>
                    <a:pt x="1707" y="315"/>
                    <a:pt x="1707" y="315"/>
                  </a:cubicBezTo>
                  <a:cubicBezTo>
                    <a:pt x="1706" y="316"/>
                    <a:pt x="1706" y="316"/>
                    <a:pt x="1706" y="316"/>
                  </a:cubicBezTo>
                  <a:cubicBezTo>
                    <a:pt x="1704" y="317"/>
                    <a:pt x="1704" y="317"/>
                    <a:pt x="1704" y="317"/>
                  </a:cubicBezTo>
                  <a:cubicBezTo>
                    <a:pt x="1703" y="318"/>
                    <a:pt x="1703" y="318"/>
                    <a:pt x="1703" y="318"/>
                  </a:cubicBezTo>
                  <a:cubicBezTo>
                    <a:pt x="1701" y="320"/>
                    <a:pt x="1701" y="320"/>
                    <a:pt x="1701" y="320"/>
                  </a:cubicBezTo>
                  <a:cubicBezTo>
                    <a:pt x="1701" y="322"/>
                    <a:pt x="1701" y="322"/>
                    <a:pt x="1701" y="322"/>
                  </a:cubicBezTo>
                  <a:cubicBezTo>
                    <a:pt x="1703" y="322"/>
                    <a:pt x="1703" y="322"/>
                    <a:pt x="1703" y="322"/>
                  </a:cubicBezTo>
                  <a:cubicBezTo>
                    <a:pt x="1705" y="321"/>
                    <a:pt x="1705" y="321"/>
                    <a:pt x="1705" y="321"/>
                  </a:cubicBezTo>
                  <a:cubicBezTo>
                    <a:pt x="1707" y="318"/>
                    <a:pt x="1707" y="318"/>
                    <a:pt x="1707" y="318"/>
                  </a:cubicBezTo>
                  <a:cubicBezTo>
                    <a:pt x="1708" y="318"/>
                    <a:pt x="1708" y="318"/>
                    <a:pt x="1708" y="318"/>
                  </a:cubicBezTo>
                  <a:cubicBezTo>
                    <a:pt x="1711" y="316"/>
                    <a:pt x="1711" y="316"/>
                    <a:pt x="1711" y="316"/>
                  </a:cubicBezTo>
                  <a:cubicBezTo>
                    <a:pt x="1718" y="311"/>
                    <a:pt x="1718" y="311"/>
                    <a:pt x="1718" y="311"/>
                  </a:cubicBezTo>
                  <a:cubicBezTo>
                    <a:pt x="1722" y="309"/>
                    <a:pt x="1722" y="309"/>
                    <a:pt x="1722" y="309"/>
                  </a:cubicBezTo>
                  <a:cubicBezTo>
                    <a:pt x="1728" y="304"/>
                    <a:pt x="1728" y="304"/>
                    <a:pt x="1728" y="304"/>
                  </a:cubicBezTo>
                  <a:cubicBezTo>
                    <a:pt x="1735" y="303"/>
                    <a:pt x="1735" y="303"/>
                    <a:pt x="1735" y="303"/>
                  </a:cubicBezTo>
                  <a:cubicBezTo>
                    <a:pt x="1737" y="302"/>
                    <a:pt x="1737" y="302"/>
                    <a:pt x="1737" y="302"/>
                  </a:cubicBezTo>
                  <a:cubicBezTo>
                    <a:pt x="1740" y="299"/>
                    <a:pt x="1740" y="299"/>
                    <a:pt x="1740" y="299"/>
                  </a:cubicBezTo>
                  <a:cubicBezTo>
                    <a:pt x="1741" y="295"/>
                    <a:pt x="1741" y="295"/>
                    <a:pt x="1741" y="295"/>
                  </a:cubicBezTo>
                  <a:cubicBezTo>
                    <a:pt x="1741" y="275"/>
                    <a:pt x="1741" y="275"/>
                    <a:pt x="1741" y="275"/>
                  </a:cubicBezTo>
                  <a:lnTo>
                    <a:pt x="1736" y="234"/>
                  </a:lnTo>
                  <a:close/>
                  <a:moveTo>
                    <a:pt x="1702" y="163"/>
                  </a:moveTo>
                  <a:cubicBezTo>
                    <a:pt x="1703" y="165"/>
                    <a:pt x="1703" y="165"/>
                    <a:pt x="1703" y="165"/>
                  </a:cubicBezTo>
                  <a:cubicBezTo>
                    <a:pt x="1704" y="165"/>
                    <a:pt x="1704" y="165"/>
                    <a:pt x="1704" y="165"/>
                  </a:cubicBezTo>
                  <a:cubicBezTo>
                    <a:pt x="1708" y="166"/>
                    <a:pt x="1708" y="166"/>
                    <a:pt x="1708" y="166"/>
                  </a:cubicBezTo>
                  <a:cubicBezTo>
                    <a:pt x="1710" y="167"/>
                    <a:pt x="1710" y="167"/>
                    <a:pt x="1710" y="167"/>
                  </a:cubicBezTo>
                  <a:cubicBezTo>
                    <a:pt x="1701" y="154"/>
                    <a:pt x="1701" y="154"/>
                    <a:pt x="1701" y="154"/>
                  </a:cubicBezTo>
                  <a:cubicBezTo>
                    <a:pt x="1697" y="144"/>
                    <a:pt x="1697" y="144"/>
                    <a:pt x="1697" y="144"/>
                  </a:cubicBezTo>
                  <a:cubicBezTo>
                    <a:pt x="1655" y="95"/>
                    <a:pt x="1655" y="95"/>
                    <a:pt x="1655" y="95"/>
                  </a:cubicBezTo>
                  <a:cubicBezTo>
                    <a:pt x="1641" y="72"/>
                    <a:pt x="1641" y="72"/>
                    <a:pt x="1641" y="72"/>
                  </a:cubicBezTo>
                  <a:cubicBezTo>
                    <a:pt x="1633" y="61"/>
                    <a:pt x="1633" y="61"/>
                    <a:pt x="1633" y="61"/>
                  </a:cubicBezTo>
                  <a:cubicBezTo>
                    <a:pt x="1631" y="58"/>
                    <a:pt x="1631" y="58"/>
                    <a:pt x="1631" y="58"/>
                  </a:cubicBezTo>
                  <a:cubicBezTo>
                    <a:pt x="1629" y="52"/>
                    <a:pt x="1629" y="52"/>
                    <a:pt x="1629" y="52"/>
                  </a:cubicBezTo>
                  <a:cubicBezTo>
                    <a:pt x="1627" y="47"/>
                    <a:pt x="1627" y="47"/>
                    <a:pt x="1627" y="47"/>
                  </a:cubicBezTo>
                  <a:cubicBezTo>
                    <a:pt x="1622" y="38"/>
                    <a:pt x="1622" y="38"/>
                    <a:pt x="1622" y="38"/>
                  </a:cubicBezTo>
                  <a:cubicBezTo>
                    <a:pt x="1617" y="25"/>
                    <a:pt x="1611" y="13"/>
                    <a:pt x="1605" y="0"/>
                  </a:cubicBezTo>
                  <a:cubicBezTo>
                    <a:pt x="1605" y="0"/>
                    <a:pt x="1605" y="0"/>
                    <a:pt x="1605" y="0"/>
                  </a:cubicBezTo>
                  <a:cubicBezTo>
                    <a:pt x="1604" y="0"/>
                    <a:pt x="1602" y="1"/>
                    <a:pt x="1600" y="1"/>
                  </a:cubicBezTo>
                  <a:cubicBezTo>
                    <a:pt x="1600" y="1"/>
                    <a:pt x="1600" y="1"/>
                    <a:pt x="1600" y="1"/>
                  </a:cubicBezTo>
                  <a:cubicBezTo>
                    <a:pt x="1600" y="1"/>
                    <a:pt x="1600" y="1"/>
                    <a:pt x="1600" y="1"/>
                  </a:cubicBezTo>
                  <a:cubicBezTo>
                    <a:pt x="1600" y="3"/>
                    <a:pt x="1600" y="3"/>
                    <a:pt x="1600" y="3"/>
                  </a:cubicBezTo>
                  <a:cubicBezTo>
                    <a:pt x="1605" y="10"/>
                    <a:pt x="1605" y="10"/>
                    <a:pt x="1605" y="10"/>
                  </a:cubicBezTo>
                  <a:cubicBezTo>
                    <a:pt x="1608" y="18"/>
                    <a:pt x="1608" y="18"/>
                    <a:pt x="1608" y="18"/>
                  </a:cubicBezTo>
                  <a:cubicBezTo>
                    <a:pt x="1612" y="24"/>
                    <a:pt x="1612" y="24"/>
                    <a:pt x="1612" y="24"/>
                  </a:cubicBezTo>
                  <a:cubicBezTo>
                    <a:pt x="1614" y="28"/>
                    <a:pt x="1614" y="28"/>
                    <a:pt x="1614" y="28"/>
                  </a:cubicBezTo>
                  <a:cubicBezTo>
                    <a:pt x="1618" y="33"/>
                    <a:pt x="1618" y="33"/>
                    <a:pt x="1618" y="33"/>
                  </a:cubicBezTo>
                  <a:cubicBezTo>
                    <a:pt x="1619" y="36"/>
                    <a:pt x="1619" y="36"/>
                    <a:pt x="1619" y="36"/>
                  </a:cubicBezTo>
                  <a:cubicBezTo>
                    <a:pt x="1624" y="51"/>
                    <a:pt x="1624" y="51"/>
                    <a:pt x="1624" y="51"/>
                  </a:cubicBezTo>
                  <a:cubicBezTo>
                    <a:pt x="1627" y="58"/>
                    <a:pt x="1627" y="58"/>
                    <a:pt x="1627" y="58"/>
                  </a:cubicBezTo>
                  <a:cubicBezTo>
                    <a:pt x="1626" y="58"/>
                    <a:pt x="1626" y="58"/>
                    <a:pt x="1626" y="58"/>
                  </a:cubicBezTo>
                  <a:cubicBezTo>
                    <a:pt x="1626" y="58"/>
                    <a:pt x="1626" y="58"/>
                    <a:pt x="1626" y="58"/>
                  </a:cubicBezTo>
                  <a:cubicBezTo>
                    <a:pt x="1626" y="59"/>
                    <a:pt x="1626" y="59"/>
                    <a:pt x="1626" y="59"/>
                  </a:cubicBezTo>
                  <a:cubicBezTo>
                    <a:pt x="1627" y="60"/>
                    <a:pt x="1627" y="60"/>
                    <a:pt x="1627" y="60"/>
                  </a:cubicBezTo>
                  <a:cubicBezTo>
                    <a:pt x="1630" y="63"/>
                    <a:pt x="1630" y="63"/>
                    <a:pt x="1630" y="63"/>
                  </a:cubicBezTo>
                  <a:cubicBezTo>
                    <a:pt x="1638" y="72"/>
                    <a:pt x="1638" y="72"/>
                    <a:pt x="1638" y="72"/>
                  </a:cubicBezTo>
                  <a:cubicBezTo>
                    <a:pt x="1642" y="80"/>
                    <a:pt x="1642" y="80"/>
                    <a:pt x="1642" y="80"/>
                  </a:cubicBezTo>
                  <a:cubicBezTo>
                    <a:pt x="1646" y="86"/>
                    <a:pt x="1646" y="86"/>
                    <a:pt x="1646" y="86"/>
                  </a:cubicBezTo>
                  <a:cubicBezTo>
                    <a:pt x="1650" y="93"/>
                    <a:pt x="1650" y="93"/>
                    <a:pt x="1650" y="93"/>
                  </a:cubicBezTo>
                  <a:cubicBezTo>
                    <a:pt x="1650" y="99"/>
                    <a:pt x="1650" y="99"/>
                    <a:pt x="1650" y="99"/>
                  </a:cubicBezTo>
                  <a:cubicBezTo>
                    <a:pt x="1650" y="101"/>
                    <a:pt x="1650" y="101"/>
                    <a:pt x="1650" y="101"/>
                  </a:cubicBezTo>
                  <a:cubicBezTo>
                    <a:pt x="1653" y="104"/>
                    <a:pt x="1653" y="104"/>
                    <a:pt x="1653" y="104"/>
                  </a:cubicBezTo>
                  <a:cubicBezTo>
                    <a:pt x="1655" y="109"/>
                    <a:pt x="1655" y="109"/>
                    <a:pt x="1655" y="109"/>
                  </a:cubicBezTo>
                  <a:cubicBezTo>
                    <a:pt x="1657" y="112"/>
                    <a:pt x="1657" y="112"/>
                    <a:pt x="1657" y="112"/>
                  </a:cubicBezTo>
                  <a:cubicBezTo>
                    <a:pt x="1660" y="114"/>
                    <a:pt x="1660" y="114"/>
                    <a:pt x="1660" y="114"/>
                  </a:cubicBezTo>
                  <a:cubicBezTo>
                    <a:pt x="1662" y="112"/>
                    <a:pt x="1662" y="112"/>
                    <a:pt x="1662" y="112"/>
                  </a:cubicBezTo>
                  <a:cubicBezTo>
                    <a:pt x="1664" y="113"/>
                    <a:pt x="1664" y="113"/>
                    <a:pt x="1664" y="113"/>
                  </a:cubicBezTo>
                  <a:cubicBezTo>
                    <a:pt x="1667" y="116"/>
                    <a:pt x="1667" y="116"/>
                    <a:pt x="1667" y="116"/>
                  </a:cubicBezTo>
                  <a:cubicBezTo>
                    <a:pt x="1668" y="119"/>
                    <a:pt x="1668" y="119"/>
                    <a:pt x="1668" y="119"/>
                  </a:cubicBezTo>
                  <a:cubicBezTo>
                    <a:pt x="1664" y="122"/>
                    <a:pt x="1664" y="122"/>
                    <a:pt x="1664" y="122"/>
                  </a:cubicBezTo>
                  <a:cubicBezTo>
                    <a:pt x="1662" y="122"/>
                    <a:pt x="1662" y="122"/>
                    <a:pt x="1662" y="122"/>
                  </a:cubicBezTo>
                  <a:cubicBezTo>
                    <a:pt x="1660" y="119"/>
                    <a:pt x="1660" y="119"/>
                    <a:pt x="1660" y="119"/>
                  </a:cubicBezTo>
                  <a:cubicBezTo>
                    <a:pt x="1660" y="124"/>
                    <a:pt x="1660" y="124"/>
                    <a:pt x="1660" y="124"/>
                  </a:cubicBezTo>
                  <a:cubicBezTo>
                    <a:pt x="1663" y="126"/>
                    <a:pt x="1663" y="126"/>
                    <a:pt x="1663" y="126"/>
                  </a:cubicBezTo>
                  <a:cubicBezTo>
                    <a:pt x="1666" y="127"/>
                    <a:pt x="1666" y="127"/>
                    <a:pt x="1666" y="127"/>
                  </a:cubicBezTo>
                  <a:cubicBezTo>
                    <a:pt x="1668" y="124"/>
                    <a:pt x="1668" y="124"/>
                    <a:pt x="1668" y="124"/>
                  </a:cubicBezTo>
                  <a:cubicBezTo>
                    <a:pt x="1669" y="124"/>
                    <a:pt x="1669" y="124"/>
                    <a:pt x="1669" y="124"/>
                  </a:cubicBezTo>
                  <a:cubicBezTo>
                    <a:pt x="1687" y="139"/>
                    <a:pt x="1687" y="139"/>
                    <a:pt x="1687" y="139"/>
                  </a:cubicBezTo>
                  <a:cubicBezTo>
                    <a:pt x="1691" y="145"/>
                    <a:pt x="1691" y="145"/>
                    <a:pt x="1691" y="145"/>
                  </a:cubicBezTo>
                  <a:cubicBezTo>
                    <a:pt x="1694" y="154"/>
                    <a:pt x="1694" y="154"/>
                    <a:pt x="1694" y="154"/>
                  </a:cubicBezTo>
                  <a:cubicBezTo>
                    <a:pt x="1696" y="158"/>
                    <a:pt x="1696" y="158"/>
                    <a:pt x="1696" y="158"/>
                  </a:cubicBezTo>
                  <a:cubicBezTo>
                    <a:pt x="1701" y="159"/>
                    <a:pt x="1701" y="159"/>
                    <a:pt x="1701" y="159"/>
                  </a:cubicBezTo>
                  <a:cubicBezTo>
                    <a:pt x="1701" y="161"/>
                    <a:pt x="1701" y="161"/>
                    <a:pt x="1701" y="161"/>
                  </a:cubicBezTo>
                  <a:lnTo>
                    <a:pt x="1702" y="163"/>
                  </a:lnTo>
                  <a:close/>
                  <a:moveTo>
                    <a:pt x="1650" y="226"/>
                  </a:moveTo>
                  <a:cubicBezTo>
                    <a:pt x="1654" y="230"/>
                    <a:pt x="1654" y="230"/>
                    <a:pt x="1654" y="230"/>
                  </a:cubicBezTo>
                  <a:cubicBezTo>
                    <a:pt x="1658" y="231"/>
                    <a:pt x="1658" y="231"/>
                    <a:pt x="1658" y="231"/>
                  </a:cubicBezTo>
                  <a:cubicBezTo>
                    <a:pt x="1662" y="228"/>
                    <a:pt x="1662" y="228"/>
                    <a:pt x="1662" y="228"/>
                  </a:cubicBezTo>
                  <a:cubicBezTo>
                    <a:pt x="1663" y="228"/>
                    <a:pt x="1663" y="228"/>
                    <a:pt x="1663" y="228"/>
                  </a:cubicBezTo>
                  <a:cubicBezTo>
                    <a:pt x="1663" y="229"/>
                    <a:pt x="1663" y="229"/>
                    <a:pt x="1663" y="229"/>
                  </a:cubicBezTo>
                  <a:cubicBezTo>
                    <a:pt x="1663" y="230"/>
                    <a:pt x="1663" y="230"/>
                    <a:pt x="1663" y="230"/>
                  </a:cubicBezTo>
                  <a:cubicBezTo>
                    <a:pt x="1664" y="231"/>
                    <a:pt x="1664" y="231"/>
                    <a:pt x="1664" y="231"/>
                  </a:cubicBezTo>
                  <a:cubicBezTo>
                    <a:pt x="1662" y="231"/>
                    <a:pt x="1662" y="231"/>
                    <a:pt x="1662" y="231"/>
                  </a:cubicBezTo>
                  <a:cubicBezTo>
                    <a:pt x="1660" y="233"/>
                    <a:pt x="1660" y="233"/>
                    <a:pt x="1660" y="233"/>
                  </a:cubicBezTo>
                  <a:cubicBezTo>
                    <a:pt x="1661" y="235"/>
                    <a:pt x="1661" y="235"/>
                    <a:pt x="1661" y="235"/>
                  </a:cubicBezTo>
                  <a:cubicBezTo>
                    <a:pt x="1667" y="233"/>
                    <a:pt x="1667" y="233"/>
                    <a:pt x="1667" y="233"/>
                  </a:cubicBezTo>
                  <a:cubicBezTo>
                    <a:pt x="1669" y="232"/>
                    <a:pt x="1669" y="232"/>
                    <a:pt x="1669" y="232"/>
                  </a:cubicBezTo>
                  <a:cubicBezTo>
                    <a:pt x="1671" y="231"/>
                    <a:pt x="1671" y="231"/>
                    <a:pt x="1671" y="231"/>
                  </a:cubicBezTo>
                  <a:cubicBezTo>
                    <a:pt x="1671" y="229"/>
                    <a:pt x="1671" y="229"/>
                    <a:pt x="1671" y="229"/>
                  </a:cubicBezTo>
                  <a:cubicBezTo>
                    <a:pt x="1670" y="227"/>
                    <a:pt x="1670" y="227"/>
                    <a:pt x="1670" y="227"/>
                  </a:cubicBezTo>
                  <a:cubicBezTo>
                    <a:pt x="1670" y="225"/>
                    <a:pt x="1670" y="225"/>
                    <a:pt x="1670" y="225"/>
                  </a:cubicBezTo>
                  <a:cubicBezTo>
                    <a:pt x="1672" y="224"/>
                    <a:pt x="1672" y="224"/>
                    <a:pt x="1672" y="224"/>
                  </a:cubicBezTo>
                  <a:cubicBezTo>
                    <a:pt x="1673" y="223"/>
                    <a:pt x="1673" y="223"/>
                    <a:pt x="1673" y="223"/>
                  </a:cubicBezTo>
                  <a:cubicBezTo>
                    <a:pt x="1674" y="222"/>
                    <a:pt x="1674" y="222"/>
                    <a:pt x="1674" y="222"/>
                  </a:cubicBezTo>
                  <a:cubicBezTo>
                    <a:pt x="1675" y="221"/>
                    <a:pt x="1675" y="221"/>
                    <a:pt x="1675" y="221"/>
                  </a:cubicBezTo>
                  <a:cubicBezTo>
                    <a:pt x="1677" y="215"/>
                    <a:pt x="1677" y="215"/>
                    <a:pt x="1677" y="215"/>
                  </a:cubicBezTo>
                  <a:cubicBezTo>
                    <a:pt x="1676" y="213"/>
                    <a:pt x="1676" y="213"/>
                    <a:pt x="1676" y="213"/>
                  </a:cubicBezTo>
                  <a:cubicBezTo>
                    <a:pt x="1670" y="207"/>
                    <a:pt x="1670" y="207"/>
                    <a:pt x="1670" y="207"/>
                  </a:cubicBezTo>
                  <a:cubicBezTo>
                    <a:pt x="1667" y="203"/>
                    <a:pt x="1667" y="203"/>
                    <a:pt x="1667" y="203"/>
                  </a:cubicBezTo>
                  <a:cubicBezTo>
                    <a:pt x="1667" y="201"/>
                    <a:pt x="1667" y="201"/>
                    <a:pt x="1667" y="201"/>
                  </a:cubicBezTo>
                  <a:cubicBezTo>
                    <a:pt x="1671" y="200"/>
                    <a:pt x="1671" y="200"/>
                    <a:pt x="1671" y="200"/>
                  </a:cubicBezTo>
                  <a:cubicBezTo>
                    <a:pt x="1676" y="199"/>
                    <a:pt x="1676" y="199"/>
                    <a:pt x="1676" y="199"/>
                  </a:cubicBezTo>
                  <a:cubicBezTo>
                    <a:pt x="1676" y="197"/>
                    <a:pt x="1676" y="197"/>
                    <a:pt x="1676" y="197"/>
                  </a:cubicBezTo>
                  <a:cubicBezTo>
                    <a:pt x="1675" y="192"/>
                    <a:pt x="1675" y="192"/>
                    <a:pt x="1675" y="192"/>
                  </a:cubicBezTo>
                  <a:cubicBezTo>
                    <a:pt x="1673" y="189"/>
                    <a:pt x="1673" y="189"/>
                    <a:pt x="1673" y="189"/>
                  </a:cubicBezTo>
                  <a:cubicBezTo>
                    <a:pt x="1670" y="185"/>
                    <a:pt x="1670" y="185"/>
                    <a:pt x="1670" y="185"/>
                  </a:cubicBezTo>
                  <a:cubicBezTo>
                    <a:pt x="1669" y="183"/>
                    <a:pt x="1669" y="183"/>
                    <a:pt x="1669" y="183"/>
                  </a:cubicBezTo>
                  <a:cubicBezTo>
                    <a:pt x="1669" y="179"/>
                    <a:pt x="1669" y="179"/>
                    <a:pt x="1669" y="179"/>
                  </a:cubicBezTo>
                  <a:cubicBezTo>
                    <a:pt x="1670" y="175"/>
                    <a:pt x="1670" y="175"/>
                    <a:pt x="1670" y="175"/>
                  </a:cubicBezTo>
                  <a:cubicBezTo>
                    <a:pt x="1671" y="172"/>
                    <a:pt x="1671" y="172"/>
                    <a:pt x="1671" y="172"/>
                  </a:cubicBezTo>
                  <a:cubicBezTo>
                    <a:pt x="1670" y="167"/>
                    <a:pt x="1670" y="167"/>
                    <a:pt x="1670" y="167"/>
                  </a:cubicBezTo>
                  <a:cubicBezTo>
                    <a:pt x="1668" y="166"/>
                    <a:pt x="1668" y="166"/>
                    <a:pt x="1668" y="166"/>
                  </a:cubicBezTo>
                  <a:cubicBezTo>
                    <a:pt x="1664" y="161"/>
                    <a:pt x="1664" y="161"/>
                    <a:pt x="1664" y="161"/>
                  </a:cubicBezTo>
                  <a:cubicBezTo>
                    <a:pt x="1663" y="158"/>
                    <a:pt x="1663" y="158"/>
                    <a:pt x="1663" y="158"/>
                  </a:cubicBezTo>
                  <a:cubicBezTo>
                    <a:pt x="1651" y="145"/>
                    <a:pt x="1651" y="145"/>
                    <a:pt x="1651" y="145"/>
                  </a:cubicBezTo>
                  <a:cubicBezTo>
                    <a:pt x="1644" y="140"/>
                    <a:pt x="1644" y="140"/>
                    <a:pt x="1644" y="140"/>
                  </a:cubicBezTo>
                  <a:cubicBezTo>
                    <a:pt x="1636" y="137"/>
                    <a:pt x="1636" y="137"/>
                    <a:pt x="1636" y="137"/>
                  </a:cubicBezTo>
                  <a:cubicBezTo>
                    <a:pt x="1636" y="139"/>
                    <a:pt x="1636" y="139"/>
                    <a:pt x="1636" y="139"/>
                  </a:cubicBezTo>
                  <a:cubicBezTo>
                    <a:pt x="1636" y="141"/>
                    <a:pt x="1636" y="141"/>
                    <a:pt x="1636" y="141"/>
                  </a:cubicBezTo>
                  <a:cubicBezTo>
                    <a:pt x="1636" y="144"/>
                    <a:pt x="1636" y="144"/>
                    <a:pt x="1636" y="144"/>
                  </a:cubicBezTo>
                  <a:cubicBezTo>
                    <a:pt x="1635" y="146"/>
                    <a:pt x="1635" y="146"/>
                    <a:pt x="1635" y="146"/>
                  </a:cubicBezTo>
                  <a:cubicBezTo>
                    <a:pt x="1637" y="145"/>
                    <a:pt x="1637" y="145"/>
                    <a:pt x="1637" y="145"/>
                  </a:cubicBezTo>
                  <a:cubicBezTo>
                    <a:pt x="1640" y="145"/>
                    <a:pt x="1640" y="145"/>
                    <a:pt x="1640" y="145"/>
                  </a:cubicBezTo>
                  <a:cubicBezTo>
                    <a:pt x="1642" y="146"/>
                    <a:pt x="1642" y="146"/>
                    <a:pt x="1642" y="146"/>
                  </a:cubicBezTo>
                  <a:cubicBezTo>
                    <a:pt x="1644" y="147"/>
                    <a:pt x="1644" y="147"/>
                    <a:pt x="1644" y="147"/>
                  </a:cubicBezTo>
                  <a:cubicBezTo>
                    <a:pt x="1640" y="150"/>
                    <a:pt x="1640" y="150"/>
                    <a:pt x="1640" y="150"/>
                  </a:cubicBezTo>
                  <a:cubicBezTo>
                    <a:pt x="1636" y="150"/>
                    <a:pt x="1636" y="150"/>
                    <a:pt x="1636" y="150"/>
                  </a:cubicBezTo>
                  <a:cubicBezTo>
                    <a:pt x="1632" y="149"/>
                    <a:pt x="1632" y="149"/>
                    <a:pt x="1632" y="149"/>
                  </a:cubicBezTo>
                  <a:cubicBezTo>
                    <a:pt x="1627" y="149"/>
                    <a:pt x="1627" y="149"/>
                    <a:pt x="1627" y="149"/>
                  </a:cubicBezTo>
                  <a:cubicBezTo>
                    <a:pt x="1629" y="152"/>
                    <a:pt x="1629" y="152"/>
                    <a:pt x="1629" y="152"/>
                  </a:cubicBezTo>
                  <a:cubicBezTo>
                    <a:pt x="1631" y="155"/>
                    <a:pt x="1631" y="155"/>
                    <a:pt x="1631" y="155"/>
                  </a:cubicBezTo>
                  <a:cubicBezTo>
                    <a:pt x="1634" y="157"/>
                    <a:pt x="1634" y="157"/>
                    <a:pt x="1634" y="157"/>
                  </a:cubicBezTo>
                  <a:cubicBezTo>
                    <a:pt x="1639" y="158"/>
                    <a:pt x="1639" y="158"/>
                    <a:pt x="1639" y="158"/>
                  </a:cubicBezTo>
                  <a:cubicBezTo>
                    <a:pt x="1640" y="159"/>
                    <a:pt x="1640" y="159"/>
                    <a:pt x="1640" y="159"/>
                  </a:cubicBezTo>
                  <a:cubicBezTo>
                    <a:pt x="1640" y="161"/>
                    <a:pt x="1640" y="161"/>
                    <a:pt x="1640" y="161"/>
                  </a:cubicBezTo>
                  <a:cubicBezTo>
                    <a:pt x="1638" y="162"/>
                    <a:pt x="1638" y="162"/>
                    <a:pt x="1638" y="162"/>
                  </a:cubicBezTo>
                  <a:cubicBezTo>
                    <a:pt x="1637" y="162"/>
                    <a:pt x="1637" y="162"/>
                    <a:pt x="1637" y="162"/>
                  </a:cubicBezTo>
                  <a:cubicBezTo>
                    <a:pt x="1631" y="160"/>
                    <a:pt x="1631" y="160"/>
                    <a:pt x="1631" y="160"/>
                  </a:cubicBezTo>
                  <a:cubicBezTo>
                    <a:pt x="1626" y="156"/>
                    <a:pt x="1626" y="156"/>
                    <a:pt x="1626" y="156"/>
                  </a:cubicBezTo>
                  <a:cubicBezTo>
                    <a:pt x="1623" y="153"/>
                    <a:pt x="1623" y="153"/>
                    <a:pt x="1623" y="153"/>
                  </a:cubicBezTo>
                  <a:cubicBezTo>
                    <a:pt x="1622" y="155"/>
                    <a:pt x="1622" y="155"/>
                    <a:pt x="1622" y="155"/>
                  </a:cubicBezTo>
                  <a:cubicBezTo>
                    <a:pt x="1621" y="157"/>
                    <a:pt x="1621" y="157"/>
                    <a:pt x="1621" y="157"/>
                  </a:cubicBezTo>
                  <a:cubicBezTo>
                    <a:pt x="1615" y="162"/>
                    <a:pt x="1615" y="162"/>
                    <a:pt x="1615" y="162"/>
                  </a:cubicBezTo>
                  <a:cubicBezTo>
                    <a:pt x="1614" y="165"/>
                    <a:pt x="1614" y="165"/>
                    <a:pt x="1614" y="165"/>
                  </a:cubicBezTo>
                  <a:cubicBezTo>
                    <a:pt x="1621" y="195"/>
                    <a:pt x="1621" y="195"/>
                    <a:pt x="1621" y="195"/>
                  </a:cubicBezTo>
                  <a:cubicBezTo>
                    <a:pt x="1621" y="203"/>
                    <a:pt x="1621" y="203"/>
                    <a:pt x="1621" y="203"/>
                  </a:cubicBezTo>
                  <a:cubicBezTo>
                    <a:pt x="1619" y="223"/>
                    <a:pt x="1619" y="223"/>
                    <a:pt x="1619" y="223"/>
                  </a:cubicBezTo>
                  <a:cubicBezTo>
                    <a:pt x="1617" y="224"/>
                    <a:pt x="1617" y="224"/>
                    <a:pt x="1617" y="224"/>
                  </a:cubicBezTo>
                  <a:cubicBezTo>
                    <a:pt x="1616" y="222"/>
                    <a:pt x="1616" y="222"/>
                    <a:pt x="1616" y="222"/>
                  </a:cubicBezTo>
                  <a:cubicBezTo>
                    <a:pt x="1615" y="221"/>
                    <a:pt x="1615" y="221"/>
                    <a:pt x="1615" y="221"/>
                  </a:cubicBezTo>
                  <a:cubicBezTo>
                    <a:pt x="1615" y="220"/>
                    <a:pt x="1615" y="220"/>
                    <a:pt x="1615" y="220"/>
                  </a:cubicBezTo>
                  <a:cubicBezTo>
                    <a:pt x="1615" y="219"/>
                    <a:pt x="1615" y="219"/>
                    <a:pt x="1615" y="219"/>
                  </a:cubicBezTo>
                  <a:cubicBezTo>
                    <a:pt x="1610" y="221"/>
                    <a:pt x="1610" y="221"/>
                    <a:pt x="1610" y="221"/>
                  </a:cubicBezTo>
                  <a:cubicBezTo>
                    <a:pt x="1604" y="223"/>
                    <a:pt x="1604" y="223"/>
                    <a:pt x="1604" y="223"/>
                  </a:cubicBezTo>
                  <a:cubicBezTo>
                    <a:pt x="1599" y="222"/>
                    <a:pt x="1599" y="222"/>
                    <a:pt x="1599" y="222"/>
                  </a:cubicBezTo>
                  <a:cubicBezTo>
                    <a:pt x="1594" y="217"/>
                    <a:pt x="1594" y="217"/>
                    <a:pt x="1594" y="217"/>
                  </a:cubicBezTo>
                  <a:cubicBezTo>
                    <a:pt x="1599" y="216"/>
                    <a:pt x="1599" y="216"/>
                    <a:pt x="1599" y="216"/>
                  </a:cubicBezTo>
                  <a:cubicBezTo>
                    <a:pt x="1606" y="217"/>
                    <a:pt x="1606" y="217"/>
                    <a:pt x="1606" y="217"/>
                  </a:cubicBezTo>
                  <a:cubicBezTo>
                    <a:pt x="1612" y="217"/>
                    <a:pt x="1612" y="217"/>
                    <a:pt x="1612" y="217"/>
                  </a:cubicBezTo>
                  <a:cubicBezTo>
                    <a:pt x="1615" y="212"/>
                    <a:pt x="1615" y="212"/>
                    <a:pt x="1615" y="212"/>
                  </a:cubicBezTo>
                  <a:cubicBezTo>
                    <a:pt x="1613" y="212"/>
                    <a:pt x="1613" y="212"/>
                    <a:pt x="1613" y="212"/>
                  </a:cubicBezTo>
                  <a:cubicBezTo>
                    <a:pt x="1611" y="209"/>
                    <a:pt x="1611" y="209"/>
                    <a:pt x="1611" y="209"/>
                  </a:cubicBezTo>
                  <a:cubicBezTo>
                    <a:pt x="1609" y="206"/>
                    <a:pt x="1609" y="206"/>
                    <a:pt x="1609" y="206"/>
                  </a:cubicBezTo>
                  <a:cubicBezTo>
                    <a:pt x="1611" y="205"/>
                    <a:pt x="1611" y="205"/>
                    <a:pt x="1611" y="205"/>
                  </a:cubicBezTo>
                  <a:cubicBezTo>
                    <a:pt x="1612" y="203"/>
                    <a:pt x="1612" y="203"/>
                    <a:pt x="1612" y="203"/>
                  </a:cubicBezTo>
                  <a:cubicBezTo>
                    <a:pt x="1610" y="200"/>
                    <a:pt x="1610" y="200"/>
                    <a:pt x="1610" y="200"/>
                  </a:cubicBezTo>
                  <a:cubicBezTo>
                    <a:pt x="1608" y="198"/>
                    <a:pt x="1608" y="198"/>
                    <a:pt x="1608" y="198"/>
                  </a:cubicBezTo>
                  <a:cubicBezTo>
                    <a:pt x="1606" y="197"/>
                    <a:pt x="1606" y="197"/>
                    <a:pt x="1606" y="197"/>
                  </a:cubicBezTo>
                  <a:cubicBezTo>
                    <a:pt x="1607" y="197"/>
                    <a:pt x="1607" y="197"/>
                    <a:pt x="1607" y="197"/>
                  </a:cubicBezTo>
                  <a:cubicBezTo>
                    <a:pt x="1604" y="197"/>
                    <a:pt x="1604" y="197"/>
                    <a:pt x="1604" y="197"/>
                  </a:cubicBezTo>
                  <a:cubicBezTo>
                    <a:pt x="1601" y="197"/>
                    <a:pt x="1601" y="197"/>
                    <a:pt x="1601" y="197"/>
                  </a:cubicBezTo>
                  <a:cubicBezTo>
                    <a:pt x="1597" y="196"/>
                    <a:pt x="1597" y="196"/>
                    <a:pt x="1597" y="196"/>
                  </a:cubicBezTo>
                  <a:cubicBezTo>
                    <a:pt x="1595" y="195"/>
                    <a:pt x="1595" y="195"/>
                    <a:pt x="1595" y="195"/>
                  </a:cubicBezTo>
                  <a:cubicBezTo>
                    <a:pt x="1593" y="193"/>
                    <a:pt x="1593" y="193"/>
                    <a:pt x="1593" y="193"/>
                  </a:cubicBezTo>
                  <a:cubicBezTo>
                    <a:pt x="1595" y="192"/>
                    <a:pt x="1595" y="192"/>
                    <a:pt x="1595" y="192"/>
                  </a:cubicBezTo>
                  <a:cubicBezTo>
                    <a:pt x="1601" y="193"/>
                    <a:pt x="1601" y="193"/>
                    <a:pt x="1601" y="193"/>
                  </a:cubicBezTo>
                  <a:cubicBezTo>
                    <a:pt x="1606" y="190"/>
                    <a:pt x="1606" y="190"/>
                    <a:pt x="1606" y="190"/>
                  </a:cubicBezTo>
                  <a:cubicBezTo>
                    <a:pt x="1606" y="184"/>
                    <a:pt x="1606" y="184"/>
                    <a:pt x="1606" y="184"/>
                  </a:cubicBezTo>
                  <a:cubicBezTo>
                    <a:pt x="1602" y="177"/>
                    <a:pt x="1602" y="177"/>
                    <a:pt x="1602" y="177"/>
                  </a:cubicBezTo>
                  <a:cubicBezTo>
                    <a:pt x="1597" y="175"/>
                    <a:pt x="1597" y="175"/>
                    <a:pt x="1597" y="175"/>
                  </a:cubicBezTo>
                  <a:cubicBezTo>
                    <a:pt x="1596" y="173"/>
                    <a:pt x="1596" y="173"/>
                    <a:pt x="1596" y="173"/>
                  </a:cubicBezTo>
                  <a:cubicBezTo>
                    <a:pt x="1600" y="171"/>
                    <a:pt x="1600" y="171"/>
                    <a:pt x="1600" y="171"/>
                  </a:cubicBezTo>
                  <a:cubicBezTo>
                    <a:pt x="1603" y="167"/>
                    <a:pt x="1603" y="167"/>
                    <a:pt x="1603" y="167"/>
                  </a:cubicBezTo>
                  <a:cubicBezTo>
                    <a:pt x="1605" y="161"/>
                    <a:pt x="1605" y="161"/>
                    <a:pt x="1605" y="161"/>
                  </a:cubicBezTo>
                  <a:cubicBezTo>
                    <a:pt x="1605" y="156"/>
                    <a:pt x="1605" y="156"/>
                    <a:pt x="1605" y="156"/>
                  </a:cubicBezTo>
                  <a:cubicBezTo>
                    <a:pt x="1602" y="157"/>
                    <a:pt x="1602" y="157"/>
                    <a:pt x="1602" y="157"/>
                  </a:cubicBezTo>
                  <a:cubicBezTo>
                    <a:pt x="1596" y="161"/>
                    <a:pt x="1596" y="161"/>
                    <a:pt x="1596" y="161"/>
                  </a:cubicBezTo>
                  <a:cubicBezTo>
                    <a:pt x="1596" y="152"/>
                    <a:pt x="1596" y="152"/>
                    <a:pt x="1596" y="152"/>
                  </a:cubicBezTo>
                  <a:cubicBezTo>
                    <a:pt x="1598" y="150"/>
                    <a:pt x="1598" y="150"/>
                    <a:pt x="1598" y="150"/>
                  </a:cubicBezTo>
                  <a:cubicBezTo>
                    <a:pt x="1603" y="151"/>
                    <a:pt x="1603" y="151"/>
                    <a:pt x="1603" y="151"/>
                  </a:cubicBezTo>
                  <a:cubicBezTo>
                    <a:pt x="1602" y="147"/>
                    <a:pt x="1602" y="147"/>
                    <a:pt x="1602" y="147"/>
                  </a:cubicBezTo>
                  <a:cubicBezTo>
                    <a:pt x="1597" y="144"/>
                    <a:pt x="1597" y="144"/>
                    <a:pt x="1597" y="144"/>
                  </a:cubicBezTo>
                  <a:cubicBezTo>
                    <a:pt x="1592" y="143"/>
                    <a:pt x="1592" y="143"/>
                    <a:pt x="1592" y="143"/>
                  </a:cubicBezTo>
                  <a:cubicBezTo>
                    <a:pt x="1587" y="143"/>
                    <a:pt x="1587" y="143"/>
                    <a:pt x="1587" y="143"/>
                  </a:cubicBezTo>
                  <a:cubicBezTo>
                    <a:pt x="1568" y="148"/>
                    <a:pt x="1568" y="148"/>
                    <a:pt x="1568" y="148"/>
                  </a:cubicBezTo>
                  <a:cubicBezTo>
                    <a:pt x="1552" y="157"/>
                    <a:pt x="1552" y="157"/>
                    <a:pt x="1552" y="157"/>
                  </a:cubicBezTo>
                  <a:cubicBezTo>
                    <a:pt x="1548" y="162"/>
                    <a:pt x="1548" y="162"/>
                    <a:pt x="1548" y="162"/>
                  </a:cubicBezTo>
                  <a:cubicBezTo>
                    <a:pt x="1551" y="164"/>
                    <a:pt x="1551" y="164"/>
                    <a:pt x="1551" y="164"/>
                  </a:cubicBezTo>
                  <a:cubicBezTo>
                    <a:pt x="1555" y="165"/>
                    <a:pt x="1555" y="165"/>
                    <a:pt x="1555" y="165"/>
                  </a:cubicBezTo>
                  <a:cubicBezTo>
                    <a:pt x="1558" y="168"/>
                    <a:pt x="1558" y="168"/>
                    <a:pt x="1558" y="168"/>
                  </a:cubicBezTo>
                  <a:cubicBezTo>
                    <a:pt x="1553" y="168"/>
                    <a:pt x="1553" y="168"/>
                    <a:pt x="1553" y="168"/>
                  </a:cubicBezTo>
                  <a:cubicBezTo>
                    <a:pt x="1544" y="166"/>
                    <a:pt x="1544" y="166"/>
                    <a:pt x="1544" y="166"/>
                  </a:cubicBezTo>
                  <a:cubicBezTo>
                    <a:pt x="1540" y="167"/>
                    <a:pt x="1540" y="167"/>
                    <a:pt x="1540" y="167"/>
                  </a:cubicBezTo>
                  <a:cubicBezTo>
                    <a:pt x="1538" y="168"/>
                    <a:pt x="1538" y="168"/>
                    <a:pt x="1538" y="168"/>
                  </a:cubicBezTo>
                  <a:cubicBezTo>
                    <a:pt x="1537" y="170"/>
                    <a:pt x="1537" y="170"/>
                    <a:pt x="1537" y="170"/>
                  </a:cubicBezTo>
                  <a:cubicBezTo>
                    <a:pt x="1535" y="171"/>
                    <a:pt x="1535" y="171"/>
                    <a:pt x="1535" y="171"/>
                  </a:cubicBezTo>
                  <a:cubicBezTo>
                    <a:pt x="1534" y="170"/>
                    <a:pt x="1534" y="170"/>
                    <a:pt x="1534" y="170"/>
                  </a:cubicBezTo>
                  <a:cubicBezTo>
                    <a:pt x="1533" y="168"/>
                    <a:pt x="1533" y="168"/>
                    <a:pt x="1533" y="168"/>
                  </a:cubicBezTo>
                  <a:cubicBezTo>
                    <a:pt x="1533" y="166"/>
                    <a:pt x="1533" y="166"/>
                    <a:pt x="1533" y="166"/>
                  </a:cubicBezTo>
                  <a:cubicBezTo>
                    <a:pt x="1533" y="164"/>
                    <a:pt x="1533" y="164"/>
                    <a:pt x="1533" y="164"/>
                  </a:cubicBezTo>
                  <a:cubicBezTo>
                    <a:pt x="1532" y="161"/>
                    <a:pt x="1532" y="161"/>
                    <a:pt x="1532" y="161"/>
                  </a:cubicBezTo>
                  <a:cubicBezTo>
                    <a:pt x="1525" y="161"/>
                    <a:pt x="1525" y="161"/>
                    <a:pt x="1525" y="161"/>
                  </a:cubicBezTo>
                  <a:cubicBezTo>
                    <a:pt x="1515" y="165"/>
                    <a:pt x="1515" y="165"/>
                    <a:pt x="1515" y="165"/>
                  </a:cubicBezTo>
                  <a:cubicBezTo>
                    <a:pt x="1506" y="171"/>
                    <a:pt x="1506" y="171"/>
                    <a:pt x="1506" y="171"/>
                  </a:cubicBezTo>
                  <a:cubicBezTo>
                    <a:pt x="1500" y="177"/>
                    <a:pt x="1500" y="177"/>
                    <a:pt x="1500" y="177"/>
                  </a:cubicBezTo>
                  <a:cubicBezTo>
                    <a:pt x="1499" y="177"/>
                    <a:pt x="1499" y="177"/>
                    <a:pt x="1499" y="177"/>
                  </a:cubicBezTo>
                  <a:cubicBezTo>
                    <a:pt x="1493" y="177"/>
                    <a:pt x="1493" y="177"/>
                    <a:pt x="1493" y="177"/>
                  </a:cubicBezTo>
                  <a:cubicBezTo>
                    <a:pt x="1466" y="182"/>
                    <a:pt x="1466" y="182"/>
                    <a:pt x="1466" y="182"/>
                  </a:cubicBezTo>
                  <a:cubicBezTo>
                    <a:pt x="1466" y="181"/>
                    <a:pt x="1466" y="181"/>
                    <a:pt x="1466" y="181"/>
                  </a:cubicBezTo>
                  <a:cubicBezTo>
                    <a:pt x="1471" y="170"/>
                    <a:pt x="1471" y="170"/>
                    <a:pt x="1471" y="170"/>
                  </a:cubicBezTo>
                  <a:cubicBezTo>
                    <a:pt x="1471" y="166"/>
                    <a:pt x="1471" y="166"/>
                    <a:pt x="1471" y="166"/>
                  </a:cubicBezTo>
                  <a:cubicBezTo>
                    <a:pt x="1468" y="166"/>
                    <a:pt x="1468" y="166"/>
                    <a:pt x="1468" y="166"/>
                  </a:cubicBezTo>
                  <a:cubicBezTo>
                    <a:pt x="1467" y="164"/>
                    <a:pt x="1467" y="164"/>
                    <a:pt x="1467" y="164"/>
                  </a:cubicBezTo>
                  <a:cubicBezTo>
                    <a:pt x="1466" y="161"/>
                    <a:pt x="1466" y="161"/>
                    <a:pt x="1466" y="161"/>
                  </a:cubicBezTo>
                  <a:cubicBezTo>
                    <a:pt x="1465" y="159"/>
                    <a:pt x="1465" y="159"/>
                    <a:pt x="1465" y="159"/>
                  </a:cubicBezTo>
                  <a:cubicBezTo>
                    <a:pt x="1463" y="157"/>
                    <a:pt x="1463" y="157"/>
                    <a:pt x="1463" y="157"/>
                  </a:cubicBezTo>
                  <a:cubicBezTo>
                    <a:pt x="1461" y="156"/>
                    <a:pt x="1461" y="156"/>
                    <a:pt x="1461" y="156"/>
                  </a:cubicBezTo>
                  <a:cubicBezTo>
                    <a:pt x="1459" y="154"/>
                    <a:pt x="1459" y="154"/>
                    <a:pt x="1459" y="154"/>
                  </a:cubicBezTo>
                  <a:cubicBezTo>
                    <a:pt x="1457" y="147"/>
                    <a:pt x="1457" y="147"/>
                    <a:pt x="1457" y="147"/>
                  </a:cubicBezTo>
                  <a:cubicBezTo>
                    <a:pt x="1453" y="142"/>
                    <a:pt x="1453" y="142"/>
                    <a:pt x="1453" y="142"/>
                  </a:cubicBezTo>
                  <a:cubicBezTo>
                    <a:pt x="1451" y="140"/>
                    <a:pt x="1451" y="140"/>
                    <a:pt x="1451" y="140"/>
                  </a:cubicBezTo>
                  <a:cubicBezTo>
                    <a:pt x="1448" y="124"/>
                    <a:pt x="1448" y="124"/>
                    <a:pt x="1448" y="124"/>
                  </a:cubicBezTo>
                  <a:cubicBezTo>
                    <a:pt x="1448" y="119"/>
                    <a:pt x="1448" y="119"/>
                    <a:pt x="1448" y="119"/>
                  </a:cubicBezTo>
                  <a:cubicBezTo>
                    <a:pt x="1449" y="114"/>
                    <a:pt x="1449" y="114"/>
                    <a:pt x="1449" y="114"/>
                  </a:cubicBezTo>
                  <a:cubicBezTo>
                    <a:pt x="1451" y="109"/>
                    <a:pt x="1451" y="109"/>
                    <a:pt x="1451" y="109"/>
                  </a:cubicBezTo>
                  <a:cubicBezTo>
                    <a:pt x="1454" y="105"/>
                    <a:pt x="1454" y="105"/>
                    <a:pt x="1454" y="105"/>
                  </a:cubicBezTo>
                  <a:cubicBezTo>
                    <a:pt x="1454" y="103"/>
                    <a:pt x="1454" y="103"/>
                    <a:pt x="1454" y="103"/>
                  </a:cubicBezTo>
                  <a:cubicBezTo>
                    <a:pt x="1454" y="100"/>
                    <a:pt x="1454" y="100"/>
                    <a:pt x="1454" y="100"/>
                  </a:cubicBezTo>
                  <a:cubicBezTo>
                    <a:pt x="1453" y="97"/>
                    <a:pt x="1453" y="97"/>
                    <a:pt x="1453" y="97"/>
                  </a:cubicBezTo>
                  <a:cubicBezTo>
                    <a:pt x="1449" y="94"/>
                    <a:pt x="1449" y="94"/>
                    <a:pt x="1449" y="94"/>
                  </a:cubicBezTo>
                  <a:cubicBezTo>
                    <a:pt x="1447" y="92"/>
                    <a:pt x="1447" y="92"/>
                    <a:pt x="1447" y="92"/>
                  </a:cubicBezTo>
                  <a:cubicBezTo>
                    <a:pt x="1451" y="92"/>
                    <a:pt x="1451" y="92"/>
                    <a:pt x="1451" y="92"/>
                  </a:cubicBezTo>
                  <a:cubicBezTo>
                    <a:pt x="1456" y="94"/>
                    <a:pt x="1456" y="94"/>
                    <a:pt x="1456" y="94"/>
                  </a:cubicBezTo>
                  <a:cubicBezTo>
                    <a:pt x="1458" y="98"/>
                    <a:pt x="1458" y="98"/>
                    <a:pt x="1458" y="98"/>
                  </a:cubicBezTo>
                  <a:cubicBezTo>
                    <a:pt x="1458" y="105"/>
                    <a:pt x="1458" y="105"/>
                    <a:pt x="1458" y="105"/>
                  </a:cubicBezTo>
                  <a:cubicBezTo>
                    <a:pt x="1457" y="108"/>
                    <a:pt x="1457" y="108"/>
                    <a:pt x="1457" y="108"/>
                  </a:cubicBezTo>
                  <a:cubicBezTo>
                    <a:pt x="1455" y="111"/>
                    <a:pt x="1455" y="111"/>
                    <a:pt x="1455" y="111"/>
                  </a:cubicBezTo>
                  <a:cubicBezTo>
                    <a:pt x="1454" y="114"/>
                    <a:pt x="1454" y="114"/>
                    <a:pt x="1454" y="114"/>
                  </a:cubicBezTo>
                  <a:cubicBezTo>
                    <a:pt x="1454" y="126"/>
                    <a:pt x="1454" y="126"/>
                    <a:pt x="1454" y="126"/>
                  </a:cubicBezTo>
                  <a:cubicBezTo>
                    <a:pt x="1456" y="132"/>
                    <a:pt x="1456" y="132"/>
                    <a:pt x="1456" y="132"/>
                  </a:cubicBezTo>
                  <a:cubicBezTo>
                    <a:pt x="1463" y="141"/>
                    <a:pt x="1463" y="141"/>
                    <a:pt x="1463" y="141"/>
                  </a:cubicBezTo>
                  <a:cubicBezTo>
                    <a:pt x="1469" y="154"/>
                    <a:pt x="1469" y="154"/>
                    <a:pt x="1469" y="154"/>
                  </a:cubicBezTo>
                  <a:cubicBezTo>
                    <a:pt x="1474" y="157"/>
                    <a:pt x="1474" y="157"/>
                    <a:pt x="1474" y="157"/>
                  </a:cubicBezTo>
                  <a:cubicBezTo>
                    <a:pt x="1478" y="156"/>
                    <a:pt x="1478" y="156"/>
                    <a:pt x="1478" y="156"/>
                  </a:cubicBezTo>
                  <a:cubicBezTo>
                    <a:pt x="1480" y="150"/>
                    <a:pt x="1480" y="150"/>
                    <a:pt x="1480" y="150"/>
                  </a:cubicBezTo>
                  <a:cubicBezTo>
                    <a:pt x="1483" y="152"/>
                    <a:pt x="1483" y="152"/>
                    <a:pt x="1483" y="152"/>
                  </a:cubicBezTo>
                  <a:cubicBezTo>
                    <a:pt x="1490" y="159"/>
                    <a:pt x="1490" y="159"/>
                    <a:pt x="1490" y="159"/>
                  </a:cubicBezTo>
                  <a:cubicBezTo>
                    <a:pt x="1493" y="160"/>
                    <a:pt x="1493" y="160"/>
                    <a:pt x="1493" y="160"/>
                  </a:cubicBezTo>
                  <a:cubicBezTo>
                    <a:pt x="1496" y="159"/>
                    <a:pt x="1496" y="159"/>
                    <a:pt x="1496" y="159"/>
                  </a:cubicBezTo>
                  <a:cubicBezTo>
                    <a:pt x="1503" y="157"/>
                    <a:pt x="1503" y="157"/>
                    <a:pt x="1503" y="157"/>
                  </a:cubicBezTo>
                  <a:cubicBezTo>
                    <a:pt x="1507" y="155"/>
                    <a:pt x="1507" y="155"/>
                    <a:pt x="1507" y="155"/>
                  </a:cubicBezTo>
                  <a:cubicBezTo>
                    <a:pt x="1513" y="151"/>
                    <a:pt x="1513" y="151"/>
                    <a:pt x="1513" y="151"/>
                  </a:cubicBezTo>
                  <a:cubicBezTo>
                    <a:pt x="1518" y="145"/>
                    <a:pt x="1518" y="145"/>
                    <a:pt x="1518" y="145"/>
                  </a:cubicBezTo>
                  <a:cubicBezTo>
                    <a:pt x="1521" y="140"/>
                    <a:pt x="1521" y="140"/>
                    <a:pt x="1521" y="140"/>
                  </a:cubicBezTo>
                  <a:cubicBezTo>
                    <a:pt x="1519" y="140"/>
                    <a:pt x="1519" y="140"/>
                    <a:pt x="1519" y="140"/>
                  </a:cubicBezTo>
                  <a:cubicBezTo>
                    <a:pt x="1519" y="140"/>
                    <a:pt x="1519" y="140"/>
                    <a:pt x="1519" y="140"/>
                  </a:cubicBezTo>
                  <a:cubicBezTo>
                    <a:pt x="1518" y="138"/>
                    <a:pt x="1518" y="138"/>
                    <a:pt x="1518" y="138"/>
                  </a:cubicBezTo>
                  <a:cubicBezTo>
                    <a:pt x="1521" y="136"/>
                    <a:pt x="1521" y="136"/>
                    <a:pt x="1521" y="136"/>
                  </a:cubicBezTo>
                  <a:cubicBezTo>
                    <a:pt x="1540" y="128"/>
                    <a:pt x="1540" y="128"/>
                    <a:pt x="1540" y="128"/>
                  </a:cubicBezTo>
                  <a:cubicBezTo>
                    <a:pt x="1540" y="127"/>
                    <a:pt x="1540" y="127"/>
                    <a:pt x="1540" y="127"/>
                  </a:cubicBezTo>
                  <a:cubicBezTo>
                    <a:pt x="1536" y="127"/>
                    <a:pt x="1536" y="127"/>
                    <a:pt x="1536" y="127"/>
                  </a:cubicBezTo>
                  <a:cubicBezTo>
                    <a:pt x="1530" y="125"/>
                    <a:pt x="1530" y="125"/>
                    <a:pt x="1530" y="125"/>
                  </a:cubicBezTo>
                  <a:cubicBezTo>
                    <a:pt x="1524" y="123"/>
                    <a:pt x="1524" y="123"/>
                    <a:pt x="1524" y="123"/>
                  </a:cubicBezTo>
                  <a:cubicBezTo>
                    <a:pt x="1522" y="121"/>
                    <a:pt x="1522" y="121"/>
                    <a:pt x="1522" y="121"/>
                  </a:cubicBezTo>
                  <a:cubicBezTo>
                    <a:pt x="1520" y="120"/>
                    <a:pt x="1520" y="120"/>
                    <a:pt x="1520" y="120"/>
                  </a:cubicBezTo>
                  <a:cubicBezTo>
                    <a:pt x="1512" y="117"/>
                    <a:pt x="1512" y="117"/>
                    <a:pt x="1512" y="117"/>
                  </a:cubicBezTo>
                  <a:cubicBezTo>
                    <a:pt x="1511" y="116"/>
                    <a:pt x="1511" y="116"/>
                    <a:pt x="1511" y="116"/>
                  </a:cubicBezTo>
                  <a:cubicBezTo>
                    <a:pt x="1509" y="114"/>
                    <a:pt x="1509" y="114"/>
                    <a:pt x="1509" y="114"/>
                  </a:cubicBezTo>
                  <a:cubicBezTo>
                    <a:pt x="1505" y="108"/>
                    <a:pt x="1505" y="108"/>
                    <a:pt x="1505" y="108"/>
                  </a:cubicBezTo>
                  <a:cubicBezTo>
                    <a:pt x="1509" y="110"/>
                    <a:pt x="1509" y="110"/>
                    <a:pt x="1509" y="110"/>
                  </a:cubicBezTo>
                  <a:cubicBezTo>
                    <a:pt x="1513" y="112"/>
                    <a:pt x="1513" y="112"/>
                    <a:pt x="1513" y="112"/>
                  </a:cubicBezTo>
                  <a:cubicBezTo>
                    <a:pt x="1517" y="114"/>
                    <a:pt x="1517" y="114"/>
                    <a:pt x="1517" y="114"/>
                  </a:cubicBezTo>
                  <a:cubicBezTo>
                    <a:pt x="1520" y="112"/>
                    <a:pt x="1520" y="112"/>
                    <a:pt x="1520" y="112"/>
                  </a:cubicBezTo>
                  <a:cubicBezTo>
                    <a:pt x="1524" y="117"/>
                    <a:pt x="1524" y="117"/>
                    <a:pt x="1524" y="117"/>
                  </a:cubicBezTo>
                  <a:cubicBezTo>
                    <a:pt x="1530" y="119"/>
                    <a:pt x="1530" y="119"/>
                    <a:pt x="1530" y="119"/>
                  </a:cubicBezTo>
                  <a:cubicBezTo>
                    <a:pt x="1553" y="124"/>
                    <a:pt x="1553" y="124"/>
                    <a:pt x="1553" y="124"/>
                  </a:cubicBezTo>
                  <a:cubicBezTo>
                    <a:pt x="1558" y="124"/>
                    <a:pt x="1558" y="124"/>
                    <a:pt x="1558" y="124"/>
                  </a:cubicBezTo>
                  <a:cubicBezTo>
                    <a:pt x="1562" y="122"/>
                    <a:pt x="1562" y="122"/>
                    <a:pt x="1562" y="122"/>
                  </a:cubicBezTo>
                  <a:cubicBezTo>
                    <a:pt x="1562" y="120"/>
                    <a:pt x="1562" y="120"/>
                    <a:pt x="1562" y="120"/>
                  </a:cubicBezTo>
                  <a:cubicBezTo>
                    <a:pt x="1558" y="118"/>
                    <a:pt x="1558" y="118"/>
                    <a:pt x="1558" y="118"/>
                  </a:cubicBezTo>
                  <a:cubicBezTo>
                    <a:pt x="1549" y="110"/>
                    <a:pt x="1549" y="110"/>
                    <a:pt x="1549" y="110"/>
                  </a:cubicBezTo>
                  <a:cubicBezTo>
                    <a:pt x="1546" y="108"/>
                    <a:pt x="1546" y="108"/>
                    <a:pt x="1546" y="108"/>
                  </a:cubicBezTo>
                  <a:cubicBezTo>
                    <a:pt x="1544" y="108"/>
                    <a:pt x="1544" y="108"/>
                    <a:pt x="1544" y="108"/>
                  </a:cubicBezTo>
                  <a:cubicBezTo>
                    <a:pt x="1542" y="107"/>
                    <a:pt x="1542" y="107"/>
                    <a:pt x="1542" y="107"/>
                  </a:cubicBezTo>
                  <a:cubicBezTo>
                    <a:pt x="1540" y="105"/>
                    <a:pt x="1540" y="105"/>
                    <a:pt x="1540" y="105"/>
                  </a:cubicBezTo>
                  <a:cubicBezTo>
                    <a:pt x="1539" y="103"/>
                    <a:pt x="1539" y="103"/>
                    <a:pt x="1539" y="103"/>
                  </a:cubicBezTo>
                  <a:cubicBezTo>
                    <a:pt x="1538" y="100"/>
                    <a:pt x="1538" y="100"/>
                    <a:pt x="1538" y="100"/>
                  </a:cubicBezTo>
                  <a:cubicBezTo>
                    <a:pt x="1539" y="100"/>
                    <a:pt x="1539" y="100"/>
                    <a:pt x="1539" y="100"/>
                  </a:cubicBezTo>
                  <a:cubicBezTo>
                    <a:pt x="1543" y="102"/>
                    <a:pt x="1543" y="102"/>
                    <a:pt x="1543" y="102"/>
                  </a:cubicBezTo>
                  <a:cubicBezTo>
                    <a:pt x="1549" y="105"/>
                    <a:pt x="1549" y="105"/>
                    <a:pt x="1549" y="105"/>
                  </a:cubicBezTo>
                  <a:cubicBezTo>
                    <a:pt x="1551" y="105"/>
                    <a:pt x="1551" y="105"/>
                    <a:pt x="1551" y="105"/>
                  </a:cubicBezTo>
                  <a:cubicBezTo>
                    <a:pt x="1553" y="106"/>
                    <a:pt x="1553" y="106"/>
                    <a:pt x="1553" y="106"/>
                  </a:cubicBezTo>
                  <a:cubicBezTo>
                    <a:pt x="1557" y="111"/>
                    <a:pt x="1557" y="111"/>
                    <a:pt x="1557" y="111"/>
                  </a:cubicBezTo>
                  <a:cubicBezTo>
                    <a:pt x="1564" y="114"/>
                    <a:pt x="1564" y="114"/>
                    <a:pt x="1564" y="114"/>
                  </a:cubicBezTo>
                  <a:cubicBezTo>
                    <a:pt x="1566" y="114"/>
                    <a:pt x="1566" y="114"/>
                    <a:pt x="1566" y="114"/>
                  </a:cubicBezTo>
                  <a:cubicBezTo>
                    <a:pt x="1568" y="114"/>
                    <a:pt x="1568" y="114"/>
                    <a:pt x="1568" y="114"/>
                  </a:cubicBezTo>
                  <a:cubicBezTo>
                    <a:pt x="1574" y="112"/>
                    <a:pt x="1574" y="112"/>
                    <a:pt x="1574" y="112"/>
                  </a:cubicBezTo>
                  <a:cubicBezTo>
                    <a:pt x="1574" y="111"/>
                    <a:pt x="1574" y="111"/>
                    <a:pt x="1574" y="111"/>
                  </a:cubicBezTo>
                  <a:cubicBezTo>
                    <a:pt x="1573" y="111"/>
                    <a:pt x="1573" y="111"/>
                    <a:pt x="1573" y="111"/>
                  </a:cubicBezTo>
                  <a:cubicBezTo>
                    <a:pt x="1572" y="109"/>
                    <a:pt x="1572" y="109"/>
                    <a:pt x="1572" y="109"/>
                  </a:cubicBezTo>
                  <a:cubicBezTo>
                    <a:pt x="1579" y="107"/>
                    <a:pt x="1579" y="107"/>
                    <a:pt x="1579" y="107"/>
                  </a:cubicBezTo>
                  <a:cubicBezTo>
                    <a:pt x="1581" y="106"/>
                    <a:pt x="1581" y="106"/>
                    <a:pt x="1581" y="106"/>
                  </a:cubicBezTo>
                  <a:cubicBezTo>
                    <a:pt x="1585" y="102"/>
                    <a:pt x="1585" y="102"/>
                    <a:pt x="1585" y="102"/>
                  </a:cubicBezTo>
                  <a:cubicBezTo>
                    <a:pt x="1586" y="100"/>
                    <a:pt x="1586" y="100"/>
                    <a:pt x="1586" y="100"/>
                  </a:cubicBezTo>
                  <a:cubicBezTo>
                    <a:pt x="1584" y="100"/>
                    <a:pt x="1584" y="100"/>
                    <a:pt x="1584" y="100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8" y="94"/>
                    <a:pt x="1578" y="94"/>
                    <a:pt x="1578" y="94"/>
                  </a:cubicBezTo>
                  <a:cubicBezTo>
                    <a:pt x="1573" y="92"/>
                    <a:pt x="1573" y="92"/>
                    <a:pt x="1573" y="92"/>
                  </a:cubicBezTo>
                  <a:cubicBezTo>
                    <a:pt x="1570" y="90"/>
                    <a:pt x="1570" y="90"/>
                    <a:pt x="1570" y="90"/>
                  </a:cubicBezTo>
                  <a:cubicBezTo>
                    <a:pt x="1565" y="85"/>
                    <a:pt x="1565" y="85"/>
                    <a:pt x="1565" y="85"/>
                  </a:cubicBezTo>
                  <a:cubicBezTo>
                    <a:pt x="1562" y="83"/>
                    <a:pt x="1562" y="83"/>
                    <a:pt x="1562" y="83"/>
                  </a:cubicBezTo>
                  <a:cubicBezTo>
                    <a:pt x="1558" y="80"/>
                    <a:pt x="1558" y="80"/>
                    <a:pt x="1558" y="80"/>
                  </a:cubicBezTo>
                  <a:cubicBezTo>
                    <a:pt x="1553" y="79"/>
                    <a:pt x="1553" y="79"/>
                    <a:pt x="1553" y="79"/>
                  </a:cubicBezTo>
                  <a:cubicBezTo>
                    <a:pt x="1548" y="78"/>
                    <a:pt x="1548" y="78"/>
                    <a:pt x="1548" y="78"/>
                  </a:cubicBezTo>
                  <a:cubicBezTo>
                    <a:pt x="1547" y="77"/>
                    <a:pt x="1547" y="77"/>
                    <a:pt x="1547" y="77"/>
                  </a:cubicBezTo>
                  <a:cubicBezTo>
                    <a:pt x="1548" y="74"/>
                    <a:pt x="1548" y="74"/>
                    <a:pt x="1548" y="74"/>
                  </a:cubicBezTo>
                  <a:cubicBezTo>
                    <a:pt x="1549" y="71"/>
                    <a:pt x="1549" y="71"/>
                    <a:pt x="1549" y="71"/>
                  </a:cubicBezTo>
                  <a:cubicBezTo>
                    <a:pt x="1550" y="69"/>
                    <a:pt x="1550" y="69"/>
                    <a:pt x="1550" y="69"/>
                  </a:cubicBezTo>
                  <a:cubicBezTo>
                    <a:pt x="1553" y="69"/>
                    <a:pt x="1553" y="69"/>
                    <a:pt x="1553" y="69"/>
                  </a:cubicBezTo>
                  <a:cubicBezTo>
                    <a:pt x="1553" y="71"/>
                    <a:pt x="1553" y="71"/>
                    <a:pt x="1553" y="71"/>
                  </a:cubicBezTo>
                  <a:cubicBezTo>
                    <a:pt x="1552" y="73"/>
                    <a:pt x="1552" y="73"/>
                    <a:pt x="1552" y="73"/>
                  </a:cubicBezTo>
                  <a:cubicBezTo>
                    <a:pt x="1551" y="74"/>
                    <a:pt x="1551" y="74"/>
                    <a:pt x="1551" y="74"/>
                  </a:cubicBezTo>
                  <a:cubicBezTo>
                    <a:pt x="1562" y="75"/>
                    <a:pt x="1562" y="75"/>
                    <a:pt x="1562" y="75"/>
                  </a:cubicBezTo>
                  <a:cubicBezTo>
                    <a:pt x="1565" y="76"/>
                    <a:pt x="1565" y="76"/>
                    <a:pt x="1565" y="76"/>
                  </a:cubicBezTo>
                  <a:cubicBezTo>
                    <a:pt x="1570" y="79"/>
                    <a:pt x="1570" y="79"/>
                    <a:pt x="1570" y="79"/>
                  </a:cubicBezTo>
                  <a:cubicBezTo>
                    <a:pt x="1574" y="82"/>
                    <a:pt x="1574" y="82"/>
                    <a:pt x="1574" y="82"/>
                  </a:cubicBezTo>
                  <a:cubicBezTo>
                    <a:pt x="1576" y="83"/>
                    <a:pt x="1576" y="83"/>
                    <a:pt x="1576" y="83"/>
                  </a:cubicBezTo>
                  <a:cubicBezTo>
                    <a:pt x="1580" y="83"/>
                    <a:pt x="1580" y="83"/>
                    <a:pt x="1580" y="83"/>
                  </a:cubicBezTo>
                  <a:cubicBezTo>
                    <a:pt x="1582" y="84"/>
                    <a:pt x="1582" y="84"/>
                    <a:pt x="1582" y="84"/>
                  </a:cubicBezTo>
                  <a:cubicBezTo>
                    <a:pt x="1588" y="90"/>
                    <a:pt x="1588" y="90"/>
                    <a:pt x="1588" y="90"/>
                  </a:cubicBezTo>
                  <a:cubicBezTo>
                    <a:pt x="1592" y="93"/>
                    <a:pt x="1592" y="93"/>
                    <a:pt x="1592" y="93"/>
                  </a:cubicBezTo>
                  <a:cubicBezTo>
                    <a:pt x="1596" y="94"/>
                    <a:pt x="1596" y="94"/>
                    <a:pt x="1596" y="94"/>
                  </a:cubicBezTo>
                  <a:cubicBezTo>
                    <a:pt x="1600" y="93"/>
                    <a:pt x="1600" y="93"/>
                    <a:pt x="1600" y="93"/>
                  </a:cubicBezTo>
                  <a:cubicBezTo>
                    <a:pt x="1615" y="95"/>
                    <a:pt x="1615" y="95"/>
                    <a:pt x="1615" y="95"/>
                  </a:cubicBezTo>
                  <a:cubicBezTo>
                    <a:pt x="1615" y="93"/>
                    <a:pt x="1615" y="93"/>
                    <a:pt x="1615" y="93"/>
                  </a:cubicBezTo>
                  <a:cubicBezTo>
                    <a:pt x="1612" y="92"/>
                    <a:pt x="1612" y="92"/>
                    <a:pt x="1612" y="92"/>
                  </a:cubicBezTo>
                  <a:cubicBezTo>
                    <a:pt x="1608" y="91"/>
                    <a:pt x="1608" y="91"/>
                    <a:pt x="1608" y="91"/>
                  </a:cubicBezTo>
                  <a:cubicBezTo>
                    <a:pt x="1602" y="87"/>
                    <a:pt x="1602" y="87"/>
                    <a:pt x="1602" y="87"/>
                  </a:cubicBezTo>
                  <a:cubicBezTo>
                    <a:pt x="1605" y="85"/>
                    <a:pt x="1605" y="85"/>
                    <a:pt x="1605" y="85"/>
                  </a:cubicBezTo>
                  <a:cubicBezTo>
                    <a:pt x="1603" y="81"/>
                    <a:pt x="1603" y="81"/>
                    <a:pt x="1603" y="81"/>
                  </a:cubicBezTo>
                  <a:cubicBezTo>
                    <a:pt x="1601" y="77"/>
                    <a:pt x="1601" y="77"/>
                    <a:pt x="1601" y="77"/>
                  </a:cubicBezTo>
                  <a:cubicBezTo>
                    <a:pt x="1597" y="68"/>
                    <a:pt x="1597" y="68"/>
                    <a:pt x="1597" y="68"/>
                  </a:cubicBezTo>
                  <a:cubicBezTo>
                    <a:pt x="1595" y="67"/>
                    <a:pt x="1595" y="67"/>
                    <a:pt x="1595" y="67"/>
                  </a:cubicBezTo>
                  <a:cubicBezTo>
                    <a:pt x="1593" y="66"/>
                    <a:pt x="1593" y="66"/>
                    <a:pt x="1593" y="66"/>
                  </a:cubicBezTo>
                  <a:cubicBezTo>
                    <a:pt x="1590" y="62"/>
                    <a:pt x="1590" y="62"/>
                    <a:pt x="1590" y="62"/>
                  </a:cubicBezTo>
                  <a:cubicBezTo>
                    <a:pt x="1594" y="62"/>
                    <a:pt x="1594" y="62"/>
                    <a:pt x="1594" y="62"/>
                  </a:cubicBezTo>
                  <a:cubicBezTo>
                    <a:pt x="1597" y="63"/>
                    <a:pt x="1597" y="63"/>
                    <a:pt x="1597" y="63"/>
                  </a:cubicBezTo>
                  <a:cubicBezTo>
                    <a:pt x="1603" y="66"/>
                    <a:pt x="1603" y="66"/>
                    <a:pt x="1603" y="66"/>
                  </a:cubicBezTo>
                  <a:cubicBezTo>
                    <a:pt x="1602" y="71"/>
                    <a:pt x="1602" y="71"/>
                    <a:pt x="1602" y="71"/>
                  </a:cubicBezTo>
                  <a:cubicBezTo>
                    <a:pt x="1603" y="73"/>
                    <a:pt x="1603" y="73"/>
                    <a:pt x="1603" y="73"/>
                  </a:cubicBezTo>
                  <a:cubicBezTo>
                    <a:pt x="1606" y="74"/>
                    <a:pt x="1606" y="74"/>
                    <a:pt x="1606" y="74"/>
                  </a:cubicBezTo>
                  <a:cubicBezTo>
                    <a:pt x="1610" y="75"/>
                    <a:pt x="1610" y="75"/>
                    <a:pt x="1610" y="75"/>
                  </a:cubicBezTo>
                  <a:cubicBezTo>
                    <a:pt x="1611" y="77"/>
                    <a:pt x="1611" y="77"/>
                    <a:pt x="1611" y="77"/>
                  </a:cubicBezTo>
                  <a:cubicBezTo>
                    <a:pt x="1612" y="80"/>
                    <a:pt x="1612" y="80"/>
                    <a:pt x="1612" y="80"/>
                  </a:cubicBezTo>
                  <a:cubicBezTo>
                    <a:pt x="1612" y="81"/>
                    <a:pt x="1612" y="81"/>
                    <a:pt x="1612" y="81"/>
                  </a:cubicBezTo>
                  <a:cubicBezTo>
                    <a:pt x="1614" y="83"/>
                    <a:pt x="1614" y="83"/>
                    <a:pt x="1614" y="83"/>
                  </a:cubicBezTo>
                  <a:cubicBezTo>
                    <a:pt x="1619" y="85"/>
                    <a:pt x="1619" y="85"/>
                    <a:pt x="1619" y="85"/>
                  </a:cubicBezTo>
                  <a:cubicBezTo>
                    <a:pt x="1622" y="89"/>
                    <a:pt x="1622" y="89"/>
                    <a:pt x="1622" y="89"/>
                  </a:cubicBezTo>
                  <a:cubicBezTo>
                    <a:pt x="1624" y="91"/>
                    <a:pt x="1624" y="91"/>
                    <a:pt x="1624" y="91"/>
                  </a:cubicBezTo>
                  <a:cubicBezTo>
                    <a:pt x="1625" y="93"/>
                    <a:pt x="1625" y="93"/>
                    <a:pt x="1625" y="93"/>
                  </a:cubicBezTo>
                  <a:cubicBezTo>
                    <a:pt x="1625" y="95"/>
                    <a:pt x="1625" y="95"/>
                    <a:pt x="1625" y="95"/>
                  </a:cubicBezTo>
                  <a:cubicBezTo>
                    <a:pt x="1624" y="97"/>
                    <a:pt x="1624" y="97"/>
                    <a:pt x="1624" y="97"/>
                  </a:cubicBezTo>
                  <a:cubicBezTo>
                    <a:pt x="1624" y="100"/>
                    <a:pt x="1624" y="100"/>
                    <a:pt x="1624" y="100"/>
                  </a:cubicBezTo>
                  <a:cubicBezTo>
                    <a:pt x="1626" y="102"/>
                    <a:pt x="1626" y="102"/>
                    <a:pt x="1626" y="102"/>
                  </a:cubicBezTo>
                  <a:cubicBezTo>
                    <a:pt x="1632" y="108"/>
                    <a:pt x="1632" y="108"/>
                    <a:pt x="1632" y="108"/>
                  </a:cubicBezTo>
                  <a:cubicBezTo>
                    <a:pt x="1637" y="111"/>
                    <a:pt x="1637" y="111"/>
                    <a:pt x="1637" y="111"/>
                  </a:cubicBezTo>
                  <a:cubicBezTo>
                    <a:pt x="1640" y="112"/>
                    <a:pt x="1640" y="112"/>
                    <a:pt x="1640" y="112"/>
                  </a:cubicBezTo>
                  <a:cubicBezTo>
                    <a:pt x="1644" y="109"/>
                    <a:pt x="1644" y="109"/>
                    <a:pt x="1644" y="109"/>
                  </a:cubicBezTo>
                  <a:cubicBezTo>
                    <a:pt x="1642" y="105"/>
                    <a:pt x="1642" y="105"/>
                    <a:pt x="1642" y="105"/>
                  </a:cubicBezTo>
                  <a:cubicBezTo>
                    <a:pt x="1638" y="101"/>
                    <a:pt x="1638" y="101"/>
                    <a:pt x="1638" y="101"/>
                  </a:cubicBezTo>
                  <a:cubicBezTo>
                    <a:pt x="1635" y="96"/>
                    <a:pt x="1635" y="96"/>
                    <a:pt x="1635" y="96"/>
                  </a:cubicBezTo>
                  <a:cubicBezTo>
                    <a:pt x="1634" y="93"/>
                    <a:pt x="1634" y="93"/>
                    <a:pt x="1634" y="93"/>
                  </a:cubicBezTo>
                  <a:cubicBezTo>
                    <a:pt x="1617" y="67"/>
                    <a:pt x="1617" y="67"/>
                    <a:pt x="1617" y="67"/>
                  </a:cubicBezTo>
                  <a:cubicBezTo>
                    <a:pt x="1616" y="64"/>
                    <a:pt x="1616" y="64"/>
                    <a:pt x="1616" y="64"/>
                  </a:cubicBezTo>
                  <a:cubicBezTo>
                    <a:pt x="1613" y="61"/>
                    <a:pt x="1613" y="61"/>
                    <a:pt x="1613" y="61"/>
                  </a:cubicBezTo>
                  <a:cubicBezTo>
                    <a:pt x="1605" y="52"/>
                    <a:pt x="1605" y="52"/>
                    <a:pt x="1605" y="52"/>
                  </a:cubicBezTo>
                  <a:cubicBezTo>
                    <a:pt x="1602" y="49"/>
                    <a:pt x="1602" y="49"/>
                    <a:pt x="1602" y="49"/>
                  </a:cubicBezTo>
                  <a:cubicBezTo>
                    <a:pt x="1601" y="38"/>
                    <a:pt x="1601" y="38"/>
                    <a:pt x="1601" y="38"/>
                  </a:cubicBezTo>
                  <a:cubicBezTo>
                    <a:pt x="1599" y="31"/>
                    <a:pt x="1599" y="31"/>
                    <a:pt x="1599" y="31"/>
                  </a:cubicBezTo>
                  <a:cubicBezTo>
                    <a:pt x="1597" y="32"/>
                    <a:pt x="1597" y="32"/>
                    <a:pt x="1597" y="32"/>
                  </a:cubicBezTo>
                  <a:cubicBezTo>
                    <a:pt x="1596" y="37"/>
                    <a:pt x="1596" y="37"/>
                    <a:pt x="1596" y="37"/>
                  </a:cubicBezTo>
                  <a:cubicBezTo>
                    <a:pt x="1596" y="40"/>
                    <a:pt x="1596" y="40"/>
                    <a:pt x="1596" y="40"/>
                  </a:cubicBezTo>
                  <a:cubicBezTo>
                    <a:pt x="1595" y="40"/>
                    <a:pt x="1595" y="40"/>
                    <a:pt x="1595" y="40"/>
                  </a:cubicBezTo>
                  <a:cubicBezTo>
                    <a:pt x="1596" y="43"/>
                    <a:pt x="1596" y="43"/>
                    <a:pt x="1596" y="43"/>
                  </a:cubicBezTo>
                  <a:cubicBezTo>
                    <a:pt x="1597" y="45"/>
                    <a:pt x="1597" y="45"/>
                    <a:pt x="1597" y="45"/>
                  </a:cubicBezTo>
                  <a:cubicBezTo>
                    <a:pt x="1599" y="46"/>
                    <a:pt x="1599" y="46"/>
                    <a:pt x="1599" y="46"/>
                  </a:cubicBezTo>
                  <a:cubicBezTo>
                    <a:pt x="1601" y="48"/>
                    <a:pt x="1601" y="48"/>
                    <a:pt x="1601" y="48"/>
                  </a:cubicBezTo>
                  <a:cubicBezTo>
                    <a:pt x="1596" y="46"/>
                    <a:pt x="1596" y="46"/>
                    <a:pt x="1596" y="46"/>
                  </a:cubicBezTo>
                  <a:cubicBezTo>
                    <a:pt x="1590" y="41"/>
                    <a:pt x="1590" y="41"/>
                    <a:pt x="1590" y="41"/>
                  </a:cubicBezTo>
                  <a:cubicBezTo>
                    <a:pt x="1586" y="35"/>
                    <a:pt x="1586" y="35"/>
                    <a:pt x="1586" y="35"/>
                  </a:cubicBezTo>
                  <a:cubicBezTo>
                    <a:pt x="1589" y="33"/>
                    <a:pt x="1589" y="33"/>
                    <a:pt x="1589" y="33"/>
                  </a:cubicBezTo>
                  <a:cubicBezTo>
                    <a:pt x="1584" y="31"/>
                    <a:pt x="1584" y="31"/>
                    <a:pt x="1584" y="31"/>
                  </a:cubicBezTo>
                  <a:cubicBezTo>
                    <a:pt x="1579" y="28"/>
                    <a:pt x="1579" y="28"/>
                    <a:pt x="1579" y="28"/>
                  </a:cubicBezTo>
                  <a:cubicBezTo>
                    <a:pt x="1575" y="24"/>
                    <a:pt x="1575" y="24"/>
                    <a:pt x="1575" y="24"/>
                  </a:cubicBezTo>
                  <a:cubicBezTo>
                    <a:pt x="1572" y="19"/>
                    <a:pt x="1572" y="19"/>
                    <a:pt x="1572" y="19"/>
                  </a:cubicBezTo>
                  <a:cubicBezTo>
                    <a:pt x="1571" y="16"/>
                    <a:pt x="1571" y="16"/>
                    <a:pt x="1571" y="16"/>
                  </a:cubicBezTo>
                  <a:cubicBezTo>
                    <a:pt x="1572" y="11"/>
                    <a:pt x="1572" y="11"/>
                    <a:pt x="1572" y="11"/>
                  </a:cubicBezTo>
                  <a:cubicBezTo>
                    <a:pt x="1571" y="8"/>
                    <a:pt x="1571" y="8"/>
                    <a:pt x="1571" y="8"/>
                  </a:cubicBezTo>
                  <a:cubicBezTo>
                    <a:pt x="1571" y="7"/>
                    <a:pt x="1571" y="7"/>
                    <a:pt x="1571" y="7"/>
                  </a:cubicBezTo>
                  <a:cubicBezTo>
                    <a:pt x="1307" y="63"/>
                    <a:pt x="1045" y="120"/>
                    <a:pt x="780" y="169"/>
                  </a:cubicBezTo>
                  <a:cubicBezTo>
                    <a:pt x="742" y="174"/>
                    <a:pt x="703" y="179"/>
                    <a:pt x="664" y="184"/>
                  </a:cubicBezTo>
                  <a:cubicBezTo>
                    <a:pt x="628" y="190"/>
                    <a:pt x="592" y="196"/>
                    <a:pt x="556" y="201"/>
                  </a:cubicBezTo>
                  <a:cubicBezTo>
                    <a:pt x="530" y="204"/>
                    <a:pt x="504" y="206"/>
                    <a:pt x="478" y="208"/>
                  </a:cubicBezTo>
                  <a:cubicBezTo>
                    <a:pt x="474" y="209"/>
                    <a:pt x="474" y="209"/>
                    <a:pt x="474" y="209"/>
                  </a:cubicBezTo>
                  <a:cubicBezTo>
                    <a:pt x="473" y="209"/>
                    <a:pt x="473" y="209"/>
                    <a:pt x="473" y="209"/>
                  </a:cubicBezTo>
                  <a:cubicBezTo>
                    <a:pt x="472" y="208"/>
                    <a:pt x="472" y="208"/>
                    <a:pt x="472" y="208"/>
                  </a:cubicBezTo>
                  <a:cubicBezTo>
                    <a:pt x="470" y="206"/>
                    <a:pt x="470" y="206"/>
                    <a:pt x="470" y="206"/>
                  </a:cubicBezTo>
                  <a:cubicBezTo>
                    <a:pt x="463" y="223"/>
                    <a:pt x="463" y="223"/>
                    <a:pt x="463" y="223"/>
                  </a:cubicBezTo>
                  <a:cubicBezTo>
                    <a:pt x="462" y="228"/>
                    <a:pt x="462" y="228"/>
                    <a:pt x="462" y="228"/>
                  </a:cubicBezTo>
                  <a:cubicBezTo>
                    <a:pt x="463" y="229"/>
                    <a:pt x="463" y="229"/>
                    <a:pt x="463" y="229"/>
                  </a:cubicBezTo>
                  <a:cubicBezTo>
                    <a:pt x="467" y="235"/>
                    <a:pt x="467" y="235"/>
                    <a:pt x="467" y="235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65" y="246"/>
                    <a:pt x="465" y="246"/>
                    <a:pt x="465" y="246"/>
                  </a:cubicBezTo>
                  <a:cubicBezTo>
                    <a:pt x="462" y="257"/>
                    <a:pt x="462" y="257"/>
                    <a:pt x="462" y="257"/>
                  </a:cubicBezTo>
                  <a:cubicBezTo>
                    <a:pt x="462" y="260"/>
                    <a:pt x="462" y="260"/>
                    <a:pt x="462" y="260"/>
                  </a:cubicBezTo>
                  <a:cubicBezTo>
                    <a:pt x="462" y="261"/>
                    <a:pt x="462" y="261"/>
                    <a:pt x="462" y="261"/>
                  </a:cubicBezTo>
                  <a:cubicBezTo>
                    <a:pt x="462" y="262"/>
                    <a:pt x="462" y="262"/>
                    <a:pt x="462" y="262"/>
                  </a:cubicBezTo>
                  <a:cubicBezTo>
                    <a:pt x="465" y="266"/>
                    <a:pt x="465" y="266"/>
                    <a:pt x="465" y="266"/>
                  </a:cubicBezTo>
                  <a:cubicBezTo>
                    <a:pt x="468" y="270"/>
                    <a:pt x="468" y="270"/>
                    <a:pt x="468" y="270"/>
                  </a:cubicBezTo>
                  <a:cubicBezTo>
                    <a:pt x="469" y="271"/>
                    <a:pt x="469" y="271"/>
                    <a:pt x="469" y="271"/>
                  </a:cubicBezTo>
                  <a:cubicBezTo>
                    <a:pt x="470" y="272"/>
                    <a:pt x="470" y="272"/>
                    <a:pt x="470" y="272"/>
                  </a:cubicBezTo>
                  <a:cubicBezTo>
                    <a:pt x="469" y="272"/>
                    <a:pt x="469" y="272"/>
                    <a:pt x="469" y="272"/>
                  </a:cubicBezTo>
                  <a:cubicBezTo>
                    <a:pt x="469" y="273"/>
                    <a:pt x="469" y="273"/>
                    <a:pt x="469" y="273"/>
                  </a:cubicBezTo>
                  <a:cubicBezTo>
                    <a:pt x="462" y="273"/>
                    <a:pt x="462" y="273"/>
                    <a:pt x="462" y="273"/>
                  </a:cubicBezTo>
                  <a:cubicBezTo>
                    <a:pt x="451" y="271"/>
                    <a:pt x="451" y="271"/>
                    <a:pt x="451" y="271"/>
                  </a:cubicBezTo>
                  <a:cubicBezTo>
                    <a:pt x="450" y="271"/>
                    <a:pt x="450" y="271"/>
                    <a:pt x="450" y="271"/>
                  </a:cubicBezTo>
                  <a:cubicBezTo>
                    <a:pt x="449" y="272"/>
                    <a:pt x="449" y="272"/>
                    <a:pt x="449" y="272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1" y="290"/>
                    <a:pt x="431" y="290"/>
                    <a:pt x="431" y="290"/>
                  </a:cubicBezTo>
                  <a:cubicBezTo>
                    <a:pt x="431" y="291"/>
                    <a:pt x="431" y="291"/>
                    <a:pt x="431" y="291"/>
                  </a:cubicBezTo>
                  <a:cubicBezTo>
                    <a:pt x="417" y="332"/>
                    <a:pt x="417" y="332"/>
                    <a:pt x="417" y="332"/>
                  </a:cubicBezTo>
                  <a:cubicBezTo>
                    <a:pt x="416" y="334"/>
                    <a:pt x="416" y="334"/>
                    <a:pt x="416" y="334"/>
                  </a:cubicBezTo>
                  <a:cubicBezTo>
                    <a:pt x="414" y="336"/>
                    <a:pt x="414" y="336"/>
                    <a:pt x="414" y="336"/>
                  </a:cubicBezTo>
                  <a:cubicBezTo>
                    <a:pt x="412" y="338"/>
                    <a:pt x="412" y="338"/>
                    <a:pt x="412" y="338"/>
                  </a:cubicBezTo>
                  <a:cubicBezTo>
                    <a:pt x="410" y="341"/>
                    <a:pt x="410" y="341"/>
                    <a:pt x="410" y="341"/>
                  </a:cubicBezTo>
                  <a:cubicBezTo>
                    <a:pt x="408" y="343"/>
                    <a:pt x="408" y="343"/>
                    <a:pt x="408" y="343"/>
                  </a:cubicBezTo>
                  <a:cubicBezTo>
                    <a:pt x="406" y="344"/>
                    <a:pt x="406" y="344"/>
                    <a:pt x="406" y="344"/>
                  </a:cubicBezTo>
                  <a:cubicBezTo>
                    <a:pt x="405" y="344"/>
                    <a:pt x="405" y="344"/>
                    <a:pt x="405" y="344"/>
                  </a:cubicBezTo>
                  <a:cubicBezTo>
                    <a:pt x="403" y="344"/>
                    <a:pt x="403" y="344"/>
                    <a:pt x="403" y="344"/>
                  </a:cubicBezTo>
                  <a:cubicBezTo>
                    <a:pt x="400" y="344"/>
                    <a:pt x="400" y="344"/>
                    <a:pt x="400" y="344"/>
                  </a:cubicBezTo>
                  <a:cubicBezTo>
                    <a:pt x="399" y="343"/>
                    <a:pt x="399" y="343"/>
                    <a:pt x="399" y="343"/>
                  </a:cubicBezTo>
                  <a:cubicBezTo>
                    <a:pt x="398" y="343"/>
                    <a:pt x="398" y="343"/>
                    <a:pt x="398" y="343"/>
                  </a:cubicBezTo>
                  <a:cubicBezTo>
                    <a:pt x="397" y="342"/>
                    <a:pt x="397" y="342"/>
                    <a:pt x="397" y="342"/>
                  </a:cubicBezTo>
                  <a:cubicBezTo>
                    <a:pt x="396" y="341"/>
                    <a:pt x="396" y="341"/>
                    <a:pt x="396" y="341"/>
                  </a:cubicBezTo>
                  <a:cubicBezTo>
                    <a:pt x="395" y="340"/>
                    <a:pt x="395" y="340"/>
                    <a:pt x="395" y="340"/>
                  </a:cubicBezTo>
                  <a:cubicBezTo>
                    <a:pt x="395" y="339"/>
                    <a:pt x="395" y="339"/>
                    <a:pt x="395" y="339"/>
                  </a:cubicBezTo>
                  <a:cubicBezTo>
                    <a:pt x="394" y="338"/>
                    <a:pt x="394" y="338"/>
                    <a:pt x="394" y="338"/>
                  </a:cubicBezTo>
                  <a:cubicBezTo>
                    <a:pt x="394" y="337"/>
                    <a:pt x="394" y="337"/>
                    <a:pt x="394" y="337"/>
                  </a:cubicBezTo>
                  <a:cubicBezTo>
                    <a:pt x="393" y="336"/>
                    <a:pt x="393" y="336"/>
                    <a:pt x="393" y="336"/>
                  </a:cubicBezTo>
                  <a:cubicBezTo>
                    <a:pt x="393" y="335"/>
                    <a:pt x="393" y="335"/>
                    <a:pt x="393" y="335"/>
                  </a:cubicBezTo>
                  <a:cubicBezTo>
                    <a:pt x="392" y="335"/>
                    <a:pt x="392" y="335"/>
                    <a:pt x="392" y="335"/>
                  </a:cubicBezTo>
                  <a:cubicBezTo>
                    <a:pt x="390" y="334"/>
                    <a:pt x="390" y="334"/>
                    <a:pt x="390" y="334"/>
                  </a:cubicBezTo>
                  <a:cubicBezTo>
                    <a:pt x="389" y="334"/>
                    <a:pt x="389" y="334"/>
                    <a:pt x="389" y="334"/>
                  </a:cubicBezTo>
                  <a:cubicBezTo>
                    <a:pt x="387" y="335"/>
                    <a:pt x="387" y="335"/>
                    <a:pt x="387" y="335"/>
                  </a:cubicBezTo>
                  <a:cubicBezTo>
                    <a:pt x="385" y="335"/>
                    <a:pt x="385" y="335"/>
                    <a:pt x="385" y="335"/>
                  </a:cubicBezTo>
                  <a:cubicBezTo>
                    <a:pt x="384" y="334"/>
                    <a:pt x="384" y="334"/>
                    <a:pt x="384" y="334"/>
                  </a:cubicBezTo>
                  <a:cubicBezTo>
                    <a:pt x="382" y="333"/>
                    <a:pt x="382" y="333"/>
                    <a:pt x="382" y="333"/>
                  </a:cubicBezTo>
                  <a:cubicBezTo>
                    <a:pt x="381" y="333"/>
                    <a:pt x="381" y="333"/>
                    <a:pt x="381" y="333"/>
                  </a:cubicBezTo>
                  <a:cubicBezTo>
                    <a:pt x="380" y="333"/>
                    <a:pt x="380" y="333"/>
                    <a:pt x="380" y="333"/>
                  </a:cubicBezTo>
                  <a:cubicBezTo>
                    <a:pt x="379" y="333"/>
                    <a:pt x="379" y="333"/>
                    <a:pt x="379" y="333"/>
                  </a:cubicBezTo>
                  <a:cubicBezTo>
                    <a:pt x="377" y="335"/>
                    <a:pt x="377" y="335"/>
                    <a:pt x="377" y="335"/>
                  </a:cubicBezTo>
                  <a:cubicBezTo>
                    <a:pt x="372" y="340"/>
                    <a:pt x="372" y="340"/>
                    <a:pt x="372" y="340"/>
                  </a:cubicBezTo>
                  <a:cubicBezTo>
                    <a:pt x="371" y="341"/>
                    <a:pt x="371" y="341"/>
                    <a:pt x="371" y="341"/>
                  </a:cubicBezTo>
                  <a:cubicBezTo>
                    <a:pt x="366" y="341"/>
                    <a:pt x="366" y="341"/>
                    <a:pt x="366" y="341"/>
                  </a:cubicBezTo>
                  <a:cubicBezTo>
                    <a:pt x="365" y="342"/>
                    <a:pt x="365" y="342"/>
                    <a:pt x="365" y="342"/>
                  </a:cubicBezTo>
                  <a:cubicBezTo>
                    <a:pt x="360" y="345"/>
                    <a:pt x="360" y="345"/>
                    <a:pt x="360" y="345"/>
                  </a:cubicBezTo>
                  <a:cubicBezTo>
                    <a:pt x="354" y="348"/>
                    <a:pt x="354" y="348"/>
                    <a:pt x="354" y="348"/>
                  </a:cubicBezTo>
                  <a:cubicBezTo>
                    <a:pt x="352" y="349"/>
                    <a:pt x="352" y="349"/>
                    <a:pt x="352" y="349"/>
                  </a:cubicBezTo>
                  <a:cubicBezTo>
                    <a:pt x="349" y="351"/>
                    <a:pt x="349" y="351"/>
                    <a:pt x="349" y="351"/>
                  </a:cubicBezTo>
                  <a:cubicBezTo>
                    <a:pt x="346" y="355"/>
                    <a:pt x="346" y="355"/>
                    <a:pt x="346" y="355"/>
                  </a:cubicBezTo>
                  <a:cubicBezTo>
                    <a:pt x="340" y="363"/>
                    <a:pt x="340" y="363"/>
                    <a:pt x="340" y="363"/>
                  </a:cubicBezTo>
                  <a:cubicBezTo>
                    <a:pt x="338" y="366"/>
                    <a:pt x="338" y="366"/>
                    <a:pt x="338" y="366"/>
                  </a:cubicBezTo>
                  <a:cubicBezTo>
                    <a:pt x="337" y="372"/>
                    <a:pt x="337" y="372"/>
                    <a:pt x="337" y="372"/>
                  </a:cubicBezTo>
                  <a:cubicBezTo>
                    <a:pt x="336" y="374"/>
                    <a:pt x="336" y="374"/>
                    <a:pt x="336" y="374"/>
                  </a:cubicBezTo>
                  <a:cubicBezTo>
                    <a:pt x="333" y="379"/>
                    <a:pt x="333" y="379"/>
                    <a:pt x="333" y="379"/>
                  </a:cubicBezTo>
                  <a:cubicBezTo>
                    <a:pt x="332" y="381"/>
                    <a:pt x="332" y="381"/>
                    <a:pt x="332" y="381"/>
                  </a:cubicBezTo>
                  <a:cubicBezTo>
                    <a:pt x="331" y="382"/>
                    <a:pt x="331" y="382"/>
                    <a:pt x="331" y="382"/>
                  </a:cubicBezTo>
                  <a:cubicBezTo>
                    <a:pt x="330" y="383"/>
                    <a:pt x="330" y="383"/>
                    <a:pt x="330" y="383"/>
                  </a:cubicBezTo>
                  <a:cubicBezTo>
                    <a:pt x="329" y="384"/>
                    <a:pt x="329" y="384"/>
                    <a:pt x="329" y="384"/>
                  </a:cubicBezTo>
                  <a:cubicBezTo>
                    <a:pt x="321" y="391"/>
                    <a:pt x="321" y="391"/>
                    <a:pt x="321" y="391"/>
                  </a:cubicBezTo>
                  <a:cubicBezTo>
                    <a:pt x="320" y="392"/>
                    <a:pt x="320" y="392"/>
                    <a:pt x="320" y="392"/>
                  </a:cubicBezTo>
                  <a:cubicBezTo>
                    <a:pt x="318" y="392"/>
                    <a:pt x="318" y="392"/>
                    <a:pt x="318" y="392"/>
                  </a:cubicBezTo>
                  <a:cubicBezTo>
                    <a:pt x="317" y="393"/>
                    <a:pt x="317" y="393"/>
                    <a:pt x="317" y="393"/>
                  </a:cubicBezTo>
                  <a:cubicBezTo>
                    <a:pt x="316" y="393"/>
                    <a:pt x="316" y="393"/>
                    <a:pt x="316" y="393"/>
                  </a:cubicBezTo>
                  <a:cubicBezTo>
                    <a:pt x="314" y="392"/>
                    <a:pt x="314" y="392"/>
                    <a:pt x="314" y="392"/>
                  </a:cubicBezTo>
                  <a:cubicBezTo>
                    <a:pt x="313" y="391"/>
                    <a:pt x="313" y="391"/>
                    <a:pt x="313" y="391"/>
                  </a:cubicBezTo>
                  <a:cubicBezTo>
                    <a:pt x="312" y="391"/>
                    <a:pt x="312" y="391"/>
                    <a:pt x="312" y="391"/>
                  </a:cubicBezTo>
                  <a:cubicBezTo>
                    <a:pt x="312" y="390"/>
                    <a:pt x="312" y="390"/>
                    <a:pt x="312" y="390"/>
                  </a:cubicBezTo>
                  <a:cubicBezTo>
                    <a:pt x="311" y="389"/>
                    <a:pt x="311" y="389"/>
                    <a:pt x="311" y="389"/>
                  </a:cubicBezTo>
                  <a:cubicBezTo>
                    <a:pt x="309" y="386"/>
                    <a:pt x="309" y="386"/>
                    <a:pt x="309" y="386"/>
                  </a:cubicBezTo>
                  <a:cubicBezTo>
                    <a:pt x="309" y="385"/>
                    <a:pt x="309" y="385"/>
                    <a:pt x="309" y="385"/>
                  </a:cubicBezTo>
                  <a:cubicBezTo>
                    <a:pt x="309" y="383"/>
                    <a:pt x="309" y="383"/>
                    <a:pt x="309" y="383"/>
                  </a:cubicBezTo>
                  <a:cubicBezTo>
                    <a:pt x="309" y="381"/>
                    <a:pt x="309" y="381"/>
                    <a:pt x="309" y="381"/>
                  </a:cubicBezTo>
                  <a:cubicBezTo>
                    <a:pt x="309" y="378"/>
                    <a:pt x="309" y="378"/>
                    <a:pt x="309" y="378"/>
                  </a:cubicBezTo>
                  <a:cubicBezTo>
                    <a:pt x="310" y="377"/>
                    <a:pt x="310" y="377"/>
                    <a:pt x="310" y="377"/>
                  </a:cubicBezTo>
                  <a:cubicBezTo>
                    <a:pt x="309" y="376"/>
                    <a:pt x="309" y="376"/>
                    <a:pt x="309" y="376"/>
                  </a:cubicBezTo>
                  <a:cubicBezTo>
                    <a:pt x="309" y="376"/>
                    <a:pt x="309" y="376"/>
                    <a:pt x="309" y="376"/>
                  </a:cubicBezTo>
                  <a:cubicBezTo>
                    <a:pt x="305" y="371"/>
                    <a:pt x="305" y="371"/>
                    <a:pt x="305" y="371"/>
                  </a:cubicBezTo>
                  <a:cubicBezTo>
                    <a:pt x="304" y="371"/>
                    <a:pt x="304" y="371"/>
                    <a:pt x="304" y="371"/>
                  </a:cubicBezTo>
                  <a:cubicBezTo>
                    <a:pt x="303" y="371"/>
                    <a:pt x="303" y="371"/>
                    <a:pt x="303" y="371"/>
                  </a:cubicBezTo>
                  <a:cubicBezTo>
                    <a:pt x="301" y="371"/>
                    <a:pt x="301" y="371"/>
                    <a:pt x="301" y="371"/>
                  </a:cubicBezTo>
                  <a:cubicBezTo>
                    <a:pt x="292" y="378"/>
                    <a:pt x="292" y="378"/>
                    <a:pt x="292" y="378"/>
                  </a:cubicBezTo>
                  <a:cubicBezTo>
                    <a:pt x="288" y="380"/>
                    <a:pt x="288" y="380"/>
                    <a:pt x="288" y="380"/>
                  </a:cubicBezTo>
                  <a:cubicBezTo>
                    <a:pt x="275" y="390"/>
                    <a:pt x="275" y="390"/>
                    <a:pt x="275" y="390"/>
                  </a:cubicBezTo>
                  <a:cubicBezTo>
                    <a:pt x="275" y="390"/>
                    <a:pt x="275" y="390"/>
                    <a:pt x="275" y="390"/>
                  </a:cubicBezTo>
                  <a:cubicBezTo>
                    <a:pt x="275" y="391"/>
                    <a:pt x="275" y="391"/>
                    <a:pt x="275" y="391"/>
                  </a:cubicBezTo>
                  <a:cubicBezTo>
                    <a:pt x="275" y="392"/>
                    <a:pt x="275" y="392"/>
                    <a:pt x="275" y="392"/>
                  </a:cubicBezTo>
                  <a:cubicBezTo>
                    <a:pt x="275" y="395"/>
                    <a:pt x="275" y="395"/>
                    <a:pt x="275" y="395"/>
                  </a:cubicBezTo>
                  <a:cubicBezTo>
                    <a:pt x="275" y="396"/>
                    <a:pt x="275" y="396"/>
                    <a:pt x="275" y="396"/>
                  </a:cubicBezTo>
                  <a:cubicBezTo>
                    <a:pt x="275" y="398"/>
                    <a:pt x="275" y="398"/>
                    <a:pt x="275" y="398"/>
                  </a:cubicBezTo>
                  <a:cubicBezTo>
                    <a:pt x="273" y="401"/>
                    <a:pt x="273" y="401"/>
                    <a:pt x="273" y="401"/>
                  </a:cubicBezTo>
                  <a:cubicBezTo>
                    <a:pt x="272" y="403"/>
                    <a:pt x="272" y="403"/>
                    <a:pt x="272" y="403"/>
                  </a:cubicBezTo>
                  <a:cubicBezTo>
                    <a:pt x="272" y="404"/>
                    <a:pt x="272" y="404"/>
                    <a:pt x="272" y="404"/>
                  </a:cubicBezTo>
                  <a:cubicBezTo>
                    <a:pt x="271" y="406"/>
                    <a:pt x="271" y="406"/>
                    <a:pt x="271" y="406"/>
                  </a:cubicBezTo>
                  <a:cubicBezTo>
                    <a:pt x="270" y="407"/>
                    <a:pt x="270" y="407"/>
                    <a:pt x="270" y="407"/>
                  </a:cubicBezTo>
                  <a:cubicBezTo>
                    <a:pt x="269" y="408"/>
                    <a:pt x="269" y="408"/>
                    <a:pt x="269" y="408"/>
                  </a:cubicBezTo>
                  <a:cubicBezTo>
                    <a:pt x="268" y="407"/>
                    <a:pt x="268" y="407"/>
                    <a:pt x="268" y="407"/>
                  </a:cubicBezTo>
                  <a:cubicBezTo>
                    <a:pt x="265" y="406"/>
                    <a:pt x="265" y="406"/>
                    <a:pt x="265" y="406"/>
                  </a:cubicBezTo>
                  <a:cubicBezTo>
                    <a:pt x="262" y="404"/>
                    <a:pt x="262" y="404"/>
                    <a:pt x="262" y="404"/>
                  </a:cubicBezTo>
                  <a:cubicBezTo>
                    <a:pt x="259" y="404"/>
                    <a:pt x="259" y="404"/>
                    <a:pt x="259" y="404"/>
                  </a:cubicBezTo>
                  <a:cubicBezTo>
                    <a:pt x="258" y="404"/>
                    <a:pt x="258" y="404"/>
                    <a:pt x="258" y="404"/>
                  </a:cubicBezTo>
                  <a:cubicBezTo>
                    <a:pt x="256" y="404"/>
                    <a:pt x="256" y="404"/>
                    <a:pt x="256" y="404"/>
                  </a:cubicBezTo>
                  <a:cubicBezTo>
                    <a:pt x="253" y="405"/>
                    <a:pt x="253" y="405"/>
                    <a:pt x="253" y="405"/>
                  </a:cubicBezTo>
                  <a:cubicBezTo>
                    <a:pt x="251" y="406"/>
                    <a:pt x="251" y="406"/>
                    <a:pt x="251" y="406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50" y="408"/>
                    <a:pt x="250" y="408"/>
                    <a:pt x="250" y="408"/>
                  </a:cubicBezTo>
                  <a:cubicBezTo>
                    <a:pt x="249" y="409"/>
                    <a:pt x="249" y="409"/>
                    <a:pt x="249" y="409"/>
                  </a:cubicBezTo>
                  <a:cubicBezTo>
                    <a:pt x="249" y="411"/>
                    <a:pt x="249" y="411"/>
                    <a:pt x="249" y="411"/>
                  </a:cubicBezTo>
                  <a:cubicBezTo>
                    <a:pt x="249" y="412"/>
                    <a:pt x="249" y="412"/>
                    <a:pt x="249" y="412"/>
                  </a:cubicBezTo>
                  <a:cubicBezTo>
                    <a:pt x="249" y="414"/>
                    <a:pt x="249" y="414"/>
                    <a:pt x="249" y="414"/>
                  </a:cubicBezTo>
                  <a:cubicBezTo>
                    <a:pt x="250" y="415"/>
                    <a:pt x="250" y="415"/>
                    <a:pt x="250" y="415"/>
                  </a:cubicBezTo>
                  <a:cubicBezTo>
                    <a:pt x="250" y="416"/>
                    <a:pt x="250" y="416"/>
                    <a:pt x="250" y="416"/>
                  </a:cubicBezTo>
                  <a:cubicBezTo>
                    <a:pt x="253" y="420"/>
                    <a:pt x="253" y="420"/>
                    <a:pt x="253" y="420"/>
                  </a:cubicBezTo>
                  <a:cubicBezTo>
                    <a:pt x="253" y="421"/>
                    <a:pt x="253" y="421"/>
                    <a:pt x="253" y="421"/>
                  </a:cubicBezTo>
                  <a:cubicBezTo>
                    <a:pt x="252" y="422"/>
                    <a:pt x="252" y="422"/>
                    <a:pt x="252" y="422"/>
                  </a:cubicBezTo>
                  <a:cubicBezTo>
                    <a:pt x="251" y="426"/>
                    <a:pt x="251" y="426"/>
                    <a:pt x="251" y="426"/>
                  </a:cubicBezTo>
                  <a:cubicBezTo>
                    <a:pt x="250" y="427"/>
                    <a:pt x="250" y="427"/>
                    <a:pt x="250" y="427"/>
                  </a:cubicBezTo>
                  <a:cubicBezTo>
                    <a:pt x="250" y="429"/>
                    <a:pt x="250" y="429"/>
                    <a:pt x="250" y="429"/>
                  </a:cubicBezTo>
                  <a:cubicBezTo>
                    <a:pt x="250" y="431"/>
                    <a:pt x="250" y="431"/>
                    <a:pt x="250" y="431"/>
                  </a:cubicBezTo>
                  <a:cubicBezTo>
                    <a:pt x="249" y="433"/>
                    <a:pt x="249" y="433"/>
                    <a:pt x="249" y="433"/>
                  </a:cubicBezTo>
                  <a:cubicBezTo>
                    <a:pt x="245" y="441"/>
                    <a:pt x="245" y="441"/>
                    <a:pt x="245" y="441"/>
                  </a:cubicBezTo>
                  <a:cubicBezTo>
                    <a:pt x="241" y="448"/>
                    <a:pt x="241" y="448"/>
                    <a:pt x="241" y="448"/>
                  </a:cubicBezTo>
                  <a:cubicBezTo>
                    <a:pt x="240" y="449"/>
                    <a:pt x="240" y="449"/>
                    <a:pt x="240" y="449"/>
                  </a:cubicBezTo>
                  <a:cubicBezTo>
                    <a:pt x="239" y="450"/>
                    <a:pt x="239" y="450"/>
                    <a:pt x="239" y="450"/>
                  </a:cubicBezTo>
                  <a:cubicBezTo>
                    <a:pt x="236" y="449"/>
                    <a:pt x="236" y="449"/>
                    <a:pt x="236" y="449"/>
                  </a:cubicBezTo>
                  <a:cubicBezTo>
                    <a:pt x="227" y="450"/>
                    <a:pt x="227" y="450"/>
                    <a:pt x="227" y="450"/>
                  </a:cubicBezTo>
                  <a:cubicBezTo>
                    <a:pt x="225" y="450"/>
                    <a:pt x="225" y="450"/>
                    <a:pt x="225" y="450"/>
                  </a:cubicBezTo>
                  <a:cubicBezTo>
                    <a:pt x="224" y="450"/>
                    <a:pt x="224" y="450"/>
                    <a:pt x="224" y="450"/>
                  </a:cubicBezTo>
                  <a:cubicBezTo>
                    <a:pt x="223" y="450"/>
                    <a:pt x="223" y="450"/>
                    <a:pt x="223" y="450"/>
                  </a:cubicBezTo>
                  <a:cubicBezTo>
                    <a:pt x="213" y="457"/>
                    <a:pt x="213" y="457"/>
                    <a:pt x="213" y="457"/>
                  </a:cubicBezTo>
                  <a:cubicBezTo>
                    <a:pt x="207" y="460"/>
                    <a:pt x="207" y="460"/>
                    <a:pt x="207" y="460"/>
                  </a:cubicBezTo>
                  <a:cubicBezTo>
                    <a:pt x="205" y="461"/>
                    <a:pt x="205" y="461"/>
                    <a:pt x="205" y="461"/>
                  </a:cubicBezTo>
                  <a:cubicBezTo>
                    <a:pt x="204" y="462"/>
                    <a:pt x="204" y="462"/>
                    <a:pt x="204" y="462"/>
                  </a:cubicBezTo>
                  <a:cubicBezTo>
                    <a:pt x="200" y="468"/>
                    <a:pt x="200" y="468"/>
                    <a:pt x="200" y="468"/>
                  </a:cubicBezTo>
                  <a:cubicBezTo>
                    <a:pt x="198" y="470"/>
                    <a:pt x="198" y="470"/>
                    <a:pt x="198" y="470"/>
                  </a:cubicBezTo>
                  <a:cubicBezTo>
                    <a:pt x="194" y="472"/>
                    <a:pt x="194" y="472"/>
                    <a:pt x="194" y="472"/>
                  </a:cubicBezTo>
                  <a:cubicBezTo>
                    <a:pt x="192" y="473"/>
                    <a:pt x="192" y="473"/>
                    <a:pt x="192" y="473"/>
                  </a:cubicBezTo>
                  <a:cubicBezTo>
                    <a:pt x="191" y="474"/>
                    <a:pt x="191" y="474"/>
                    <a:pt x="191" y="474"/>
                  </a:cubicBezTo>
                  <a:cubicBezTo>
                    <a:pt x="191" y="475"/>
                    <a:pt x="191" y="475"/>
                    <a:pt x="191" y="475"/>
                  </a:cubicBezTo>
                  <a:cubicBezTo>
                    <a:pt x="187" y="480"/>
                    <a:pt x="187" y="480"/>
                    <a:pt x="187" y="480"/>
                  </a:cubicBezTo>
                  <a:cubicBezTo>
                    <a:pt x="184" y="486"/>
                    <a:pt x="184" y="486"/>
                    <a:pt x="184" y="486"/>
                  </a:cubicBezTo>
                  <a:cubicBezTo>
                    <a:pt x="183" y="487"/>
                    <a:pt x="183" y="487"/>
                    <a:pt x="183" y="487"/>
                  </a:cubicBezTo>
                  <a:cubicBezTo>
                    <a:pt x="181" y="487"/>
                    <a:pt x="181" y="487"/>
                    <a:pt x="181" y="487"/>
                  </a:cubicBezTo>
                  <a:cubicBezTo>
                    <a:pt x="180" y="487"/>
                    <a:pt x="180" y="487"/>
                    <a:pt x="180" y="487"/>
                  </a:cubicBezTo>
                  <a:cubicBezTo>
                    <a:pt x="178" y="487"/>
                    <a:pt x="178" y="487"/>
                    <a:pt x="178" y="487"/>
                  </a:cubicBezTo>
                  <a:cubicBezTo>
                    <a:pt x="176" y="488"/>
                    <a:pt x="176" y="488"/>
                    <a:pt x="176" y="488"/>
                  </a:cubicBezTo>
                  <a:cubicBezTo>
                    <a:pt x="174" y="489"/>
                    <a:pt x="174" y="489"/>
                    <a:pt x="174" y="489"/>
                  </a:cubicBezTo>
                  <a:cubicBezTo>
                    <a:pt x="172" y="492"/>
                    <a:pt x="172" y="492"/>
                    <a:pt x="172" y="492"/>
                  </a:cubicBezTo>
                  <a:cubicBezTo>
                    <a:pt x="170" y="495"/>
                    <a:pt x="170" y="495"/>
                    <a:pt x="170" y="495"/>
                  </a:cubicBezTo>
                  <a:cubicBezTo>
                    <a:pt x="167" y="498"/>
                    <a:pt x="167" y="498"/>
                    <a:pt x="167" y="498"/>
                  </a:cubicBezTo>
                  <a:cubicBezTo>
                    <a:pt x="157" y="504"/>
                    <a:pt x="157" y="504"/>
                    <a:pt x="157" y="504"/>
                  </a:cubicBezTo>
                  <a:cubicBezTo>
                    <a:pt x="156" y="505"/>
                    <a:pt x="156" y="505"/>
                    <a:pt x="156" y="505"/>
                  </a:cubicBezTo>
                  <a:cubicBezTo>
                    <a:pt x="155" y="507"/>
                    <a:pt x="155" y="507"/>
                    <a:pt x="155" y="507"/>
                  </a:cubicBezTo>
                  <a:cubicBezTo>
                    <a:pt x="153" y="510"/>
                    <a:pt x="153" y="510"/>
                    <a:pt x="153" y="510"/>
                  </a:cubicBezTo>
                  <a:cubicBezTo>
                    <a:pt x="149" y="514"/>
                    <a:pt x="149" y="514"/>
                    <a:pt x="149" y="514"/>
                  </a:cubicBezTo>
                  <a:cubicBezTo>
                    <a:pt x="148" y="516"/>
                    <a:pt x="148" y="516"/>
                    <a:pt x="148" y="516"/>
                  </a:cubicBezTo>
                  <a:cubicBezTo>
                    <a:pt x="147" y="517"/>
                    <a:pt x="147" y="517"/>
                    <a:pt x="147" y="517"/>
                  </a:cubicBezTo>
                  <a:cubicBezTo>
                    <a:pt x="134" y="521"/>
                    <a:pt x="134" y="521"/>
                    <a:pt x="134" y="521"/>
                  </a:cubicBezTo>
                  <a:cubicBezTo>
                    <a:pt x="133" y="521"/>
                    <a:pt x="133" y="521"/>
                    <a:pt x="133" y="521"/>
                  </a:cubicBezTo>
                  <a:cubicBezTo>
                    <a:pt x="131" y="521"/>
                    <a:pt x="131" y="521"/>
                    <a:pt x="131" y="521"/>
                  </a:cubicBezTo>
                  <a:cubicBezTo>
                    <a:pt x="130" y="521"/>
                    <a:pt x="130" y="521"/>
                    <a:pt x="130" y="521"/>
                  </a:cubicBezTo>
                  <a:cubicBezTo>
                    <a:pt x="129" y="520"/>
                    <a:pt x="129" y="520"/>
                    <a:pt x="129" y="520"/>
                  </a:cubicBezTo>
                  <a:cubicBezTo>
                    <a:pt x="128" y="519"/>
                    <a:pt x="128" y="519"/>
                    <a:pt x="128" y="519"/>
                  </a:cubicBezTo>
                  <a:cubicBezTo>
                    <a:pt x="127" y="519"/>
                    <a:pt x="127" y="519"/>
                    <a:pt x="127" y="519"/>
                  </a:cubicBezTo>
                  <a:cubicBezTo>
                    <a:pt x="125" y="519"/>
                    <a:pt x="125" y="519"/>
                    <a:pt x="125" y="519"/>
                  </a:cubicBezTo>
                  <a:cubicBezTo>
                    <a:pt x="121" y="521"/>
                    <a:pt x="121" y="521"/>
                    <a:pt x="121" y="521"/>
                  </a:cubicBezTo>
                  <a:cubicBezTo>
                    <a:pt x="119" y="522"/>
                    <a:pt x="119" y="522"/>
                    <a:pt x="119" y="522"/>
                  </a:cubicBezTo>
                  <a:cubicBezTo>
                    <a:pt x="117" y="522"/>
                    <a:pt x="117" y="522"/>
                    <a:pt x="117" y="522"/>
                  </a:cubicBezTo>
                  <a:cubicBezTo>
                    <a:pt x="116" y="522"/>
                    <a:pt x="116" y="522"/>
                    <a:pt x="116" y="522"/>
                  </a:cubicBezTo>
                  <a:cubicBezTo>
                    <a:pt x="114" y="522"/>
                    <a:pt x="114" y="522"/>
                    <a:pt x="114" y="522"/>
                  </a:cubicBezTo>
                  <a:cubicBezTo>
                    <a:pt x="113" y="522"/>
                    <a:pt x="113" y="522"/>
                    <a:pt x="113" y="522"/>
                  </a:cubicBezTo>
                  <a:cubicBezTo>
                    <a:pt x="112" y="522"/>
                    <a:pt x="112" y="522"/>
                    <a:pt x="112" y="522"/>
                  </a:cubicBezTo>
                  <a:cubicBezTo>
                    <a:pt x="110" y="523"/>
                    <a:pt x="110" y="523"/>
                    <a:pt x="110" y="523"/>
                  </a:cubicBezTo>
                  <a:cubicBezTo>
                    <a:pt x="109" y="524"/>
                    <a:pt x="109" y="524"/>
                    <a:pt x="109" y="524"/>
                  </a:cubicBezTo>
                  <a:cubicBezTo>
                    <a:pt x="109" y="524"/>
                    <a:pt x="109" y="524"/>
                    <a:pt x="109" y="524"/>
                  </a:cubicBezTo>
                  <a:cubicBezTo>
                    <a:pt x="101" y="524"/>
                    <a:pt x="101" y="524"/>
                    <a:pt x="101" y="524"/>
                  </a:cubicBezTo>
                  <a:cubicBezTo>
                    <a:pt x="100" y="525"/>
                    <a:pt x="100" y="525"/>
                    <a:pt x="100" y="525"/>
                  </a:cubicBezTo>
                  <a:cubicBezTo>
                    <a:pt x="96" y="526"/>
                    <a:pt x="96" y="526"/>
                    <a:pt x="96" y="526"/>
                  </a:cubicBezTo>
                  <a:cubicBezTo>
                    <a:pt x="93" y="528"/>
                    <a:pt x="93" y="528"/>
                    <a:pt x="93" y="52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86" y="535"/>
                    <a:pt x="86" y="535"/>
                    <a:pt x="86" y="535"/>
                  </a:cubicBezTo>
                  <a:cubicBezTo>
                    <a:pt x="84" y="536"/>
                    <a:pt x="84" y="536"/>
                    <a:pt x="84" y="536"/>
                  </a:cubicBezTo>
                  <a:cubicBezTo>
                    <a:pt x="82" y="537"/>
                    <a:pt x="82" y="537"/>
                    <a:pt x="82" y="537"/>
                  </a:cubicBezTo>
                  <a:cubicBezTo>
                    <a:pt x="76" y="539"/>
                    <a:pt x="76" y="539"/>
                    <a:pt x="76" y="539"/>
                  </a:cubicBezTo>
                  <a:cubicBezTo>
                    <a:pt x="73" y="541"/>
                    <a:pt x="73" y="541"/>
                    <a:pt x="73" y="541"/>
                  </a:cubicBezTo>
                  <a:cubicBezTo>
                    <a:pt x="72" y="542"/>
                    <a:pt x="72" y="542"/>
                    <a:pt x="72" y="542"/>
                  </a:cubicBezTo>
                  <a:cubicBezTo>
                    <a:pt x="70" y="543"/>
                    <a:pt x="70" y="543"/>
                    <a:pt x="70" y="543"/>
                  </a:cubicBezTo>
                  <a:cubicBezTo>
                    <a:pt x="68" y="550"/>
                    <a:pt x="68" y="550"/>
                    <a:pt x="68" y="550"/>
                  </a:cubicBezTo>
                  <a:cubicBezTo>
                    <a:pt x="67" y="552"/>
                    <a:pt x="67" y="552"/>
                    <a:pt x="67" y="552"/>
                  </a:cubicBezTo>
                  <a:cubicBezTo>
                    <a:pt x="66" y="554"/>
                    <a:pt x="66" y="554"/>
                    <a:pt x="66" y="554"/>
                  </a:cubicBezTo>
                  <a:cubicBezTo>
                    <a:pt x="65" y="555"/>
                    <a:pt x="65" y="555"/>
                    <a:pt x="65" y="555"/>
                  </a:cubicBezTo>
                  <a:cubicBezTo>
                    <a:pt x="57" y="559"/>
                    <a:pt x="57" y="559"/>
                    <a:pt x="57" y="559"/>
                  </a:cubicBezTo>
                  <a:cubicBezTo>
                    <a:pt x="55" y="560"/>
                    <a:pt x="55" y="560"/>
                    <a:pt x="55" y="560"/>
                  </a:cubicBezTo>
                  <a:cubicBezTo>
                    <a:pt x="54" y="562"/>
                    <a:pt x="54" y="562"/>
                    <a:pt x="54" y="562"/>
                  </a:cubicBezTo>
                  <a:cubicBezTo>
                    <a:pt x="50" y="567"/>
                    <a:pt x="50" y="567"/>
                    <a:pt x="50" y="567"/>
                  </a:cubicBezTo>
                  <a:cubicBezTo>
                    <a:pt x="50" y="568"/>
                    <a:pt x="50" y="568"/>
                    <a:pt x="50" y="568"/>
                  </a:cubicBezTo>
                  <a:cubicBezTo>
                    <a:pt x="49" y="569"/>
                    <a:pt x="49" y="569"/>
                    <a:pt x="49" y="569"/>
                  </a:cubicBezTo>
                  <a:cubicBezTo>
                    <a:pt x="49" y="570"/>
                    <a:pt x="49" y="570"/>
                    <a:pt x="49" y="570"/>
                  </a:cubicBezTo>
                  <a:cubicBezTo>
                    <a:pt x="50" y="571"/>
                    <a:pt x="50" y="571"/>
                    <a:pt x="50" y="571"/>
                  </a:cubicBezTo>
                  <a:cubicBezTo>
                    <a:pt x="51" y="574"/>
                    <a:pt x="51" y="574"/>
                    <a:pt x="51" y="574"/>
                  </a:cubicBezTo>
                  <a:cubicBezTo>
                    <a:pt x="51" y="575"/>
                    <a:pt x="51" y="575"/>
                    <a:pt x="51" y="575"/>
                  </a:cubicBezTo>
                  <a:cubicBezTo>
                    <a:pt x="51" y="577"/>
                    <a:pt x="51" y="577"/>
                    <a:pt x="51" y="577"/>
                  </a:cubicBezTo>
                  <a:cubicBezTo>
                    <a:pt x="51" y="578"/>
                    <a:pt x="51" y="578"/>
                    <a:pt x="51" y="578"/>
                  </a:cubicBezTo>
                  <a:cubicBezTo>
                    <a:pt x="51" y="579"/>
                    <a:pt x="51" y="579"/>
                    <a:pt x="51" y="579"/>
                  </a:cubicBezTo>
                  <a:cubicBezTo>
                    <a:pt x="48" y="585"/>
                    <a:pt x="48" y="585"/>
                    <a:pt x="48" y="585"/>
                  </a:cubicBezTo>
                  <a:cubicBezTo>
                    <a:pt x="47" y="586"/>
                    <a:pt x="47" y="586"/>
                    <a:pt x="47" y="586"/>
                  </a:cubicBezTo>
                  <a:cubicBezTo>
                    <a:pt x="47" y="589"/>
                    <a:pt x="47" y="589"/>
                    <a:pt x="47" y="589"/>
                  </a:cubicBezTo>
                  <a:cubicBezTo>
                    <a:pt x="47" y="590"/>
                    <a:pt x="47" y="590"/>
                    <a:pt x="47" y="590"/>
                  </a:cubicBezTo>
                  <a:cubicBezTo>
                    <a:pt x="48" y="598"/>
                    <a:pt x="48" y="598"/>
                    <a:pt x="48" y="598"/>
                  </a:cubicBezTo>
                  <a:cubicBezTo>
                    <a:pt x="47" y="600"/>
                    <a:pt x="47" y="600"/>
                    <a:pt x="47" y="600"/>
                  </a:cubicBezTo>
                  <a:cubicBezTo>
                    <a:pt x="46" y="603"/>
                    <a:pt x="46" y="603"/>
                    <a:pt x="46" y="603"/>
                  </a:cubicBezTo>
                  <a:cubicBezTo>
                    <a:pt x="42" y="607"/>
                    <a:pt x="42" y="607"/>
                    <a:pt x="42" y="607"/>
                  </a:cubicBezTo>
                  <a:cubicBezTo>
                    <a:pt x="41" y="609"/>
                    <a:pt x="41" y="609"/>
                    <a:pt x="41" y="609"/>
                  </a:cubicBezTo>
                  <a:cubicBezTo>
                    <a:pt x="39" y="610"/>
                    <a:pt x="39" y="610"/>
                    <a:pt x="39" y="610"/>
                  </a:cubicBezTo>
                  <a:cubicBezTo>
                    <a:pt x="39" y="610"/>
                    <a:pt x="39" y="610"/>
                    <a:pt x="39" y="610"/>
                  </a:cubicBezTo>
                  <a:cubicBezTo>
                    <a:pt x="34" y="611"/>
                    <a:pt x="34" y="611"/>
                    <a:pt x="34" y="611"/>
                  </a:cubicBezTo>
                  <a:cubicBezTo>
                    <a:pt x="23" y="614"/>
                    <a:pt x="23" y="614"/>
                    <a:pt x="23" y="614"/>
                  </a:cubicBezTo>
                  <a:cubicBezTo>
                    <a:pt x="20" y="614"/>
                    <a:pt x="20" y="614"/>
                    <a:pt x="20" y="614"/>
                  </a:cubicBezTo>
                  <a:cubicBezTo>
                    <a:pt x="19" y="614"/>
                    <a:pt x="19" y="614"/>
                    <a:pt x="19" y="614"/>
                  </a:cubicBezTo>
                  <a:cubicBezTo>
                    <a:pt x="18" y="614"/>
                    <a:pt x="18" y="614"/>
                    <a:pt x="18" y="614"/>
                  </a:cubicBezTo>
                  <a:cubicBezTo>
                    <a:pt x="17" y="613"/>
                    <a:pt x="17" y="613"/>
                    <a:pt x="17" y="613"/>
                  </a:cubicBezTo>
                  <a:cubicBezTo>
                    <a:pt x="15" y="612"/>
                    <a:pt x="15" y="612"/>
                    <a:pt x="15" y="612"/>
                  </a:cubicBezTo>
                  <a:cubicBezTo>
                    <a:pt x="13" y="612"/>
                    <a:pt x="13" y="612"/>
                    <a:pt x="13" y="612"/>
                  </a:cubicBezTo>
                  <a:cubicBezTo>
                    <a:pt x="12" y="612"/>
                    <a:pt x="12" y="612"/>
                    <a:pt x="12" y="612"/>
                  </a:cubicBezTo>
                  <a:cubicBezTo>
                    <a:pt x="9" y="613"/>
                    <a:pt x="9" y="613"/>
                    <a:pt x="9" y="613"/>
                  </a:cubicBezTo>
                  <a:cubicBezTo>
                    <a:pt x="7" y="614"/>
                    <a:pt x="7" y="614"/>
                    <a:pt x="7" y="614"/>
                  </a:cubicBezTo>
                  <a:cubicBezTo>
                    <a:pt x="6" y="615"/>
                    <a:pt x="6" y="615"/>
                    <a:pt x="6" y="615"/>
                  </a:cubicBezTo>
                  <a:cubicBezTo>
                    <a:pt x="3" y="619"/>
                    <a:pt x="3" y="619"/>
                    <a:pt x="3" y="619"/>
                  </a:cubicBezTo>
                  <a:cubicBezTo>
                    <a:pt x="1" y="623"/>
                    <a:pt x="1" y="623"/>
                    <a:pt x="1" y="623"/>
                  </a:cubicBezTo>
                  <a:cubicBezTo>
                    <a:pt x="0" y="625"/>
                    <a:pt x="0" y="625"/>
                    <a:pt x="0" y="625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28"/>
                    <a:pt x="0" y="628"/>
                    <a:pt x="0" y="628"/>
                  </a:cubicBezTo>
                  <a:cubicBezTo>
                    <a:pt x="1" y="646"/>
                    <a:pt x="2" y="664"/>
                    <a:pt x="3" y="683"/>
                  </a:cubicBezTo>
                  <a:cubicBezTo>
                    <a:pt x="85" y="670"/>
                    <a:pt x="167" y="656"/>
                    <a:pt x="248" y="643"/>
                  </a:cubicBezTo>
                  <a:cubicBezTo>
                    <a:pt x="304" y="614"/>
                    <a:pt x="304" y="614"/>
                    <a:pt x="304" y="614"/>
                  </a:cubicBezTo>
                  <a:cubicBezTo>
                    <a:pt x="310" y="612"/>
                    <a:pt x="310" y="612"/>
                    <a:pt x="310" y="612"/>
                  </a:cubicBezTo>
                  <a:cubicBezTo>
                    <a:pt x="311" y="614"/>
                    <a:pt x="311" y="614"/>
                    <a:pt x="311" y="614"/>
                  </a:cubicBezTo>
                  <a:cubicBezTo>
                    <a:pt x="312" y="615"/>
                    <a:pt x="312" y="615"/>
                    <a:pt x="312" y="615"/>
                  </a:cubicBezTo>
                  <a:cubicBezTo>
                    <a:pt x="314" y="615"/>
                    <a:pt x="314" y="615"/>
                    <a:pt x="314" y="615"/>
                  </a:cubicBezTo>
                  <a:cubicBezTo>
                    <a:pt x="315" y="614"/>
                    <a:pt x="315" y="614"/>
                    <a:pt x="315" y="614"/>
                  </a:cubicBezTo>
                  <a:cubicBezTo>
                    <a:pt x="316" y="613"/>
                    <a:pt x="316" y="613"/>
                    <a:pt x="316" y="613"/>
                  </a:cubicBezTo>
                  <a:cubicBezTo>
                    <a:pt x="318" y="611"/>
                    <a:pt x="318" y="611"/>
                    <a:pt x="318" y="611"/>
                  </a:cubicBezTo>
                  <a:cubicBezTo>
                    <a:pt x="322" y="608"/>
                    <a:pt x="322" y="608"/>
                    <a:pt x="322" y="608"/>
                  </a:cubicBezTo>
                  <a:cubicBezTo>
                    <a:pt x="324" y="606"/>
                    <a:pt x="324" y="606"/>
                    <a:pt x="324" y="606"/>
                  </a:cubicBezTo>
                  <a:cubicBezTo>
                    <a:pt x="326" y="604"/>
                    <a:pt x="326" y="604"/>
                    <a:pt x="326" y="604"/>
                  </a:cubicBezTo>
                  <a:cubicBezTo>
                    <a:pt x="326" y="602"/>
                    <a:pt x="326" y="602"/>
                    <a:pt x="326" y="602"/>
                  </a:cubicBezTo>
                  <a:cubicBezTo>
                    <a:pt x="326" y="600"/>
                    <a:pt x="326" y="600"/>
                    <a:pt x="326" y="600"/>
                  </a:cubicBezTo>
                  <a:cubicBezTo>
                    <a:pt x="328" y="599"/>
                    <a:pt x="328" y="599"/>
                    <a:pt x="328" y="599"/>
                  </a:cubicBezTo>
                  <a:cubicBezTo>
                    <a:pt x="329" y="598"/>
                    <a:pt x="329" y="598"/>
                    <a:pt x="329" y="598"/>
                  </a:cubicBezTo>
                  <a:cubicBezTo>
                    <a:pt x="332" y="598"/>
                    <a:pt x="332" y="598"/>
                    <a:pt x="332" y="598"/>
                  </a:cubicBezTo>
                  <a:cubicBezTo>
                    <a:pt x="333" y="598"/>
                    <a:pt x="333" y="598"/>
                    <a:pt x="333" y="598"/>
                  </a:cubicBezTo>
                  <a:cubicBezTo>
                    <a:pt x="335" y="597"/>
                    <a:pt x="335" y="597"/>
                    <a:pt x="335" y="597"/>
                  </a:cubicBezTo>
                  <a:cubicBezTo>
                    <a:pt x="341" y="592"/>
                    <a:pt x="341" y="592"/>
                    <a:pt x="341" y="592"/>
                  </a:cubicBezTo>
                  <a:cubicBezTo>
                    <a:pt x="351" y="587"/>
                    <a:pt x="351" y="587"/>
                    <a:pt x="351" y="587"/>
                  </a:cubicBezTo>
                  <a:cubicBezTo>
                    <a:pt x="352" y="587"/>
                    <a:pt x="352" y="587"/>
                    <a:pt x="352" y="587"/>
                  </a:cubicBezTo>
                  <a:cubicBezTo>
                    <a:pt x="359" y="586"/>
                    <a:pt x="359" y="586"/>
                    <a:pt x="359" y="586"/>
                  </a:cubicBezTo>
                  <a:cubicBezTo>
                    <a:pt x="361" y="585"/>
                    <a:pt x="361" y="585"/>
                    <a:pt x="361" y="585"/>
                  </a:cubicBezTo>
                  <a:cubicBezTo>
                    <a:pt x="362" y="584"/>
                    <a:pt x="362" y="584"/>
                    <a:pt x="362" y="584"/>
                  </a:cubicBezTo>
                  <a:cubicBezTo>
                    <a:pt x="362" y="583"/>
                    <a:pt x="362" y="583"/>
                    <a:pt x="362" y="583"/>
                  </a:cubicBezTo>
                  <a:cubicBezTo>
                    <a:pt x="364" y="582"/>
                    <a:pt x="364" y="582"/>
                    <a:pt x="364" y="582"/>
                  </a:cubicBezTo>
                  <a:cubicBezTo>
                    <a:pt x="365" y="581"/>
                    <a:pt x="365" y="581"/>
                    <a:pt x="365" y="581"/>
                  </a:cubicBezTo>
                  <a:cubicBezTo>
                    <a:pt x="372" y="580"/>
                    <a:pt x="372" y="580"/>
                    <a:pt x="372" y="580"/>
                  </a:cubicBezTo>
                  <a:cubicBezTo>
                    <a:pt x="374" y="579"/>
                    <a:pt x="374" y="579"/>
                    <a:pt x="374" y="579"/>
                  </a:cubicBezTo>
                  <a:cubicBezTo>
                    <a:pt x="374" y="578"/>
                    <a:pt x="374" y="578"/>
                    <a:pt x="374" y="578"/>
                  </a:cubicBezTo>
                  <a:cubicBezTo>
                    <a:pt x="375" y="574"/>
                    <a:pt x="375" y="574"/>
                    <a:pt x="375" y="574"/>
                  </a:cubicBezTo>
                  <a:cubicBezTo>
                    <a:pt x="376" y="572"/>
                    <a:pt x="376" y="572"/>
                    <a:pt x="376" y="572"/>
                  </a:cubicBezTo>
                  <a:cubicBezTo>
                    <a:pt x="377" y="571"/>
                    <a:pt x="377" y="571"/>
                    <a:pt x="377" y="571"/>
                  </a:cubicBezTo>
                  <a:cubicBezTo>
                    <a:pt x="379" y="568"/>
                    <a:pt x="379" y="568"/>
                    <a:pt x="379" y="568"/>
                  </a:cubicBezTo>
                  <a:cubicBezTo>
                    <a:pt x="381" y="568"/>
                    <a:pt x="381" y="568"/>
                    <a:pt x="381" y="568"/>
                  </a:cubicBezTo>
                  <a:cubicBezTo>
                    <a:pt x="382" y="568"/>
                    <a:pt x="382" y="568"/>
                    <a:pt x="382" y="568"/>
                  </a:cubicBezTo>
                  <a:cubicBezTo>
                    <a:pt x="383" y="568"/>
                    <a:pt x="383" y="568"/>
                    <a:pt x="383" y="568"/>
                  </a:cubicBezTo>
                  <a:cubicBezTo>
                    <a:pt x="384" y="569"/>
                    <a:pt x="384" y="569"/>
                    <a:pt x="384" y="569"/>
                  </a:cubicBezTo>
                  <a:cubicBezTo>
                    <a:pt x="385" y="570"/>
                    <a:pt x="385" y="570"/>
                    <a:pt x="385" y="570"/>
                  </a:cubicBezTo>
                  <a:cubicBezTo>
                    <a:pt x="385" y="571"/>
                    <a:pt x="385" y="571"/>
                    <a:pt x="385" y="571"/>
                  </a:cubicBezTo>
                  <a:cubicBezTo>
                    <a:pt x="386" y="571"/>
                    <a:pt x="386" y="571"/>
                    <a:pt x="386" y="571"/>
                  </a:cubicBezTo>
                  <a:cubicBezTo>
                    <a:pt x="387" y="571"/>
                    <a:pt x="387" y="571"/>
                    <a:pt x="387" y="571"/>
                  </a:cubicBezTo>
                  <a:cubicBezTo>
                    <a:pt x="402" y="567"/>
                    <a:pt x="402" y="567"/>
                    <a:pt x="402" y="567"/>
                  </a:cubicBezTo>
                  <a:cubicBezTo>
                    <a:pt x="483" y="559"/>
                    <a:pt x="565" y="549"/>
                    <a:pt x="646" y="539"/>
                  </a:cubicBezTo>
                  <a:cubicBezTo>
                    <a:pt x="648" y="540"/>
                    <a:pt x="648" y="540"/>
                    <a:pt x="648" y="540"/>
                  </a:cubicBezTo>
                  <a:cubicBezTo>
                    <a:pt x="650" y="540"/>
                    <a:pt x="650" y="540"/>
                    <a:pt x="650" y="540"/>
                  </a:cubicBezTo>
                  <a:cubicBezTo>
                    <a:pt x="651" y="540"/>
                    <a:pt x="651" y="540"/>
                    <a:pt x="651" y="540"/>
                  </a:cubicBezTo>
                  <a:cubicBezTo>
                    <a:pt x="652" y="541"/>
                    <a:pt x="652" y="541"/>
                    <a:pt x="652" y="541"/>
                  </a:cubicBezTo>
                  <a:cubicBezTo>
                    <a:pt x="653" y="542"/>
                    <a:pt x="653" y="542"/>
                    <a:pt x="653" y="542"/>
                  </a:cubicBezTo>
                  <a:cubicBezTo>
                    <a:pt x="653" y="543"/>
                    <a:pt x="653" y="543"/>
                    <a:pt x="653" y="543"/>
                  </a:cubicBezTo>
                  <a:cubicBezTo>
                    <a:pt x="654" y="544"/>
                    <a:pt x="654" y="544"/>
                    <a:pt x="654" y="544"/>
                  </a:cubicBezTo>
                  <a:cubicBezTo>
                    <a:pt x="654" y="545"/>
                    <a:pt x="654" y="545"/>
                    <a:pt x="654" y="545"/>
                  </a:cubicBezTo>
                  <a:cubicBezTo>
                    <a:pt x="654" y="547"/>
                    <a:pt x="654" y="547"/>
                    <a:pt x="654" y="547"/>
                  </a:cubicBezTo>
                  <a:cubicBezTo>
                    <a:pt x="654" y="548"/>
                    <a:pt x="654" y="548"/>
                    <a:pt x="654" y="548"/>
                  </a:cubicBezTo>
                  <a:cubicBezTo>
                    <a:pt x="652" y="553"/>
                    <a:pt x="652" y="553"/>
                    <a:pt x="652" y="553"/>
                  </a:cubicBezTo>
                  <a:cubicBezTo>
                    <a:pt x="652" y="554"/>
                    <a:pt x="652" y="554"/>
                    <a:pt x="652" y="554"/>
                  </a:cubicBezTo>
                  <a:cubicBezTo>
                    <a:pt x="652" y="555"/>
                    <a:pt x="652" y="555"/>
                    <a:pt x="652" y="555"/>
                  </a:cubicBezTo>
                  <a:cubicBezTo>
                    <a:pt x="652" y="556"/>
                    <a:pt x="652" y="556"/>
                    <a:pt x="652" y="556"/>
                  </a:cubicBezTo>
                  <a:cubicBezTo>
                    <a:pt x="653" y="557"/>
                    <a:pt x="653" y="557"/>
                    <a:pt x="653" y="557"/>
                  </a:cubicBezTo>
                  <a:cubicBezTo>
                    <a:pt x="653" y="558"/>
                    <a:pt x="653" y="558"/>
                    <a:pt x="653" y="558"/>
                  </a:cubicBezTo>
                  <a:cubicBezTo>
                    <a:pt x="654" y="559"/>
                    <a:pt x="654" y="559"/>
                    <a:pt x="654" y="559"/>
                  </a:cubicBezTo>
                  <a:cubicBezTo>
                    <a:pt x="655" y="560"/>
                    <a:pt x="655" y="560"/>
                    <a:pt x="655" y="560"/>
                  </a:cubicBezTo>
                  <a:cubicBezTo>
                    <a:pt x="657" y="561"/>
                    <a:pt x="657" y="561"/>
                    <a:pt x="657" y="561"/>
                  </a:cubicBezTo>
                  <a:cubicBezTo>
                    <a:pt x="658" y="561"/>
                    <a:pt x="658" y="561"/>
                    <a:pt x="658" y="561"/>
                  </a:cubicBezTo>
                  <a:cubicBezTo>
                    <a:pt x="659" y="560"/>
                    <a:pt x="659" y="560"/>
                    <a:pt x="659" y="560"/>
                  </a:cubicBezTo>
                  <a:cubicBezTo>
                    <a:pt x="673" y="546"/>
                    <a:pt x="673" y="546"/>
                    <a:pt x="673" y="546"/>
                  </a:cubicBezTo>
                  <a:cubicBezTo>
                    <a:pt x="674" y="545"/>
                    <a:pt x="674" y="545"/>
                    <a:pt x="674" y="545"/>
                  </a:cubicBezTo>
                  <a:cubicBezTo>
                    <a:pt x="675" y="545"/>
                    <a:pt x="675" y="545"/>
                    <a:pt x="675" y="545"/>
                  </a:cubicBezTo>
                  <a:cubicBezTo>
                    <a:pt x="676" y="545"/>
                    <a:pt x="676" y="545"/>
                    <a:pt x="676" y="545"/>
                  </a:cubicBezTo>
                  <a:cubicBezTo>
                    <a:pt x="677" y="546"/>
                    <a:pt x="677" y="546"/>
                    <a:pt x="677" y="546"/>
                  </a:cubicBezTo>
                  <a:cubicBezTo>
                    <a:pt x="688" y="556"/>
                    <a:pt x="699" y="566"/>
                    <a:pt x="710" y="576"/>
                  </a:cubicBezTo>
                  <a:cubicBezTo>
                    <a:pt x="711" y="578"/>
                    <a:pt x="711" y="578"/>
                    <a:pt x="711" y="578"/>
                  </a:cubicBezTo>
                  <a:cubicBezTo>
                    <a:pt x="711" y="579"/>
                    <a:pt x="711" y="579"/>
                    <a:pt x="711" y="579"/>
                  </a:cubicBezTo>
                  <a:cubicBezTo>
                    <a:pt x="715" y="604"/>
                    <a:pt x="715" y="604"/>
                    <a:pt x="715" y="604"/>
                  </a:cubicBezTo>
                  <a:cubicBezTo>
                    <a:pt x="715" y="606"/>
                    <a:pt x="715" y="606"/>
                    <a:pt x="715" y="606"/>
                  </a:cubicBezTo>
                  <a:cubicBezTo>
                    <a:pt x="716" y="607"/>
                    <a:pt x="716" y="607"/>
                    <a:pt x="716" y="607"/>
                  </a:cubicBezTo>
                  <a:cubicBezTo>
                    <a:pt x="717" y="608"/>
                    <a:pt x="717" y="608"/>
                    <a:pt x="717" y="608"/>
                  </a:cubicBezTo>
                  <a:cubicBezTo>
                    <a:pt x="719" y="609"/>
                    <a:pt x="719" y="609"/>
                    <a:pt x="719" y="609"/>
                  </a:cubicBezTo>
                  <a:cubicBezTo>
                    <a:pt x="791" y="598"/>
                    <a:pt x="862" y="586"/>
                    <a:pt x="934" y="575"/>
                  </a:cubicBezTo>
                  <a:cubicBezTo>
                    <a:pt x="940" y="575"/>
                    <a:pt x="940" y="575"/>
                    <a:pt x="940" y="575"/>
                  </a:cubicBezTo>
                  <a:cubicBezTo>
                    <a:pt x="944" y="575"/>
                    <a:pt x="944" y="575"/>
                    <a:pt x="944" y="575"/>
                  </a:cubicBezTo>
                  <a:cubicBezTo>
                    <a:pt x="1030" y="635"/>
                    <a:pt x="1116" y="695"/>
                    <a:pt x="1203" y="754"/>
                  </a:cubicBezTo>
                  <a:cubicBezTo>
                    <a:pt x="1203" y="754"/>
                    <a:pt x="1203" y="754"/>
                    <a:pt x="1203" y="754"/>
                  </a:cubicBezTo>
                  <a:cubicBezTo>
                    <a:pt x="1208" y="751"/>
                    <a:pt x="1208" y="751"/>
                    <a:pt x="1208" y="751"/>
                  </a:cubicBezTo>
                  <a:cubicBezTo>
                    <a:pt x="1208" y="753"/>
                    <a:pt x="1208" y="753"/>
                    <a:pt x="1208" y="753"/>
                  </a:cubicBezTo>
                  <a:cubicBezTo>
                    <a:pt x="1207" y="754"/>
                    <a:pt x="1207" y="754"/>
                    <a:pt x="1207" y="754"/>
                  </a:cubicBezTo>
                  <a:cubicBezTo>
                    <a:pt x="1206" y="757"/>
                    <a:pt x="1206" y="757"/>
                    <a:pt x="1206" y="757"/>
                  </a:cubicBezTo>
                  <a:cubicBezTo>
                    <a:pt x="1222" y="747"/>
                    <a:pt x="1222" y="747"/>
                    <a:pt x="1222" y="747"/>
                  </a:cubicBezTo>
                  <a:cubicBezTo>
                    <a:pt x="1234" y="741"/>
                    <a:pt x="1234" y="741"/>
                    <a:pt x="1234" y="741"/>
                  </a:cubicBezTo>
                  <a:cubicBezTo>
                    <a:pt x="1238" y="737"/>
                    <a:pt x="1238" y="737"/>
                    <a:pt x="1238" y="737"/>
                  </a:cubicBezTo>
                  <a:cubicBezTo>
                    <a:pt x="1239" y="730"/>
                    <a:pt x="1239" y="730"/>
                    <a:pt x="1239" y="730"/>
                  </a:cubicBezTo>
                  <a:cubicBezTo>
                    <a:pt x="1241" y="730"/>
                    <a:pt x="1241" y="730"/>
                    <a:pt x="1241" y="730"/>
                  </a:cubicBezTo>
                  <a:cubicBezTo>
                    <a:pt x="1243" y="734"/>
                    <a:pt x="1243" y="734"/>
                    <a:pt x="1243" y="734"/>
                  </a:cubicBezTo>
                  <a:cubicBezTo>
                    <a:pt x="1243" y="736"/>
                    <a:pt x="1243" y="736"/>
                    <a:pt x="1243" y="736"/>
                  </a:cubicBezTo>
                  <a:cubicBezTo>
                    <a:pt x="1242" y="738"/>
                    <a:pt x="1242" y="738"/>
                    <a:pt x="1242" y="738"/>
                  </a:cubicBezTo>
                  <a:cubicBezTo>
                    <a:pt x="1249" y="738"/>
                    <a:pt x="1249" y="738"/>
                    <a:pt x="1249" y="738"/>
                  </a:cubicBezTo>
                  <a:cubicBezTo>
                    <a:pt x="1265" y="731"/>
                    <a:pt x="1265" y="731"/>
                    <a:pt x="1265" y="731"/>
                  </a:cubicBezTo>
                  <a:cubicBezTo>
                    <a:pt x="1270" y="731"/>
                    <a:pt x="1270" y="731"/>
                    <a:pt x="1270" y="731"/>
                  </a:cubicBezTo>
                  <a:cubicBezTo>
                    <a:pt x="1273" y="732"/>
                    <a:pt x="1273" y="732"/>
                    <a:pt x="1273" y="732"/>
                  </a:cubicBezTo>
                  <a:cubicBezTo>
                    <a:pt x="1284" y="729"/>
                    <a:pt x="1284" y="729"/>
                    <a:pt x="1284" y="729"/>
                  </a:cubicBezTo>
                  <a:cubicBezTo>
                    <a:pt x="1288" y="729"/>
                    <a:pt x="1288" y="729"/>
                    <a:pt x="1288" y="729"/>
                  </a:cubicBezTo>
                  <a:cubicBezTo>
                    <a:pt x="1307" y="731"/>
                    <a:pt x="1307" y="731"/>
                    <a:pt x="1307" y="731"/>
                  </a:cubicBezTo>
                  <a:cubicBezTo>
                    <a:pt x="1311" y="730"/>
                    <a:pt x="1311" y="730"/>
                    <a:pt x="1311" y="730"/>
                  </a:cubicBezTo>
                  <a:cubicBezTo>
                    <a:pt x="1313" y="729"/>
                    <a:pt x="1313" y="729"/>
                    <a:pt x="1313" y="729"/>
                  </a:cubicBezTo>
                  <a:cubicBezTo>
                    <a:pt x="1315" y="726"/>
                    <a:pt x="1315" y="726"/>
                    <a:pt x="1315" y="726"/>
                  </a:cubicBezTo>
                  <a:cubicBezTo>
                    <a:pt x="1320" y="713"/>
                    <a:pt x="1320" y="713"/>
                    <a:pt x="1320" y="713"/>
                  </a:cubicBezTo>
                  <a:cubicBezTo>
                    <a:pt x="1322" y="704"/>
                    <a:pt x="1322" y="704"/>
                    <a:pt x="1322" y="704"/>
                  </a:cubicBezTo>
                  <a:cubicBezTo>
                    <a:pt x="1322" y="700"/>
                    <a:pt x="1322" y="700"/>
                    <a:pt x="1322" y="700"/>
                  </a:cubicBezTo>
                  <a:cubicBezTo>
                    <a:pt x="1320" y="692"/>
                    <a:pt x="1320" y="692"/>
                    <a:pt x="1320" y="692"/>
                  </a:cubicBezTo>
                  <a:cubicBezTo>
                    <a:pt x="1320" y="688"/>
                    <a:pt x="1320" y="688"/>
                    <a:pt x="1320" y="688"/>
                  </a:cubicBezTo>
                  <a:cubicBezTo>
                    <a:pt x="1320" y="684"/>
                    <a:pt x="1320" y="684"/>
                    <a:pt x="1320" y="684"/>
                  </a:cubicBezTo>
                  <a:cubicBezTo>
                    <a:pt x="1317" y="679"/>
                    <a:pt x="1317" y="679"/>
                    <a:pt x="1317" y="679"/>
                  </a:cubicBezTo>
                  <a:cubicBezTo>
                    <a:pt x="1311" y="662"/>
                    <a:pt x="1311" y="662"/>
                    <a:pt x="1311" y="662"/>
                  </a:cubicBezTo>
                  <a:cubicBezTo>
                    <a:pt x="1310" y="656"/>
                    <a:pt x="1310" y="656"/>
                    <a:pt x="1310" y="656"/>
                  </a:cubicBezTo>
                  <a:cubicBezTo>
                    <a:pt x="1311" y="655"/>
                    <a:pt x="1311" y="655"/>
                    <a:pt x="1311" y="655"/>
                  </a:cubicBezTo>
                  <a:cubicBezTo>
                    <a:pt x="1317" y="665"/>
                    <a:pt x="1317" y="665"/>
                    <a:pt x="1317" y="665"/>
                  </a:cubicBezTo>
                  <a:cubicBezTo>
                    <a:pt x="1322" y="674"/>
                    <a:pt x="1322" y="674"/>
                    <a:pt x="1322" y="674"/>
                  </a:cubicBezTo>
                  <a:cubicBezTo>
                    <a:pt x="1322" y="681"/>
                    <a:pt x="1322" y="681"/>
                    <a:pt x="1322" y="681"/>
                  </a:cubicBezTo>
                  <a:cubicBezTo>
                    <a:pt x="1328" y="700"/>
                    <a:pt x="1328" y="700"/>
                    <a:pt x="1328" y="700"/>
                  </a:cubicBezTo>
                  <a:cubicBezTo>
                    <a:pt x="1326" y="707"/>
                    <a:pt x="1326" y="707"/>
                    <a:pt x="1326" y="707"/>
                  </a:cubicBezTo>
                  <a:cubicBezTo>
                    <a:pt x="1327" y="709"/>
                    <a:pt x="1327" y="709"/>
                    <a:pt x="1327" y="709"/>
                  </a:cubicBezTo>
                  <a:cubicBezTo>
                    <a:pt x="1328" y="710"/>
                    <a:pt x="1328" y="710"/>
                    <a:pt x="1328" y="710"/>
                  </a:cubicBezTo>
                  <a:cubicBezTo>
                    <a:pt x="1328" y="713"/>
                    <a:pt x="1328" y="713"/>
                    <a:pt x="1328" y="713"/>
                  </a:cubicBezTo>
                  <a:cubicBezTo>
                    <a:pt x="1327" y="717"/>
                    <a:pt x="1327" y="717"/>
                    <a:pt x="1327" y="717"/>
                  </a:cubicBezTo>
                  <a:cubicBezTo>
                    <a:pt x="1332" y="709"/>
                    <a:pt x="1332" y="709"/>
                    <a:pt x="1332" y="709"/>
                  </a:cubicBezTo>
                  <a:cubicBezTo>
                    <a:pt x="1333" y="696"/>
                    <a:pt x="1333" y="696"/>
                    <a:pt x="1333" y="696"/>
                  </a:cubicBezTo>
                  <a:cubicBezTo>
                    <a:pt x="1331" y="669"/>
                    <a:pt x="1331" y="669"/>
                    <a:pt x="1331" y="669"/>
                  </a:cubicBezTo>
                  <a:cubicBezTo>
                    <a:pt x="1332" y="664"/>
                    <a:pt x="1332" y="664"/>
                    <a:pt x="1332" y="664"/>
                  </a:cubicBezTo>
                  <a:cubicBezTo>
                    <a:pt x="1335" y="655"/>
                    <a:pt x="1335" y="655"/>
                    <a:pt x="1335" y="655"/>
                  </a:cubicBezTo>
                  <a:cubicBezTo>
                    <a:pt x="1335" y="646"/>
                    <a:pt x="1335" y="646"/>
                    <a:pt x="1335" y="646"/>
                  </a:cubicBezTo>
                  <a:cubicBezTo>
                    <a:pt x="1338" y="642"/>
                    <a:pt x="1338" y="642"/>
                    <a:pt x="1338" y="642"/>
                  </a:cubicBezTo>
                  <a:cubicBezTo>
                    <a:pt x="1343" y="635"/>
                    <a:pt x="1343" y="635"/>
                    <a:pt x="1343" y="635"/>
                  </a:cubicBezTo>
                  <a:cubicBezTo>
                    <a:pt x="1350" y="616"/>
                    <a:pt x="1350" y="616"/>
                    <a:pt x="1350" y="616"/>
                  </a:cubicBezTo>
                  <a:cubicBezTo>
                    <a:pt x="1360" y="599"/>
                    <a:pt x="1360" y="599"/>
                    <a:pt x="1360" y="599"/>
                  </a:cubicBezTo>
                  <a:cubicBezTo>
                    <a:pt x="1382" y="571"/>
                    <a:pt x="1382" y="571"/>
                    <a:pt x="1382" y="571"/>
                  </a:cubicBezTo>
                  <a:cubicBezTo>
                    <a:pt x="1396" y="559"/>
                    <a:pt x="1396" y="559"/>
                    <a:pt x="1396" y="559"/>
                  </a:cubicBezTo>
                  <a:cubicBezTo>
                    <a:pt x="1405" y="554"/>
                    <a:pt x="1405" y="554"/>
                    <a:pt x="1405" y="554"/>
                  </a:cubicBezTo>
                  <a:cubicBezTo>
                    <a:pt x="1408" y="552"/>
                    <a:pt x="1408" y="552"/>
                    <a:pt x="1408" y="552"/>
                  </a:cubicBezTo>
                  <a:cubicBezTo>
                    <a:pt x="1410" y="551"/>
                    <a:pt x="1410" y="551"/>
                    <a:pt x="1410" y="551"/>
                  </a:cubicBezTo>
                  <a:cubicBezTo>
                    <a:pt x="1409" y="550"/>
                    <a:pt x="1409" y="550"/>
                    <a:pt x="1409" y="550"/>
                  </a:cubicBezTo>
                  <a:cubicBezTo>
                    <a:pt x="1408" y="549"/>
                    <a:pt x="1408" y="549"/>
                    <a:pt x="1408" y="549"/>
                  </a:cubicBezTo>
                  <a:cubicBezTo>
                    <a:pt x="1408" y="548"/>
                    <a:pt x="1408" y="548"/>
                    <a:pt x="1408" y="548"/>
                  </a:cubicBezTo>
                  <a:cubicBezTo>
                    <a:pt x="1409" y="545"/>
                    <a:pt x="1409" y="545"/>
                    <a:pt x="1409" y="545"/>
                  </a:cubicBezTo>
                  <a:cubicBezTo>
                    <a:pt x="1407" y="542"/>
                    <a:pt x="1407" y="542"/>
                    <a:pt x="1407" y="542"/>
                  </a:cubicBezTo>
                  <a:cubicBezTo>
                    <a:pt x="1404" y="541"/>
                    <a:pt x="1404" y="541"/>
                    <a:pt x="1404" y="541"/>
                  </a:cubicBezTo>
                  <a:cubicBezTo>
                    <a:pt x="1400" y="541"/>
                    <a:pt x="1400" y="541"/>
                    <a:pt x="1400" y="541"/>
                  </a:cubicBezTo>
                  <a:cubicBezTo>
                    <a:pt x="1398" y="540"/>
                    <a:pt x="1398" y="540"/>
                    <a:pt x="1398" y="540"/>
                  </a:cubicBezTo>
                  <a:cubicBezTo>
                    <a:pt x="1395" y="538"/>
                    <a:pt x="1395" y="538"/>
                    <a:pt x="1395" y="538"/>
                  </a:cubicBezTo>
                  <a:cubicBezTo>
                    <a:pt x="1393" y="536"/>
                    <a:pt x="1393" y="536"/>
                    <a:pt x="1393" y="536"/>
                  </a:cubicBezTo>
                  <a:cubicBezTo>
                    <a:pt x="1392" y="534"/>
                    <a:pt x="1392" y="534"/>
                    <a:pt x="1392" y="534"/>
                  </a:cubicBezTo>
                  <a:cubicBezTo>
                    <a:pt x="1392" y="532"/>
                    <a:pt x="1392" y="532"/>
                    <a:pt x="1392" y="532"/>
                  </a:cubicBezTo>
                  <a:cubicBezTo>
                    <a:pt x="1394" y="530"/>
                    <a:pt x="1394" y="530"/>
                    <a:pt x="1394" y="530"/>
                  </a:cubicBezTo>
                  <a:cubicBezTo>
                    <a:pt x="1396" y="530"/>
                    <a:pt x="1396" y="530"/>
                    <a:pt x="1396" y="530"/>
                  </a:cubicBezTo>
                  <a:cubicBezTo>
                    <a:pt x="1397" y="530"/>
                    <a:pt x="1397" y="530"/>
                    <a:pt x="1397" y="530"/>
                  </a:cubicBezTo>
                  <a:cubicBezTo>
                    <a:pt x="1399" y="531"/>
                    <a:pt x="1399" y="531"/>
                    <a:pt x="1399" y="531"/>
                  </a:cubicBezTo>
                  <a:cubicBezTo>
                    <a:pt x="1402" y="529"/>
                    <a:pt x="1402" y="529"/>
                    <a:pt x="1402" y="529"/>
                  </a:cubicBezTo>
                  <a:cubicBezTo>
                    <a:pt x="1404" y="526"/>
                    <a:pt x="1404" y="526"/>
                    <a:pt x="1404" y="526"/>
                  </a:cubicBezTo>
                  <a:cubicBezTo>
                    <a:pt x="1403" y="520"/>
                    <a:pt x="1403" y="520"/>
                    <a:pt x="1403" y="520"/>
                  </a:cubicBezTo>
                  <a:cubicBezTo>
                    <a:pt x="1401" y="517"/>
                    <a:pt x="1401" y="517"/>
                    <a:pt x="1401" y="517"/>
                  </a:cubicBezTo>
                  <a:cubicBezTo>
                    <a:pt x="1399" y="514"/>
                    <a:pt x="1399" y="514"/>
                    <a:pt x="1399" y="514"/>
                  </a:cubicBezTo>
                  <a:cubicBezTo>
                    <a:pt x="1396" y="513"/>
                    <a:pt x="1396" y="513"/>
                    <a:pt x="1396" y="513"/>
                  </a:cubicBezTo>
                  <a:cubicBezTo>
                    <a:pt x="1394" y="515"/>
                    <a:pt x="1394" y="515"/>
                    <a:pt x="1394" y="515"/>
                  </a:cubicBezTo>
                  <a:cubicBezTo>
                    <a:pt x="1392" y="511"/>
                    <a:pt x="1392" y="511"/>
                    <a:pt x="1392" y="511"/>
                  </a:cubicBezTo>
                  <a:cubicBezTo>
                    <a:pt x="1387" y="499"/>
                    <a:pt x="1387" y="499"/>
                    <a:pt x="1387" y="499"/>
                  </a:cubicBezTo>
                  <a:cubicBezTo>
                    <a:pt x="1390" y="501"/>
                    <a:pt x="1390" y="501"/>
                    <a:pt x="1390" y="501"/>
                  </a:cubicBezTo>
                  <a:cubicBezTo>
                    <a:pt x="1393" y="501"/>
                    <a:pt x="1393" y="501"/>
                    <a:pt x="1393" y="501"/>
                  </a:cubicBezTo>
                  <a:cubicBezTo>
                    <a:pt x="1394" y="501"/>
                    <a:pt x="1394" y="501"/>
                    <a:pt x="1394" y="501"/>
                  </a:cubicBezTo>
                  <a:cubicBezTo>
                    <a:pt x="1396" y="500"/>
                    <a:pt x="1396" y="500"/>
                    <a:pt x="1396" y="500"/>
                  </a:cubicBezTo>
                  <a:cubicBezTo>
                    <a:pt x="1399" y="501"/>
                    <a:pt x="1399" y="501"/>
                    <a:pt x="1399" y="501"/>
                  </a:cubicBezTo>
                  <a:cubicBezTo>
                    <a:pt x="1401" y="503"/>
                    <a:pt x="1401" y="503"/>
                    <a:pt x="1401" y="503"/>
                  </a:cubicBezTo>
                  <a:cubicBezTo>
                    <a:pt x="1401" y="505"/>
                    <a:pt x="1401" y="505"/>
                    <a:pt x="1401" y="505"/>
                  </a:cubicBezTo>
                  <a:cubicBezTo>
                    <a:pt x="1397" y="505"/>
                    <a:pt x="1397" y="505"/>
                    <a:pt x="1397" y="505"/>
                  </a:cubicBezTo>
                  <a:cubicBezTo>
                    <a:pt x="1398" y="507"/>
                    <a:pt x="1398" y="507"/>
                    <a:pt x="1398" y="507"/>
                  </a:cubicBezTo>
                  <a:cubicBezTo>
                    <a:pt x="1401" y="509"/>
                    <a:pt x="1401" y="509"/>
                    <a:pt x="1401" y="509"/>
                  </a:cubicBezTo>
                  <a:cubicBezTo>
                    <a:pt x="1411" y="517"/>
                    <a:pt x="1411" y="517"/>
                    <a:pt x="1411" y="517"/>
                  </a:cubicBezTo>
                  <a:cubicBezTo>
                    <a:pt x="1413" y="519"/>
                    <a:pt x="1413" y="519"/>
                    <a:pt x="1413" y="519"/>
                  </a:cubicBezTo>
                  <a:cubicBezTo>
                    <a:pt x="1412" y="524"/>
                    <a:pt x="1412" y="524"/>
                    <a:pt x="1412" y="524"/>
                  </a:cubicBezTo>
                  <a:cubicBezTo>
                    <a:pt x="1405" y="533"/>
                    <a:pt x="1405" y="533"/>
                    <a:pt x="1405" y="533"/>
                  </a:cubicBezTo>
                  <a:cubicBezTo>
                    <a:pt x="1402" y="537"/>
                    <a:pt x="1402" y="537"/>
                    <a:pt x="1402" y="537"/>
                  </a:cubicBezTo>
                  <a:cubicBezTo>
                    <a:pt x="1410" y="537"/>
                    <a:pt x="1410" y="537"/>
                    <a:pt x="1410" y="537"/>
                  </a:cubicBezTo>
                  <a:cubicBezTo>
                    <a:pt x="1411" y="538"/>
                    <a:pt x="1411" y="538"/>
                    <a:pt x="1411" y="538"/>
                  </a:cubicBezTo>
                  <a:cubicBezTo>
                    <a:pt x="1412" y="538"/>
                    <a:pt x="1412" y="538"/>
                    <a:pt x="1412" y="538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20" y="539"/>
                    <a:pt x="1420" y="539"/>
                    <a:pt x="1420" y="539"/>
                  </a:cubicBezTo>
                  <a:cubicBezTo>
                    <a:pt x="1424" y="535"/>
                    <a:pt x="1424" y="535"/>
                    <a:pt x="1424" y="535"/>
                  </a:cubicBezTo>
                  <a:cubicBezTo>
                    <a:pt x="1427" y="534"/>
                    <a:pt x="1427" y="534"/>
                    <a:pt x="1427" y="534"/>
                  </a:cubicBezTo>
                  <a:cubicBezTo>
                    <a:pt x="1432" y="529"/>
                    <a:pt x="1432" y="529"/>
                    <a:pt x="1432" y="529"/>
                  </a:cubicBezTo>
                  <a:cubicBezTo>
                    <a:pt x="1439" y="514"/>
                    <a:pt x="1439" y="514"/>
                    <a:pt x="1439" y="514"/>
                  </a:cubicBezTo>
                  <a:cubicBezTo>
                    <a:pt x="1444" y="509"/>
                    <a:pt x="1444" y="509"/>
                    <a:pt x="1444" y="509"/>
                  </a:cubicBezTo>
                  <a:cubicBezTo>
                    <a:pt x="1445" y="508"/>
                    <a:pt x="1445" y="508"/>
                    <a:pt x="1445" y="508"/>
                  </a:cubicBezTo>
                  <a:cubicBezTo>
                    <a:pt x="1442" y="504"/>
                    <a:pt x="1442" y="504"/>
                    <a:pt x="1442" y="504"/>
                  </a:cubicBezTo>
                  <a:cubicBezTo>
                    <a:pt x="1442" y="503"/>
                    <a:pt x="1442" y="503"/>
                    <a:pt x="1442" y="503"/>
                  </a:cubicBezTo>
                  <a:cubicBezTo>
                    <a:pt x="1444" y="502"/>
                    <a:pt x="1444" y="502"/>
                    <a:pt x="1444" y="502"/>
                  </a:cubicBezTo>
                  <a:cubicBezTo>
                    <a:pt x="1446" y="503"/>
                    <a:pt x="1446" y="503"/>
                    <a:pt x="1446" y="503"/>
                  </a:cubicBezTo>
                  <a:cubicBezTo>
                    <a:pt x="1447" y="505"/>
                    <a:pt x="1447" y="505"/>
                    <a:pt x="1447" y="505"/>
                  </a:cubicBezTo>
                  <a:cubicBezTo>
                    <a:pt x="1448" y="505"/>
                    <a:pt x="1448" y="505"/>
                    <a:pt x="1448" y="505"/>
                  </a:cubicBezTo>
                  <a:cubicBezTo>
                    <a:pt x="1450" y="503"/>
                    <a:pt x="1450" y="503"/>
                    <a:pt x="1450" y="503"/>
                  </a:cubicBezTo>
                  <a:cubicBezTo>
                    <a:pt x="1452" y="500"/>
                    <a:pt x="1452" y="500"/>
                    <a:pt x="1452" y="500"/>
                  </a:cubicBezTo>
                  <a:cubicBezTo>
                    <a:pt x="1452" y="496"/>
                    <a:pt x="1452" y="496"/>
                    <a:pt x="1452" y="496"/>
                  </a:cubicBezTo>
                  <a:cubicBezTo>
                    <a:pt x="1452" y="492"/>
                    <a:pt x="1452" y="492"/>
                    <a:pt x="1452" y="492"/>
                  </a:cubicBezTo>
                  <a:cubicBezTo>
                    <a:pt x="1450" y="491"/>
                    <a:pt x="1450" y="491"/>
                    <a:pt x="1450" y="491"/>
                  </a:cubicBezTo>
                  <a:cubicBezTo>
                    <a:pt x="1448" y="487"/>
                    <a:pt x="1448" y="487"/>
                    <a:pt x="1448" y="487"/>
                  </a:cubicBezTo>
                  <a:cubicBezTo>
                    <a:pt x="1447" y="484"/>
                    <a:pt x="1447" y="484"/>
                    <a:pt x="1447" y="484"/>
                  </a:cubicBezTo>
                  <a:cubicBezTo>
                    <a:pt x="1451" y="484"/>
                    <a:pt x="1451" y="484"/>
                    <a:pt x="1451" y="484"/>
                  </a:cubicBezTo>
                  <a:cubicBezTo>
                    <a:pt x="1451" y="485"/>
                    <a:pt x="1451" y="485"/>
                    <a:pt x="1451" y="485"/>
                  </a:cubicBezTo>
                  <a:cubicBezTo>
                    <a:pt x="1454" y="490"/>
                    <a:pt x="1454" y="490"/>
                    <a:pt x="1454" y="490"/>
                  </a:cubicBezTo>
                  <a:cubicBezTo>
                    <a:pt x="1459" y="496"/>
                    <a:pt x="1459" y="496"/>
                    <a:pt x="1459" y="496"/>
                  </a:cubicBezTo>
                  <a:cubicBezTo>
                    <a:pt x="1457" y="499"/>
                    <a:pt x="1457" y="499"/>
                    <a:pt x="1457" y="499"/>
                  </a:cubicBezTo>
                  <a:cubicBezTo>
                    <a:pt x="1457" y="502"/>
                    <a:pt x="1457" y="502"/>
                    <a:pt x="1457" y="502"/>
                  </a:cubicBezTo>
                  <a:cubicBezTo>
                    <a:pt x="1459" y="503"/>
                    <a:pt x="1459" y="503"/>
                    <a:pt x="1459" y="503"/>
                  </a:cubicBezTo>
                  <a:cubicBezTo>
                    <a:pt x="1461" y="501"/>
                    <a:pt x="1461" y="501"/>
                    <a:pt x="1461" y="501"/>
                  </a:cubicBezTo>
                  <a:cubicBezTo>
                    <a:pt x="1463" y="500"/>
                    <a:pt x="1463" y="500"/>
                    <a:pt x="1463" y="500"/>
                  </a:cubicBezTo>
                  <a:cubicBezTo>
                    <a:pt x="1490" y="485"/>
                    <a:pt x="1490" y="485"/>
                    <a:pt x="1490" y="485"/>
                  </a:cubicBezTo>
                  <a:cubicBezTo>
                    <a:pt x="1495" y="480"/>
                    <a:pt x="1495" y="480"/>
                    <a:pt x="1495" y="480"/>
                  </a:cubicBezTo>
                  <a:cubicBezTo>
                    <a:pt x="1535" y="475"/>
                    <a:pt x="1535" y="475"/>
                    <a:pt x="1535" y="475"/>
                  </a:cubicBezTo>
                  <a:cubicBezTo>
                    <a:pt x="1533" y="472"/>
                    <a:pt x="1533" y="472"/>
                    <a:pt x="1533" y="472"/>
                  </a:cubicBezTo>
                  <a:cubicBezTo>
                    <a:pt x="1527" y="466"/>
                    <a:pt x="1527" y="466"/>
                    <a:pt x="1527" y="466"/>
                  </a:cubicBezTo>
                  <a:cubicBezTo>
                    <a:pt x="1526" y="468"/>
                    <a:pt x="1526" y="468"/>
                    <a:pt x="1526" y="468"/>
                  </a:cubicBezTo>
                  <a:cubicBezTo>
                    <a:pt x="1524" y="469"/>
                    <a:pt x="1524" y="469"/>
                    <a:pt x="1524" y="469"/>
                  </a:cubicBezTo>
                  <a:cubicBezTo>
                    <a:pt x="1523" y="470"/>
                    <a:pt x="1523" y="470"/>
                    <a:pt x="1523" y="470"/>
                  </a:cubicBezTo>
                  <a:cubicBezTo>
                    <a:pt x="1519" y="471"/>
                    <a:pt x="1519" y="471"/>
                    <a:pt x="1519" y="471"/>
                  </a:cubicBezTo>
                  <a:cubicBezTo>
                    <a:pt x="1521" y="466"/>
                    <a:pt x="1521" y="466"/>
                    <a:pt x="1521" y="466"/>
                  </a:cubicBezTo>
                  <a:cubicBezTo>
                    <a:pt x="1525" y="462"/>
                    <a:pt x="1525" y="462"/>
                    <a:pt x="1525" y="462"/>
                  </a:cubicBezTo>
                  <a:cubicBezTo>
                    <a:pt x="1529" y="458"/>
                    <a:pt x="1529" y="458"/>
                    <a:pt x="1529" y="458"/>
                  </a:cubicBezTo>
                  <a:cubicBezTo>
                    <a:pt x="1534" y="456"/>
                    <a:pt x="1534" y="456"/>
                    <a:pt x="1534" y="456"/>
                  </a:cubicBezTo>
                  <a:cubicBezTo>
                    <a:pt x="1537" y="458"/>
                    <a:pt x="1537" y="458"/>
                    <a:pt x="1537" y="458"/>
                  </a:cubicBezTo>
                  <a:cubicBezTo>
                    <a:pt x="1539" y="463"/>
                    <a:pt x="1539" y="463"/>
                    <a:pt x="1539" y="463"/>
                  </a:cubicBezTo>
                  <a:cubicBezTo>
                    <a:pt x="1541" y="469"/>
                    <a:pt x="1541" y="469"/>
                    <a:pt x="1541" y="469"/>
                  </a:cubicBezTo>
                  <a:cubicBezTo>
                    <a:pt x="1543" y="474"/>
                    <a:pt x="1543" y="474"/>
                    <a:pt x="1543" y="474"/>
                  </a:cubicBezTo>
                  <a:cubicBezTo>
                    <a:pt x="1549" y="476"/>
                    <a:pt x="1549" y="476"/>
                    <a:pt x="1549" y="476"/>
                  </a:cubicBezTo>
                  <a:cubicBezTo>
                    <a:pt x="1550" y="470"/>
                    <a:pt x="1550" y="470"/>
                    <a:pt x="1550" y="470"/>
                  </a:cubicBezTo>
                  <a:cubicBezTo>
                    <a:pt x="1547" y="449"/>
                    <a:pt x="1547" y="449"/>
                    <a:pt x="1547" y="449"/>
                  </a:cubicBezTo>
                  <a:cubicBezTo>
                    <a:pt x="1549" y="449"/>
                    <a:pt x="1549" y="449"/>
                    <a:pt x="1549" y="449"/>
                  </a:cubicBezTo>
                  <a:cubicBezTo>
                    <a:pt x="1552" y="453"/>
                    <a:pt x="1552" y="453"/>
                    <a:pt x="1552" y="453"/>
                  </a:cubicBezTo>
                  <a:cubicBezTo>
                    <a:pt x="1558" y="456"/>
                    <a:pt x="1558" y="456"/>
                    <a:pt x="1558" y="456"/>
                  </a:cubicBezTo>
                  <a:cubicBezTo>
                    <a:pt x="1555" y="460"/>
                    <a:pt x="1555" y="460"/>
                    <a:pt x="1555" y="460"/>
                  </a:cubicBezTo>
                  <a:cubicBezTo>
                    <a:pt x="1557" y="463"/>
                    <a:pt x="1557" y="463"/>
                    <a:pt x="1557" y="463"/>
                  </a:cubicBezTo>
                  <a:cubicBezTo>
                    <a:pt x="1561" y="466"/>
                    <a:pt x="1561" y="466"/>
                    <a:pt x="1561" y="466"/>
                  </a:cubicBezTo>
                  <a:cubicBezTo>
                    <a:pt x="1565" y="466"/>
                    <a:pt x="1565" y="466"/>
                    <a:pt x="1565" y="466"/>
                  </a:cubicBezTo>
                  <a:cubicBezTo>
                    <a:pt x="1570" y="465"/>
                    <a:pt x="1570" y="465"/>
                    <a:pt x="1570" y="465"/>
                  </a:cubicBezTo>
                  <a:cubicBezTo>
                    <a:pt x="1572" y="464"/>
                    <a:pt x="1572" y="464"/>
                    <a:pt x="1572" y="464"/>
                  </a:cubicBezTo>
                  <a:cubicBezTo>
                    <a:pt x="1573" y="463"/>
                    <a:pt x="1573" y="463"/>
                    <a:pt x="1573" y="463"/>
                  </a:cubicBezTo>
                  <a:cubicBezTo>
                    <a:pt x="1574" y="461"/>
                    <a:pt x="1574" y="461"/>
                    <a:pt x="1574" y="461"/>
                  </a:cubicBezTo>
                  <a:cubicBezTo>
                    <a:pt x="1573" y="459"/>
                    <a:pt x="1573" y="459"/>
                    <a:pt x="1573" y="459"/>
                  </a:cubicBezTo>
                  <a:cubicBezTo>
                    <a:pt x="1572" y="458"/>
                    <a:pt x="1572" y="458"/>
                    <a:pt x="1572" y="458"/>
                  </a:cubicBezTo>
                  <a:cubicBezTo>
                    <a:pt x="1572" y="456"/>
                    <a:pt x="1572" y="456"/>
                    <a:pt x="1572" y="456"/>
                  </a:cubicBezTo>
                  <a:cubicBezTo>
                    <a:pt x="1573" y="454"/>
                    <a:pt x="1573" y="454"/>
                    <a:pt x="1573" y="454"/>
                  </a:cubicBezTo>
                  <a:cubicBezTo>
                    <a:pt x="1574" y="453"/>
                    <a:pt x="1574" y="453"/>
                    <a:pt x="1574" y="453"/>
                  </a:cubicBezTo>
                  <a:cubicBezTo>
                    <a:pt x="1575" y="452"/>
                    <a:pt x="1575" y="452"/>
                    <a:pt x="1575" y="452"/>
                  </a:cubicBezTo>
                  <a:cubicBezTo>
                    <a:pt x="1576" y="450"/>
                    <a:pt x="1576" y="450"/>
                    <a:pt x="1576" y="450"/>
                  </a:cubicBezTo>
                  <a:cubicBezTo>
                    <a:pt x="1581" y="440"/>
                    <a:pt x="1581" y="440"/>
                    <a:pt x="1581" y="440"/>
                  </a:cubicBezTo>
                  <a:cubicBezTo>
                    <a:pt x="1583" y="437"/>
                    <a:pt x="1583" y="437"/>
                    <a:pt x="1583" y="437"/>
                  </a:cubicBezTo>
                  <a:cubicBezTo>
                    <a:pt x="1584" y="435"/>
                    <a:pt x="1584" y="435"/>
                    <a:pt x="1584" y="435"/>
                  </a:cubicBezTo>
                  <a:cubicBezTo>
                    <a:pt x="1585" y="433"/>
                    <a:pt x="1585" y="433"/>
                    <a:pt x="1585" y="433"/>
                  </a:cubicBezTo>
                  <a:cubicBezTo>
                    <a:pt x="1585" y="430"/>
                    <a:pt x="1585" y="430"/>
                    <a:pt x="1585" y="430"/>
                  </a:cubicBezTo>
                  <a:cubicBezTo>
                    <a:pt x="1584" y="426"/>
                    <a:pt x="1584" y="426"/>
                    <a:pt x="1584" y="426"/>
                  </a:cubicBezTo>
                  <a:cubicBezTo>
                    <a:pt x="1585" y="424"/>
                    <a:pt x="1585" y="424"/>
                    <a:pt x="1585" y="424"/>
                  </a:cubicBezTo>
                  <a:cubicBezTo>
                    <a:pt x="1586" y="424"/>
                    <a:pt x="1586" y="424"/>
                    <a:pt x="1586" y="424"/>
                  </a:cubicBezTo>
                  <a:cubicBezTo>
                    <a:pt x="1586" y="425"/>
                    <a:pt x="1586" y="425"/>
                    <a:pt x="1586" y="425"/>
                  </a:cubicBezTo>
                  <a:cubicBezTo>
                    <a:pt x="1588" y="427"/>
                    <a:pt x="1588" y="427"/>
                    <a:pt x="1588" y="427"/>
                  </a:cubicBezTo>
                  <a:cubicBezTo>
                    <a:pt x="1588" y="428"/>
                    <a:pt x="1588" y="428"/>
                    <a:pt x="1588" y="428"/>
                  </a:cubicBezTo>
                  <a:cubicBezTo>
                    <a:pt x="1595" y="423"/>
                    <a:pt x="1595" y="423"/>
                    <a:pt x="1595" y="423"/>
                  </a:cubicBezTo>
                  <a:cubicBezTo>
                    <a:pt x="1597" y="422"/>
                    <a:pt x="1597" y="422"/>
                    <a:pt x="1597" y="422"/>
                  </a:cubicBezTo>
                  <a:cubicBezTo>
                    <a:pt x="1598" y="417"/>
                    <a:pt x="1598" y="417"/>
                    <a:pt x="1598" y="417"/>
                  </a:cubicBezTo>
                  <a:cubicBezTo>
                    <a:pt x="1597" y="415"/>
                    <a:pt x="1597" y="415"/>
                    <a:pt x="1597" y="415"/>
                  </a:cubicBezTo>
                  <a:cubicBezTo>
                    <a:pt x="1596" y="414"/>
                    <a:pt x="1596" y="414"/>
                    <a:pt x="1596" y="414"/>
                  </a:cubicBezTo>
                  <a:cubicBezTo>
                    <a:pt x="1595" y="412"/>
                    <a:pt x="1595" y="412"/>
                    <a:pt x="1595" y="412"/>
                  </a:cubicBezTo>
                  <a:cubicBezTo>
                    <a:pt x="1595" y="408"/>
                    <a:pt x="1595" y="408"/>
                    <a:pt x="1595" y="408"/>
                  </a:cubicBezTo>
                  <a:cubicBezTo>
                    <a:pt x="1597" y="407"/>
                    <a:pt x="1597" y="407"/>
                    <a:pt x="1597" y="407"/>
                  </a:cubicBezTo>
                  <a:cubicBezTo>
                    <a:pt x="1599" y="407"/>
                    <a:pt x="1599" y="407"/>
                    <a:pt x="1599" y="407"/>
                  </a:cubicBezTo>
                  <a:cubicBezTo>
                    <a:pt x="1602" y="407"/>
                    <a:pt x="1602" y="407"/>
                    <a:pt x="1602" y="407"/>
                  </a:cubicBezTo>
                  <a:cubicBezTo>
                    <a:pt x="1604" y="405"/>
                    <a:pt x="1604" y="405"/>
                    <a:pt x="1604" y="405"/>
                  </a:cubicBezTo>
                  <a:cubicBezTo>
                    <a:pt x="1606" y="400"/>
                    <a:pt x="1606" y="400"/>
                    <a:pt x="1606" y="400"/>
                  </a:cubicBezTo>
                  <a:cubicBezTo>
                    <a:pt x="1608" y="399"/>
                    <a:pt x="1608" y="399"/>
                    <a:pt x="1608" y="399"/>
                  </a:cubicBezTo>
                  <a:cubicBezTo>
                    <a:pt x="1607" y="397"/>
                    <a:pt x="1607" y="397"/>
                    <a:pt x="1607" y="397"/>
                  </a:cubicBezTo>
                  <a:cubicBezTo>
                    <a:pt x="1602" y="395"/>
                    <a:pt x="1602" y="395"/>
                    <a:pt x="1602" y="395"/>
                  </a:cubicBezTo>
                  <a:cubicBezTo>
                    <a:pt x="1598" y="391"/>
                    <a:pt x="1598" y="391"/>
                    <a:pt x="1598" y="391"/>
                  </a:cubicBezTo>
                  <a:cubicBezTo>
                    <a:pt x="1594" y="388"/>
                    <a:pt x="1594" y="388"/>
                    <a:pt x="1594" y="388"/>
                  </a:cubicBezTo>
                  <a:cubicBezTo>
                    <a:pt x="1588" y="387"/>
                    <a:pt x="1588" y="387"/>
                    <a:pt x="1588" y="387"/>
                  </a:cubicBezTo>
                  <a:cubicBezTo>
                    <a:pt x="1590" y="390"/>
                    <a:pt x="1590" y="390"/>
                    <a:pt x="1590" y="390"/>
                  </a:cubicBezTo>
                  <a:cubicBezTo>
                    <a:pt x="1595" y="395"/>
                    <a:pt x="1595" y="395"/>
                    <a:pt x="1595" y="395"/>
                  </a:cubicBezTo>
                  <a:cubicBezTo>
                    <a:pt x="1596" y="398"/>
                    <a:pt x="1596" y="398"/>
                    <a:pt x="1596" y="398"/>
                  </a:cubicBezTo>
                  <a:cubicBezTo>
                    <a:pt x="1594" y="399"/>
                    <a:pt x="1594" y="399"/>
                    <a:pt x="1594" y="399"/>
                  </a:cubicBezTo>
                  <a:cubicBezTo>
                    <a:pt x="1590" y="401"/>
                    <a:pt x="1590" y="401"/>
                    <a:pt x="1590" y="401"/>
                  </a:cubicBezTo>
                  <a:cubicBezTo>
                    <a:pt x="1586" y="403"/>
                    <a:pt x="1586" y="403"/>
                    <a:pt x="1586" y="403"/>
                  </a:cubicBezTo>
                  <a:cubicBezTo>
                    <a:pt x="1585" y="408"/>
                    <a:pt x="1585" y="408"/>
                    <a:pt x="1585" y="408"/>
                  </a:cubicBezTo>
                  <a:cubicBezTo>
                    <a:pt x="1583" y="408"/>
                    <a:pt x="1583" y="408"/>
                    <a:pt x="1583" y="408"/>
                  </a:cubicBezTo>
                  <a:cubicBezTo>
                    <a:pt x="1575" y="412"/>
                    <a:pt x="1575" y="412"/>
                    <a:pt x="1575" y="412"/>
                  </a:cubicBezTo>
                  <a:cubicBezTo>
                    <a:pt x="1572" y="413"/>
                    <a:pt x="1572" y="413"/>
                    <a:pt x="1572" y="413"/>
                  </a:cubicBezTo>
                  <a:cubicBezTo>
                    <a:pt x="1571" y="413"/>
                    <a:pt x="1571" y="413"/>
                    <a:pt x="1571" y="413"/>
                  </a:cubicBezTo>
                  <a:cubicBezTo>
                    <a:pt x="1570" y="412"/>
                    <a:pt x="1570" y="412"/>
                    <a:pt x="1570" y="412"/>
                  </a:cubicBezTo>
                  <a:cubicBezTo>
                    <a:pt x="1569" y="411"/>
                    <a:pt x="1569" y="411"/>
                    <a:pt x="1569" y="411"/>
                  </a:cubicBezTo>
                  <a:cubicBezTo>
                    <a:pt x="1569" y="409"/>
                    <a:pt x="1569" y="409"/>
                    <a:pt x="1569" y="409"/>
                  </a:cubicBezTo>
                  <a:cubicBezTo>
                    <a:pt x="1569" y="406"/>
                    <a:pt x="1569" y="406"/>
                    <a:pt x="1569" y="406"/>
                  </a:cubicBezTo>
                  <a:cubicBezTo>
                    <a:pt x="1570" y="405"/>
                    <a:pt x="1570" y="405"/>
                    <a:pt x="1570" y="405"/>
                  </a:cubicBezTo>
                  <a:cubicBezTo>
                    <a:pt x="1572" y="405"/>
                    <a:pt x="1572" y="405"/>
                    <a:pt x="1572" y="405"/>
                  </a:cubicBezTo>
                  <a:cubicBezTo>
                    <a:pt x="1576" y="401"/>
                    <a:pt x="1576" y="401"/>
                    <a:pt x="1576" y="401"/>
                  </a:cubicBezTo>
                  <a:cubicBezTo>
                    <a:pt x="1577" y="400"/>
                    <a:pt x="1577" y="400"/>
                    <a:pt x="1577" y="400"/>
                  </a:cubicBezTo>
                  <a:cubicBezTo>
                    <a:pt x="1575" y="398"/>
                    <a:pt x="1575" y="398"/>
                    <a:pt x="1575" y="398"/>
                  </a:cubicBezTo>
                  <a:cubicBezTo>
                    <a:pt x="1571" y="394"/>
                    <a:pt x="1571" y="394"/>
                    <a:pt x="1571" y="394"/>
                  </a:cubicBezTo>
                  <a:cubicBezTo>
                    <a:pt x="1571" y="391"/>
                    <a:pt x="1571" y="391"/>
                    <a:pt x="1571" y="391"/>
                  </a:cubicBezTo>
                  <a:cubicBezTo>
                    <a:pt x="1571" y="387"/>
                    <a:pt x="1571" y="387"/>
                    <a:pt x="1571" y="387"/>
                  </a:cubicBezTo>
                  <a:cubicBezTo>
                    <a:pt x="1571" y="385"/>
                    <a:pt x="1571" y="385"/>
                    <a:pt x="1571" y="385"/>
                  </a:cubicBezTo>
                  <a:cubicBezTo>
                    <a:pt x="1570" y="384"/>
                    <a:pt x="1570" y="384"/>
                    <a:pt x="1570" y="384"/>
                  </a:cubicBezTo>
                  <a:cubicBezTo>
                    <a:pt x="1567" y="382"/>
                    <a:pt x="1567" y="382"/>
                    <a:pt x="1567" y="382"/>
                  </a:cubicBezTo>
                  <a:cubicBezTo>
                    <a:pt x="1567" y="381"/>
                    <a:pt x="1567" y="381"/>
                    <a:pt x="1567" y="381"/>
                  </a:cubicBezTo>
                  <a:cubicBezTo>
                    <a:pt x="1566" y="380"/>
                    <a:pt x="1566" y="380"/>
                    <a:pt x="1566" y="380"/>
                  </a:cubicBezTo>
                  <a:cubicBezTo>
                    <a:pt x="1564" y="384"/>
                    <a:pt x="1564" y="384"/>
                    <a:pt x="1564" y="384"/>
                  </a:cubicBezTo>
                  <a:cubicBezTo>
                    <a:pt x="1563" y="389"/>
                    <a:pt x="1563" y="389"/>
                    <a:pt x="1563" y="389"/>
                  </a:cubicBezTo>
                  <a:cubicBezTo>
                    <a:pt x="1562" y="393"/>
                    <a:pt x="1562" y="393"/>
                    <a:pt x="1562" y="393"/>
                  </a:cubicBezTo>
                  <a:cubicBezTo>
                    <a:pt x="1563" y="396"/>
                    <a:pt x="1563" y="396"/>
                    <a:pt x="1563" y="396"/>
                  </a:cubicBezTo>
                  <a:cubicBezTo>
                    <a:pt x="1564" y="399"/>
                    <a:pt x="1564" y="399"/>
                    <a:pt x="1564" y="399"/>
                  </a:cubicBezTo>
                  <a:cubicBezTo>
                    <a:pt x="1564" y="402"/>
                    <a:pt x="1564" y="402"/>
                    <a:pt x="1564" y="402"/>
                  </a:cubicBezTo>
                  <a:cubicBezTo>
                    <a:pt x="1564" y="406"/>
                    <a:pt x="1564" y="406"/>
                    <a:pt x="1564" y="406"/>
                  </a:cubicBezTo>
                  <a:cubicBezTo>
                    <a:pt x="1560" y="403"/>
                    <a:pt x="1560" y="403"/>
                    <a:pt x="1560" y="403"/>
                  </a:cubicBezTo>
                  <a:cubicBezTo>
                    <a:pt x="1557" y="401"/>
                    <a:pt x="1557" y="401"/>
                    <a:pt x="1557" y="401"/>
                  </a:cubicBezTo>
                  <a:cubicBezTo>
                    <a:pt x="1554" y="402"/>
                    <a:pt x="1554" y="402"/>
                    <a:pt x="1554" y="402"/>
                  </a:cubicBezTo>
                  <a:cubicBezTo>
                    <a:pt x="1551" y="402"/>
                    <a:pt x="1551" y="402"/>
                    <a:pt x="1551" y="402"/>
                  </a:cubicBezTo>
                  <a:cubicBezTo>
                    <a:pt x="1547" y="405"/>
                    <a:pt x="1547" y="405"/>
                    <a:pt x="1547" y="405"/>
                  </a:cubicBezTo>
                  <a:cubicBezTo>
                    <a:pt x="1548" y="408"/>
                    <a:pt x="1548" y="408"/>
                    <a:pt x="1548" y="408"/>
                  </a:cubicBezTo>
                  <a:cubicBezTo>
                    <a:pt x="1554" y="414"/>
                    <a:pt x="1554" y="414"/>
                    <a:pt x="1554" y="414"/>
                  </a:cubicBezTo>
                  <a:cubicBezTo>
                    <a:pt x="1556" y="418"/>
                    <a:pt x="1556" y="418"/>
                    <a:pt x="1556" y="418"/>
                  </a:cubicBezTo>
                  <a:cubicBezTo>
                    <a:pt x="1553" y="418"/>
                    <a:pt x="1553" y="418"/>
                    <a:pt x="1553" y="418"/>
                  </a:cubicBezTo>
                  <a:cubicBezTo>
                    <a:pt x="1547" y="415"/>
                    <a:pt x="1547" y="415"/>
                    <a:pt x="1547" y="415"/>
                  </a:cubicBezTo>
                  <a:cubicBezTo>
                    <a:pt x="1543" y="414"/>
                    <a:pt x="1543" y="414"/>
                    <a:pt x="1543" y="414"/>
                  </a:cubicBezTo>
                  <a:cubicBezTo>
                    <a:pt x="1543" y="413"/>
                    <a:pt x="1543" y="413"/>
                    <a:pt x="1543" y="413"/>
                  </a:cubicBezTo>
                  <a:cubicBezTo>
                    <a:pt x="1542" y="411"/>
                    <a:pt x="1542" y="411"/>
                    <a:pt x="1542" y="411"/>
                  </a:cubicBezTo>
                  <a:cubicBezTo>
                    <a:pt x="1539" y="409"/>
                    <a:pt x="1539" y="409"/>
                    <a:pt x="1539" y="409"/>
                  </a:cubicBezTo>
                  <a:cubicBezTo>
                    <a:pt x="1537" y="408"/>
                    <a:pt x="1537" y="408"/>
                    <a:pt x="1537" y="408"/>
                  </a:cubicBezTo>
                  <a:cubicBezTo>
                    <a:pt x="1535" y="409"/>
                    <a:pt x="1535" y="409"/>
                    <a:pt x="1535" y="409"/>
                  </a:cubicBezTo>
                  <a:cubicBezTo>
                    <a:pt x="1533" y="410"/>
                    <a:pt x="1533" y="410"/>
                    <a:pt x="1533" y="410"/>
                  </a:cubicBezTo>
                  <a:cubicBezTo>
                    <a:pt x="1530" y="414"/>
                    <a:pt x="1530" y="414"/>
                    <a:pt x="1530" y="414"/>
                  </a:cubicBezTo>
                  <a:cubicBezTo>
                    <a:pt x="1527" y="417"/>
                    <a:pt x="1527" y="417"/>
                    <a:pt x="1527" y="417"/>
                  </a:cubicBezTo>
                  <a:cubicBezTo>
                    <a:pt x="1525" y="422"/>
                    <a:pt x="1525" y="422"/>
                    <a:pt x="1525" y="422"/>
                  </a:cubicBezTo>
                  <a:cubicBezTo>
                    <a:pt x="1522" y="426"/>
                    <a:pt x="1522" y="426"/>
                    <a:pt x="1522" y="426"/>
                  </a:cubicBezTo>
                  <a:cubicBezTo>
                    <a:pt x="1517" y="429"/>
                    <a:pt x="1517" y="429"/>
                    <a:pt x="1517" y="429"/>
                  </a:cubicBezTo>
                  <a:cubicBezTo>
                    <a:pt x="1515" y="432"/>
                    <a:pt x="1515" y="432"/>
                    <a:pt x="1515" y="432"/>
                  </a:cubicBezTo>
                  <a:cubicBezTo>
                    <a:pt x="1514" y="433"/>
                    <a:pt x="1514" y="433"/>
                    <a:pt x="1514" y="433"/>
                  </a:cubicBezTo>
                  <a:cubicBezTo>
                    <a:pt x="1513" y="432"/>
                    <a:pt x="1513" y="432"/>
                    <a:pt x="1513" y="432"/>
                  </a:cubicBezTo>
                  <a:cubicBezTo>
                    <a:pt x="1512" y="431"/>
                    <a:pt x="1512" y="431"/>
                    <a:pt x="1512" y="431"/>
                  </a:cubicBezTo>
                  <a:cubicBezTo>
                    <a:pt x="1511" y="430"/>
                    <a:pt x="1511" y="430"/>
                    <a:pt x="1511" y="430"/>
                  </a:cubicBezTo>
                  <a:cubicBezTo>
                    <a:pt x="1503" y="426"/>
                    <a:pt x="1503" y="426"/>
                    <a:pt x="1503" y="426"/>
                  </a:cubicBezTo>
                  <a:cubicBezTo>
                    <a:pt x="1492" y="425"/>
                    <a:pt x="1492" y="425"/>
                    <a:pt x="1492" y="425"/>
                  </a:cubicBezTo>
                  <a:cubicBezTo>
                    <a:pt x="1483" y="426"/>
                    <a:pt x="1483" y="426"/>
                    <a:pt x="1483" y="426"/>
                  </a:cubicBezTo>
                  <a:cubicBezTo>
                    <a:pt x="1474" y="424"/>
                    <a:pt x="1474" y="424"/>
                    <a:pt x="1474" y="424"/>
                  </a:cubicBezTo>
                  <a:cubicBezTo>
                    <a:pt x="1465" y="415"/>
                    <a:pt x="1465" y="415"/>
                    <a:pt x="1465" y="415"/>
                  </a:cubicBezTo>
                  <a:cubicBezTo>
                    <a:pt x="1458" y="406"/>
                    <a:pt x="1458" y="406"/>
                    <a:pt x="1458" y="406"/>
                  </a:cubicBezTo>
                  <a:cubicBezTo>
                    <a:pt x="1454" y="402"/>
                    <a:pt x="1454" y="402"/>
                    <a:pt x="1454" y="402"/>
                  </a:cubicBezTo>
                  <a:cubicBezTo>
                    <a:pt x="1450" y="401"/>
                    <a:pt x="1450" y="401"/>
                    <a:pt x="1450" y="401"/>
                  </a:cubicBezTo>
                  <a:cubicBezTo>
                    <a:pt x="1449" y="399"/>
                    <a:pt x="1449" y="399"/>
                    <a:pt x="1449" y="399"/>
                  </a:cubicBezTo>
                  <a:cubicBezTo>
                    <a:pt x="1438" y="387"/>
                    <a:pt x="1438" y="387"/>
                    <a:pt x="1438" y="387"/>
                  </a:cubicBezTo>
                  <a:cubicBezTo>
                    <a:pt x="1446" y="388"/>
                    <a:pt x="1446" y="388"/>
                    <a:pt x="1446" y="388"/>
                  </a:cubicBezTo>
                  <a:cubicBezTo>
                    <a:pt x="1458" y="400"/>
                    <a:pt x="1458" y="400"/>
                    <a:pt x="1458" y="400"/>
                  </a:cubicBezTo>
                  <a:cubicBezTo>
                    <a:pt x="1466" y="401"/>
                    <a:pt x="1466" y="401"/>
                    <a:pt x="1466" y="401"/>
                  </a:cubicBezTo>
                  <a:cubicBezTo>
                    <a:pt x="1469" y="402"/>
                    <a:pt x="1469" y="402"/>
                    <a:pt x="1469" y="402"/>
                  </a:cubicBezTo>
                  <a:cubicBezTo>
                    <a:pt x="1480" y="411"/>
                    <a:pt x="1480" y="411"/>
                    <a:pt x="1480" y="411"/>
                  </a:cubicBezTo>
                  <a:cubicBezTo>
                    <a:pt x="1486" y="414"/>
                    <a:pt x="1486" y="414"/>
                    <a:pt x="1486" y="414"/>
                  </a:cubicBezTo>
                  <a:cubicBezTo>
                    <a:pt x="1494" y="416"/>
                    <a:pt x="1494" y="416"/>
                    <a:pt x="1494" y="416"/>
                  </a:cubicBezTo>
                  <a:cubicBezTo>
                    <a:pt x="1500" y="416"/>
                    <a:pt x="1500" y="416"/>
                    <a:pt x="1500" y="416"/>
                  </a:cubicBezTo>
                  <a:cubicBezTo>
                    <a:pt x="1509" y="414"/>
                    <a:pt x="1509" y="414"/>
                    <a:pt x="1509" y="414"/>
                  </a:cubicBezTo>
                  <a:cubicBezTo>
                    <a:pt x="1516" y="410"/>
                    <a:pt x="1516" y="410"/>
                    <a:pt x="1516" y="410"/>
                  </a:cubicBezTo>
                  <a:cubicBezTo>
                    <a:pt x="1518" y="403"/>
                    <a:pt x="1518" y="403"/>
                    <a:pt x="1518" y="403"/>
                  </a:cubicBezTo>
                  <a:cubicBezTo>
                    <a:pt x="1521" y="399"/>
                    <a:pt x="1521" y="399"/>
                    <a:pt x="1521" y="399"/>
                  </a:cubicBezTo>
                  <a:cubicBezTo>
                    <a:pt x="1529" y="392"/>
                    <a:pt x="1529" y="392"/>
                    <a:pt x="1529" y="392"/>
                  </a:cubicBezTo>
                  <a:cubicBezTo>
                    <a:pt x="1535" y="385"/>
                    <a:pt x="1535" y="385"/>
                    <a:pt x="1535" y="385"/>
                  </a:cubicBezTo>
                  <a:cubicBezTo>
                    <a:pt x="1533" y="382"/>
                    <a:pt x="1533" y="382"/>
                    <a:pt x="1533" y="382"/>
                  </a:cubicBezTo>
                  <a:cubicBezTo>
                    <a:pt x="1539" y="378"/>
                    <a:pt x="1539" y="378"/>
                    <a:pt x="1539" y="378"/>
                  </a:cubicBezTo>
                  <a:cubicBezTo>
                    <a:pt x="1542" y="373"/>
                    <a:pt x="1542" y="373"/>
                    <a:pt x="1542" y="373"/>
                  </a:cubicBezTo>
                  <a:cubicBezTo>
                    <a:pt x="1542" y="366"/>
                    <a:pt x="1542" y="366"/>
                    <a:pt x="1542" y="366"/>
                  </a:cubicBezTo>
                  <a:cubicBezTo>
                    <a:pt x="1537" y="360"/>
                    <a:pt x="1537" y="360"/>
                    <a:pt x="1537" y="360"/>
                  </a:cubicBezTo>
                  <a:cubicBezTo>
                    <a:pt x="1535" y="363"/>
                    <a:pt x="1535" y="363"/>
                    <a:pt x="1535" y="363"/>
                  </a:cubicBezTo>
                  <a:cubicBezTo>
                    <a:pt x="1535" y="364"/>
                    <a:pt x="1535" y="364"/>
                    <a:pt x="1535" y="364"/>
                  </a:cubicBezTo>
                  <a:cubicBezTo>
                    <a:pt x="1536" y="365"/>
                    <a:pt x="1536" y="365"/>
                    <a:pt x="1536" y="365"/>
                  </a:cubicBezTo>
                  <a:cubicBezTo>
                    <a:pt x="1537" y="365"/>
                    <a:pt x="1537" y="365"/>
                    <a:pt x="1537" y="365"/>
                  </a:cubicBezTo>
                  <a:cubicBezTo>
                    <a:pt x="1538" y="365"/>
                    <a:pt x="1538" y="365"/>
                    <a:pt x="1538" y="365"/>
                  </a:cubicBezTo>
                  <a:cubicBezTo>
                    <a:pt x="1535" y="368"/>
                    <a:pt x="1535" y="368"/>
                    <a:pt x="1535" y="368"/>
                  </a:cubicBezTo>
                  <a:cubicBezTo>
                    <a:pt x="1533" y="368"/>
                    <a:pt x="1533" y="368"/>
                    <a:pt x="1533" y="368"/>
                  </a:cubicBezTo>
                  <a:cubicBezTo>
                    <a:pt x="1531" y="366"/>
                    <a:pt x="1531" y="366"/>
                    <a:pt x="1531" y="366"/>
                  </a:cubicBezTo>
                  <a:cubicBezTo>
                    <a:pt x="1528" y="366"/>
                    <a:pt x="1528" y="366"/>
                    <a:pt x="1528" y="366"/>
                  </a:cubicBezTo>
                  <a:cubicBezTo>
                    <a:pt x="1520" y="367"/>
                    <a:pt x="1520" y="367"/>
                    <a:pt x="1520" y="367"/>
                  </a:cubicBezTo>
                  <a:cubicBezTo>
                    <a:pt x="1517" y="366"/>
                    <a:pt x="1517" y="366"/>
                    <a:pt x="1517" y="366"/>
                  </a:cubicBezTo>
                  <a:cubicBezTo>
                    <a:pt x="1519" y="364"/>
                    <a:pt x="1519" y="364"/>
                    <a:pt x="1519" y="364"/>
                  </a:cubicBezTo>
                  <a:cubicBezTo>
                    <a:pt x="1521" y="361"/>
                    <a:pt x="1521" y="361"/>
                    <a:pt x="1521" y="361"/>
                  </a:cubicBezTo>
                  <a:cubicBezTo>
                    <a:pt x="1524" y="360"/>
                    <a:pt x="1524" y="360"/>
                    <a:pt x="1524" y="360"/>
                  </a:cubicBezTo>
                  <a:cubicBezTo>
                    <a:pt x="1527" y="359"/>
                    <a:pt x="1527" y="359"/>
                    <a:pt x="1527" y="359"/>
                  </a:cubicBezTo>
                  <a:cubicBezTo>
                    <a:pt x="1529" y="358"/>
                    <a:pt x="1529" y="358"/>
                    <a:pt x="1529" y="358"/>
                  </a:cubicBezTo>
                  <a:cubicBezTo>
                    <a:pt x="1530" y="356"/>
                    <a:pt x="1530" y="356"/>
                    <a:pt x="1530" y="356"/>
                  </a:cubicBezTo>
                  <a:cubicBezTo>
                    <a:pt x="1532" y="354"/>
                    <a:pt x="1532" y="354"/>
                    <a:pt x="1532" y="354"/>
                  </a:cubicBezTo>
                  <a:cubicBezTo>
                    <a:pt x="1535" y="352"/>
                    <a:pt x="1535" y="352"/>
                    <a:pt x="1535" y="352"/>
                  </a:cubicBezTo>
                  <a:cubicBezTo>
                    <a:pt x="1541" y="353"/>
                    <a:pt x="1541" y="353"/>
                    <a:pt x="1541" y="353"/>
                  </a:cubicBezTo>
                  <a:cubicBezTo>
                    <a:pt x="1544" y="353"/>
                    <a:pt x="1544" y="353"/>
                    <a:pt x="1544" y="353"/>
                  </a:cubicBezTo>
                  <a:cubicBezTo>
                    <a:pt x="1545" y="351"/>
                    <a:pt x="1545" y="351"/>
                    <a:pt x="1545" y="351"/>
                  </a:cubicBezTo>
                  <a:cubicBezTo>
                    <a:pt x="1543" y="349"/>
                    <a:pt x="1543" y="349"/>
                    <a:pt x="1543" y="349"/>
                  </a:cubicBezTo>
                  <a:cubicBezTo>
                    <a:pt x="1540" y="348"/>
                    <a:pt x="1540" y="348"/>
                    <a:pt x="1540" y="348"/>
                  </a:cubicBezTo>
                  <a:cubicBezTo>
                    <a:pt x="1535" y="347"/>
                    <a:pt x="1535" y="347"/>
                    <a:pt x="1535" y="347"/>
                  </a:cubicBezTo>
                  <a:cubicBezTo>
                    <a:pt x="1535" y="345"/>
                    <a:pt x="1535" y="345"/>
                    <a:pt x="1535" y="345"/>
                  </a:cubicBezTo>
                  <a:cubicBezTo>
                    <a:pt x="1545" y="345"/>
                    <a:pt x="1545" y="345"/>
                    <a:pt x="1545" y="345"/>
                  </a:cubicBezTo>
                  <a:cubicBezTo>
                    <a:pt x="1550" y="344"/>
                    <a:pt x="1550" y="344"/>
                    <a:pt x="1550" y="344"/>
                  </a:cubicBezTo>
                  <a:cubicBezTo>
                    <a:pt x="1551" y="341"/>
                    <a:pt x="1551" y="341"/>
                    <a:pt x="1551" y="341"/>
                  </a:cubicBezTo>
                  <a:cubicBezTo>
                    <a:pt x="1551" y="338"/>
                    <a:pt x="1551" y="338"/>
                    <a:pt x="1551" y="338"/>
                  </a:cubicBezTo>
                  <a:cubicBezTo>
                    <a:pt x="1552" y="334"/>
                    <a:pt x="1552" y="334"/>
                    <a:pt x="1552" y="334"/>
                  </a:cubicBezTo>
                  <a:cubicBezTo>
                    <a:pt x="1551" y="332"/>
                    <a:pt x="1551" y="332"/>
                    <a:pt x="1551" y="332"/>
                  </a:cubicBezTo>
                  <a:cubicBezTo>
                    <a:pt x="1548" y="329"/>
                    <a:pt x="1548" y="329"/>
                    <a:pt x="1548" y="329"/>
                  </a:cubicBezTo>
                  <a:cubicBezTo>
                    <a:pt x="1546" y="327"/>
                    <a:pt x="1546" y="327"/>
                    <a:pt x="1546" y="327"/>
                  </a:cubicBezTo>
                  <a:cubicBezTo>
                    <a:pt x="1545" y="325"/>
                    <a:pt x="1545" y="325"/>
                    <a:pt x="1545" y="325"/>
                  </a:cubicBezTo>
                  <a:cubicBezTo>
                    <a:pt x="1540" y="326"/>
                    <a:pt x="1540" y="326"/>
                    <a:pt x="1540" y="326"/>
                  </a:cubicBezTo>
                  <a:cubicBezTo>
                    <a:pt x="1521" y="324"/>
                    <a:pt x="1521" y="324"/>
                    <a:pt x="1521" y="324"/>
                  </a:cubicBezTo>
                  <a:cubicBezTo>
                    <a:pt x="1504" y="323"/>
                    <a:pt x="1504" y="323"/>
                    <a:pt x="1504" y="323"/>
                  </a:cubicBezTo>
                  <a:cubicBezTo>
                    <a:pt x="1490" y="319"/>
                    <a:pt x="1490" y="319"/>
                    <a:pt x="1490" y="319"/>
                  </a:cubicBezTo>
                  <a:cubicBezTo>
                    <a:pt x="1477" y="318"/>
                    <a:pt x="1477" y="318"/>
                    <a:pt x="1477" y="318"/>
                  </a:cubicBezTo>
                  <a:cubicBezTo>
                    <a:pt x="1474" y="317"/>
                    <a:pt x="1474" y="317"/>
                    <a:pt x="1474" y="317"/>
                  </a:cubicBezTo>
                  <a:cubicBezTo>
                    <a:pt x="1467" y="313"/>
                    <a:pt x="1467" y="313"/>
                    <a:pt x="1467" y="313"/>
                  </a:cubicBezTo>
                  <a:cubicBezTo>
                    <a:pt x="1458" y="310"/>
                    <a:pt x="1458" y="310"/>
                    <a:pt x="1458" y="310"/>
                  </a:cubicBezTo>
                  <a:cubicBezTo>
                    <a:pt x="1449" y="310"/>
                    <a:pt x="1449" y="310"/>
                    <a:pt x="1449" y="310"/>
                  </a:cubicBezTo>
                  <a:cubicBezTo>
                    <a:pt x="1444" y="315"/>
                    <a:pt x="1444" y="315"/>
                    <a:pt x="1444" y="315"/>
                  </a:cubicBezTo>
                  <a:cubicBezTo>
                    <a:pt x="1440" y="308"/>
                    <a:pt x="1440" y="308"/>
                    <a:pt x="1440" y="308"/>
                  </a:cubicBezTo>
                  <a:cubicBezTo>
                    <a:pt x="1438" y="305"/>
                    <a:pt x="1438" y="305"/>
                    <a:pt x="1438" y="305"/>
                  </a:cubicBezTo>
                  <a:cubicBezTo>
                    <a:pt x="1434" y="305"/>
                    <a:pt x="1434" y="305"/>
                    <a:pt x="1434" y="305"/>
                  </a:cubicBezTo>
                  <a:cubicBezTo>
                    <a:pt x="1431" y="304"/>
                    <a:pt x="1431" y="304"/>
                    <a:pt x="1431" y="304"/>
                  </a:cubicBezTo>
                  <a:cubicBezTo>
                    <a:pt x="1429" y="301"/>
                    <a:pt x="1429" y="301"/>
                    <a:pt x="1429" y="301"/>
                  </a:cubicBezTo>
                  <a:cubicBezTo>
                    <a:pt x="1424" y="295"/>
                    <a:pt x="1424" y="295"/>
                    <a:pt x="1424" y="295"/>
                  </a:cubicBezTo>
                  <a:cubicBezTo>
                    <a:pt x="1433" y="300"/>
                    <a:pt x="1433" y="300"/>
                    <a:pt x="1433" y="300"/>
                  </a:cubicBezTo>
                  <a:cubicBezTo>
                    <a:pt x="1437" y="301"/>
                    <a:pt x="1437" y="301"/>
                    <a:pt x="1437" y="301"/>
                  </a:cubicBezTo>
                  <a:cubicBezTo>
                    <a:pt x="1447" y="302"/>
                    <a:pt x="1447" y="302"/>
                    <a:pt x="1447" y="302"/>
                  </a:cubicBezTo>
                  <a:cubicBezTo>
                    <a:pt x="1457" y="305"/>
                    <a:pt x="1457" y="305"/>
                    <a:pt x="1457" y="305"/>
                  </a:cubicBezTo>
                  <a:cubicBezTo>
                    <a:pt x="1463" y="306"/>
                    <a:pt x="1463" y="306"/>
                    <a:pt x="1463" y="306"/>
                  </a:cubicBezTo>
                  <a:cubicBezTo>
                    <a:pt x="1473" y="305"/>
                    <a:pt x="1473" y="305"/>
                    <a:pt x="1473" y="305"/>
                  </a:cubicBezTo>
                  <a:cubicBezTo>
                    <a:pt x="1478" y="306"/>
                    <a:pt x="1478" y="306"/>
                    <a:pt x="1478" y="306"/>
                  </a:cubicBezTo>
                  <a:cubicBezTo>
                    <a:pt x="1483" y="309"/>
                    <a:pt x="1483" y="309"/>
                    <a:pt x="1483" y="309"/>
                  </a:cubicBezTo>
                  <a:cubicBezTo>
                    <a:pt x="1488" y="310"/>
                    <a:pt x="1488" y="310"/>
                    <a:pt x="1488" y="310"/>
                  </a:cubicBezTo>
                  <a:cubicBezTo>
                    <a:pt x="1498" y="305"/>
                    <a:pt x="1498" y="305"/>
                    <a:pt x="1498" y="305"/>
                  </a:cubicBezTo>
                  <a:cubicBezTo>
                    <a:pt x="1504" y="305"/>
                    <a:pt x="1504" y="305"/>
                    <a:pt x="1504" y="305"/>
                  </a:cubicBezTo>
                  <a:cubicBezTo>
                    <a:pt x="1504" y="304"/>
                    <a:pt x="1504" y="304"/>
                    <a:pt x="1504" y="304"/>
                  </a:cubicBezTo>
                  <a:cubicBezTo>
                    <a:pt x="1505" y="303"/>
                    <a:pt x="1505" y="303"/>
                    <a:pt x="1505" y="303"/>
                  </a:cubicBezTo>
                  <a:cubicBezTo>
                    <a:pt x="1507" y="302"/>
                    <a:pt x="1507" y="302"/>
                    <a:pt x="1507" y="302"/>
                  </a:cubicBezTo>
                  <a:cubicBezTo>
                    <a:pt x="1509" y="301"/>
                    <a:pt x="1509" y="301"/>
                    <a:pt x="1509" y="301"/>
                  </a:cubicBezTo>
                  <a:cubicBezTo>
                    <a:pt x="1509" y="307"/>
                    <a:pt x="1509" y="307"/>
                    <a:pt x="1509" y="307"/>
                  </a:cubicBezTo>
                  <a:cubicBezTo>
                    <a:pt x="1514" y="309"/>
                    <a:pt x="1514" y="309"/>
                    <a:pt x="1514" y="309"/>
                  </a:cubicBezTo>
                  <a:cubicBezTo>
                    <a:pt x="1520" y="309"/>
                    <a:pt x="1520" y="309"/>
                    <a:pt x="1520" y="309"/>
                  </a:cubicBezTo>
                  <a:cubicBezTo>
                    <a:pt x="1524" y="306"/>
                    <a:pt x="1524" y="306"/>
                    <a:pt x="1524" y="306"/>
                  </a:cubicBezTo>
                  <a:cubicBezTo>
                    <a:pt x="1523" y="305"/>
                    <a:pt x="1523" y="305"/>
                    <a:pt x="1523" y="305"/>
                  </a:cubicBezTo>
                  <a:cubicBezTo>
                    <a:pt x="1521" y="304"/>
                    <a:pt x="1521" y="304"/>
                    <a:pt x="1521" y="304"/>
                  </a:cubicBezTo>
                  <a:cubicBezTo>
                    <a:pt x="1519" y="303"/>
                    <a:pt x="1519" y="303"/>
                    <a:pt x="1519" y="303"/>
                  </a:cubicBezTo>
                  <a:cubicBezTo>
                    <a:pt x="1517" y="303"/>
                    <a:pt x="1517" y="303"/>
                    <a:pt x="1517" y="303"/>
                  </a:cubicBezTo>
                  <a:cubicBezTo>
                    <a:pt x="1518" y="301"/>
                    <a:pt x="1518" y="301"/>
                    <a:pt x="1518" y="301"/>
                  </a:cubicBezTo>
                  <a:cubicBezTo>
                    <a:pt x="1518" y="300"/>
                    <a:pt x="1518" y="300"/>
                    <a:pt x="1518" y="300"/>
                  </a:cubicBezTo>
                  <a:cubicBezTo>
                    <a:pt x="1518" y="300"/>
                    <a:pt x="1518" y="300"/>
                    <a:pt x="1518" y="300"/>
                  </a:cubicBezTo>
                  <a:cubicBezTo>
                    <a:pt x="1519" y="299"/>
                    <a:pt x="1519" y="299"/>
                    <a:pt x="1519" y="299"/>
                  </a:cubicBezTo>
                  <a:cubicBezTo>
                    <a:pt x="1519" y="297"/>
                    <a:pt x="1519" y="297"/>
                    <a:pt x="1519" y="297"/>
                  </a:cubicBezTo>
                  <a:cubicBezTo>
                    <a:pt x="1518" y="297"/>
                    <a:pt x="1518" y="297"/>
                    <a:pt x="1518" y="297"/>
                  </a:cubicBezTo>
                  <a:cubicBezTo>
                    <a:pt x="1516" y="296"/>
                    <a:pt x="1516" y="296"/>
                    <a:pt x="1516" y="296"/>
                  </a:cubicBezTo>
                  <a:cubicBezTo>
                    <a:pt x="1513" y="293"/>
                    <a:pt x="1513" y="293"/>
                    <a:pt x="1513" y="293"/>
                  </a:cubicBezTo>
                  <a:cubicBezTo>
                    <a:pt x="1513" y="292"/>
                    <a:pt x="1513" y="292"/>
                    <a:pt x="1513" y="292"/>
                  </a:cubicBezTo>
                  <a:cubicBezTo>
                    <a:pt x="1514" y="286"/>
                    <a:pt x="1514" y="286"/>
                    <a:pt x="1514" y="286"/>
                  </a:cubicBezTo>
                  <a:cubicBezTo>
                    <a:pt x="1512" y="284"/>
                    <a:pt x="1512" y="284"/>
                    <a:pt x="1512" y="284"/>
                  </a:cubicBezTo>
                  <a:cubicBezTo>
                    <a:pt x="1510" y="282"/>
                    <a:pt x="1510" y="282"/>
                    <a:pt x="1510" y="282"/>
                  </a:cubicBezTo>
                  <a:cubicBezTo>
                    <a:pt x="1507" y="281"/>
                    <a:pt x="1507" y="281"/>
                    <a:pt x="1507" y="281"/>
                  </a:cubicBezTo>
                  <a:cubicBezTo>
                    <a:pt x="1504" y="281"/>
                    <a:pt x="1504" y="281"/>
                    <a:pt x="1504" y="281"/>
                  </a:cubicBezTo>
                  <a:cubicBezTo>
                    <a:pt x="1511" y="274"/>
                    <a:pt x="1511" y="274"/>
                    <a:pt x="1511" y="274"/>
                  </a:cubicBezTo>
                  <a:cubicBezTo>
                    <a:pt x="1515" y="272"/>
                    <a:pt x="1515" y="272"/>
                    <a:pt x="1515" y="272"/>
                  </a:cubicBezTo>
                  <a:cubicBezTo>
                    <a:pt x="1520" y="271"/>
                    <a:pt x="1520" y="271"/>
                    <a:pt x="1520" y="271"/>
                  </a:cubicBezTo>
                  <a:cubicBezTo>
                    <a:pt x="1530" y="271"/>
                    <a:pt x="1530" y="271"/>
                    <a:pt x="1530" y="271"/>
                  </a:cubicBezTo>
                  <a:cubicBezTo>
                    <a:pt x="1535" y="271"/>
                    <a:pt x="1535" y="271"/>
                    <a:pt x="1535" y="271"/>
                  </a:cubicBezTo>
                  <a:cubicBezTo>
                    <a:pt x="1539" y="268"/>
                    <a:pt x="1539" y="268"/>
                    <a:pt x="1539" y="268"/>
                  </a:cubicBezTo>
                  <a:cubicBezTo>
                    <a:pt x="1538" y="276"/>
                    <a:pt x="1538" y="276"/>
                    <a:pt x="1538" y="276"/>
                  </a:cubicBezTo>
                  <a:cubicBezTo>
                    <a:pt x="1535" y="278"/>
                    <a:pt x="1535" y="278"/>
                    <a:pt x="1535" y="278"/>
                  </a:cubicBezTo>
                  <a:cubicBezTo>
                    <a:pt x="1525" y="279"/>
                    <a:pt x="1525" y="279"/>
                    <a:pt x="1525" y="279"/>
                  </a:cubicBezTo>
                  <a:cubicBezTo>
                    <a:pt x="1520" y="281"/>
                    <a:pt x="1520" y="281"/>
                    <a:pt x="1520" y="281"/>
                  </a:cubicBezTo>
                  <a:cubicBezTo>
                    <a:pt x="1520" y="284"/>
                    <a:pt x="1520" y="284"/>
                    <a:pt x="1520" y="284"/>
                  </a:cubicBezTo>
                  <a:cubicBezTo>
                    <a:pt x="1522" y="286"/>
                    <a:pt x="1522" y="286"/>
                    <a:pt x="1522" y="286"/>
                  </a:cubicBezTo>
                  <a:cubicBezTo>
                    <a:pt x="1527" y="288"/>
                    <a:pt x="1527" y="288"/>
                    <a:pt x="1527" y="288"/>
                  </a:cubicBezTo>
                  <a:cubicBezTo>
                    <a:pt x="1527" y="290"/>
                    <a:pt x="1527" y="290"/>
                    <a:pt x="1527" y="290"/>
                  </a:cubicBezTo>
                  <a:cubicBezTo>
                    <a:pt x="1525" y="293"/>
                    <a:pt x="1525" y="293"/>
                    <a:pt x="1525" y="293"/>
                  </a:cubicBezTo>
                  <a:cubicBezTo>
                    <a:pt x="1528" y="295"/>
                    <a:pt x="1528" y="295"/>
                    <a:pt x="1528" y="295"/>
                  </a:cubicBezTo>
                  <a:cubicBezTo>
                    <a:pt x="1537" y="297"/>
                    <a:pt x="1537" y="297"/>
                    <a:pt x="1537" y="297"/>
                  </a:cubicBezTo>
                  <a:cubicBezTo>
                    <a:pt x="1537" y="298"/>
                    <a:pt x="1537" y="298"/>
                    <a:pt x="1537" y="298"/>
                  </a:cubicBezTo>
                  <a:cubicBezTo>
                    <a:pt x="1536" y="299"/>
                    <a:pt x="1536" y="299"/>
                    <a:pt x="1536" y="299"/>
                  </a:cubicBezTo>
                  <a:cubicBezTo>
                    <a:pt x="1535" y="300"/>
                    <a:pt x="1535" y="300"/>
                    <a:pt x="1535" y="300"/>
                  </a:cubicBezTo>
                  <a:cubicBezTo>
                    <a:pt x="1534" y="301"/>
                    <a:pt x="1534" y="301"/>
                    <a:pt x="1534" y="301"/>
                  </a:cubicBezTo>
                  <a:cubicBezTo>
                    <a:pt x="1537" y="304"/>
                    <a:pt x="1537" y="304"/>
                    <a:pt x="1537" y="304"/>
                  </a:cubicBezTo>
                  <a:cubicBezTo>
                    <a:pt x="1540" y="306"/>
                    <a:pt x="1540" y="306"/>
                    <a:pt x="1540" y="306"/>
                  </a:cubicBezTo>
                  <a:cubicBezTo>
                    <a:pt x="1548" y="308"/>
                    <a:pt x="1548" y="308"/>
                    <a:pt x="1548" y="308"/>
                  </a:cubicBezTo>
                  <a:cubicBezTo>
                    <a:pt x="1547" y="306"/>
                    <a:pt x="1547" y="306"/>
                    <a:pt x="1547" y="306"/>
                  </a:cubicBezTo>
                  <a:cubicBezTo>
                    <a:pt x="1546" y="305"/>
                    <a:pt x="1546" y="305"/>
                    <a:pt x="1546" y="305"/>
                  </a:cubicBezTo>
                  <a:cubicBezTo>
                    <a:pt x="1544" y="304"/>
                    <a:pt x="1544" y="304"/>
                    <a:pt x="1544" y="304"/>
                  </a:cubicBezTo>
                  <a:cubicBezTo>
                    <a:pt x="1543" y="304"/>
                    <a:pt x="1543" y="304"/>
                    <a:pt x="1543" y="304"/>
                  </a:cubicBezTo>
                  <a:cubicBezTo>
                    <a:pt x="1544" y="301"/>
                    <a:pt x="1544" y="301"/>
                    <a:pt x="1544" y="301"/>
                  </a:cubicBezTo>
                  <a:cubicBezTo>
                    <a:pt x="1546" y="300"/>
                    <a:pt x="1546" y="300"/>
                    <a:pt x="1546" y="300"/>
                  </a:cubicBezTo>
                  <a:cubicBezTo>
                    <a:pt x="1548" y="300"/>
                    <a:pt x="1548" y="300"/>
                    <a:pt x="1548" y="300"/>
                  </a:cubicBezTo>
                  <a:cubicBezTo>
                    <a:pt x="1551" y="301"/>
                    <a:pt x="1551" y="301"/>
                    <a:pt x="1551" y="301"/>
                  </a:cubicBezTo>
                  <a:cubicBezTo>
                    <a:pt x="1553" y="291"/>
                    <a:pt x="1553" y="291"/>
                    <a:pt x="1553" y="291"/>
                  </a:cubicBezTo>
                  <a:cubicBezTo>
                    <a:pt x="1551" y="287"/>
                    <a:pt x="1551" y="287"/>
                    <a:pt x="1551" y="287"/>
                  </a:cubicBezTo>
                  <a:cubicBezTo>
                    <a:pt x="1552" y="285"/>
                    <a:pt x="1552" y="285"/>
                    <a:pt x="1552" y="285"/>
                  </a:cubicBezTo>
                  <a:cubicBezTo>
                    <a:pt x="1556" y="285"/>
                    <a:pt x="1556" y="285"/>
                    <a:pt x="1556" y="285"/>
                  </a:cubicBezTo>
                  <a:cubicBezTo>
                    <a:pt x="1558" y="289"/>
                    <a:pt x="1558" y="289"/>
                    <a:pt x="1558" y="289"/>
                  </a:cubicBezTo>
                  <a:cubicBezTo>
                    <a:pt x="1560" y="297"/>
                    <a:pt x="1560" y="297"/>
                    <a:pt x="1560" y="297"/>
                  </a:cubicBezTo>
                  <a:cubicBezTo>
                    <a:pt x="1562" y="301"/>
                    <a:pt x="1562" y="301"/>
                    <a:pt x="1562" y="301"/>
                  </a:cubicBezTo>
                  <a:cubicBezTo>
                    <a:pt x="1564" y="303"/>
                    <a:pt x="1564" y="303"/>
                    <a:pt x="1564" y="303"/>
                  </a:cubicBezTo>
                  <a:cubicBezTo>
                    <a:pt x="1564" y="304"/>
                    <a:pt x="1564" y="304"/>
                    <a:pt x="1564" y="304"/>
                  </a:cubicBezTo>
                  <a:cubicBezTo>
                    <a:pt x="1556" y="306"/>
                    <a:pt x="1556" y="306"/>
                    <a:pt x="1556" y="306"/>
                  </a:cubicBezTo>
                  <a:cubicBezTo>
                    <a:pt x="1558" y="308"/>
                    <a:pt x="1558" y="308"/>
                    <a:pt x="1558" y="308"/>
                  </a:cubicBezTo>
                  <a:cubicBezTo>
                    <a:pt x="1559" y="309"/>
                    <a:pt x="1559" y="309"/>
                    <a:pt x="1559" y="309"/>
                  </a:cubicBezTo>
                  <a:cubicBezTo>
                    <a:pt x="1560" y="308"/>
                    <a:pt x="1560" y="308"/>
                    <a:pt x="1560" y="308"/>
                  </a:cubicBezTo>
                  <a:cubicBezTo>
                    <a:pt x="1562" y="308"/>
                    <a:pt x="1562" y="308"/>
                    <a:pt x="1562" y="308"/>
                  </a:cubicBezTo>
                  <a:cubicBezTo>
                    <a:pt x="1566" y="310"/>
                    <a:pt x="1566" y="310"/>
                    <a:pt x="1566" y="310"/>
                  </a:cubicBezTo>
                  <a:cubicBezTo>
                    <a:pt x="1567" y="312"/>
                    <a:pt x="1567" y="312"/>
                    <a:pt x="1567" y="312"/>
                  </a:cubicBezTo>
                  <a:cubicBezTo>
                    <a:pt x="1570" y="310"/>
                    <a:pt x="1570" y="310"/>
                    <a:pt x="1570" y="310"/>
                  </a:cubicBezTo>
                  <a:cubicBezTo>
                    <a:pt x="1571" y="306"/>
                    <a:pt x="1571" y="306"/>
                    <a:pt x="1571" y="306"/>
                  </a:cubicBezTo>
                  <a:cubicBezTo>
                    <a:pt x="1569" y="303"/>
                    <a:pt x="1569" y="303"/>
                    <a:pt x="1569" y="303"/>
                  </a:cubicBezTo>
                  <a:cubicBezTo>
                    <a:pt x="1567" y="302"/>
                    <a:pt x="1567" y="302"/>
                    <a:pt x="1567" y="302"/>
                  </a:cubicBezTo>
                  <a:cubicBezTo>
                    <a:pt x="1567" y="300"/>
                    <a:pt x="1567" y="300"/>
                    <a:pt x="1567" y="300"/>
                  </a:cubicBezTo>
                  <a:cubicBezTo>
                    <a:pt x="1566" y="297"/>
                    <a:pt x="1566" y="297"/>
                    <a:pt x="1566" y="297"/>
                  </a:cubicBezTo>
                  <a:cubicBezTo>
                    <a:pt x="1567" y="295"/>
                    <a:pt x="1567" y="295"/>
                    <a:pt x="1567" y="295"/>
                  </a:cubicBezTo>
                  <a:cubicBezTo>
                    <a:pt x="1572" y="296"/>
                    <a:pt x="1572" y="296"/>
                    <a:pt x="1572" y="296"/>
                  </a:cubicBezTo>
                  <a:cubicBezTo>
                    <a:pt x="1574" y="298"/>
                    <a:pt x="1574" y="298"/>
                    <a:pt x="1574" y="298"/>
                  </a:cubicBezTo>
                  <a:cubicBezTo>
                    <a:pt x="1579" y="304"/>
                    <a:pt x="1579" y="304"/>
                    <a:pt x="1579" y="304"/>
                  </a:cubicBezTo>
                  <a:cubicBezTo>
                    <a:pt x="1585" y="306"/>
                    <a:pt x="1585" y="306"/>
                    <a:pt x="1585" y="306"/>
                  </a:cubicBezTo>
                  <a:cubicBezTo>
                    <a:pt x="1588" y="306"/>
                    <a:pt x="1588" y="306"/>
                    <a:pt x="1588" y="306"/>
                  </a:cubicBezTo>
                  <a:cubicBezTo>
                    <a:pt x="1588" y="304"/>
                    <a:pt x="1588" y="304"/>
                    <a:pt x="1588" y="304"/>
                  </a:cubicBezTo>
                  <a:cubicBezTo>
                    <a:pt x="1588" y="301"/>
                    <a:pt x="1588" y="301"/>
                    <a:pt x="1588" y="301"/>
                  </a:cubicBezTo>
                  <a:cubicBezTo>
                    <a:pt x="1589" y="300"/>
                    <a:pt x="1589" y="300"/>
                    <a:pt x="1589" y="300"/>
                  </a:cubicBezTo>
                  <a:cubicBezTo>
                    <a:pt x="1591" y="300"/>
                    <a:pt x="1591" y="300"/>
                    <a:pt x="1591" y="300"/>
                  </a:cubicBezTo>
                  <a:cubicBezTo>
                    <a:pt x="1594" y="304"/>
                    <a:pt x="1594" y="304"/>
                    <a:pt x="1594" y="304"/>
                  </a:cubicBezTo>
                  <a:cubicBezTo>
                    <a:pt x="1598" y="304"/>
                    <a:pt x="1598" y="304"/>
                    <a:pt x="1598" y="304"/>
                  </a:cubicBezTo>
                  <a:cubicBezTo>
                    <a:pt x="1611" y="302"/>
                    <a:pt x="1611" y="302"/>
                    <a:pt x="1611" y="302"/>
                  </a:cubicBezTo>
                  <a:cubicBezTo>
                    <a:pt x="1612" y="300"/>
                    <a:pt x="1612" y="300"/>
                    <a:pt x="1612" y="300"/>
                  </a:cubicBezTo>
                  <a:cubicBezTo>
                    <a:pt x="1614" y="296"/>
                    <a:pt x="1614" y="296"/>
                    <a:pt x="1614" y="296"/>
                  </a:cubicBezTo>
                  <a:cubicBezTo>
                    <a:pt x="1616" y="294"/>
                    <a:pt x="1616" y="294"/>
                    <a:pt x="1616" y="294"/>
                  </a:cubicBezTo>
                  <a:cubicBezTo>
                    <a:pt x="1623" y="290"/>
                    <a:pt x="1623" y="290"/>
                    <a:pt x="1623" y="290"/>
                  </a:cubicBezTo>
                  <a:cubicBezTo>
                    <a:pt x="1626" y="289"/>
                    <a:pt x="1626" y="289"/>
                    <a:pt x="1626" y="289"/>
                  </a:cubicBezTo>
                  <a:cubicBezTo>
                    <a:pt x="1626" y="288"/>
                    <a:pt x="1626" y="288"/>
                    <a:pt x="1626" y="288"/>
                  </a:cubicBezTo>
                  <a:cubicBezTo>
                    <a:pt x="1623" y="285"/>
                    <a:pt x="1623" y="285"/>
                    <a:pt x="1623" y="285"/>
                  </a:cubicBezTo>
                  <a:cubicBezTo>
                    <a:pt x="1623" y="279"/>
                    <a:pt x="1623" y="279"/>
                    <a:pt x="1623" y="279"/>
                  </a:cubicBezTo>
                  <a:cubicBezTo>
                    <a:pt x="1625" y="275"/>
                    <a:pt x="1625" y="275"/>
                    <a:pt x="1625" y="275"/>
                  </a:cubicBezTo>
                  <a:cubicBezTo>
                    <a:pt x="1629" y="277"/>
                    <a:pt x="1629" y="277"/>
                    <a:pt x="1629" y="277"/>
                  </a:cubicBezTo>
                  <a:cubicBezTo>
                    <a:pt x="1628" y="278"/>
                    <a:pt x="1628" y="278"/>
                    <a:pt x="1628" y="278"/>
                  </a:cubicBezTo>
                  <a:cubicBezTo>
                    <a:pt x="1630" y="280"/>
                    <a:pt x="1630" y="280"/>
                    <a:pt x="1630" y="280"/>
                  </a:cubicBezTo>
                  <a:cubicBezTo>
                    <a:pt x="1631" y="279"/>
                    <a:pt x="1631" y="279"/>
                    <a:pt x="1631" y="279"/>
                  </a:cubicBezTo>
                  <a:cubicBezTo>
                    <a:pt x="1632" y="277"/>
                    <a:pt x="1632" y="277"/>
                    <a:pt x="1632" y="277"/>
                  </a:cubicBezTo>
                  <a:cubicBezTo>
                    <a:pt x="1631" y="274"/>
                    <a:pt x="1631" y="274"/>
                    <a:pt x="1631" y="274"/>
                  </a:cubicBezTo>
                  <a:cubicBezTo>
                    <a:pt x="1632" y="271"/>
                    <a:pt x="1632" y="271"/>
                    <a:pt x="1632" y="271"/>
                  </a:cubicBezTo>
                  <a:cubicBezTo>
                    <a:pt x="1633" y="269"/>
                    <a:pt x="1633" y="269"/>
                    <a:pt x="1633" y="269"/>
                  </a:cubicBezTo>
                  <a:cubicBezTo>
                    <a:pt x="1634" y="267"/>
                    <a:pt x="1634" y="267"/>
                    <a:pt x="1634" y="267"/>
                  </a:cubicBezTo>
                  <a:cubicBezTo>
                    <a:pt x="1632" y="264"/>
                    <a:pt x="1632" y="264"/>
                    <a:pt x="1632" y="264"/>
                  </a:cubicBezTo>
                  <a:cubicBezTo>
                    <a:pt x="1636" y="261"/>
                    <a:pt x="1636" y="261"/>
                    <a:pt x="1636" y="261"/>
                  </a:cubicBezTo>
                  <a:cubicBezTo>
                    <a:pt x="1637" y="260"/>
                    <a:pt x="1637" y="260"/>
                    <a:pt x="1637" y="260"/>
                  </a:cubicBezTo>
                  <a:cubicBezTo>
                    <a:pt x="1638" y="258"/>
                    <a:pt x="1638" y="258"/>
                    <a:pt x="1638" y="258"/>
                  </a:cubicBezTo>
                  <a:cubicBezTo>
                    <a:pt x="1638" y="257"/>
                    <a:pt x="1638" y="257"/>
                    <a:pt x="1638" y="257"/>
                  </a:cubicBezTo>
                  <a:cubicBezTo>
                    <a:pt x="1637" y="256"/>
                    <a:pt x="1637" y="256"/>
                    <a:pt x="1637" y="256"/>
                  </a:cubicBezTo>
                  <a:cubicBezTo>
                    <a:pt x="1637" y="254"/>
                    <a:pt x="1637" y="254"/>
                    <a:pt x="1637" y="254"/>
                  </a:cubicBezTo>
                  <a:cubicBezTo>
                    <a:pt x="1636" y="253"/>
                    <a:pt x="1636" y="253"/>
                    <a:pt x="1636" y="253"/>
                  </a:cubicBezTo>
                  <a:cubicBezTo>
                    <a:pt x="1636" y="251"/>
                    <a:pt x="1636" y="251"/>
                    <a:pt x="1636" y="251"/>
                  </a:cubicBezTo>
                  <a:cubicBezTo>
                    <a:pt x="1639" y="250"/>
                    <a:pt x="1639" y="250"/>
                    <a:pt x="1639" y="250"/>
                  </a:cubicBezTo>
                  <a:cubicBezTo>
                    <a:pt x="1640" y="249"/>
                    <a:pt x="1640" y="249"/>
                    <a:pt x="1640" y="249"/>
                  </a:cubicBezTo>
                  <a:cubicBezTo>
                    <a:pt x="1649" y="235"/>
                    <a:pt x="1649" y="235"/>
                    <a:pt x="1649" y="235"/>
                  </a:cubicBezTo>
                  <a:cubicBezTo>
                    <a:pt x="1649" y="232"/>
                    <a:pt x="1649" y="232"/>
                    <a:pt x="1649" y="232"/>
                  </a:cubicBezTo>
                  <a:cubicBezTo>
                    <a:pt x="1648" y="229"/>
                    <a:pt x="1648" y="229"/>
                    <a:pt x="1648" y="229"/>
                  </a:cubicBezTo>
                  <a:cubicBezTo>
                    <a:pt x="1647" y="224"/>
                    <a:pt x="1647" y="224"/>
                    <a:pt x="1647" y="224"/>
                  </a:cubicBezTo>
                  <a:cubicBezTo>
                    <a:pt x="1648" y="220"/>
                    <a:pt x="1648" y="220"/>
                    <a:pt x="1648" y="220"/>
                  </a:cubicBezTo>
                  <a:lnTo>
                    <a:pt x="1650" y="226"/>
                  </a:lnTo>
                  <a:close/>
                  <a:moveTo>
                    <a:pt x="1641" y="364"/>
                  </a:moveTo>
                  <a:cubicBezTo>
                    <a:pt x="1640" y="365"/>
                    <a:pt x="1640" y="365"/>
                    <a:pt x="1640" y="365"/>
                  </a:cubicBezTo>
                  <a:cubicBezTo>
                    <a:pt x="1640" y="367"/>
                    <a:pt x="1640" y="367"/>
                    <a:pt x="1640" y="367"/>
                  </a:cubicBezTo>
                  <a:cubicBezTo>
                    <a:pt x="1639" y="369"/>
                    <a:pt x="1639" y="369"/>
                    <a:pt x="1639" y="369"/>
                  </a:cubicBezTo>
                  <a:cubicBezTo>
                    <a:pt x="1637" y="371"/>
                    <a:pt x="1637" y="371"/>
                    <a:pt x="1637" y="371"/>
                  </a:cubicBezTo>
                  <a:cubicBezTo>
                    <a:pt x="1637" y="372"/>
                    <a:pt x="1637" y="372"/>
                    <a:pt x="1637" y="372"/>
                  </a:cubicBezTo>
                  <a:cubicBezTo>
                    <a:pt x="1637" y="376"/>
                    <a:pt x="1637" y="376"/>
                    <a:pt x="1637" y="376"/>
                  </a:cubicBezTo>
                  <a:cubicBezTo>
                    <a:pt x="1632" y="384"/>
                    <a:pt x="1632" y="384"/>
                    <a:pt x="1632" y="384"/>
                  </a:cubicBezTo>
                  <a:cubicBezTo>
                    <a:pt x="1630" y="387"/>
                    <a:pt x="1630" y="387"/>
                    <a:pt x="1630" y="387"/>
                  </a:cubicBezTo>
                  <a:cubicBezTo>
                    <a:pt x="1632" y="386"/>
                    <a:pt x="1632" y="386"/>
                    <a:pt x="1632" y="386"/>
                  </a:cubicBezTo>
                  <a:cubicBezTo>
                    <a:pt x="1634" y="381"/>
                    <a:pt x="1634" y="381"/>
                    <a:pt x="1634" y="381"/>
                  </a:cubicBezTo>
                  <a:cubicBezTo>
                    <a:pt x="1646" y="368"/>
                    <a:pt x="1646" y="368"/>
                    <a:pt x="1646" y="368"/>
                  </a:cubicBezTo>
                  <a:cubicBezTo>
                    <a:pt x="1647" y="367"/>
                    <a:pt x="1647" y="367"/>
                    <a:pt x="1647" y="367"/>
                  </a:cubicBezTo>
                  <a:cubicBezTo>
                    <a:pt x="1647" y="367"/>
                    <a:pt x="1647" y="367"/>
                    <a:pt x="1647" y="367"/>
                  </a:cubicBezTo>
                  <a:cubicBezTo>
                    <a:pt x="1648" y="366"/>
                    <a:pt x="1648" y="366"/>
                    <a:pt x="1648" y="366"/>
                  </a:cubicBezTo>
                  <a:cubicBezTo>
                    <a:pt x="1649" y="365"/>
                    <a:pt x="1649" y="365"/>
                    <a:pt x="1649" y="365"/>
                  </a:cubicBezTo>
                  <a:cubicBezTo>
                    <a:pt x="1644" y="364"/>
                    <a:pt x="1644" y="364"/>
                    <a:pt x="1644" y="364"/>
                  </a:cubicBezTo>
                  <a:lnTo>
                    <a:pt x="1641" y="36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8"/>
            <p:cNvSpPr>
              <a:spLocks/>
            </p:cNvSpPr>
            <p:nvPr/>
          </p:nvSpPr>
          <p:spPr bwMode="auto">
            <a:xfrm>
              <a:off x="3446463" y="3632200"/>
              <a:ext cx="881063" cy="944563"/>
            </a:xfrm>
            <a:custGeom>
              <a:avLst/>
              <a:gdLst>
                <a:gd name="T0" fmla="*/ 1271 w 1308"/>
                <a:gd name="T1" fmla="*/ 64 h 1402"/>
                <a:gd name="T2" fmla="*/ 114 w 1308"/>
                <a:gd name="T3" fmla="*/ 0 h 1402"/>
                <a:gd name="T4" fmla="*/ 11 w 1308"/>
                <a:gd name="T5" fmla="*/ 1249 h 1402"/>
                <a:gd name="T6" fmla="*/ 0 w 1308"/>
                <a:gd name="T7" fmla="*/ 1387 h 1402"/>
                <a:gd name="T8" fmla="*/ 0 w 1308"/>
                <a:gd name="T9" fmla="*/ 1387 h 1402"/>
                <a:gd name="T10" fmla="*/ 0 w 1308"/>
                <a:gd name="T11" fmla="*/ 1388 h 1402"/>
                <a:gd name="T12" fmla="*/ 0 w 1308"/>
                <a:gd name="T13" fmla="*/ 1388 h 1402"/>
                <a:gd name="T14" fmla="*/ 0 w 1308"/>
                <a:gd name="T15" fmla="*/ 1388 h 1402"/>
                <a:gd name="T16" fmla="*/ 0 w 1308"/>
                <a:gd name="T17" fmla="*/ 1388 h 1402"/>
                <a:gd name="T18" fmla="*/ 0 w 1308"/>
                <a:gd name="T19" fmla="*/ 1388 h 1402"/>
                <a:gd name="T20" fmla="*/ 0 w 1308"/>
                <a:gd name="T21" fmla="*/ 1388 h 1402"/>
                <a:gd name="T22" fmla="*/ 0 w 1308"/>
                <a:gd name="T23" fmla="*/ 1388 h 1402"/>
                <a:gd name="T24" fmla="*/ 0 w 1308"/>
                <a:gd name="T25" fmla="*/ 1388 h 1402"/>
                <a:gd name="T26" fmla="*/ 0 w 1308"/>
                <a:gd name="T27" fmla="*/ 1388 h 1402"/>
                <a:gd name="T28" fmla="*/ 0 w 1308"/>
                <a:gd name="T29" fmla="*/ 1388 h 1402"/>
                <a:gd name="T30" fmla="*/ 0 w 1308"/>
                <a:gd name="T31" fmla="*/ 1388 h 1402"/>
                <a:gd name="T32" fmla="*/ 0 w 1308"/>
                <a:gd name="T33" fmla="*/ 1388 h 1402"/>
                <a:gd name="T34" fmla="*/ 0 w 1308"/>
                <a:gd name="T35" fmla="*/ 1388 h 1402"/>
                <a:gd name="T36" fmla="*/ 0 w 1308"/>
                <a:gd name="T37" fmla="*/ 1388 h 1402"/>
                <a:gd name="T38" fmla="*/ 0 w 1308"/>
                <a:gd name="T39" fmla="*/ 1388 h 1402"/>
                <a:gd name="T40" fmla="*/ 0 w 1308"/>
                <a:gd name="T41" fmla="*/ 1388 h 1402"/>
                <a:gd name="T42" fmla="*/ 0 w 1308"/>
                <a:gd name="T43" fmla="*/ 1388 h 1402"/>
                <a:gd name="T44" fmla="*/ 0 w 1308"/>
                <a:gd name="T45" fmla="*/ 1388 h 1402"/>
                <a:gd name="T46" fmla="*/ 0 w 1308"/>
                <a:gd name="T47" fmla="*/ 1388 h 1402"/>
                <a:gd name="T48" fmla="*/ 0 w 1308"/>
                <a:gd name="T49" fmla="*/ 1388 h 1402"/>
                <a:gd name="T50" fmla="*/ 0 w 1308"/>
                <a:gd name="T51" fmla="*/ 1388 h 1402"/>
                <a:gd name="T52" fmla="*/ 0 w 1308"/>
                <a:gd name="T53" fmla="*/ 1388 h 1402"/>
                <a:gd name="T54" fmla="*/ 0 w 1308"/>
                <a:gd name="T55" fmla="*/ 1389 h 1402"/>
                <a:gd name="T56" fmla="*/ 0 w 1308"/>
                <a:gd name="T57" fmla="*/ 1389 h 1402"/>
                <a:gd name="T58" fmla="*/ 0 w 1308"/>
                <a:gd name="T59" fmla="*/ 1389 h 1402"/>
                <a:gd name="T60" fmla="*/ 0 w 1308"/>
                <a:gd name="T61" fmla="*/ 1389 h 1402"/>
                <a:gd name="T62" fmla="*/ 0 w 1308"/>
                <a:gd name="T63" fmla="*/ 1389 h 1402"/>
                <a:gd name="T64" fmla="*/ 175 w 1308"/>
                <a:gd name="T65" fmla="*/ 1402 h 1402"/>
                <a:gd name="T66" fmla="*/ 183 w 1308"/>
                <a:gd name="T67" fmla="*/ 1292 h 1402"/>
                <a:gd name="T68" fmla="*/ 538 w 1308"/>
                <a:gd name="T69" fmla="*/ 1317 h 1402"/>
                <a:gd name="T70" fmla="*/ 540 w 1308"/>
                <a:gd name="T71" fmla="*/ 1318 h 1402"/>
                <a:gd name="T72" fmla="*/ 531 w 1308"/>
                <a:gd name="T73" fmla="*/ 1307 h 1402"/>
                <a:gd name="T74" fmla="*/ 528 w 1308"/>
                <a:gd name="T75" fmla="*/ 1305 h 1402"/>
                <a:gd name="T76" fmla="*/ 528 w 1308"/>
                <a:gd name="T77" fmla="*/ 1305 h 1402"/>
                <a:gd name="T78" fmla="*/ 525 w 1308"/>
                <a:gd name="T79" fmla="*/ 1304 h 1402"/>
                <a:gd name="T80" fmla="*/ 523 w 1308"/>
                <a:gd name="T81" fmla="*/ 1303 h 1402"/>
                <a:gd name="T82" fmla="*/ 521 w 1308"/>
                <a:gd name="T83" fmla="*/ 1301 h 1402"/>
                <a:gd name="T84" fmla="*/ 520 w 1308"/>
                <a:gd name="T85" fmla="*/ 1298 h 1402"/>
                <a:gd name="T86" fmla="*/ 521 w 1308"/>
                <a:gd name="T87" fmla="*/ 1296 h 1402"/>
                <a:gd name="T88" fmla="*/ 517 w 1308"/>
                <a:gd name="T89" fmla="*/ 1288 h 1402"/>
                <a:gd name="T90" fmla="*/ 515 w 1308"/>
                <a:gd name="T91" fmla="*/ 1284 h 1402"/>
                <a:gd name="T92" fmla="*/ 515 w 1308"/>
                <a:gd name="T93" fmla="*/ 1278 h 1402"/>
                <a:gd name="T94" fmla="*/ 514 w 1308"/>
                <a:gd name="T95" fmla="*/ 1273 h 1402"/>
                <a:gd name="T96" fmla="*/ 511 w 1308"/>
                <a:gd name="T97" fmla="*/ 1264 h 1402"/>
                <a:gd name="T98" fmla="*/ 511 w 1308"/>
                <a:gd name="T99" fmla="*/ 1260 h 1402"/>
                <a:gd name="T100" fmla="*/ 1261 w 1308"/>
                <a:gd name="T101" fmla="*/ 1292 h 1402"/>
                <a:gd name="T102" fmla="*/ 1297 w 1308"/>
                <a:gd name="T103" fmla="*/ 192 h 1402"/>
                <a:gd name="T104" fmla="*/ 1297 w 1308"/>
                <a:gd name="T105" fmla="*/ 188 h 1402"/>
                <a:gd name="T106" fmla="*/ 1305 w 1308"/>
                <a:gd name="T107" fmla="*/ 188 h 1402"/>
                <a:gd name="T108" fmla="*/ 1308 w 1308"/>
                <a:gd name="T109" fmla="*/ 65 h 1402"/>
                <a:gd name="T110" fmla="*/ 1271 w 1308"/>
                <a:gd name="T111" fmla="*/ 64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8" h="1402">
                  <a:moveTo>
                    <a:pt x="1271" y="64"/>
                  </a:moveTo>
                  <a:cubicBezTo>
                    <a:pt x="885" y="52"/>
                    <a:pt x="499" y="31"/>
                    <a:pt x="114" y="0"/>
                  </a:cubicBezTo>
                  <a:cubicBezTo>
                    <a:pt x="80" y="416"/>
                    <a:pt x="46" y="833"/>
                    <a:pt x="11" y="1249"/>
                  </a:cubicBezTo>
                  <a:cubicBezTo>
                    <a:pt x="8" y="1295"/>
                    <a:pt x="4" y="1341"/>
                    <a:pt x="0" y="1387"/>
                  </a:cubicBezTo>
                  <a:cubicBezTo>
                    <a:pt x="0" y="1387"/>
                    <a:pt x="0" y="1387"/>
                    <a:pt x="0" y="1387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8"/>
                    <a:pt x="0" y="1388"/>
                    <a:pt x="0" y="1388"/>
                  </a:cubicBezTo>
                  <a:cubicBezTo>
                    <a:pt x="0" y="1389"/>
                    <a:pt x="0" y="1389"/>
                    <a:pt x="0" y="1389"/>
                  </a:cubicBezTo>
                  <a:cubicBezTo>
                    <a:pt x="0" y="1389"/>
                    <a:pt x="0" y="1389"/>
                    <a:pt x="0" y="1389"/>
                  </a:cubicBezTo>
                  <a:cubicBezTo>
                    <a:pt x="0" y="1389"/>
                    <a:pt x="0" y="1389"/>
                    <a:pt x="0" y="1389"/>
                  </a:cubicBezTo>
                  <a:cubicBezTo>
                    <a:pt x="0" y="1389"/>
                    <a:pt x="0" y="1389"/>
                    <a:pt x="0" y="1389"/>
                  </a:cubicBezTo>
                  <a:cubicBezTo>
                    <a:pt x="0" y="1389"/>
                    <a:pt x="0" y="1389"/>
                    <a:pt x="0" y="1389"/>
                  </a:cubicBezTo>
                  <a:cubicBezTo>
                    <a:pt x="58" y="1393"/>
                    <a:pt x="116" y="1398"/>
                    <a:pt x="175" y="1402"/>
                  </a:cubicBezTo>
                  <a:cubicBezTo>
                    <a:pt x="177" y="1366"/>
                    <a:pt x="180" y="1329"/>
                    <a:pt x="183" y="1292"/>
                  </a:cubicBezTo>
                  <a:cubicBezTo>
                    <a:pt x="301" y="1301"/>
                    <a:pt x="419" y="1310"/>
                    <a:pt x="538" y="1317"/>
                  </a:cubicBezTo>
                  <a:cubicBezTo>
                    <a:pt x="540" y="1318"/>
                    <a:pt x="540" y="1318"/>
                    <a:pt x="540" y="1318"/>
                  </a:cubicBezTo>
                  <a:cubicBezTo>
                    <a:pt x="531" y="1307"/>
                    <a:pt x="531" y="1307"/>
                    <a:pt x="531" y="1307"/>
                  </a:cubicBezTo>
                  <a:cubicBezTo>
                    <a:pt x="528" y="1305"/>
                    <a:pt x="528" y="1305"/>
                    <a:pt x="528" y="1305"/>
                  </a:cubicBezTo>
                  <a:cubicBezTo>
                    <a:pt x="528" y="1305"/>
                    <a:pt x="528" y="1305"/>
                    <a:pt x="528" y="1305"/>
                  </a:cubicBezTo>
                  <a:cubicBezTo>
                    <a:pt x="525" y="1304"/>
                    <a:pt x="525" y="1304"/>
                    <a:pt x="525" y="1304"/>
                  </a:cubicBezTo>
                  <a:cubicBezTo>
                    <a:pt x="523" y="1303"/>
                    <a:pt x="523" y="1303"/>
                    <a:pt x="523" y="1303"/>
                  </a:cubicBezTo>
                  <a:cubicBezTo>
                    <a:pt x="521" y="1301"/>
                    <a:pt x="521" y="1301"/>
                    <a:pt x="521" y="1301"/>
                  </a:cubicBezTo>
                  <a:cubicBezTo>
                    <a:pt x="520" y="1298"/>
                    <a:pt x="520" y="1298"/>
                    <a:pt x="520" y="1298"/>
                  </a:cubicBezTo>
                  <a:cubicBezTo>
                    <a:pt x="521" y="1296"/>
                    <a:pt x="521" y="1296"/>
                    <a:pt x="521" y="1296"/>
                  </a:cubicBezTo>
                  <a:cubicBezTo>
                    <a:pt x="517" y="1288"/>
                    <a:pt x="517" y="1288"/>
                    <a:pt x="517" y="1288"/>
                  </a:cubicBezTo>
                  <a:cubicBezTo>
                    <a:pt x="515" y="1284"/>
                    <a:pt x="515" y="1284"/>
                    <a:pt x="515" y="1284"/>
                  </a:cubicBezTo>
                  <a:cubicBezTo>
                    <a:pt x="515" y="1278"/>
                    <a:pt x="515" y="1278"/>
                    <a:pt x="515" y="1278"/>
                  </a:cubicBezTo>
                  <a:cubicBezTo>
                    <a:pt x="514" y="1273"/>
                    <a:pt x="514" y="1273"/>
                    <a:pt x="514" y="1273"/>
                  </a:cubicBezTo>
                  <a:cubicBezTo>
                    <a:pt x="511" y="1264"/>
                    <a:pt x="511" y="1264"/>
                    <a:pt x="511" y="1264"/>
                  </a:cubicBezTo>
                  <a:cubicBezTo>
                    <a:pt x="511" y="1260"/>
                    <a:pt x="511" y="1260"/>
                    <a:pt x="511" y="1260"/>
                  </a:cubicBezTo>
                  <a:cubicBezTo>
                    <a:pt x="761" y="1275"/>
                    <a:pt x="1011" y="1285"/>
                    <a:pt x="1261" y="1292"/>
                  </a:cubicBezTo>
                  <a:cubicBezTo>
                    <a:pt x="1273" y="926"/>
                    <a:pt x="1285" y="559"/>
                    <a:pt x="1297" y="192"/>
                  </a:cubicBezTo>
                  <a:cubicBezTo>
                    <a:pt x="1297" y="188"/>
                    <a:pt x="1297" y="188"/>
                    <a:pt x="1297" y="188"/>
                  </a:cubicBezTo>
                  <a:cubicBezTo>
                    <a:pt x="1305" y="188"/>
                    <a:pt x="1305" y="188"/>
                    <a:pt x="1305" y="188"/>
                  </a:cubicBezTo>
                  <a:cubicBezTo>
                    <a:pt x="1306" y="147"/>
                    <a:pt x="1307" y="106"/>
                    <a:pt x="1308" y="65"/>
                  </a:cubicBezTo>
                  <a:lnTo>
                    <a:pt x="1271" y="6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9"/>
            <p:cNvSpPr>
              <a:spLocks/>
            </p:cNvSpPr>
            <p:nvPr/>
          </p:nvSpPr>
          <p:spPr bwMode="auto">
            <a:xfrm>
              <a:off x="4325938" y="3663950"/>
              <a:ext cx="1165225" cy="555625"/>
            </a:xfrm>
            <a:custGeom>
              <a:avLst/>
              <a:gdLst>
                <a:gd name="T0" fmla="*/ 3 w 1729"/>
                <a:gd name="T1" fmla="*/ 18 h 825"/>
                <a:gd name="T2" fmla="*/ 610 w 1729"/>
                <a:gd name="T3" fmla="*/ 621 h 825"/>
                <a:gd name="T4" fmla="*/ 659 w 1729"/>
                <a:gd name="T5" fmla="*/ 664 h 825"/>
                <a:gd name="T6" fmla="*/ 686 w 1729"/>
                <a:gd name="T7" fmla="*/ 664 h 825"/>
                <a:gd name="T8" fmla="*/ 716 w 1729"/>
                <a:gd name="T9" fmla="*/ 670 h 825"/>
                <a:gd name="T10" fmla="*/ 731 w 1729"/>
                <a:gd name="T11" fmla="*/ 653 h 825"/>
                <a:gd name="T12" fmla="*/ 739 w 1729"/>
                <a:gd name="T13" fmla="*/ 661 h 825"/>
                <a:gd name="T14" fmla="*/ 758 w 1729"/>
                <a:gd name="T15" fmla="*/ 680 h 825"/>
                <a:gd name="T16" fmla="*/ 765 w 1729"/>
                <a:gd name="T17" fmla="*/ 709 h 825"/>
                <a:gd name="T18" fmla="*/ 800 w 1729"/>
                <a:gd name="T19" fmla="*/ 712 h 825"/>
                <a:gd name="T20" fmla="*/ 856 w 1729"/>
                <a:gd name="T21" fmla="*/ 728 h 825"/>
                <a:gd name="T22" fmla="*/ 888 w 1729"/>
                <a:gd name="T23" fmla="*/ 725 h 825"/>
                <a:gd name="T24" fmla="*/ 916 w 1729"/>
                <a:gd name="T25" fmla="*/ 743 h 825"/>
                <a:gd name="T26" fmla="*/ 935 w 1729"/>
                <a:gd name="T27" fmla="*/ 726 h 825"/>
                <a:gd name="T28" fmla="*/ 987 w 1729"/>
                <a:gd name="T29" fmla="*/ 733 h 825"/>
                <a:gd name="T30" fmla="*/ 1013 w 1729"/>
                <a:gd name="T31" fmla="*/ 762 h 825"/>
                <a:gd name="T32" fmla="*/ 1017 w 1729"/>
                <a:gd name="T33" fmla="*/ 774 h 825"/>
                <a:gd name="T34" fmla="*/ 1022 w 1729"/>
                <a:gd name="T35" fmla="*/ 791 h 825"/>
                <a:gd name="T36" fmla="*/ 1080 w 1729"/>
                <a:gd name="T37" fmla="*/ 760 h 825"/>
                <a:gd name="T38" fmla="*/ 1108 w 1729"/>
                <a:gd name="T39" fmla="*/ 782 h 825"/>
                <a:gd name="T40" fmla="*/ 1122 w 1729"/>
                <a:gd name="T41" fmla="*/ 800 h 825"/>
                <a:gd name="T42" fmla="*/ 1143 w 1729"/>
                <a:gd name="T43" fmla="*/ 794 h 825"/>
                <a:gd name="T44" fmla="*/ 1157 w 1729"/>
                <a:gd name="T45" fmla="*/ 793 h 825"/>
                <a:gd name="T46" fmla="*/ 1167 w 1729"/>
                <a:gd name="T47" fmla="*/ 780 h 825"/>
                <a:gd name="T48" fmla="*/ 1174 w 1729"/>
                <a:gd name="T49" fmla="*/ 793 h 825"/>
                <a:gd name="T50" fmla="*/ 1183 w 1729"/>
                <a:gd name="T51" fmla="*/ 824 h 825"/>
                <a:gd name="T52" fmla="*/ 1200 w 1729"/>
                <a:gd name="T53" fmla="*/ 801 h 825"/>
                <a:gd name="T54" fmla="*/ 1203 w 1729"/>
                <a:gd name="T55" fmla="*/ 792 h 825"/>
                <a:gd name="T56" fmla="*/ 1215 w 1729"/>
                <a:gd name="T57" fmla="*/ 768 h 825"/>
                <a:gd name="T58" fmla="*/ 1231 w 1729"/>
                <a:gd name="T59" fmla="*/ 767 h 825"/>
                <a:gd name="T60" fmla="*/ 1238 w 1729"/>
                <a:gd name="T61" fmla="*/ 783 h 825"/>
                <a:gd name="T62" fmla="*/ 1254 w 1729"/>
                <a:gd name="T63" fmla="*/ 786 h 825"/>
                <a:gd name="T64" fmla="*/ 1271 w 1729"/>
                <a:gd name="T65" fmla="*/ 791 h 825"/>
                <a:gd name="T66" fmla="*/ 1277 w 1729"/>
                <a:gd name="T67" fmla="*/ 786 h 825"/>
                <a:gd name="T68" fmla="*/ 1288 w 1729"/>
                <a:gd name="T69" fmla="*/ 775 h 825"/>
                <a:gd name="T70" fmla="*/ 1293 w 1729"/>
                <a:gd name="T71" fmla="*/ 787 h 825"/>
                <a:gd name="T72" fmla="*/ 1306 w 1729"/>
                <a:gd name="T73" fmla="*/ 795 h 825"/>
                <a:gd name="T74" fmla="*/ 1315 w 1729"/>
                <a:gd name="T75" fmla="*/ 805 h 825"/>
                <a:gd name="T76" fmla="*/ 1356 w 1729"/>
                <a:gd name="T77" fmla="*/ 820 h 825"/>
                <a:gd name="T78" fmla="*/ 1376 w 1729"/>
                <a:gd name="T79" fmla="*/ 809 h 825"/>
                <a:gd name="T80" fmla="*/ 1393 w 1729"/>
                <a:gd name="T81" fmla="*/ 789 h 825"/>
                <a:gd name="T82" fmla="*/ 1422 w 1729"/>
                <a:gd name="T83" fmla="*/ 780 h 825"/>
                <a:gd name="T84" fmla="*/ 1433 w 1729"/>
                <a:gd name="T85" fmla="*/ 777 h 825"/>
                <a:gd name="T86" fmla="*/ 1457 w 1729"/>
                <a:gd name="T87" fmla="*/ 780 h 825"/>
                <a:gd name="T88" fmla="*/ 1463 w 1729"/>
                <a:gd name="T89" fmla="*/ 773 h 825"/>
                <a:gd name="T90" fmla="*/ 1480 w 1729"/>
                <a:gd name="T91" fmla="*/ 768 h 825"/>
                <a:gd name="T92" fmla="*/ 1495 w 1729"/>
                <a:gd name="T93" fmla="*/ 760 h 825"/>
                <a:gd name="T94" fmla="*/ 1510 w 1729"/>
                <a:gd name="T95" fmla="*/ 768 h 825"/>
                <a:gd name="T96" fmla="*/ 1518 w 1729"/>
                <a:gd name="T97" fmla="*/ 775 h 825"/>
                <a:gd name="T98" fmla="*/ 1526 w 1729"/>
                <a:gd name="T99" fmla="*/ 774 h 825"/>
                <a:gd name="T100" fmla="*/ 1551 w 1729"/>
                <a:gd name="T101" fmla="*/ 775 h 825"/>
                <a:gd name="T102" fmla="*/ 1556 w 1729"/>
                <a:gd name="T103" fmla="*/ 771 h 825"/>
                <a:gd name="T104" fmla="*/ 1566 w 1729"/>
                <a:gd name="T105" fmla="*/ 764 h 825"/>
                <a:gd name="T106" fmla="*/ 1591 w 1729"/>
                <a:gd name="T107" fmla="*/ 757 h 825"/>
                <a:gd name="T108" fmla="*/ 1611 w 1729"/>
                <a:gd name="T109" fmla="*/ 772 h 825"/>
                <a:gd name="T110" fmla="*/ 1629 w 1729"/>
                <a:gd name="T111" fmla="*/ 777 h 825"/>
                <a:gd name="T112" fmla="*/ 1637 w 1729"/>
                <a:gd name="T113" fmla="*/ 787 h 825"/>
                <a:gd name="T114" fmla="*/ 1672 w 1729"/>
                <a:gd name="T115" fmla="*/ 804 h 825"/>
                <a:gd name="T116" fmla="*/ 1686 w 1729"/>
                <a:gd name="T117" fmla="*/ 812 h 825"/>
                <a:gd name="T118" fmla="*/ 1703 w 1729"/>
                <a:gd name="T119" fmla="*/ 815 h 825"/>
                <a:gd name="T120" fmla="*/ 1719 w 1729"/>
                <a:gd name="T121" fmla="*/ 82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29" h="825">
                  <a:moveTo>
                    <a:pt x="1728" y="769"/>
                  </a:moveTo>
                  <a:cubicBezTo>
                    <a:pt x="1724" y="644"/>
                    <a:pt x="1720" y="520"/>
                    <a:pt x="1717" y="395"/>
                  </a:cubicBezTo>
                  <a:cubicBezTo>
                    <a:pt x="1700" y="304"/>
                    <a:pt x="1684" y="214"/>
                    <a:pt x="1667" y="123"/>
                  </a:cubicBezTo>
                  <a:cubicBezTo>
                    <a:pt x="1665" y="82"/>
                    <a:pt x="1663" y="41"/>
                    <a:pt x="1661" y="0"/>
                  </a:cubicBezTo>
                  <a:cubicBezTo>
                    <a:pt x="1226" y="21"/>
                    <a:pt x="790" y="29"/>
                    <a:pt x="354" y="25"/>
                  </a:cubicBezTo>
                  <a:cubicBezTo>
                    <a:pt x="237" y="23"/>
                    <a:pt x="120" y="21"/>
                    <a:pt x="3" y="18"/>
                  </a:cubicBezTo>
                  <a:cubicBezTo>
                    <a:pt x="2" y="59"/>
                    <a:pt x="1" y="100"/>
                    <a:pt x="0" y="141"/>
                  </a:cubicBezTo>
                  <a:cubicBezTo>
                    <a:pt x="198" y="146"/>
                    <a:pt x="396" y="149"/>
                    <a:pt x="594" y="149"/>
                  </a:cubicBezTo>
                  <a:cubicBezTo>
                    <a:pt x="597" y="149"/>
                    <a:pt x="597" y="149"/>
                    <a:pt x="597" y="149"/>
                  </a:cubicBezTo>
                  <a:cubicBezTo>
                    <a:pt x="597" y="307"/>
                    <a:pt x="597" y="465"/>
                    <a:pt x="597" y="623"/>
                  </a:cubicBezTo>
                  <a:cubicBezTo>
                    <a:pt x="600" y="622"/>
                    <a:pt x="600" y="622"/>
                    <a:pt x="600" y="622"/>
                  </a:cubicBezTo>
                  <a:cubicBezTo>
                    <a:pt x="610" y="621"/>
                    <a:pt x="610" y="621"/>
                    <a:pt x="610" y="621"/>
                  </a:cubicBezTo>
                  <a:cubicBezTo>
                    <a:pt x="613" y="622"/>
                    <a:pt x="613" y="622"/>
                    <a:pt x="613" y="622"/>
                  </a:cubicBezTo>
                  <a:cubicBezTo>
                    <a:pt x="615" y="623"/>
                    <a:pt x="615" y="623"/>
                    <a:pt x="615" y="623"/>
                  </a:cubicBezTo>
                  <a:cubicBezTo>
                    <a:pt x="619" y="624"/>
                    <a:pt x="619" y="624"/>
                    <a:pt x="619" y="624"/>
                  </a:cubicBezTo>
                  <a:cubicBezTo>
                    <a:pt x="621" y="625"/>
                    <a:pt x="621" y="625"/>
                    <a:pt x="621" y="625"/>
                  </a:cubicBezTo>
                  <a:cubicBezTo>
                    <a:pt x="655" y="658"/>
                    <a:pt x="655" y="658"/>
                    <a:pt x="655" y="658"/>
                  </a:cubicBezTo>
                  <a:cubicBezTo>
                    <a:pt x="659" y="664"/>
                    <a:pt x="659" y="664"/>
                    <a:pt x="659" y="664"/>
                  </a:cubicBezTo>
                  <a:cubicBezTo>
                    <a:pt x="662" y="667"/>
                    <a:pt x="662" y="667"/>
                    <a:pt x="662" y="667"/>
                  </a:cubicBezTo>
                  <a:cubicBezTo>
                    <a:pt x="666" y="668"/>
                    <a:pt x="666" y="668"/>
                    <a:pt x="666" y="668"/>
                  </a:cubicBezTo>
                  <a:cubicBezTo>
                    <a:pt x="678" y="669"/>
                    <a:pt x="678" y="669"/>
                    <a:pt x="678" y="669"/>
                  </a:cubicBezTo>
                  <a:cubicBezTo>
                    <a:pt x="682" y="668"/>
                    <a:pt x="682" y="668"/>
                    <a:pt x="682" y="668"/>
                  </a:cubicBezTo>
                  <a:cubicBezTo>
                    <a:pt x="683" y="667"/>
                    <a:pt x="683" y="667"/>
                    <a:pt x="683" y="667"/>
                  </a:cubicBezTo>
                  <a:cubicBezTo>
                    <a:pt x="686" y="664"/>
                    <a:pt x="686" y="664"/>
                    <a:pt x="686" y="664"/>
                  </a:cubicBezTo>
                  <a:cubicBezTo>
                    <a:pt x="687" y="663"/>
                    <a:pt x="687" y="663"/>
                    <a:pt x="687" y="663"/>
                  </a:cubicBezTo>
                  <a:cubicBezTo>
                    <a:pt x="689" y="662"/>
                    <a:pt x="689" y="662"/>
                    <a:pt x="689" y="662"/>
                  </a:cubicBezTo>
                  <a:cubicBezTo>
                    <a:pt x="699" y="664"/>
                    <a:pt x="699" y="664"/>
                    <a:pt x="699" y="664"/>
                  </a:cubicBezTo>
                  <a:cubicBezTo>
                    <a:pt x="707" y="668"/>
                    <a:pt x="707" y="668"/>
                    <a:pt x="707" y="668"/>
                  </a:cubicBezTo>
                  <a:cubicBezTo>
                    <a:pt x="711" y="670"/>
                    <a:pt x="711" y="670"/>
                    <a:pt x="711" y="670"/>
                  </a:cubicBezTo>
                  <a:cubicBezTo>
                    <a:pt x="716" y="670"/>
                    <a:pt x="716" y="670"/>
                    <a:pt x="716" y="670"/>
                  </a:cubicBezTo>
                  <a:cubicBezTo>
                    <a:pt x="719" y="669"/>
                    <a:pt x="719" y="669"/>
                    <a:pt x="719" y="669"/>
                  </a:cubicBezTo>
                  <a:cubicBezTo>
                    <a:pt x="721" y="665"/>
                    <a:pt x="721" y="665"/>
                    <a:pt x="721" y="665"/>
                  </a:cubicBezTo>
                  <a:cubicBezTo>
                    <a:pt x="722" y="653"/>
                    <a:pt x="722" y="653"/>
                    <a:pt x="722" y="653"/>
                  </a:cubicBezTo>
                  <a:cubicBezTo>
                    <a:pt x="724" y="650"/>
                    <a:pt x="724" y="650"/>
                    <a:pt x="724" y="650"/>
                  </a:cubicBezTo>
                  <a:cubicBezTo>
                    <a:pt x="727" y="650"/>
                    <a:pt x="727" y="650"/>
                    <a:pt x="727" y="650"/>
                  </a:cubicBezTo>
                  <a:cubicBezTo>
                    <a:pt x="731" y="653"/>
                    <a:pt x="731" y="653"/>
                    <a:pt x="731" y="653"/>
                  </a:cubicBezTo>
                  <a:cubicBezTo>
                    <a:pt x="732" y="654"/>
                    <a:pt x="732" y="654"/>
                    <a:pt x="732" y="654"/>
                  </a:cubicBezTo>
                  <a:cubicBezTo>
                    <a:pt x="732" y="656"/>
                    <a:pt x="732" y="656"/>
                    <a:pt x="732" y="656"/>
                  </a:cubicBezTo>
                  <a:cubicBezTo>
                    <a:pt x="733" y="658"/>
                    <a:pt x="733" y="658"/>
                    <a:pt x="733" y="658"/>
                  </a:cubicBezTo>
                  <a:cubicBezTo>
                    <a:pt x="735" y="659"/>
                    <a:pt x="735" y="659"/>
                    <a:pt x="735" y="659"/>
                  </a:cubicBezTo>
                  <a:cubicBezTo>
                    <a:pt x="736" y="660"/>
                    <a:pt x="736" y="660"/>
                    <a:pt x="736" y="660"/>
                  </a:cubicBezTo>
                  <a:cubicBezTo>
                    <a:pt x="739" y="661"/>
                    <a:pt x="739" y="661"/>
                    <a:pt x="739" y="661"/>
                  </a:cubicBezTo>
                  <a:cubicBezTo>
                    <a:pt x="743" y="661"/>
                    <a:pt x="743" y="661"/>
                    <a:pt x="743" y="661"/>
                  </a:cubicBezTo>
                  <a:cubicBezTo>
                    <a:pt x="747" y="662"/>
                    <a:pt x="747" y="662"/>
                    <a:pt x="747" y="662"/>
                  </a:cubicBezTo>
                  <a:cubicBezTo>
                    <a:pt x="749" y="666"/>
                    <a:pt x="749" y="666"/>
                    <a:pt x="749" y="666"/>
                  </a:cubicBezTo>
                  <a:cubicBezTo>
                    <a:pt x="750" y="671"/>
                    <a:pt x="750" y="671"/>
                    <a:pt x="750" y="671"/>
                  </a:cubicBezTo>
                  <a:cubicBezTo>
                    <a:pt x="752" y="674"/>
                    <a:pt x="752" y="674"/>
                    <a:pt x="752" y="674"/>
                  </a:cubicBezTo>
                  <a:cubicBezTo>
                    <a:pt x="758" y="680"/>
                    <a:pt x="758" y="680"/>
                    <a:pt x="758" y="680"/>
                  </a:cubicBezTo>
                  <a:cubicBezTo>
                    <a:pt x="762" y="684"/>
                    <a:pt x="762" y="684"/>
                    <a:pt x="762" y="684"/>
                  </a:cubicBezTo>
                  <a:cubicBezTo>
                    <a:pt x="761" y="686"/>
                    <a:pt x="761" y="686"/>
                    <a:pt x="761" y="686"/>
                  </a:cubicBezTo>
                  <a:cubicBezTo>
                    <a:pt x="760" y="689"/>
                    <a:pt x="760" y="689"/>
                    <a:pt x="760" y="689"/>
                  </a:cubicBezTo>
                  <a:cubicBezTo>
                    <a:pt x="761" y="702"/>
                    <a:pt x="761" y="702"/>
                    <a:pt x="761" y="702"/>
                  </a:cubicBezTo>
                  <a:cubicBezTo>
                    <a:pt x="762" y="706"/>
                    <a:pt x="762" y="706"/>
                    <a:pt x="762" y="706"/>
                  </a:cubicBezTo>
                  <a:cubicBezTo>
                    <a:pt x="765" y="709"/>
                    <a:pt x="765" y="709"/>
                    <a:pt x="765" y="709"/>
                  </a:cubicBezTo>
                  <a:cubicBezTo>
                    <a:pt x="770" y="710"/>
                    <a:pt x="770" y="710"/>
                    <a:pt x="770" y="710"/>
                  </a:cubicBezTo>
                  <a:cubicBezTo>
                    <a:pt x="779" y="710"/>
                    <a:pt x="779" y="710"/>
                    <a:pt x="779" y="710"/>
                  </a:cubicBezTo>
                  <a:cubicBezTo>
                    <a:pt x="783" y="710"/>
                    <a:pt x="783" y="710"/>
                    <a:pt x="783" y="710"/>
                  </a:cubicBezTo>
                  <a:cubicBezTo>
                    <a:pt x="791" y="712"/>
                    <a:pt x="791" y="712"/>
                    <a:pt x="791" y="712"/>
                  </a:cubicBezTo>
                  <a:cubicBezTo>
                    <a:pt x="795" y="713"/>
                    <a:pt x="795" y="713"/>
                    <a:pt x="795" y="713"/>
                  </a:cubicBezTo>
                  <a:cubicBezTo>
                    <a:pt x="800" y="712"/>
                    <a:pt x="800" y="712"/>
                    <a:pt x="800" y="712"/>
                  </a:cubicBezTo>
                  <a:cubicBezTo>
                    <a:pt x="803" y="711"/>
                    <a:pt x="803" y="711"/>
                    <a:pt x="803" y="711"/>
                  </a:cubicBezTo>
                  <a:cubicBezTo>
                    <a:pt x="806" y="710"/>
                    <a:pt x="806" y="710"/>
                    <a:pt x="806" y="710"/>
                  </a:cubicBezTo>
                  <a:cubicBezTo>
                    <a:pt x="811" y="711"/>
                    <a:pt x="811" y="711"/>
                    <a:pt x="811" y="711"/>
                  </a:cubicBezTo>
                  <a:cubicBezTo>
                    <a:pt x="826" y="721"/>
                    <a:pt x="826" y="721"/>
                    <a:pt x="826" y="721"/>
                  </a:cubicBezTo>
                  <a:cubicBezTo>
                    <a:pt x="830" y="722"/>
                    <a:pt x="830" y="722"/>
                    <a:pt x="830" y="722"/>
                  </a:cubicBezTo>
                  <a:cubicBezTo>
                    <a:pt x="856" y="728"/>
                    <a:pt x="856" y="728"/>
                    <a:pt x="856" y="728"/>
                  </a:cubicBezTo>
                  <a:cubicBezTo>
                    <a:pt x="858" y="729"/>
                    <a:pt x="858" y="729"/>
                    <a:pt x="858" y="729"/>
                  </a:cubicBezTo>
                  <a:cubicBezTo>
                    <a:pt x="872" y="723"/>
                    <a:pt x="872" y="723"/>
                    <a:pt x="872" y="723"/>
                  </a:cubicBezTo>
                  <a:cubicBezTo>
                    <a:pt x="877" y="722"/>
                    <a:pt x="877" y="722"/>
                    <a:pt x="877" y="722"/>
                  </a:cubicBezTo>
                  <a:cubicBezTo>
                    <a:pt x="879" y="722"/>
                    <a:pt x="879" y="722"/>
                    <a:pt x="879" y="722"/>
                  </a:cubicBezTo>
                  <a:cubicBezTo>
                    <a:pt x="886" y="724"/>
                    <a:pt x="886" y="724"/>
                    <a:pt x="886" y="724"/>
                  </a:cubicBezTo>
                  <a:cubicBezTo>
                    <a:pt x="888" y="725"/>
                    <a:pt x="888" y="725"/>
                    <a:pt x="888" y="725"/>
                  </a:cubicBezTo>
                  <a:cubicBezTo>
                    <a:pt x="891" y="731"/>
                    <a:pt x="891" y="731"/>
                    <a:pt x="891" y="731"/>
                  </a:cubicBezTo>
                  <a:cubicBezTo>
                    <a:pt x="893" y="732"/>
                    <a:pt x="893" y="732"/>
                    <a:pt x="893" y="732"/>
                  </a:cubicBezTo>
                  <a:cubicBezTo>
                    <a:pt x="895" y="734"/>
                    <a:pt x="895" y="734"/>
                    <a:pt x="895" y="734"/>
                  </a:cubicBezTo>
                  <a:cubicBezTo>
                    <a:pt x="902" y="742"/>
                    <a:pt x="902" y="742"/>
                    <a:pt x="902" y="742"/>
                  </a:cubicBezTo>
                  <a:cubicBezTo>
                    <a:pt x="905" y="743"/>
                    <a:pt x="905" y="743"/>
                    <a:pt x="905" y="743"/>
                  </a:cubicBezTo>
                  <a:cubicBezTo>
                    <a:pt x="916" y="743"/>
                    <a:pt x="916" y="743"/>
                    <a:pt x="916" y="743"/>
                  </a:cubicBezTo>
                  <a:cubicBezTo>
                    <a:pt x="921" y="742"/>
                    <a:pt x="921" y="742"/>
                    <a:pt x="921" y="742"/>
                  </a:cubicBezTo>
                  <a:cubicBezTo>
                    <a:pt x="922" y="740"/>
                    <a:pt x="922" y="740"/>
                    <a:pt x="922" y="740"/>
                  </a:cubicBezTo>
                  <a:cubicBezTo>
                    <a:pt x="925" y="736"/>
                    <a:pt x="925" y="736"/>
                    <a:pt x="925" y="736"/>
                  </a:cubicBezTo>
                  <a:cubicBezTo>
                    <a:pt x="927" y="731"/>
                    <a:pt x="927" y="731"/>
                    <a:pt x="927" y="731"/>
                  </a:cubicBezTo>
                  <a:cubicBezTo>
                    <a:pt x="930" y="728"/>
                    <a:pt x="930" y="728"/>
                    <a:pt x="930" y="728"/>
                  </a:cubicBezTo>
                  <a:cubicBezTo>
                    <a:pt x="935" y="726"/>
                    <a:pt x="935" y="726"/>
                    <a:pt x="935" y="726"/>
                  </a:cubicBezTo>
                  <a:cubicBezTo>
                    <a:pt x="963" y="729"/>
                    <a:pt x="963" y="729"/>
                    <a:pt x="963" y="729"/>
                  </a:cubicBezTo>
                  <a:cubicBezTo>
                    <a:pt x="969" y="728"/>
                    <a:pt x="969" y="728"/>
                    <a:pt x="969" y="728"/>
                  </a:cubicBezTo>
                  <a:cubicBezTo>
                    <a:pt x="978" y="725"/>
                    <a:pt x="978" y="725"/>
                    <a:pt x="978" y="725"/>
                  </a:cubicBezTo>
                  <a:cubicBezTo>
                    <a:pt x="984" y="724"/>
                    <a:pt x="984" y="724"/>
                    <a:pt x="984" y="724"/>
                  </a:cubicBezTo>
                  <a:cubicBezTo>
                    <a:pt x="987" y="727"/>
                    <a:pt x="987" y="727"/>
                    <a:pt x="987" y="727"/>
                  </a:cubicBezTo>
                  <a:cubicBezTo>
                    <a:pt x="987" y="733"/>
                    <a:pt x="987" y="733"/>
                    <a:pt x="987" y="733"/>
                  </a:cubicBezTo>
                  <a:cubicBezTo>
                    <a:pt x="986" y="740"/>
                    <a:pt x="986" y="740"/>
                    <a:pt x="986" y="740"/>
                  </a:cubicBezTo>
                  <a:cubicBezTo>
                    <a:pt x="987" y="746"/>
                    <a:pt x="987" y="746"/>
                    <a:pt x="987" y="746"/>
                  </a:cubicBezTo>
                  <a:cubicBezTo>
                    <a:pt x="988" y="754"/>
                    <a:pt x="988" y="754"/>
                    <a:pt x="988" y="754"/>
                  </a:cubicBezTo>
                  <a:cubicBezTo>
                    <a:pt x="996" y="758"/>
                    <a:pt x="996" y="758"/>
                    <a:pt x="996" y="758"/>
                  </a:cubicBezTo>
                  <a:cubicBezTo>
                    <a:pt x="1006" y="759"/>
                    <a:pt x="1006" y="759"/>
                    <a:pt x="1006" y="759"/>
                  </a:cubicBezTo>
                  <a:cubicBezTo>
                    <a:pt x="1013" y="762"/>
                    <a:pt x="1013" y="762"/>
                    <a:pt x="1013" y="762"/>
                  </a:cubicBezTo>
                  <a:cubicBezTo>
                    <a:pt x="1015" y="761"/>
                    <a:pt x="1015" y="761"/>
                    <a:pt x="1015" y="761"/>
                  </a:cubicBezTo>
                  <a:cubicBezTo>
                    <a:pt x="1017" y="763"/>
                    <a:pt x="1017" y="763"/>
                    <a:pt x="1017" y="763"/>
                  </a:cubicBezTo>
                  <a:cubicBezTo>
                    <a:pt x="1017" y="766"/>
                    <a:pt x="1017" y="766"/>
                    <a:pt x="1017" y="766"/>
                  </a:cubicBezTo>
                  <a:cubicBezTo>
                    <a:pt x="1016" y="769"/>
                    <a:pt x="1016" y="769"/>
                    <a:pt x="1016" y="769"/>
                  </a:cubicBezTo>
                  <a:cubicBezTo>
                    <a:pt x="1017" y="771"/>
                    <a:pt x="1017" y="771"/>
                    <a:pt x="1017" y="771"/>
                  </a:cubicBezTo>
                  <a:cubicBezTo>
                    <a:pt x="1017" y="774"/>
                    <a:pt x="1017" y="774"/>
                    <a:pt x="1017" y="774"/>
                  </a:cubicBezTo>
                  <a:cubicBezTo>
                    <a:pt x="1016" y="779"/>
                    <a:pt x="1016" y="779"/>
                    <a:pt x="1016" y="779"/>
                  </a:cubicBezTo>
                  <a:cubicBezTo>
                    <a:pt x="1016" y="781"/>
                    <a:pt x="1016" y="781"/>
                    <a:pt x="1016" y="781"/>
                  </a:cubicBezTo>
                  <a:cubicBezTo>
                    <a:pt x="1015" y="783"/>
                    <a:pt x="1015" y="783"/>
                    <a:pt x="1015" y="783"/>
                  </a:cubicBezTo>
                  <a:cubicBezTo>
                    <a:pt x="1015" y="786"/>
                    <a:pt x="1015" y="786"/>
                    <a:pt x="1015" y="786"/>
                  </a:cubicBezTo>
                  <a:cubicBezTo>
                    <a:pt x="1017" y="789"/>
                    <a:pt x="1017" y="789"/>
                    <a:pt x="1017" y="789"/>
                  </a:cubicBezTo>
                  <a:cubicBezTo>
                    <a:pt x="1022" y="791"/>
                    <a:pt x="1022" y="791"/>
                    <a:pt x="1022" y="791"/>
                  </a:cubicBezTo>
                  <a:cubicBezTo>
                    <a:pt x="1030" y="794"/>
                    <a:pt x="1030" y="794"/>
                    <a:pt x="1030" y="794"/>
                  </a:cubicBezTo>
                  <a:cubicBezTo>
                    <a:pt x="1039" y="792"/>
                    <a:pt x="1039" y="792"/>
                    <a:pt x="1039" y="792"/>
                  </a:cubicBezTo>
                  <a:cubicBezTo>
                    <a:pt x="1047" y="787"/>
                    <a:pt x="1047" y="787"/>
                    <a:pt x="1047" y="787"/>
                  </a:cubicBezTo>
                  <a:cubicBezTo>
                    <a:pt x="1065" y="769"/>
                    <a:pt x="1065" y="769"/>
                    <a:pt x="1065" y="769"/>
                  </a:cubicBezTo>
                  <a:cubicBezTo>
                    <a:pt x="1072" y="763"/>
                    <a:pt x="1072" y="763"/>
                    <a:pt x="1072" y="763"/>
                  </a:cubicBezTo>
                  <a:cubicBezTo>
                    <a:pt x="1080" y="760"/>
                    <a:pt x="1080" y="760"/>
                    <a:pt x="1080" y="760"/>
                  </a:cubicBezTo>
                  <a:cubicBezTo>
                    <a:pt x="1087" y="764"/>
                    <a:pt x="1087" y="764"/>
                    <a:pt x="1087" y="764"/>
                  </a:cubicBezTo>
                  <a:cubicBezTo>
                    <a:pt x="1089" y="768"/>
                    <a:pt x="1089" y="768"/>
                    <a:pt x="1089" y="768"/>
                  </a:cubicBezTo>
                  <a:cubicBezTo>
                    <a:pt x="1089" y="777"/>
                    <a:pt x="1089" y="777"/>
                    <a:pt x="1089" y="777"/>
                  </a:cubicBezTo>
                  <a:cubicBezTo>
                    <a:pt x="1091" y="782"/>
                    <a:pt x="1091" y="782"/>
                    <a:pt x="1091" y="782"/>
                  </a:cubicBezTo>
                  <a:cubicBezTo>
                    <a:pt x="1094" y="783"/>
                    <a:pt x="1094" y="783"/>
                    <a:pt x="1094" y="783"/>
                  </a:cubicBezTo>
                  <a:cubicBezTo>
                    <a:pt x="1108" y="782"/>
                    <a:pt x="1108" y="782"/>
                    <a:pt x="1108" y="782"/>
                  </a:cubicBezTo>
                  <a:cubicBezTo>
                    <a:pt x="1112" y="783"/>
                    <a:pt x="1112" y="783"/>
                    <a:pt x="1112" y="783"/>
                  </a:cubicBezTo>
                  <a:cubicBezTo>
                    <a:pt x="1115" y="785"/>
                    <a:pt x="1115" y="785"/>
                    <a:pt x="1115" y="785"/>
                  </a:cubicBezTo>
                  <a:cubicBezTo>
                    <a:pt x="1117" y="788"/>
                    <a:pt x="1117" y="788"/>
                    <a:pt x="1117" y="788"/>
                  </a:cubicBezTo>
                  <a:cubicBezTo>
                    <a:pt x="1118" y="793"/>
                    <a:pt x="1118" y="793"/>
                    <a:pt x="1118" y="793"/>
                  </a:cubicBezTo>
                  <a:cubicBezTo>
                    <a:pt x="1119" y="798"/>
                    <a:pt x="1119" y="798"/>
                    <a:pt x="1119" y="798"/>
                  </a:cubicBezTo>
                  <a:cubicBezTo>
                    <a:pt x="1122" y="800"/>
                    <a:pt x="1122" y="800"/>
                    <a:pt x="1122" y="800"/>
                  </a:cubicBezTo>
                  <a:cubicBezTo>
                    <a:pt x="1135" y="799"/>
                    <a:pt x="1135" y="799"/>
                    <a:pt x="1135" y="799"/>
                  </a:cubicBezTo>
                  <a:cubicBezTo>
                    <a:pt x="1138" y="798"/>
                    <a:pt x="1138" y="798"/>
                    <a:pt x="1138" y="798"/>
                  </a:cubicBezTo>
                  <a:cubicBezTo>
                    <a:pt x="1139" y="797"/>
                    <a:pt x="1139" y="797"/>
                    <a:pt x="1139" y="797"/>
                  </a:cubicBezTo>
                  <a:cubicBezTo>
                    <a:pt x="1140" y="796"/>
                    <a:pt x="1140" y="796"/>
                    <a:pt x="1140" y="796"/>
                  </a:cubicBezTo>
                  <a:cubicBezTo>
                    <a:pt x="1142" y="795"/>
                    <a:pt x="1142" y="795"/>
                    <a:pt x="1142" y="795"/>
                  </a:cubicBezTo>
                  <a:cubicBezTo>
                    <a:pt x="1143" y="794"/>
                    <a:pt x="1143" y="794"/>
                    <a:pt x="1143" y="794"/>
                  </a:cubicBezTo>
                  <a:cubicBezTo>
                    <a:pt x="1144" y="793"/>
                    <a:pt x="1144" y="793"/>
                    <a:pt x="1144" y="793"/>
                  </a:cubicBezTo>
                  <a:cubicBezTo>
                    <a:pt x="1145" y="790"/>
                    <a:pt x="1145" y="790"/>
                    <a:pt x="1145" y="790"/>
                  </a:cubicBezTo>
                  <a:cubicBezTo>
                    <a:pt x="1146" y="789"/>
                    <a:pt x="1146" y="789"/>
                    <a:pt x="1146" y="789"/>
                  </a:cubicBezTo>
                  <a:cubicBezTo>
                    <a:pt x="1149" y="787"/>
                    <a:pt x="1149" y="787"/>
                    <a:pt x="1149" y="787"/>
                  </a:cubicBezTo>
                  <a:cubicBezTo>
                    <a:pt x="1151" y="788"/>
                    <a:pt x="1151" y="788"/>
                    <a:pt x="1151" y="788"/>
                  </a:cubicBezTo>
                  <a:cubicBezTo>
                    <a:pt x="1157" y="793"/>
                    <a:pt x="1157" y="793"/>
                    <a:pt x="1157" y="793"/>
                  </a:cubicBezTo>
                  <a:cubicBezTo>
                    <a:pt x="1158" y="791"/>
                    <a:pt x="1158" y="791"/>
                    <a:pt x="1158" y="791"/>
                  </a:cubicBezTo>
                  <a:cubicBezTo>
                    <a:pt x="1161" y="785"/>
                    <a:pt x="1161" y="785"/>
                    <a:pt x="1161" y="785"/>
                  </a:cubicBezTo>
                  <a:cubicBezTo>
                    <a:pt x="1162" y="783"/>
                    <a:pt x="1162" y="783"/>
                    <a:pt x="1162" y="783"/>
                  </a:cubicBezTo>
                  <a:cubicBezTo>
                    <a:pt x="1163" y="782"/>
                    <a:pt x="1163" y="782"/>
                    <a:pt x="1163" y="782"/>
                  </a:cubicBezTo>
                  <a:cubicBezTo>
                    <a:pt x="1164" y="781"/>
                    <a:pt x="1164" y="781"/>
                    <a:pt x="1164" y="781"/>
                  </a:cubicBezTo>
                  <a:cubicBezTo>
                    <a:pt x="1167" y="780"/>
                    <a:pt x="1167" y="780"/>
                    <a:pt x="1167" y="780"/>
                  </a:cubicBezTo>
                  <a:cubicBezTo>
                    <a:pt x="1168" y="779"/>
                    <a:pt x="1168" y="779"/>
                    <a:pt x="1168" y="779"/>
                  </a:cubicBezTo>
                  <a:cubicBezTo>
                    <a:pt x="1170" y="781"/>
                    <a:pt x="1170" y="781"/>
                    <a:pt x="1170" y="781"/>
                  </a:cubicBezTo>
                  <a:cubicBezTo>
                    <a:pt x="1173" y="783"/>
                    <a:pt x="1173" y="783"/>
                    <a:pt x="1173" y="783"/>
                  </a:cubicBezTo>
                  <a:cubicBezTo>
                    <a:pt x="1174" y="786"/>
                    <a:pt x="1174" y="786"/>
                    <a:pt x="1174" y="786"/>
                  </a:cubicBezTo>
                  <a:cubicBezTo>
                    <a:pt x="1175" y="789"/>
                    <a:pt x="1175" y="789"/>
                    <a:pt x="1175" y="789"/>
                  </a:cubicBezTo>
                  <a:cubicBezTo>
                    <a:pt x="1174" y="793"/>
                    <a:pt x="1174" y="793"/>
                    <a:pt x="1174" y="793"/>
                  </a:cubicBezTo>
                  <a:cubicBezTo>
                    <a:pt x="1170" y="799"/>
                    <a:pt x="1170" y="799"/>
                    <a:pt x="1170" y="799"/>
                  </a:cubicBezTo>
                  <a:cubicBezTo>
                    <a:pt x="1170" y="803"/>
                    <a:pt x="1170" y="803"/>
                    <a:pt x="1170" y="803"/>
                  </a:cubicBezTo>
                  <a:cubicBezTo>
                    <a:pt x="1171" y="809"/>
                    <a:pt x="1171" y="809"/>
                    <a:pt x="1171" y="809"/>
                  </a:cubicBezTo>
                  <a:cubicBezTo>
                    <a:pt x="1174" y="816"/>
                    <a:pt x="1174" y="816"/>
                    <a:pt x="1174" y="816"/>
                  </a:cubicBezTo>
                  <a:cubicBezTo>
                    <a:pt x="1178" y="821"/>
                    <a:pt x="1178" y="821"/>
                    <a:pt x="1178" y="821"/>
                  </a:cubicBezTo>
                  <a:cubicBezTo>
                    <a:pt x="1183" y="824"/>
                    <a:pt x="1183" y="824"/>
                    <a:pt x="1183" y="824"/>
                  </a:cubicBezTo>
                  <a:cubicBezTo>
                    <a:pt x="1189" y="824"/>
                    <a:pt x="1189" y="824"/>
                    <a:pt x="1189" y="824"/>
                  </a:cubicBezTo>
                  <a:cubicBezTo>
                    <a:pt x="1193" y="819"/>
                    <a:pt x="1193" y="819"/>
                    <a:pt x="1193" y="819"/>
                  </a:cubicBezTo>
                  <a:cubicBezTo>
                    <a:pt x="1195" y="813"/>
                    <a:pt x="1195" y="813"/>
                    <a:pt x="1195" y="813"/>
                  </a:cubicBezTo>
                  <a:cubicBezTo>
                    <a:pt x="1195" y="806"/>
                    <a:pt x="1195" y="806"/>
                    <a:pt x="1195" y="806"/>
                  </a:cubicBezTo>
                  <a:cubicBezTo>
                    <a:pt x="1196" y="803"/>
                    <a:pt x="1196" y="803"/>
                    <a:pt x="1196" y="803"/>
                  </a:cubicBezTo>
                  <a:cubicBezTo>
                    <a:pt x="1200" y="801"/>
                    <a:pt x="1200" y="801"/>
                    <a:pt x="1200" y="801"/>
                  </a:cubicBezTo>
                  <a:cubicBezTo>
                    <a:pt x="1200" y="799"/>
                    <a:pt x="1200" y="799"/>
                    <a:pt x="1200" y="799"/>
                  </a:cubicBezTo>
                  <a:cubicBezTo>
                    <a:pt x="1200" y="797"/>
                    <a:pt x="1200" y="797"/>
                    <a:pt x="1200" y="797"/>
                  </a:cubicBezTo>
                  <a:cubicBezTo>
                    <a:pt x="1198" y="795"/>
                    <a:pt x="1198" y="795"/>
                    <a:pt x="1198" y="795"/>
                  </a:cubicBezTo>
                  <a:cubicBezTo>
                    <a:pt x="1196" y="794"/>
                    <a:pt x="1196" y="794"/>
                    <a:pt x="1196" y="794"/>
                  </a:cubicBezTo>
                  <a:cubicBezTo>
                    <a:pt x="1196" y="790"/>
                    <a:pt x="1196" y="790"/>
                    <a:pt x="1196" y="790"/>
                  </a:cubicBezTo>
                  <a:cubicBezTo>
                    <a:pt x="1203" y="792"/>
                    <a:pt x="1203" y="792"/>
                    <a:pt x="1203" y="792"/>
                  </a:cubicBezTo>
                  <a:cubicBezTo>
                    <a:pt x="1208" y="791"/>
                    <a:pt x="1208" y="791"/>
                    <a:pt x="1208" y="791"/>
                  </a:cubicBezTo>
                  <a:cubicBezTo>
                    <a:pt x="1211" y="786"/>
                    <a:pt x="1211" y="786"/>
                    <a:pt x="1211" y="786"/>
                  </a:cubicBezTo>
                  <a:cubicBezTo>
                    <a:pt x="1214" y="779"/>
                    <a:pt x="1214" y="779"/>
                    <a:pt x="1214" y="779"/>
                  </a:cubicBezTo>
                  <a:cubicBezTo>
                    <a:pt x="1214" y="774"/>
                    <a:pt x="1214" y="774"/>
                    <a:pt x="1214" y="774"/>
                  </a:cubicBezTo>
                  <a:cubicBezTo>
                    <a:pt x="1214" y="770"/>
                    <a:pt x="1214" y="770"/>
                    <a:pt x="1214" y="770"/>
                  </a:cubicBezTo>
                  <a:cubicBezTo>
                    <a:pt x="1215" y="768"/>
                    <a:pt x="1215" y="768"/>
                    <a:pt x="1215" y="768"/>
                  </a:cubicBezTo>
                  <a:cubicBezTo>
                    <a:pt x="1216" y="768"/>
                    <a:pt x="1216" y="768"/>
                    <a:pt x="1216" y="768"/>
                  </a:cubicBezTo>
                  <a:cubicBezTo>
                    <a:pt x="1218" y="767"/>
                    <a:pt x="1218" y="767"/>
                    <a:pt x="1218" y="767"/>
                  </a:cubicBezTo>
                  <a:cubicBezTo>
                    <a:pt x="1225" y="766"/>
                    <a:pt x="1225" y="766"/>
                    <a:pt x="1225" y="766"/>
                  </a:cubicBezTo>
                  <a:cubicBezTo>
                    <a:pt x="1226" y="766"/>
                    <a:pt x="1226" y="766"/>
                    <a:pt x="1226" y="766"/>
                  </a:cubicBezTo>
                  <a:cubicBezTo>
                    <a:pt x="1228" y="766"/>
                    <a:pt x="1228" y="766"/>
                    <a:pt x="1228" y="766"/>
                  </a:cubicBezTo>
                  <a:cubicBezTo>
                    <a:pt x="1231" y="767"/>
                    <a:pt x="1231" y="767"/>
                    <a:pt x="1231" y="767"/>
                  </a:cubicBezTo>
                  <a:cubicBezTo>
                    <a:pt x="1233" y="768"/>
                    <a:pt x="1233" y="768"/>
                    <a:pt x="1233" y="768"/>
                  </a:cubicBezTo>
                  <a:cubicBezTo>
                    <a:pt x="1234" y="769"/>
                    <a:pt x="1234" y="769"/>
                    <a:pt x="1234" y="769"/>
                  </a:cubicBezTo>
                  <a:cubicBezTo>
                    <a:pt x="1235" y="772"/>
                    <a:pt x="1235" y="772"/>
                    <a:pt x="1235" y="772"/>
                  </a:cubicBezTo>
                  <a:cubicBezTo>
                    <a:pt x="1236" y="779"/>
                    <a:pt x="1236" y="779"/>
                    <a:pt x="1236" y="779"/>
                  </a:cubicBezTo>
                  <a:cubicBezTo>
                    <a:pt x="1237" y="781"/>
                    <a:pt x="1237" y="781"/>
                    <a:pt x="1237" y="781"/>
                  </a:cubicBezTo>
                  <a:cubicBezTo>
                    <a:pt x="1238" y="783"/>
                    <a:pt x="1238" y="783"/>
                    <a:pt x="1238" y="783"/>
                  </a:cubicBezTo>
                  <a:cubicBezTo>
                    <a:pt x="1241" y="786"/>
                    <a:pt x="1241" y="786"/>
                    <a:pt x="1241" y="786"/>
                  </a:cubicBezTo>
                  <a:cubicBezTo>
                    <a:pt x="1242" y="786"/>
                    <a:pt x="1242" y="786"/>
                    <a:pt x="1242" y="786"/>
                  </a:cubicBezTo>
                  <a:cubicBezTo>
                    <a:pt x="1243" y="787"/>
                    <a:pt x="1243" y="787"/>
                    <a:pt x="1243" y="787"/>
                  </a:cubicBezTo>
                  <a:cubicBezTo>
                    <a:pt x="1245" y="787"/>
                    <a:pt x="1245" y="787"/>
                    <a:pt x="1245" y="787"/>
                  </a:cubicBezTo>
                  <a:cubicBezTo>
                    <a:pt x="1253" y="786"/>
                    <a:pt x="1253" y="786"/>
                    <a:pt x="1253" y="786"/>
                  </a:cubicBezTo>
                  <a:cubicBezTo>
                    <a:pt x="1254" y="786"/>
                    <a:pt x="1254" y="786"/>
                    <a:pt x="1254" y="786"/>
                  </a:cubicBezTo>
                  <a:cubicBezTo>
                    <a:pt x="1256" y="787"/>
                    <a:pt x="1256" y="787"/>
                    <a:pt x="1256" y="787"/>
                  </a:cubicBezTo>
                  <a:cubicBezTo>
                    <a:pt x="1262" y="791"/>
                    <a:pt x="1262" y="791"/>
                    <a:pt x="1262" y="791"/>
                  </a:cubicBezTo>
                  <a:cubicBezTo>
                    <a:pt x="1263" y="791"/>
                    <a:pt x="1263" y="791"/>
                    <a:pt x="1263" y="791"/>
                  </a:cubicBezTo>
                  <a:cubicBezTo>
                    <a:pt x="1265" y="792"/>
                    <a:pt x="1265" y="792"/>
                    <a:pt x="1265" y="792"/>
                  </a:cubicBezTo>
                  <a:cubicBezTo>
                    <a:pt x="1267" y="792"/>
                    <a:pt x="1267" y="792"/>
                    <a:pt x="1267" y="792"/>
                  </a:cubicBezTo>
                  <a:cubicBezTo>
                    <a:pt x="1271" y="791"/>
                    <a:pt x="1271" y="791"/>
                    <a:pt x="1271" y="791"/>
                  </a:cubicBezTo>
                  <a:cubicBezTo>
                    <a:pt x="1273" y="790"/>
                    <a:pt x="1273" y="790"/>
                    <a:pt x="1273" y="790"/>
                  </a:cubicBezTo>
                  <a:cubicBezTo>
                    <a:pt x="1275" y="790"/>
                    <a:pt x="1275" y="790"/>
                    <a:pt x="1275" y="790"/>
                  </a:cubicBezTo>
                  <a:cubicBezTo>
                    <a:pt x="1275" y="789"/>
                    <a:pt x="1275" y="789"/>
                    <a:pt x="1275" y="789"/>
                  </a:cubicBezTo>
                  <a:cubicBezTo>
                    <a:pt x="1276" y="788"/>
                    <a:pt x="1276" y="788"/>
                    <a:pt x="1276" y="788"/>
                  </a:cubicBezTo>
                  <a:cubicBezTo>
                    <a:pt x="1277" y="787"/>
                    <a:pt x="1277" y="787"/>
                    <a:pt x="1277" y="787"/>
                  </a:cubicBezTo>
                  <a:cubicBezTo>
                    <a:pt x="1277" y="786"/>
                    <a:pt x="1277" y="786"/>
                    <a:pt x="1277" y="786"/>
                  </a:cubicBezTo>
                  <a:cubicBezTo>
                    <a:pt x="1280" y="778"/>
                    <a:pt x="1280" y="778"/>
                    <a:pt x="1280" y="778"/>
                  </a:cubicBezTo>
                  <a:cubicBezTo>
                    <a:pt x="1281" y="776"/>
                    <a:pt x="1281" y="776"/>
                    <a:pt x="1281" y="776"/>
                  </a:cubicBezTo>
                  <a:cubicBezTo>
                    <a:pt x="1282" y="775"/>
                    <a:pt x="1282" y="775"/>
                    <a:pt x="1282" y="775"/>
                  </a:cubicBezTo>
                  <a:cubicBezTo>
                    <a:pt x="1283" y="774"/>
                    <a:pt x="1283" y="774"/>
                    <a:pt x="1283" y="774"/>
                  </a:cubicBezTo>
                  <a:cubicBezTo>
                    <a:pt x="1285" y="774"/>
                    <a:pt x="1285" y="774"/>
                    <a:pt x="1285" y="774"/>
                  </a:cubicBezTo>
                  <a:cubicBezTo>
                    <a:pt x="1288" y="775"/>
                    <a:pt x="1288" y="775"/>
                    <a:pt x="1288" y="775"/>
                  </a:cubicBezTo>
                  <a:cubicBezTo>
                    <a:pt x="1293" y="777"/>
                    <a:pt x="1293" y="777"/>
                    <a:pt x="1293" y="777"/>
                  </a:cubicBezTo>
                  <a:cubicBezTo>
                    <a:pt x="1295" y="778"/>
                    <a:pt x="1295" y="778"/>
                    <a:pt x="1295" y="778"/>
                  </a:cubicBezTo>
                  <a:cubicBezTo>
                    <a:pt x="1295" y="780"/>
                    <a:pt x="1295" y="780"/>
                    <a:pt x="1295" y="780"/>
                  </a:cubicBezTo>
                  <a:cubicBezTo>
                    <a:pt x="1293" y="784"/>
                    <a:pt x="1293" y="784"/>
                    <a:pt x="1293" y="784"/>
                  </a:cubicBezTo>
                  <a:cubicBezTo>
                    <a:pt x="1293" y="786"/>
                    <a:pt x="1293" y="786"/>
                    <a:pt x="1293" y="786"/>
                  </a:cubicBezTo>
                  <a:cubicBezTo>
                    <a:pt x="1293" y="787"/>
                    <a:pt x="1293" y="787"/>
                    <a:pt x="1293" y="787"/>
                  </a:cubicBezTo>
                  <a:cubicBezTo>
                    <a:pt x="1293" y="788"/>
                    <a:pt x="1293" y="788"/>
                    <a:pt x="1293" y="788"/>
                  </a:cubicBezTo>
                  <a:cubicBezTo>
                    <a:pt x="1294" y="789"/>
                    <a:pt x="1294" y="789"/>
                    <a:pt x="1294" y="789"/>
                  </a:cubicBezTo>
                  <a:cubicBezTo>
                    <a:pt x="1295" y="790"/>
                    <a:pt x="1295" y="790"/>
                    <a:pt x="1295" y="790"/>
                  </a:cubicBezTo>
                  <a:cubicBezTo>
                    <a:pt x="1297" y="793"/>
                    <a:pt x="1297" y="793"/>
                    <a:pt x="1297" y="793"/>
                  </a:cubicBezTo>
                  <a:cubicBezTo>
                    <a:pt x="1306" y="795"/>
                    <a:pt x="1306" y="795"/>
                    <a:pt x="1306" y="795"/>
                  </a:cubicBezTo>
                  <a:cubicBezTo>
                    <a:pt x="1306" y="795"/>
                    <a:pt x="1306" y="795"/>
                    <a:pt x="1306" y="795"/>
                  </a:cubicBezTo>
                  <a:cubicBezTo>
                    <a:pt x="1310" y="797"/>
                    <a:pt x="1310" y="797"/>
                    <a:pt x="1310" y="797"/>
                  </a:cubicBezTo>
                  <a:cubicBezTo>
                    <a:pt x="1311" y="798"/>
                    <a:pt x="1311" y="798"/>
                    <a:pt x="1311" y="798"/>
                  </a:cubicBezTo>
                  <a:cubicBezTo>
                    <a:pt x="1312" y="800"/>
                    <a:pt x="1312" y="800"/>
                    <a:pt x="1312" y="800"/>
                  </a:cubicBezTo>
                  <a:cubicBezTo>
                    <a:pt x="1313" y="802"/>
                    <a:pt x="1313" y="802"/>
                    <a:pt x="1313" y="802"/>
                  </a:cubicBezTo>
                  <a:cubicBezTo>
                    <a:pt x="1314" y="804"/>
                    <a:pt x="1314" y="804"/>
                    <a:pt x="1314" y="804"/>
                  </a:cubicBezTo>
                  <a:cubicBezTo>
                    <a:pt x="1315" y="805"/>
                    <a:pt x="1315" y="805"/>
                    <a:pt x="1315" y="805"/>
                  </a:cubicBezTo>
                  <a:cubicBezTo>
                    <a:pt x="1329" y="804"/>
                    <a:pt x="1329" y="804"/>
                    <a:pt x="1329" y="804"/>
                  </a:cubicBezTo>
                  <a:cubicBezTo>
                    <a:pt x="1333" y="804"/>
                    <a:pt x="1333" y="804"/>
                    <a:pt x="1333" y="804"/>
                  </a:cubicBezTo>
                  <a:cubicBezTo>
                    <a:pt x="1338" y="810"/>
                    <a:pt x="1338" y="810"/>
                    <a:pt x="1338" y="810"/>
                  </a:cubicBezTo>
                  <a:cubicBezTo>
                    <a:pt x="1344" y="819"/>
                    <a:pt x="1344" y="819"/>
                    <a:pt x="1344" y="819"/>
                  </a:cubicBezTo>
                  <a:cubicBezTo>
                    <a:pt x="1350" y="825"/>
                    <a:pt x="1350" y="825"/>
                    <a:pt x="1350" y="825"/>
                  </a:cubicBezTo>
                  <a:cubicBezTo>
                    <a:pt x="1356" y="820"/>
                    <a:pt x="1356" y="820"/>
                    <a:pt x="1356" y="820"/>
                  </a:cubicBezTo>
                  <a:cubicBezTo>
                    <a:pt x="1357" y="815"/>
                    <a:pt x="1357" y="815"/>
                    <a:pt x="1357" y="815"/>
                  </a:cubicBezTo>
                  <a:cubicBezTo>
                    <a:pt x="1356" y="812"/>
                    <a:pt x="1356" y="812"/>
                    <a:pt x="1356" y="812"/>
                  </a:cubicBezTo>
                  <a:cubicBezTo>
                    <a:pt x="1358" y="809"/>
                    <a:pt x="1358" y="809"/>
                    <a:pt x="1358" y="809"/>
                  </a:cubicBezTo>
                  <a:cubicBezTo>
                    <a:pt x="1363" y="809"/>
                    <a:pt x="1363" y="809"/>
                    <a:pt x="1363" y="809"/>
                  </a:cubicBezTo>
                  <a:cubicBezTo>
                    <a:pt x="1372" y="809"/>
                    <a:pt x="1372" y="809"/>
                    <a:pt x="1372" y="809"/>
                  </a:cubicBezTo>
                  <a:cubicBezTo>
                    <a:pt x="1376" y="809"/>
                    <a:pt x="1376" y="809"/>
                    <a:pt x="1376" y="809"/>
                  </a:cubicBezTo>
                  <a:cubicBezTo>
                    <a:pt x="1379" y="806"/>
                    <a:pt x="1379" y="806"/>
                    <a:pt x="1379" y="806"/>
                  </a:cubicBezTo>
                  <a:cubicBezTo>
                    <a:pt x="1381" y="803"/>
                    <a:pt x="1381" y="803"/>
                    <a:pt x="1381" y="803"/>
                  </a:cubicBezTo>
                  <a:cubicBezTo>
                    <a:pt x="1385" y="794"/>
                    <a:pt x="1385" y="794"/>
                    <a:pt x="1385" y="794"/>
                  </a:cubicBezTo>
                  <a:cubicBezTo>
                    <a:pt x="1386" y="792"/>
                    <a:pt x="1386" y="792"/>
                    <a:pt x="1386" y="792"/>
                  </a:cubicBezTo>
                  <a:cubicBezTo>
                    <a:pt x="1389" y="792"/>
                    <a:pt x="1389" y="792"/>
                    <a:pt x="1389" y="792"/>
                  </a:cubicBezTo>
                  <a:cubicBezTo>
                    <a:pt x="1393" y="789"/>
                    <a:pt x="1393" y="789"/>
                    <a:pt x="1393" y="789"/>
                  </a:cubicBezTo>
                  <a:cubicBezTo>
                    <a:pt x="1395" y="789"/>
                    <a:pt x="1395" y="789"/>
                    <a:pt x="1395" y="789"/>
                  </a:cubicBezTo>
                  <a:cubicBezTo>
                    <a:pt x="1405" y="788"/>
                    <a:pt x="1405" y="788"/>
                    <a:pt x="1405" y="788"/>
                  </a:cubicBezTo>
                  <a:cubicBezTo>
                    <a:pt x="1408" y="788"/>
                    <a:pt x="1408" y="788"/>
                    <a:pt x="1408" y="788"/>
                  </a:cubicBezTo>
                  <a:cubicBezTo>
                    <a:pt x="1415" y="785"/>
                    <a:pt x="1415" y="785"/>
                    <a:pt x="1415" y="785"/>
                  </a:cubicBezTo>
                  <a:cubicBezTo>
                    <a:pt x="1419" y="782"/>
                    <a:pt x="1419" y="782"/>
                    <a:pt x="1419" y="782"/>
                  </a:cubicBezTo>
                  <a:cubicBezTo>
                    <a:pt x="1422" y="780"/>
                    <a:pt x="1422" y="780"/>
                    <a:pt x="1422" y="780"/>
                  </a:cubicBezTo>
                  <a:cubicBezTo>
                    <a:pt x="1423" y="780"/>
                    <a:pt x="1423" y="780"/>
                    <a:pt x="1423" y="780"/>
                  </a:cubicBezTo>
                  <a:cubicBezTo>
                    <a:pt x="1424" y="778"/>
                    <a:pt x="1424" y="778"/>
                    <a:pt x="1424" y="778"/>
                  </a:cubicBezTo>
                  <a:cubicBezTo>
                    <a:pt x="1426" y="776"/>
                    <a:pt x="1426" y="776"/>
                    <a:pt x="1426" y="776"/>
                  </a:cubicBezTo>
                  <a:cubicBezTo>
                    <a:pt x="1429" y="774"/>
                    <a:pt x="1429" y="774"/>
                    <a:pt x="1429" y="774"/>
                  </a:cubicBezTo>
                  <a:cubicBezTo>
                    <a:pt x="1431" y="775"/>
                    <a:pt x="1431" y="775"/>
                    <a:pt x="1431" y="775"/>
                  </a:cubicBezTo>
                  <a:cubicBezTo>
                    <a:pt x="1433" y="777"/>
                    <a:pt x="1433" y="777"/>
                    <a:pt x="1433" y="777"/>
                  </a:cubicBezTo>
                  <a:cubicBezTo>
                    <a:pt x="1445" y="784"/>
                    <a:pt x="1445" y="784"/>
                    <a:pt x="1445" y="784"/>
                  </a:cubicBezTo>
                  <a:cubicBezTo>
                    <a:pt x="1447" y="785"/>
                    <a:pt x="1447" y="785"/>
                    <a:pt x="1447" y="785"/>
                  </a:cubicBezTo>
                  <a:cubicBezTo>
                    <a:pt x="1453" y="783"/>
                    <a:pt x="1453" y="783"/>
                    <a:pt x="1453" y="783"/>
                  </a:cubicBezTo>
                  <a:cubicBezTo>
                    <a:pt x="1454" y="782"/>
                    <a:pt x="1454" y="782"/>
                    <a:pt x="1454" y="782"/>
                  </a:cubicBezTo>
                  <a:cubicBezTo>
                    <a:pt x="1455" y="780"/>
                    <a:pt x="1455" y="780"/>
                    <a:pt x="1455" y="780"/>
                  </a:cubicBezTo>
                  <a:cubicBezTo>
                    <a:pt x="1457" y="780"/>
                    <a:pt x="1457" y="780"/>
                    <a:pt x="1457" y="780"/>
                  </a:cubicBezTo>
                  <a:cubicBezTo>
                    <a:pt x="1458" y="781"/>
                    <a:pt x="1458" y="781"/>
                    <a:pt x="1458" y="781"/>
                  </a:cubicBezTo>
                  <a:cubicBezTo>
                    <a:pt x="1459" y="783"/>
                    <a:pt x="1459" y="783"/>
                    <a:pt x="1459" y="783"/>
                  </a:cubicBezTo>
                  <a:cubicBezTo>
                    <a:pt x="1461" y="783"/>
                    <a:pt x="1461" y="783"/>
                    <a:pt x="1461" y="783"/>
                  </a:cubicBezTo>
                  <a:cubicBezTo>
                    <a:pt x="1463" y="781"/>
                    <a:pt x="1463" y="781"/>
                    <a:pt x="1463" y="781"/>
                  </a:cubicBezTo>
                  <a:cubicBezTo>
                    <a:pt x="1462" y="774"/>
                    <a:pt x="1462" y="774"/>
                    <a:pt x="1462" y="774"/>
                  </a:cubicBezTo>
                  <a:cubicBezTo>
                    <a:pt x="1463" y="773"/>
                    <a:pt x="1463" y="773"/>
                    <a:pt x="1463" y="773"/>
                  </a:cubicBezTo>
                  <a:cubicBezTo>
                    <a:pt x="1470" y="773"/>
                    <a:pt x="1470" y="773"/>
                    <a:pt x="1470" y="773"/>
                  </a:cubicBezTo>
                  <a:cubicBezTo>
                    <a:pt x="1473" y="772"/>
                    <a:pt x="1473" y="772"/>
                    <a:pt x="1473" y="772"/>
                  </a:cubicBezTo>
                  <a:cubicBezTo>
                    <a:pt x="1475" y="772"/>
                    <a:pt x="1475" y="772"/>
                    <a:pt x="1475" y="772"/>
                  </a:cubicBezTo>
                  <a:cubicBezTo>
                    <a:pt x="1476" y="771"/>
                    <a:pt x="1476" y="771"/>
                    <a:pt x="1476" y="771"/>
                  </a:cubicBezTo>
                  <a:cubicBezTo>
                    <a:pt x="1478" y="769"/>
                    <a:pt x="1478" y="769"/>
                    <a:pt x="1478" y="769"/>
                  </a:cubicBezTo>
                  <a:cubicBezTo>
                    <a:pt x="1480" y="768"/>
                    <a:pt x="1480" y="768"/>
                    <a:pt x="1480" y="768"/>
                  </a:cubicBezTo>
                  <a:cubicBezTo>
                    <a:pt x="1482" y="767"/>
                    <a:pt x="1482" y="767"/>
                    <a:pt x="1482" y="767"/>
                  </a:cubicBezTo>
                  <a:cubicBezTo>
                    <a:pt x="1487" y="764"/>
                    <a:pt x="1487" y="764"/>
                    <a:pt x="1487" y="764"/>
                  </a:cubicBezTo>
                  <a:cubicBezTo>
                    <a:pt x="1488" y="764"/>
                    <a:pt x="1488" y="764"/>
                    <a:pt x="1488" y="764"/>
                  </a:cubicBezTo>
                  <a:cubicBezTo>
                    <a:pt x="1491" y="765"/>
                    <a:pt x="1491" y="765"/>
                    <a:pt x="1491" y="765"/>
                  </a:cubicBezTo>
                  <a:cubicBezTo>
                    <a:pt x="1493" y="765"/>
                    <a:pt x="1493" y="765"/>
                    <a:pt x="1493" y="765"/>
                  </a:cubicBezTo>
                  <a:cubicBezTo>
                    <a:pt x="1495" y="760"/>
                    <a:pt x="1495" y="760"/>
                    <a:pt x="1495" y="760"/>
                  </a:cubicBezTo>
                  <a:cubicBezTo>
                    <a:pt x="1498" y="758"/>
                    <a:pt x="1498" y="758"/>
                    <a:pt x="1498" y="758"/>
                  </a:cubicBezTo>
                  <a:cubicBezTo>
                    <a:pt x="1500" y="759"/>
                    <a:pt x="1500" y="759"/>
                    <a:pt x="1500" y="759"/>
                  </a:cubicBezTo>
                  <a:cubicBezTo>
                    <a:pt x="1503" y="761"/>
                    <a:pt x="1503" y="761"/>
                    <a:pt x="1503" y="761"/>
                  </a:cubicBezTo>
                  <a:cubicBezTo>
                    <a:pt x="1506" y="762"/>
                    <a:pt x="1506" y="762"/>
                    <a:pt x="1506" y="762"/>
                  </a:cubicBezTo>
                  <a:cubicBezTo>
                    <a:pt x="1508" y="764"/>
                    <a:pt x="1508" y="764"/>
                    <a:pt x="1508" y="764"/>
                  </a:cubicBezTo>
                  <a:cubicBezTo>
                    <a:pt x="1510" y="768"/>
                    <a:pt x="1510" y="768"/>
                    <a:pt x="1510" y="768"/>
                  </a:cubicBezTo>
                  <a:cubicBezTo>
                    <a:pt x="1508" y="771"/>
                    <a:pt x="1508" y="771"/>
                    <a:pt x="1508" y="771"/>
                  </a:cubicBezTo>
                  <a:cubicBezTo>
                    <a:pt x="1511" y="773"/>
                    <a:pt x="1511" y="773"/>
                    <a:pt x="1511" y="773"/>
                  </a:cubicBezTo>
                  <a:cubicBezTo>
                    <a:pt x="1517" y="772"/>
                    <a:pt x="1517" y="772"/>
                    <a:pt x="1517" y="772"/>
                  </a:cubicBezTo>
                  <a:cubicBezTo>
                    <a:pt x="1517" y="773"/>
                    <a:pt x="1517" y="773"/>
                    <a:pt x="1517" y="773"/>
                  </a:cubicBezTo>
                  <a:cubicBezTo>
                    <a:pt x="1518" y="774"/>
                    <a:pt x="1518" y="774"/>
                    <a:pt x="1518" y="774"/>
                  </a:cubicBezTo>
                  <a:cubicBezTo>
                    <a:pt x="1518" y="775"/>
                    <a:pt x="1518" y="775"/>
                    <a:pt x="1518" y="775"/>
                  </a:cubicBezTo>
                  <a:cubicBezTo>
                    <a:pt x="1519" y="776"/>
                    <a:pt x="1519" y="776"/>
                    <a:pt x="1519" y="776"/>
                  </a:cubicBezTo>
                  <a:cubicBezTo>
                    <a:pt x="1520" y="775"/>
                    <a:pt x="1520" y="775"/>
                    <a:pt x="1520" y="775"/>
                  </a:cubicBezTo>
                  <a:cubicBezTo>
                    <a:pt x="1521" y="774"/>
                    <a:pt x="1521" y="774"/>
                    <a:pt x="1521" y="774"/>
                  </a:cubicBezTo>
                  <a:cubicBezTo>
                    <a:pt x="1522" y="774"/>
                    <a:pt x="1522" y="774"/>
                    <a:pt x="1522" y="774"/>
                  </a:cubicBezTo>
                  <a:cubicBezTo>
                    <a:pt x="1524" y="774"/>
                    <a:pt x="1524" y="774"/>
                    <a:pt x="1524" y="774"/>
                  </a:cubicBezTo>
                  <a:cubicBezTo>
                    <a:pt x="1526" y="774"/>
                    <a:pt x="1526" y="774"/>
                    <a:pt x="1526" y="774"/>
                  </a:cubicBezTo>
                  <a:cubicBezTo>
                    <a:pt x="1527" y="775"/>
                    <a:pt x="1527" y="775"/>
                    <a:pt x="1527" y="775"/>
                  </a:cubicBezTo>
                  <a:cubicBezTo>
                    <a:pt x="1528" y="777"/>
                    <a:pt x="1528" y="777"/>
                    <a:pt x="1528" y="777"/>
                  </a:cubicBezTo>
                  <a:cubicBezTo>
                    <a:pt x="1531" y="777"/>
                    <a:pt x="1531" y="777"/>
                    <a:pt x="1531" y="777"/>
                  </a:cubicBezTo>
                  <a:cubicBezTo>
                    <a:pt x="1548" y="776"/>
                    <a:pt x="1548" y="776"/>
                    <a:pt x="1548" y="776"/>
                  </a:cubicBezTo>
                  <a:cubicBezTo>
                    <a:pt x="1549" y="776"/>
                    <a:pt x="1549" y="776"/>
                    <a:pt x="1549" y="776"/>
                  </a:cubicBezTo>
                  <a:cubicBezTo>
                    <a:pt x="1551" y="775"/>
                    <a:pt x="1551" y="775"/>
                    <a:pt x="1551" y="775"/>
                  </a:cubicBezTo>
                  <a:cubicBezTo>
                    <a:pt x="1552" y="775"/>
                    <a:pt x="1552" y="775"/>
                    <a:pt x="1552" y="775"/>
                  </a:cubicBezTo>
                  <a:cubicBezTo>
                    <a:pt x="1552" y="774"/>
                    <a:pt x="1552" y="774"/>
                    <a:pt x="1552" y="774"/>
                  </a:cubicBezTo>
                  <a:cubicBezTo>
                    <a:pt x="1552" y="772"/>
                    <a:pt x="1552" y="772"/>
                    <a:pt x="1552" y="772"/>
                  </a:cubicBezTo>
                  <a:cubicBezTo>
                    <a:pt x="1553" y="769"/>
                    <a:pt x="1553" y="769"/>
                    <a:pt x="1553" y="769"/>
                  </a:cubicBezTo>
                  <a:cubicBezTo>
                    <a:pt x="1554" y="769"/>
                    <a:pt x="1554" y="769"/>
                    <a:pt x="1554" y="769"/>
                  </a:cubicBezTo>
                  <a:cubicBezTo>
                    <a:pt x="1556" y="771"/>
                    <a:pt x="1556" y="771"/>
                    <a:pt x="1556" y="771"/>
                  </a:cubicBezTo>
                  <a:cubicBezTo>
                    <a:pt x="1559" y="769"/>
                    <a:pt x="1559" y="769"/>
                    <a:pt x="1559" y="769"/>
                  </a:cubicBezTo>
                  <a:cubicBezTo>
                    <a:pt x="1560" y="768"/>
                    <a:pt x="1560" y="768"/>
                    <a:pt x="1560" y="768"/>
                  </a:cubicBezTo>
                  <a:cubicBezTo>
                    <a:pt x="1562" y="767"/>
                    <a:pt x="1562" y="767"/>
                    <a:pt x="1562" y="767"/>
                  </a:cubicBezTo>
                  <a:cubicBezTo>
                    <a:pt x="1563" y="765"/>
                    <a:pt x="1563" y="765"/>
                    <a:pt x="1563" y="765"/>
                  </a:cubicBezTo>
                  <a:cubicBezTo>
                    <a:pt x="1565" y="767"/>
                    <a:pt x="1565" y="767"/>
                    <a:pt x="1565" y="767"/>
                  </a:cubicBezTo>
                  <a:cubicBezTo>
                    <a:pt x="1566" y="764"/>
                    <a:pt x="1566" y="764"/>
                    <a:pt x="1566" y="764"/>
                  </a:cubicBezTo>
                  <a:cubicBezTo>
                    <a:pt x="1567" y="760"/>
                    <a:pt x="1567" y="760"/>
                    <a:pt x="1567" y="760"/>
                  </a:cubicBezTo>
                  <a:cubicBezTo>
                    <a:pt x="1568" y="756"/>
                    <a:pt x="1568" y="756"/>
                    <a:pt x="1568" y="756"/>
                  </a:cubicBezTo>
                  <a:cubicBezTo>
                    <a:pt x="1571" y="753"/>
                    <a:pt x="1571" y="753"/>
                    <a:pt x="1571" y="753"/>
                  </a:cubicBezTo>
                  <a:cubicBezTo>
                    <a:pt x="1575" y="752"/>
                    <a:pt x="1575" y="752"/>
                    <a:pt x="1575" y="752"/>
                  </a:cubicBezTo>
                  <a:cubicBezTo>
                    <a:pt x="1588" y="756"/>
                    <a:pt x="1588" y="756"/>
                    <a:pt x="1588" y="756"/>
                  </a:cubicBezTo>
                  <a:cubicBezTo>
                    <a:pt x="1591" y="757"/>
                    <a:pt x="1591" y="757"/>
                    <a:pt x="1591" y="757"/>
                  </a:cubicBezTo>
                  <a:cubicBezTo>
                    <a:pt x="1592" y="759"/>
                    <a:pt x="1592" y="759"/>
                    <a:pt x="1592" y="759"/>
                  </a:cubicBezTo>
                  <a:cubicBezTo>
                    <a:pt x="1593" y="760"/>
                    <a:pt x="1593" y="760"/>
                    <a:pt x="1593" y="760"/>
                  </a:cubicBezTo>
                  <a:cubicBezTo>
                    <a:pt x="1594" y="762"/>
                    <a:pt x="1594" y="762"/>
                    <a:pt x="1594" y="762"/>
                  </a:cubicBezTo>
                  <a:cubicBezTo>
                    <a:pt x="1600" y="763"/>
                    <a:pt x="1600" y="763"/>
                    <a:pt x="1600" y="763"/>
                  </a:cubicBezTo>
                  <a:cubicBezTo>
                    <a:pt x="1604" y="765"/>
                    <a:pt x="1604" y="765"/>
                    <a:pt x="1604" y="765"/>
                  </a:cubicBezTo>
                  <a:cubicBezTo>
                    <a:pt x="1611" y="772"/>
                    <a:pt x="1611" y="772"/>
                    <a:pt x="1611" y="772"/>
                  </a:cubicBezTo>
                  <a:cubicBezTo>
                    <a:pt x="1614" y="774"/>
                    <a:pt x="1614" y="774"/>
                    <a:pt x="1614" y="774"/>
                  </a:cubicBezTo>
                  <a:cubicBezTo>
                    <a:pt x="1617" y="775"/>
                    <a:pt x="1617" y="775"/>
                    <a:pt x="1617" y="775"/>
                  </a:cubicBezTo>
                  <a:cubicBezTo>
                    <a:pt x="1625" y="775"/>
                    <a:pt x="1625" y="775"/>
                    <a:pt x="1625" y="775"/>
                  </a:cubicBezTo>
                  <a:cubicBezTo>
                    <a:pt x="1626" y="775"/>
                    <a:pt x="1626" y="775"/>
                    <a:pt x="1626" y="775"/>
                  </a:cubicBezTo>
                  <a:cubicBezTo>
                    <a:pt x="1628" y="776"/>
                    <a:pt x="1628" y="776"/>
                    <a:pt x="1628" y="776"/>
                  </a:cubicBezTo>
                  <a:cubicBezTo>
                    <a:pt x="1629" y="777"/>
                    <a:pt x="1629" y="777"/>
                    <a:pt x="1629" y="777"/>
                  </a:cubicBezTo>
                  <a:cubicBezTo>
                    <a:pt x="1630" y="778"/>
                    <a:pt x="1630" y="778"/>
                    <a:pt x="1630" y="778"/>
                  </a:cubicBezTo>
                  <a:cubicBezTo>
                    <a:pt x="1630" y="782"/>
                    <a:pt x="1630" y="782"/>
                    <a:pt x="1630" y="782"/>
                  </a:cubicBezTo>
                  <a:cubicBezTo>
                    <a:pt x="1632" y="784"/>
                    <a:pt x="1632" y="784"/>
                    <a:pt x="1632" y="784"/>
                  </a:cubicBezTo>
                  <a:cubicBezTo>
                    <a:pt x="1634" y="784"/>
                    <a:pt x="1634" y="784"/>
                    <a:pt x="1634" y="784"/>
                  </a:cubicBezTo>
                  <a:cubicBezTo>
                    <a:pt x="1636" y="786"/>
                    <a:pt x="1636" y="786"/>
                    <a:pt x="1636" y="786"/>
                  </a:cubicBezTo>
                  <a:cubicBezTo>
                    <a:pt x="1637" y="787"/>
                    <a:pt x="1637" y="787"/>
                    <a:pt x="1637" y="787"/>
                  </a:cubicBezTo>
                  <a:cubicBezTo>
                    <a:pt x="1640" y="792"/>
                    <a:pt x="1640" y="792"/>
                    <a:pt x="1640" y="792"/>
                  </a:cubicBezTo>
                  <a:cubicBezTo>
                    <a:pt x="1648" y="800"/>
                    <a:pt x="1648" y="800"/>
                    <a:pt x="1648" y="800"/>
                  </a:cubicBezTo>
                  <a:cubicBezTo>
                    <a:pt x="1662" y="801"/>
                    <a:pt x="1662" y="801"/>
                    <a:pt x="1662" y="801"/>
                  </a:cubicBezTo>
                  <a:cubicBezTo>
                    <a:pt x="1667" y="803"/>
                    <a:pt x="1667" y="803"/>
                    <a:pt x="1667" y="803"/>
                  </a:cubicBezTo>
                  <a:cubicBezTo>
                    <a:pt x="1669" y="803"/>
                    <a:pt x="1669" y="803"/>
                    <a:pt x="1669" y="803"/>
                  </a:cubicBezTo>
                  <a:cubicBezTo>
                    <a:pt x="1672" y="804"/>
                    <a:pt x="1672" y="804"/>
                    <a:pt x="1672" y="804"/>
                  </a:cubicBezTo>
                  <a:cubicBezTo>
                    <a:pt x="1676" y="809"/>
                    <a:pt x="1676" y="809"/>
                    <a:pt x="1676" y="809"/>
                  </a:cubicBezTo>
                  <a:cubicBezTo>
                    <a:pt x="1680" y="811"/>
                    <a:pt x="1680" y="811"/>
                    <a:pt x="1680" y="811"/>
                  </a:cubicBezTo>
                  <a:cubicBezTo>
                    <a:pt x="1681" y="813"/>
                    <a:pt x="1681" y="813"/>
                    <a:pt x="1681" y="813"/>
                  </a:cubicBezTo>
                  <a:cubicBezTo>
                    <a:pt x="1683" y="814"/>
                    <a:pt x="1683" y="814"/>
                    <a:pt x="1683" y="814"/>
                  </a:cubicBezTo>
                  <a:cubicBezTo>
                    <a:pt x="1684" y="813"/>
                    <a:pt x="1684" y="813"/>
                    <a:pt x="1684" y="813"/>
                  </a:cubicBezTo>
                  <a:cubicBezTo>
                    <a:pt x="1686" y="812"/>
                    <a:pt x="1686" y="812"/>
                    <a:pt x="1686" y="812"/>
                  </a:cubicBezTo>
                  <a:cubicBezTo>
                    <a:pt x="1688" y="812"/>
                    <a:pt x="1688" y="812"/>
                    <a:pt x="1688" y="812"/>
                  </a:cubicBezTo>
                  <a:cubicBezTo>
                    <a:pt x="1691" y="812"/>
                    <a:pt x="1691" y="812"/>
                    <a:pt x="1691" y="812"/>
                  </a:cubicBezTo>
                  <a:cubicBezTo>
                    <a:pt x="1693" y="813"/>
                    <a:pt x="1693" y="813"/>
                    <a:pt x="1693" y="813"/>
                  </a:cubicBezTo>
                  <a:cubicBezTo>
                    <a:pt x="1696" y="814"/>
                    <a:pt x="1696" y="814"/>
                    <a:pt x="1696" y="814"/>
                  </a:cubicBezTo>
                  <a:cubicBezTo>
                    <a:pt x="1698" y="816"/>
                    <a:pt x="1698" y="816"/>
                    <a:pt x="1698" y="816"/>
                  </a:cubicBezTo>
                  <a:cubicBezTo>
                    <a:pt x="1703" y="815"/>
                    <a:pt x="1703" y="815"/>
                    <a:pt x="1703" y="815"/>
                  </a:cubicBezTo>
                  <a:cubicBezTo>
                    <a:pt x="1707" y="816"/>
                    <a:pt x="1707" y="816"/>
                    <a:pt x="1707" y="816"/>
                  </a:cubicBezTo>
                  <a:cubicBezTo>
                    <a:pt x="1707" y="816"/>
                    <a:pt x="1707" y="816"/>
                    <a:pt x="1707" y="816"/>
                  </a:cubicBezTo>
                  <a:cubicBezTo>
                    <a:pt x="1706" y="818"/>
                    <a:pt x="1706" y="818"/>
                    <a:pt x="1706" y="818"/>
                  </a:cubicBezTo>
                  <a:cubicBezTo>
                    <a:pt x="1709" y="819"/>
                    <a:pt x="1709" y="819"/>
                    <a:pt x="1709" y="819"/>
                  </a:cubicBezTo>
                  <a:cubicBezTo>
                    <a:pt x="1719" y="822"/>
                    <a:pt x="1719" y="822"/>
                    <a:pt x="1719" y="822"/>
                  </a:cubicBezTo>
                  <a:cubicBezTo>
                    <a:pt x="1719" y="820"/>
                    <a:pt x="1719" y="820"/>
                    <a:pt x="1719" y="820"/>
                  </a:cubicBezTo>
                  <a:cubicBezTo>
                    <a:pt x="1723" y="822"/>
                    <a:pt x="1723" y="822"/>
                    <a:pt x="1723" y="822"/>
                  </a:cubicBezTo>
                  <a:cubicBezTo>
                    <a:pt x="1728" y="822"/>
                    <a:pt x="1728" y="822"/>
                    <a:pt x="1728" y="822"/>
                  </a:cubicBezTo>
                  <a:cubicBezTo>
                    <a:pt x="1729" y="822"/>
                    <a:pt x="1729" y="822"/>
                    <a:pt x="1729" y="822"/>
                  </a:cubicBezTo>
                  <a:lnTo>
                    <a:pt x="1728" y="76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0"/>
            <p:cNvSpPr>
              <a:spLocks/>
            </p:cNvSpPr>
            <p:nvPr/>
          </p:nvSpPr>
          <p:spPr bwMode="auto">
            <a:xfrm>
              <a:off x="2135188" y="2619375"/>
              <a:ext cx="831850" cy="1262063"/>
            </a:xfrm>
            <a:custGeom>
              <a:avLst/>
              <a:gdLst>
                <a:gd name="T0" fmla="*/ 134 w 1233"/>
                <a:gd name="T1" fmla="*/ 0 h 1874"/>
                <a:gd name="T2" fmla="*/ 304 w 1233"/>
                <a:gd name="T3" fmla="*/ 1116 h 1874"/>
                <a:gd name="T4" fmla="*/ 895 w 1233"/>
                <a:gd name="T5" fmla="*/ 1874 h 1874"/>
                <a:gd name="T6" fmla="*/ 895 w 1233"/>
                <a:gd name="T7" fmla="*/ 1863 h 1874"/>
                <a:gd name="T8" fmla="*/ 901 w 1233"/>
                <a:gd name="T9" fmla="*/ 1855 h 1874"/>
                <a:gd name="T10" fmla="*/ 898 w 1233"/>
                <a:gd name="T11" fmla="*/ 1846 h 1874"/>
                <a:gd name="T12" fmla="*/ 898 w 1233"/>
                <a:gd name="T13" fmla="*/ 1841 h 1874"/>
                <a:gd name="T14" fmla="*/ 903 w 1233"/>
                <a:gd name="T15" fmla="*/ 1841 h 1874"/>
                <a:gd name="T16" fmla="*/ 909 w 1233"/>
                <a:gd name="T17" fmla="*/ 1839 h 1874"/>
                <a:gd name="T18" fmla="*/ 913 w 1233"/>
                <a:gd name="T19" fmla="*/ 1829 h 1874"/>
                <a:gd name="T20" fmla="*/ 914 w 1233"/>
                <a:gd name="T21" fmla="*/ 1814 h 1874"/>
                <a:gd name="T22" fmla="*/ 913 w 1233"/>
                <a:gd name="T23" fmla="*/ 1796 h 1874"/>
                <a:gd name="T24" fmla="*/ 913 w 1233"/>
                <a:gd name="T25" fmla="*/ 1783 h 1874"/>
                <a:gd name="T26" fmla="*/ 906 w 1233"/>
                <a:gd name="T27" fmla="*/ 1758 h 1874"/>
                <a:gd name="T28" fmla="*/ 910 w 1233"/>
                <a:gd name="T29" fmla="*/ 1736 h 1874"/>
                <a:gd name="T30" fmla="*/ 912 w 1233"/>
                <a:gd name="T31" fmla="*/ 1720 h 1874"/>
                <a:gd name="T32" fmla="*/ 907 w 1233"/>
                <a:gd name="T33" fmla="*/ 1698 h 1874"/>
                <a:gd name="T34" fmla="*/ 907 w 1233"/>
                <a:gd name="T35" fmla="*/ 1686 h 1874"/>
                <a:gd name="T36" fmla="*/ 911 w 1233"/>
                <a:gd name="T37" fmla="*/ 1669 h 1874"/>
                <a:gd name="T38" fmla="*/ 916 w 1233"/>
                <a:gd name="T39" fmla="*/ 1660 h 1874"/>
                <a:gd name="T40" fmla="*/ 915 w 1233"/>
                <a:gd name="T41" fmla="*/ 1655 h 1874"/>
                <a:gd name="T42" fmla="*/ 906 w 1233"/>
                <a:gd name="T43" fmla="*/ 1638 h 1874"/>
                <a:gd name="T44" fmla="*/ 906 w 1233"/>
                <a:gd name="T45" fmla="*/ 1624 h 1874"/>
                <a:gd name="T46" fmla="*/ 911 w 1233"/>
                <a:gd name="T47" fmla="*/ 1619 h 1874"/>
                <a:gd name="T48" fmla="*/ 911 w 1233"/>
                <a:gd name="T49" fmla="*/ 1610 h 1874"/>
                <a:gd name="T50" fmla="*/ 912 w 1233"/>
                <a:gd name="T51" fmla="*/ 1606 h 1874"/>
                <a:gd name="T52" fmla="*/ 915 w 1233"/>
                <a:gd name="T53" fmla="*/ 1603 h 1874"/>
                <a:gd name="T54" fmla="*/ 917 w 1233"/>
                <a:gd name="T55" fmla="*/ 1601 h 1874"/>
                <a:gd name="T56" fmla="*/ 931 w 1233"/>
                <a:gd name="T57" fmla="*/ 1596 h 1874"/>
                <a:gd name="T58" fmla="*/ 946 w 1233"/>
                <a:gd name="T59" fmla="*/ 1594 h 1874"/>
                <a:gd name="T60" fmla="*/ 949 w 1233"/>
                <a:gd name="T61" fmla="*/ 1594 h 1874"/>
                <a:gd name="T62" fmla="*/ 960 w 1233"/>
                <a:gd name="T63" fmla="*/ 1599 h 1874"/>
                <a:gd name="T64" fmla="*/ 963 w 1233"/>
                <a:gd name="T65" fmla="*/ 1601 h 1874"/>
                <a:gd name="T66" fmla="*/ 967 w 1233"/>
                <a:gd name="T67" fmla="*/ 1604 h 1874"/>
                <a:gd name="T68" fmla="*/ 970 w 1233"/>
                <a:gd name="T69" fmla="*/ 1604 h 1874"/>
                <a:gd name="T70" fmla="*/ 973 w 1233"/>
                <a:gd name="T71" fmla="*/ 1604 h 1874"/>
                <a:gd name="T72" fmla="*/ 979 w 1233"/>
                <a:gd name="T73" fmla="*/ 1601 h 1874"/>
                <a:gd name="T74" fmla="*/ 982 w 1233"/>
                <a:gd name="T75" fmla="*/ 1601 h 1874"/>
                <a:gd name="T76" fmla="*/ 985 w 1233"/>
                <a:gd name="T77" fmla="*/ 1602 h 1874"/>
                <a:gd name="T78" fmla="*/ 988 w 1233"/>
                <a:gd name="T79" fmla="*/ 1604 h 1874"/>
                <a:gd name="T80" fmla="*/ 991 w 1233"/>
                <a:gd name="T81" fmla="*/ 1609 h 1874"/>
                <a:gd name="T82" fmla="*/ 996 w 1233"/>
                <a:gd name="T83" fmla="*/ 1622 h 1874"/>
                <a:gd name="T84" fmla="*/ 999 w 1233"/>
                <a:gd name="T85" fmla="*/ 1629 h 1874"/>
                <a:gd name="T86" fmla="*/ 1007 w 1233"/>
                <a:gd name="T87" fmla="*/ 1635 h 1874"/>
                <a:gd name="T88" fmla="*/ 1022 w 1233"/>
                <a:gd name="T89" fmla="*/ 1636 h 1874"/>
                <a:gd name="T90" fmla="*/ 1041 w 1233"/>
                <a:gd name="T91" fmla="*/ 1606 h 1874"/>
                <a:gd name="T92" fmla="*/ 1051 w 1233"/>
                <a:gd name="T93" fmla="*/ 1594 h 1874"/>
                <a:gd name="T94" fmla="*/ 1207 w 1233"/>
                <a:gd name="T95" fmla="*/ 374 h 1874"/>
                <a:gd name="T96" fmla="*/ 1198 w 1233"/>
                <a:gd name="T97" fmla="*/ 166 h 1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33" h="1874">
                  <a:moveTo>
                    <a:pt x="1198" y="166"/>
                  </a:moveTo>
                  <a:cubicBezTo>
                    <a:pt x="842" y="119"/>
                    <a:pt x="488" y="64"/>
                    <a:pt x="134" y="0"/>
                  </a:cubicBezTo>
                  <a:cubicBezTo>
                    <a:pt x="89" y="244"/>
                    <a:pt x="44" y="489"/>
                    <a:pt x="0" y="734"/>
                  </a:cubicBezTo>
                  <a:cubicBezTo>
                    <a:pt x="100" y="863"/>
                    <a:pt x="201" y="990"/>
                    <a:pt x="304" y="1116"/>
                  </a:cubicBezTo>
                  <a:cubicBezTo>
                    <a:pt x="384" y="1221"/>
                    <a:pt x="465" y="1326"/>
                    <a:pt x="547" y="1430"/>
                  </a:cubicBezTo>
                  <a:cubicBezTo>
                    <a:pt x="661" y="1580"/>
                    <a:pt x="776" y="1728"/>
                    <a:pt x="895" y="1874"/>
                  </a:cubicBezTo>
                  <a:cubicBezTo>
                    <a:pt x="896" y="1871"/>
                    <a:pt x="896" y="1871"/>
                    <a:pt x="896" y="1871"/>
                  </a:cubicBezTo>
                  <a:cubicBezTo>
                    <a:pt x="895" y="1863"/>
                    <a:pt x="895" y="1863"/>
                    <a:pt x="895" y="1863"/>
                  </a:cubicBezTo>
                  <a:cubicBezTo>
                    <a:pt x="900" y="1857"/>
                    <a:pt x="900" y="1857"/>
                    <a:pt x="900" y="1857"/>
                  </a:cubicBezTo>
                  <a:cubicBezTo>
                    <a:pt x="901" y="1855"/>
                    <a:pt x="901" y="1855"/>
                    <a:pt x="901" y="1855"/>
                  </a:cubicBezTo>
                  <a:cubicBezTo>
                    <a:pt x="901" y="1851"/>
                    <a:pt x="901" y="1851"/>
                    <a:pt x="901" y="1851"/>
                  </a:cubicBezTo>
                  <a:cubicBezTo>
                    <a:pt x="898" y="1846"/>
                    <a:pt x="898" y="1846"/>
                    <a:pt x="898" y="1846"/>
                  </a:cubicBezTo>
                  <a:cubicBezTo>
                    <a:pt x="897" y="1844"/>
                    <a:pt x="897" y="1844"/>
                    <a:pt x="897" y="1844"/>
                  </a:cubicBezTo>
                  <a:cubicBezTo>
                    <a:pt x="898" y="1841"/>
                    <a:pt x="898" y="1841"/>
                    <a:pt x="898" y="1841"/>
                  </a:cubicBezTo>
                  <a:cubicBezTo>
                    <a:pt x="900" y="1840"/>
                    <a:pt x="900" y="1840"/>
                    <a:pt x="900" y="1840"/>
                  </a:cubicBezTo>
                  <a:cubicBezTo>
                    <a:pt x="903" y="1841"/>
                    <a:pt x="903" y="1841"/>
                    <a:pt x="903" y="1841"/>
                  </a:cubicBezTo>
                  <a:cubicBezTo>
                    <a:pt x="906" y="1840"/>
                    <a:pt x="906" y="1840"/>
                    <a:pt x="906" y="1840"/>
                  </a:cubicBezTo>
                  <a:cubicBezTo>
                    <a:pt x="909" y="1839"/>
                    <a:pt x="909" y="1839"/>
                    <a:pt x="909" y="1839"/>
                  </a:cubicBezTo>
                  <a:cubicBezTo>
                    <a:pt x="910" y="1839"/>
                    <a:pt x="910" y="1839"/>
                    <a:pt x="910" y="1839"/>
                  </a:cubicBezTo>
                  <a:cubicBezTo>
                    <a:pt x="913" y="1829"/>
                    <a:pt x="913" y="1829"/>
                    <a:pt x="913" y="1829"/>
                  </a:cubicBezTo>
                  <a:cubicBezTo>
                    <a:pt x="913" y="1824"/>
                    <a:pt x="913" y="1824"/>
                    <a:pt x="913" y="1824"/>
                  </a:cubicBezTo>
                  <a:cubicBezTo>
                    <a:pt x="914" y="1814"/>
                    <a:pt x="914" y="1814"/>
                    <a:pt x="914" y="1814"/>
                  </a:cubicBezTo>
                  <a:cubicBezTo>
                    <a:pt x="913" y="1802"/>
                    <a:pt x="913" y="1802"/>
                    <a:pt x="913" y="1802"/>
                  </a:cubicBezTo>
                  <a:cubicBezTo>
                    <a:pt x="913" y="1796"/>
                    <a:pt x="913" y="1796"/>
                    <a:pt x="913" y="1796"/>
                  </a:cubicBezTo>
                  <a:cubicBezTo>
                    <a:pt x="914" y="1789"/>
                    <a:pt x="914" y="1789"/>
                    <a:pt x="914" y="1789"/>
                  </a:cubicBezTo>
                  <a:cubicBezTo>
                    <a:pt x="913" y="1783"/>
                    <a:pt x="913" y="1783"/>
                    <a:pt x="913" y="1783"/>
                  </a:cubicBezTo>
                  <a:cubicBezTo>
                    <a:pt x="908" y="1770"/>
                    <a:pt x="908" y="1770"/>
                    <a:pt x="908" y="1770"/>
                  </a:cubicBezTo>
                  <a:cubicBezTo>
                    <a:pt x="906" y="1758"/>
                    <a:pt x="906" y="1758"/>
                    <a:pt x="906" y="1758"/>
                  </a:cubicBezTo>
                  <a:cubicBezTo>
                    <a:pt x="904" y="1747"/>
                    <a:pt x="904" y="1747"/>
                    <a:pt x="904" y="1747"/>
                  </a:cubicBezTo>
                  <a:cubicBezTo>
                    <a:pt x="910" y="1736"/>
                    <a:pt x="910" y="1736"/>
                    <a:pt x="910" y="1736"/>
                  </a:cubicBezTo>
                  <a:cubicBezTo>
                    <a:pt x="910" y="1725"/>
                    <a:pt x="910" y="1725"/>
                    <a:pt x="910" y="1725"/>
                  </a:cubicBezTo>
                  <a:cubicBezTo>
                    <a:pt x="912" y="1720"/>
                    <a:pt x="912" y="1720"/>
                    <a:pt x="912" y="1720"/>
                  </a:cubicBezTo>
                  <a:cubicBezTo>
                    <a:pt x="912" y="1716"/>
                    <a:pt x="912" y="1716"/>
                    <a:pt x="912" y="1716"/>
                  </a:cubicBezTo>
                  <a:cubicBezTo>
                    <a:pt x="907" y="1698"/>
                    <a:pt x="907" y="1698"/>
                    <a:pt x="907" y="1698"/>
                  </a:cubicBezTo>
                  <a:cubicBezTo>
                    <a:pt x="907" y="1692"/>
                    <a:pt x="907" y="1692"/>
                    <a:pt x="907" y="1692"/>
                  </a:cubicBezTo>
                  <a:cubicBezTo>
                    <a:pt x="907" y="1686"/>
                    <a:pt x="907" y="1686"/>
                    <a:pt x="907" y="1686"/>
                  </a:cubicBezTo>
                  <a:cubicBezTo>
                    <a:pt x="909" y="1672"/>
                    <a:pt x="909" y="1672"/>
                    <a:pt x="909" y="1672"/>
                  </a:cubicBezTo>
                  <a:cubicBezTo>
                    <a:pt x="911" y="1669"/>
                    <a:pt x="911" y="1669"/>
                    <a:pt x="911" y="1669"/>
                  </a:cubicBezTo>
                  <a:cubicBezTo>
                    <a:pt x="915" y="1663"/>
                    <a:pt x="915" y="1663"/>
                    <a:pt x="915" y="1663"/>
                  </a:cubicBezTo>
                  <a:cubicBezTo>
                    <a:pt x="916" y="1660"/>
                    <a:pt x="916" y="1660"/>
                    <a:pt x="916" y="1660"/>
                  </a:cubicBezTo>
                  <a:cubicBezTo>
                    <a:pt x="916" y="1658"/>
                    <a:pt x="916" y="1658"/>
                    <a:pt x="916" y="1658"/>
                  </a:cubicBezTo>
                  <a:cubicBezTo>
                    <a:pt x="915" y="1655"/>
                    <a:pt x="915" y="1655"/>
                    <a:pt x="915" y="1655"/>
                  </a:cubicBezTo>
                  <a:cubicBezTo>
                    <a:pt x="909" y="1644"/>
                    <a:pt x="909" y="1644"/>
                    <a:pt x="909" y="1644"/>
                  </a:cubicBezTo>
                  <a:cubicBezTo>
                    <a:pt x="906" y="1638"/>
                    <a:pt x="906" y="1638"/>
                    <a:pt x="906" y="1638"/>
                  </a:cubicBezTo>
                  <a:cubicBezTo>
                    <a:pt x="905" y="1631"/>
                    <a:pt x="905" y="1631"/>
                    <a:pt x="905" y="1631"/>
                  </a:cubicBezTo>
                  <a:cubicBezTo>
                    <a:pt x="906" y="1624"/>
                    <a:pt x="906" y="1624"/>
                    <a:pt x="906" y="1624"/>
                  </a:cubicBezTo>
                  <a:cubicBezTo>
                    <a:pt x="910" y="1621"/>
                    <a:pt x="910" y="1621"/>
                    <a:pt x="910" y="1621"/>
                  </a:cubicBezTo>
                  <a:cubicBezTo>
                    <a:pt x="911" y="1619"/>
                    <a:pt x="911" y="1619"/>
                    <a:pt x="911" y="1619"/>
                  </a:cubicBezTo>
                  <a:cubicBezTo>
                    <a:pt x="911" y="1616"/>
                    <a:pt x="911" y="1616"/>
                    <a:pt x="911" y="1616"/>
                  </a:cubicBezTo>
                  <a:cubicBezTo>
                    <a:pt x="911" y="1610"/>
                    <a:pt x="911" y="1610"/>
                    <a:pt x="911" y="1610"/>
                  </a:cubicBezTo>
                  <a:cubicBezTo>
                    <a:pt x="912" y="1607"/>
                    <a:pt x="912" y="1607"/>
                    <a:pt x="912" y="1607"/>
                  </a:cubicBezTo>
                  <a:cubicBezTo>
                    <a:pt x="912" y="1606"/>
                    <a:pt x="912" y="1606"/>
                    <a:pt x="912" y="1606"/>
                  </a:cubicBezTo>
                  <a:cubicBezTo>
                    <a:pt x="913" y="1604"/>
                    <a:pt x="913" y="1604"/>
                    <a:pt x="913" y="1604"/>
                  </a:cubicBezTo>
                  <a:cubicBezTo>
                    <a:pt x="915" y="1603"/>
                    <a:pt x="915" y="1603"/>
                    <a:pt x="915" y="1603"/>
                  </a:cubicBezTo>
                  <a:cubicBezTo>
                    <a:pt x="916" y="1602"/>
                    <a:pt x="916" y="1602"/>
                    <a:pt x="916" y="1602"/>
                  </a:cubicBezTo>
                  <a:cubicBezTo>
                    <a:pt x="917" y="1601"/>
                    <a:pt x="917" y="1601"/>
                    <a:pt x="917" y="1601"/>
                  </a:cubicBezTo>
                  <a:cubicBezTo>
                    <a:pt x="924" y="1599"/>
                    <a:pt x="924" y="1599"/>
                    <a:pt x="924" y="1599"/>
                  </a:cubicBezTo>
                  <a:cubicBezTo>
                    <a:pt x="931" y="1596"/>
                    <a:pt x="931" y="1596"/>
                    <a:pt x="931" y="1596"/>
                  </a:cubicBezTo>
                  <a:cubicBezTo>
                    <a:pt x="943" y="1594"/>
                    <a:pt x="943" y="1594"/>
                    <a:pt x="943" y="1594"/>
                  </a:cubicBezTo>
                  <a:cubicBezTo>
                    <a:pt x="946" y="1594"/>
                    <a:pt x="946" y="1594"/>
                    <a:pt x="946" y="1594"/>
                  </a:cubicBezTo>
                  <a:cubicBezTo>
                    <a:pt x="948" y="1593"/>
                    <a:pt x="948" y="1593"/>
                    <a:pt x="948" y="1593"/>
                  </a:cubicBezTo>
                  <a:cubicBezTo>
                    <a:pt x="949" y="1594"/>
                    <a:pt x="949" y="1594"/>
                    <a:pt x="949" y="1594"/>
                  </a:cubicBezTo>
                  <a:cubicBezTo>
                    <a:pt x="960" y="1598"/>
                    <a:pt x="960" y="1598"/>
                    <a:pt x="960" y="1598"/>
                  </a:cubicBezTo>
                  <a:cubicBezTo>
                    <a:pt x="960" y="1599"/>
                    <a:pt x="960" y="1599"/>
                    <a:pt x="960" y="1599"/>
                  </a:cubicBezTo>
                  <a:cubicBezTo>
                    <a:pt x="961" y="1600"/>
                    <a:pt x="961" y="1600"/>
                    <a:pt x="961" y="1600"/>
                  </a:cubicBezTo>
                  <a:cubicBezTo>
                    <a:pt x="963" y="1601"/>
                    <a:pt x="963" y="1601"/>
                    <a:pt x="963" y="1601"/>
                  </a:cubicBezTo>
                  <a:cubicBezTo>
                    <a:pt x="965" y="1603"/>
                    <a:pt x="965" y="1603"/>
                    <a:pt x="965" y="1603"/>
                  </a:cubicBezTo>
                  <a:cubicBezTo>
                    <a:pt x="967" y="1604"/>
                    <a:pt x="967" y="1604"/>
                    <a:pt x="967" y="1604"/>
                  </a:cubicBezTo>
                  <a:cubicBezTo>
                    <a:pt x="969" y="1604"/>
                    <a:pt x="969" y="1604"/>
                    <a:pt x="969" y="1604"/>
                  </a:cubicBezTo>
                  <a:cubicBezTo>
                    <a:pt x="970" y="1604"/>
                    <a:pt x="970" y="1604"/>
                    <a:pt x="970" y="1604"/>
                  </a:cubicBezTo>
                  <a:cubicBezTo>
                    <a:pt x="972" y="1604"/>
                    <a:pt x="972" y="1604"/>
                    <a:pt x="972" y="1604"/>
                  </a:cubicBezTo>
                  <a:cubicBezTo>
                    <a:pt x="973" y="1604"/>
                    <a:pt x="973" y="1604"/>
                    <a:pt x="973" y="1604"/>
                  </a:cubicBezTo>
                  <a:cubicBezTo>
                    <a:pt x="978" y="1602"/>
                    <a:pt x="978" y="1602"/>
                    <a:pt x="978" y="1602"/>
                  </a:cubicBezTo>
                  <a:cubicBezTo>
                    <a:pt x="979" y="1601"/>
                    <a:pt x="979" y="1601"/>
                    <a:pt x="979" y="1601"/>
                  </a:cubicBezTo>
                  <a:cubicBezTo>
                    <a:pt x="981" y="1601"/>
                    <a:pt x="981" y="1601"/>
                    <a:pt x="981" y="1601"/>
                  </a:cubicBezTo>
                  <a:cubicBezTo>
                    <a:pt x="982" y="1601"/>
                    <a:pt x="982" y="1601"/>
                    <a:pt x="982" y="1601"/>
                  </a:cubicBezTo>
                  <a:cubicBezTo>
                    <a:pt x="983" y="1601"/>
                    <a:pt x="983" y="1601"/>
                    <a:pt x="983" y="1601"/>
                  </a:cubicBezTo>
                  <a:cubicBezTo>
                    <a:pt x="985" y="1602"/>
                    <a:pt x="985" y="1602"/>
                    <a:pt x="985" y="1602"/>
                  </a:cubicBezTo>
                  <a:cubicBezTo>
                    <a:pt x="986" y="1602"/>
                    <a:pt x="986" y="1602"/>
                    <a:pt x="986" y="1602"/>
                  </a:cubicBezTo>
                  <a:cubicBezTo>
                    <a:pt x="988" y="1604"/>
                    <a:pt x="988" y="1604"/>
                    <a:pt x="988" y="1604"/>
                  </a:cubicBezTo>
                  <a:cubicBezTo>
                    <a:pt x="990" y="1606"/>
                    <a:pt x="990" y="1606"/>
                    <a:pt x="990" y="1606"/>
                  </a:cubicBezTo>
                  <a:cubicBezTo>
                    <a:pt x="991" y="1609"/>
                    <a:pt x="991" y="1609"/>
                    <a:pt x="991" y="1609"/>
                  </a:cubicBezTo>
                  <a:cubicBezTo>
                    <a:pt x="993" y="1612"/>
                    <a:pt x="993" y="1612"/>
                    <a:pt x="993" y="1612"/>
                  </a:cubicBezTo>
                  <a:cubicBezTo>
                    <a:pt x="996" y="1622"/>
                    <a:pt x="996" y="1622"/>
                    <a:pt x="996" y="1622"/>
                  </a:cubicBezTo>
                  <a:cubicBezTo>
                    <a:pt x="997" y="1625"/>
                    <a:pt x="997" y="1625"/>
                    <a:pt x="997" y="1625"/>
                  </a:cubicBezTo>
                  <a:cubicBezTo>
                    <a:pt x="999" y="1629"/>
                    <a:pt x="999" y="1629"/>
                    <a:pt x="999" y="1629"/>
                  </a:cubicBezTo>
                  <a:cubicBezTo>
                    <a:pt x="1003" y="1632"/>
                    <a:pt x="1003" y="1632"/>
                    <a:pt x="1003" y="1632"/>
                  </a:cubicBezTo>
                  <a:cubicBezTo>
                    <a:pt x="1007" y="1635"/>
                    <a:pt x="1007" y="1635"/>
                    <a:pt x="1007" y="1635"/>
                  </a:cubicBezTo>
                  <a:cubicBezTo>
                    <a:pt x="1012" y="1636"/>
                    <a:pt x="1012" y="1636"/>
                    <a:pt x="1012" y="1636"/>
                  </a:cubicBezTo>
                  <a:cubicBezTo>
                    <a:pt x="1022" y="1636"/>
                    <a:pt x="1022" y="1636"/>
                    <a:pt x="1022" y="1636"/>
                  </a:cubicBezTo>
                  <a:cubicBezTo>
                    <a:pt x="1029" y="1633"/>
                    <a:pt x="1029" y="1633"/>
                    <a:pt x="1029" y="1633"/>
                  </a:cubicBezTo>
                  <a:cubicBezTo>
                    <a:pt x="1033" y="1624"/>
                    <a:pt x="1037" y="1615"/>
                    <a:pt x="1041" y="1606"/>
                  </a:cubicBezTo>
                  <a:cubicBezTo>
                    <a:pt x="1044" y="1603"/>
                    <a:pt x="1047" y="1600"/>
                    <a:pt x="1050" y="1597"/>
                  </a:cubicBezTo>
                  <a:cubicBezTo>
                    <a:pt x="1051" y="1594"/>
                    <a:pt x="1051" y="1594"/>
                    <a:pt x="1051" y="1594"/>
                  </a:cubicBezTo>
                  <a:cubicBezTo>
                    <a:pt x="1051" y="1592"/>
                    <a:pt x="1051" y="1592"/>
                    <a:pt x="1051" y="1592"/>
                  </a:cubicBezTo>
                  <a:cubicBezTo>
                    <a:pt x="1105" y="1186"/>
                    <a:pt x="1155" y="780"/>
                    <a:pt x="1207" y="374"/>
                  </a:cubicBezTo>
                  <a:cubicBezTo>
                    <a:pt x="1215" y="306"/>
                    <a:pt x="1224" y="238"/>
                    <a:pt x="1233" y="170"/>
                  </a:cubicBezTo>
                  <a:lnTo>
                    <a:pt x="1198" y="16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1"/>
            <p:cNvSpPr>
              <a:spLocks/>
            </p:cNvSpPr>
            <p:nvPr/>
          </p:nvSpPr>
          <p:spPr bwMode="auto">
            <a:xfrm>
              <a:off x="4211638" y="2667000"/>
              <a:ext cx="1120775" cy="517525"/>
            </a:xfrm>
            <a:custGeom>
              <a:avLst/>
              <a:gdLst>
                <a:gd name="T0" fmla="*/ 1639 w 1660"/>
                <a:gd name="T1" fmla="*/ 730 h 767"/>
                <a:gd name="T2" fmla="*/ 1635 w 1660"/>
                <a:gd name="T3" fmla="*/ 710 h 767"/>
                <a:gd name="T4" fmla="*/ 1629 w 1660"/>
                <a:gd name="T5" fmla="*/ 686 h 767"/>
                <a:gd name="T6" fmla="*/ 1611 w 1660"/>
                <a:gd name="T7" fmla="*/ 678 h 767"/>
                <a:gd name="T8" fmla="*/ 1596 w 1660"/>
                <a:gd name="T9" fmla="*/ 670 h 767"/>
                <a:gd name="T10" fmla="*/ 1597 w 1660"/>
                <a:gd name="T11" fmla="*/ 661 h 767"/>
                <a:gd name="T12" fmla="*/ 1589 w 1660"/>
                <a:gd name="T13" fmla="*/ 644 h 767"/>
                <a:gd name="T14" fmla="*/ 1582 w 1660"/>
                <a:gd name="T15" fmla="*/ 628 h 767"/>
                <a:gd name="T16" fmla="*/ 1575 w 1660"/>
                <a:gd name="T17" fmla="*/ 614 h 767"/>
                <a:gd name="T18" fmla="*/ 1568 w 1660"/>
                <a:gd name="T19" fmla="*/ 589 h 767"/>
                <a:gd name="T20" fmla="*/ 1550 w 1660"/>
                <a:gd name="T21" fmla="*/ 571 h 767"/>
                <a:gd name="T22" fmla="*/ 1548 w 1660"/>
                <a:gd name="T23" fmla="*/ 560 h 767"/>
                <a:gd name="T24" fmla="*/ 1552 w 1660"/>
                <a:gd name="T25" fmla="*/ 542 h 767"/>
                <a:gd name="T26" fmla="*/ 1551 w 1660"/>
                <a:gd name="T27" fmla="*/ 515 h 767"/>
                <a:gd name="T28" fmla="*/ 1546 w 1660"/>
                <a:gd name="T29" fmla="*/ 499 h 767"/>
                <a:gd name="T30" fmla="*/ 1545 w 1660"/>
                <a:gd name="T31" fmla="*/ 489 h 767"/>
                <a:gd name="T32" fmla="*/ 1542 w 1660"/>
                <a:gd name="T33" fmla="*/ 484 h 767"/>
                <a:gd name="T34" fmla="*/ 1543 w 1660"/>
                <a:gd name="T35" fmla="*/ 462 h 767"/>
                <a:gd name="T36" fmla="*/ 1533 w 1660"/>
                <a:gd name="T37" fmla="*/ 448 h 767"/>
                <a:gd name="T38" fmla="*/ 1542 w 1660"/>
                <a:gd name="T39" fmla="*/ 423 h 767"/>
                <a:gd name="T40" fmla="*/ 1529 w 1660"/>
                <a:gd name="T41" fmla="*/ 400 h 767"/>
                <a:gd name="T42" fmla="*/ 1526 w 1660"/>
                <a:gd name="T43" fmla="*/ 384 h 767"/>
                <a:gd name="T44" fmla="*/ 1516 w 1660"/>
                <a:gd name="T45" fmla="*/ 372 h 767"/>
                <a:gd name="T46" fmla="*/ 1514 w 1660"/>
                <a:gd name="T47" fmla="*/ 364 h 767"/>
                <a:gd name="T48" fmla="*/ 1500 w 1660"/>
                <a:gd name="T49" fmla="*/ 364 h 767"/>
                <a:gd name="T50" fmla="*/ 1496 w 1660"/>
                <a:gd name="T51" fmla="*/ 346 h 767"/>
                <a:gd name="T52" fmla="*/ 1499 w 1660"/>
                <a:gd name="T53" fmla="*/ 323 h 767"/>
                <a:gd name="T54" fmla="*/ 1501 w 1660"/>
                <a:gd name="T55" fmla="*/ 307 h 767"/>
                <a:gd name="T56" fmla="*/ 1483 w 1660"/>
                <a:gd name="T57" fmla="*/ 278 h 767"/>
                <a:gd name="T58" fmla="*/ 1483 w 1660"/>
                <a:gd name="T59" fmla="*/ 255 h 767"/>
                <a:gd name="T60" fmla="*/ 1461 w 1660"/>
                <a:gd name="T61" fmla="*/ 228 h 767"/>
                <a:gd name="T62" fmla="*/ 1446 w 1660"/>
                <a:gd name="T63" fmla="*/ 208 h 767"/>
                <a:gd name="T64" fmla="*/ 1446 w 1660"/>
                <a:gd name="T65" fmla="*/ 182 h 767"/>
                <a:gd name="T66" fmla="*/ 1433 w 1660"/>
                <a:gd name="T67" fmla="*/ 161 h 767"/>
                <a:gd name="T68" fmla="*/ 1425 w 1660"/>
                <a:gd name="T69" fmla="*/ 126 h 767"/>
                <a:gd name="T70" fmla="*/ 1385 w 1660"/>
                <a:gd name="T71" fmla="*/ 107 h 767"/>
                <a:gd name="T72" fmla="*/ 1377 w 1660"/>
                <a:gd name="T73" fmla="*/ 91 h 767"/>
                <a:gd name="T74" fmla="*/ 1369 w 1660"/>
                <a:gd name="T75" fmla="*/ 85 h 767"/>
                <a:gd name="T76" fmla="*/ 1355 w 1660"/>
                <a:gd name="T77" fmla="*/ 81 h 767"/>
                <a:gd name="T78" fmla="*/ 1329 w 1660"/>
                <a:gd name="T79" fmla="*/ 70 h 767"/>
                <a:gd name="T80" fmla="*/ 1316 w 1660"/>
                <a:gd name="T81" fmla="*/ 64 h 767"/>
                <a:gd name="T82" fmla="*/ 1292 w 1660"/>
                <a:gd name="T83" fmla="*/ 58 h 767"/>
                <a:gd name="T84" fmla="*/ 1268 w 1660"/>
                <a:gd name="T85" fmla="*/ 37 h 767"/>
                <a:gd name="T86" fmla="*/ 1204 w 1660"/>
                <a:gd name="T87" fmla="*/ 42 h 767"/>
                <a:gd name="T88" fmla="*/ 1184 w 1660"/>
                <a:gd name="T89" fmla="*/ 43 h 767"/>
                <a:gd name="T90" fmla="*/ 1155 w 1660"/>
                <a:gd name="T91" fmla="*/ 46 h 767"/>
                <a:gd name="T92" fmla="*/ 1149 w 1660"/>
                <a:gd name="T93" fmla="*/ 60 h 767"/>
                <a:gd name="T94" fmla="*/ 1120 w 1660"/>
                <a:gd name="T95" fmla="*/ 61 h 767"/>
                <a:gd name="T96" fmla="*/ 1082 w 1660"/>
                <a:gd name="T97" fmla="*/ 37 h 767"/>
                <a:gd name="T98" fmla="*/ 1050 w 1660"/>
                <a:gd name="T99" fmla="*/ 18 h 767"/>
                <a:gd name="T100" fmla="*/ 0 w 1660"/>
                <a:gd name="T101" fmla="*/ 500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0" h="767">
                  <a:moveTo>
                    <a:pt x="1654" y="740"/>
                  </a:moveTo>
                  <a:cubicBezTo>
                    <a:pt x="1651" y="738"/>
                    <a:pt x="1651" y="738"/>
                    <a:pt x="1651" y="738"/>
                  </a:cubicBezTo>
                  <a:cubicBezTo>
                    <a:pt x="1642" y="737"/>
                    <a:pt x="1642" y="737"/>
                    <a:pt x="1642" y="737"/>
                  </a:cubicBezTo>
                  <a:cubicBezTo>
                    <a:pt x="1640" y="734"/>
                    <a:pt x="1640" y="734"/>
                    <a:pt x="1640" y="734"/>
                  </a:cubicBezTo>
                  <a:cubicBezTo>
                    <a:pt x="1639" y="730"/>
                    <a:pt x="1639" y="730"/>
                    <a:pt x="1639" y="730"/>
                  </a:cubicBezTo>
                  <a:cubicBezTo>
                    <a:pt x="1640" y="724"/>
                    <a:pt x="1640" y="724"/>
                    <a:pt x="1640" y="724"/>
                  </a:cubicBezTo>
                  <a:cubicBezTo>
                    <a:pt x="1641" y="719"/>
                    <a:pt x="1641" y="719"/>
                    <a:pt x="1641" y="719"/>
                  </a:cubicBezTo>
                  <a:cubicBezTo>
                    <a:pt x="1642" y="717"/>
                    <a:pt x="1642" y="717"/>
                    <a:pt x="1642" y="717"/>
                  </a:cubicBezTo>
                  <a:cubicBezTo>
                    <a:pt x="1641" y="716"/>
                    <a:pt x="1641" y="716"/>
                    <a:pt x="1641" y="716"/>
                  </a:cubicBezTo>
                  <a:cubicBezTo>
                    <a:pt x="1635" y="710"/>
                    <a:pt x="1635" y="710"/>
                    <a:pt x="1635" y="710"/>
                  </a:cubicBezTo>
                  <a:cubicBezTo>
                    <a:pt x="1634" y="706"/>
                    <a:pt x="1634" y="706"/>
                    <a:pt x="1634" y="706"/>
                  </a:cubicBezTo>
                  <a:cubicBezTo>
                    <a:pt x="1631" y="702"/>
                    <a:pt x="1631" y="702"/>
                    <a:pt x="1631" y="702"/>
                  </a:cubicBezTo>
                  <a:cubicBezTo>
                    <a:pt x="1626" y="696"/>
                    <a:pt x="1626" y="696"/>
                    <a:pt x="1626" y="696"/>
                  </a:cubicBezTo>
                  <a:cubicBezTo>
                    <a:pt x="1628" y="689"/>
                    <a:pt x="1628" y="689"/>
                    <a:pt x="1628" y="689"/>
                  </a:cubicBezTo>
                  <a:cubicBezTo>
                    <a:pt x="1629" y="686"/>
                    <a:pt x="1629" y="686"/>
                    <a:pt x="1629" y="686"/>
                  </a:cubicBezTo>
                  <a:cubicBezTo>
                    <a:pt x="1626" y="684"/>
                    <a:pt x="1626" y="684"/>
                    <a:pt x="1626" y="684"/>
                  </a:cubicBezTo>
                  <a:cubicBezTo>
                    <a:pt x="1623" y="683"/>
                    <a:pt x="1623" y="683"/>
                    <a:pt x="1623" y="683"/>
                  </a:cubicBezTo>
                  <a:cubicBezTo>
                    <a:pt x="1616" y="682"/>
                    <a:pt x="1616" y="682"/>
                    <a:pt x="1616" y="682"/>
                  </a:cubicBezTo>
                  <a:cubicBezTo>
                    <a:pt x="1613" y="681"/>
                    <a:pt x="1613" y="681"/>
                    <a:pt x="1613" y="681"/>
                  </a:cubicBezTo>
                  <a:cubicBezTo>
                    <a:pt x="1611" y="678"/>
                    <a:pt x="1611" y="678"/>
                    <a:pt x="1611" y="678"/>
                  </a:cubicBezTo>
                  <a:cubicBezTo>
                    <a:pt x="1609" y="675"/>
                    <a:pt x="1609" y="675"/>
                    <a:pt x="1609" y="675"/>
                  </a:cubicBezTo>
                  <a:cubicBezTo>
                    <a:pt x="1607" y="672"/>
                    <a:pt x="1607" y="672"/>
                    <a:pt x="1607" y="672"/>
                  </a:cubicBezTo>
                  <a:cubicBezTo>
                    <a:pt x="1604" y="669"/>
                    <a:pt x="1604" y="669"/>
                    <a:pt x="1604" y="669"/>
                  </a:cubicBezTo>
                  <a:cubicBezTo>
                    <a:pt x="1600" y="669"/>
                    <a:pt x="1600" y="669"/>
                    <a:pt x="1600" y="669"/>
                  </a:cubicBezTo>
                  <a:cubicBezTo>
                    <a:pt x="1596" y="670"/>
                    <a:pt x="1596" y="670"/>
                    <a:pt x="1596" y="670"/>
                  </a:cubicBezTo>
                  <a:cubicBezTo>
                    <a:pt x="1593" y="670"/>
                    <a:pt x="1593" y="670"/>
                    <a:pt x="1593" y="670"/>
                  </a:cubicBezTo>
                  <a:cubicBezTo>
                    <a:pt x="1592" y="666"/>
                    <a:pt x="1592" y="666"/>
                    <a:pt x="1592" y="666"/>
                  </a:cubicBezTo>
                  <a:cubicBezTo>
                    <a:pt x="1594" y="665"/>
                    <a:pt x="1594" y="665"/>
                    <a:pt x="1594" y="665"/>
                  </a:cubicBezTo>
                  <a:cubicBezTo>
                    <a:pt x="1596" y="663"/>
                    <a:pt x="1596" y="663"/>
                    <a:pt x="1596" y="663"/>
                  </a:cubicBezTo>
                  <a:cubicBezTo>
                    <a:pt x="1597" y="661"/>
                    <a:pt x="1597" y="661"/>
                    <a:pt x="1597" y="661"/>
                  </a:cubicBezTo>
                  <a:cubicBezTo>
                    <a:pt x="1596" y="660"/>
                    <a:pt x="1596" y="660"/>
                    <a:pt x="1596" y="660"/>
                  </a:cubicBezTo>
                  <a:cubicBezTo>
                    <a:pt x="1594" y="653"/>
                    <a:pt x="1594" y="653"/>
                    <a:pt x="1594" y="653"/>
                  </a:cubicBezTo>
                  <a:cubicBezTo>
                    <a:pt x="1590" y="648"/>
                    <a:pt x="1590" y="648"/>
                    <a:pt x="1590" y="648"/>
                  </a:cubicBezTo>
                  <a:cubicBezTo>
                    <a:pt x="1590" y="646"/>
                    <a:pt x="1590" y="646"/>
                    <a:pt x="1590" y="646"/>
                  </a:cubicBezTo>
                  <a:cubicBezTo>
                    <a:pt x="1589" y="644"/>
                    <a:pt x="1589" y="644"/>
                    <a:pt x="1589" y="644"/>
                  </a:cubicBezTo>
                  <a:cubicBezTo>
                    <a:pt x="1589" y="641"/>
                    <a:pt x="1589" y="641"/>
                    <a:pt x="1589" y="641"/>
                  </a:cubicBezTo>
                  <a:cubicBezTo>
                    <a:pt x="1589" y="639"/>
                    <a:pt x="1589" y="639"/>
                    <a:pt x="1589" y="639"/>
                  </a:cubicBezTo>
                  <a:cubicBezTo>
                    <a:pt x="1588" y="635"/>
                    <a:pt x="1588" y="635"/>
                    <a:pt x="1588" y="635"/>
                  </a:cubicBezTo>
                  <a:cubicBezTo>
                    <a:pt x="1584" y="631"/>
                    <a:pt x="1584" y="631"/>
                    <a:pt x="1584" y="631"/>
                  </a:cubicBezTo>
                  <a:cubicBezTo>
                    <a:pt x="1582" y="628"/>
                    <a:pt x="1582" y="628"/>
                    <a:pt x="1582" y="628"/>
                  </a:cubicBezTo>
                  <a:cubicBezTo>
                    <a:pt x="1582" y="624"/>
                    <a:pt x="1582" y="624"/>
                    <a:pt x="1582" y="624"/>
                  </a:cubicBezTo>
                  <a:cubicBezTo>
                    <a:pt x="1583" y="621"/>
                    <a:pt x="1583" y="621"/>
                    <a:pt x="1583" y="621"/>
                  </a:cubicBezTo>
                  <a:cubicBezTo>
                    <a:pt x="1582" y="618"/>
                    <a:pt x="1582" y="618"/>
                    <a:pt x="1582" y="618"/>
                  </a:cubicBezTo>
                  <a:cubicBezTo>
                    <a:pt x="1579" y="616"/>
                    <a:pt x="1579" y="616"/>
                    <a:pt x="1579" y="616"/>
                  </a:cubicBezTo>
                  <a:cubicBezTo>
                    <a:pt x="1575" y="614"/>
                    <a:pt x="1575" y="614"/>
                    <a:pt x="1575" y="614"/>
                  </a:cubicBezTo>
                  <a:cubicBezTo>
                    <a:pt x="1571" y="614"/>
                    <a:pt x="1571" y="614"/>
                    <a:pt x="1571" y="614"/>
                  </a:cubicBezTo>
                  <a:cubicBezTo>
                    <a:pt x="1568" y="611"/>
                    <a:pt x="1568" y="611"/>
                    <a:pt x="1568" y="611"/>
                  </a:cubicBezTo>
                  <a:cubicBezTo>
                    <a:pt x="1567" y="605"/>
                    <a:pt x="1567" y="605"/>
                    <a:pt x="1567" y="605"/>
                  </a:cubicBezTo>
                  <a:cubicBezTo>
                    <a:pt x="1568" y="601"/>
                    <a:pt x="1568" y="598"/>
                    <a:pt x="1568" y="594"/>
                  </a:cubicBezTo>
                  <a:cubicBezTo>
                    <a:pt x="1568" y="589"/>
                    <a:pt x="1568" y="589"/>
                    <a:pt x="1568" y="589"/>
                  </a:cubicBezTo>
                  <a:cubicBezTo>
                    <a:pt x="1566" y="584"/>
                    <a:pt x="1566" y="584"/>
                    <a:pt x="1566" y="584"/>
                  </a:cubicBezTo>
                  <a:cubicBezTo>
                    <a:pt x="1563" y="581"/>
                    <a:pt x="1563" y="581"/>
                    <a:pt x="1563" y="581"/>
                  </a:cubicBezTo>
                  <a:cubicBezTo>
                    <a:pt x="1553" y="577"/>
                    <a:pt x="1553" y="577"/>
                    <a:pt x="1553" y="577"/>
                  </a:cubicBezTo>
                  <a:cubicBezTo>
                    <a:pt x="1550" y="573"/>
                    <a:pt x="1550" y="573"/>
                    <a:pt x="1550" y="573"/>
                  </a:cubicBezTo>
                  <a:cubicBezTo>
                    <a:pt x="1550" y="571"/>
                    <a:pt x="1550" y="571"/>
                    <a:pt x="1550" y="571"/>
                  </a:cubicBezTo>
                  <a:cubicBezTo>
                    <a:pt x="1548" y="569"/>
                    <a:pt x="1548" y="569"/>
                    <a:pt x="1548" y="569"/>
                  </a:cubicBezTo>
                  <a:cubicBezTo>
                    <a:pt x="1547" y="567"/>
                    <a:pt x="1547" y="567"/>
                    <a:pt x="1547" y="567"/>
                  </a:cubicBezTo>
                  <a:cubicBezTo>
                    <a:pt x="1547" y="564"/>
                    <a:pt x="1547" y="564"/>
                    <a:pt x="1547" y="564"/>
                  </a:cubicBezTo>
                  <a:cubicBezTo>
                    <a:pt x="1548" y="561"/>
                    <a:pt x="1548" y="561"/>
                    <a:pt x="1548" y="561"/>
                  </a:cubicBezTo>
                  <a:cubicBezTo>
                    <a:pt x="1548" y="560"/>
                    <a:pt x="1548" y="560"/>
                    <a:pt x="1548" y="560"/>
                  </a:cubicBezTo>
                  <a:cubicBezTo>
                    <a:pt x="1551" y="557"/>
                    <a:pt x="1551" y="557"/>
                    <a:pt x="1551" y="557"/>
                  </a:cubicBezTo>
                  <a:cubicBezTo>
                    <a:pt x="1555" y="551"/>
                    <a:pt x="1555" y="551"/>
                    <a:pt x="1555" y="551"/>
                  </a:cubicBezTo>
                  <a:cubicBezTo>
                    <a:pt x="1554" y="549"/>
                    <a:pt x="1554" y="549"/>
                    <a:pt x="1554" y="549"/>
                  </a:cubicBezTo>
                  <a:cubicBezTo>
                    <a:pt x="1552" y="545"/>
                    <a:pt x="1552" y="545"/>
                    <a:pt x="1552" y="545"/>
                  </a:cubicBezTo>
                  <a:cubicBezTo>
                    <a:pt x="1552" y="542"/>
                    <a:pt x="1552" y="542"/>
                    <a:pt x="1552" y="542"/>
                  </a:cubicBezTo>
                  <a:cubicBezTo>
                    <a:pt x="1552" y="537"/>
                    <a:pt x="1552" y="537"/>
                    <a:pt x="1552" y="537"/>
                  </a:cubicBezTo>
                  <a:cubicBezTo>
                    <a:pt x="1554" y="532"/>
                    <a:pt x="1554" y="532"/>
                    <a:pt x="1554" y="53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21"/>
                    <a:pt x="1554" y="521"/>
                    <a:pt x="1554" y="521"/>
                  </a:cubicBezTo>
                  <a:cubicBezTo>
                    <a:pt x="1551" y="515"/>
                    <a:pt x="1551" y="515"/>
                    <a:pt x="1551" y="515"/>
                  </a:cubicBezTo>
                  <a:cubicBezTo>
                    <a:pt x="1551" y="512"/>
                    <a:pt x="1551" y="512"/>
                    <a:pt x="1551" y="512"/>
                  </a:cubicBezTo>
                  <a:cubicBezTo>
                    <a:pt x="1551" y="506"/>
                    <a:pt x="1551" y="506"/>
                    <a:pt x="1551" y="506"/>
                  </a:cubicBezTo>
                  <a:cubicBezTo>
                    <a:pt x="1551" y="504"/>
                    <a:pt x="1551" y="504"/>
                    <a:pt x="1551" y="504"/>
                  </a:cubicBezTo>
                  <a:cubicBezTo>
                    <a:pt x="1550" y="501"/>
                    <a:pt x="1550" y="501"/>
                    <a:pt x="1550" y="501"/>
                  </a:cubicBezTo>
                  <a:cubicBezTo>
                    <a:pt x="1546" y="499"/>
                    <a:pt x="1546" y="499"/>
                    <a:pt x="1546" y="499"/>
                  </a:cubicBezTo>
                  <a:cubicBezTo>
                    <a:pt x="1545" y="497"/>
                    <a:pt x="1545" y="497"/>
                    <a:pt x="1545" y="497"/>
                  </a:cubicBezTo>
                  <a:cubicBezTo>
                    <a:pt x="1543" y="494"/>
                    <a:pt x="1543" y="494"/>
                    <a:pt x="1543" y="494"/>
                  </a:cubicBezTo>
                  <a:cubicBezTo>
                    <a:pt x="1544" y="492"/>
                    <a:pt x="1544" y="492"/>
                    <a:pt x="1544" y="492"/>
                  </a:cubicBezTo>
                  <a:cubicBezTo>
                    <a:pt x="1545" y="490"/>
                    <a:pt x="1545" y="490"/>
                    <a:pt x="1545" y="490"/>
                  </a:cubicBezTo>
                  <a:cubicBezTo>
                    <a:pt x="1545" y="489"/>
                    <a:pt x="1545" y="489"/>
                    <a:pt x="1545" y="489"/>
                  </a:cubicBezTo>
                  <a:cubicBezTo>
                    <a:pt x="1544" y="487"/>
                    <a:pt x="1544" y="487"/>
                    <a:pt x="1544" y="487"/>
                  </a:cubicBezTo>
                  <a:cubicBezTo>
                    <a:pt x="1544" y="486"/>
                    <a:pt x="1544" y="486"/>
                    <a:pt x="1544" y="486"/>
                  </a:cubicBezTo>
                  <a:cubicBezTo>
                    <a:pt x="1543" y="485"/>
                    <a:pt x="1543" y="485"/>
                    <a:pt x="1543" y="485"/>
                  </a:cubicBezTo>
                  <a:cubicBezTo>
                    <a:pt x="1543" y="484"/>
                    <a:pt x="1543" y="484"/>
                    <a:pt x="1543" y="484"/>
                  </a:cubicBezTo>
                  <a:cubicBezTo>
                    <a:pt x="1542" y="484"/>
                    <a:pt x="1542" y="484"/>
                    <a:pt x="1542" y="484"/>
                  </a:cubicBezTo>
                  <a:cubicBezTo>
                    <a:pt x="1542" y="482"/>
                    <a:pt x="1542" y="482"/>
                    <a:pt x="1542" y="482"/>
                  </a:cubicBezTo>
                  <a:cubicBezTo>
                    <a:pt x="1543" y="481"/>
                    <a:pt x="1543" y="481"/>
                    <a:pt x="1543" y="481"/>
                  </a:cubicBezTo>
                  <a:cubicBezTo>
                    <a:pt x="1545" y="473"/>
                    <a:pt x="1545" y="473"/>
                    <a:pt x="1545" y="473"/>
                  </a:cubicBezTo>
                  <a:cubicBezTo>
                    <a:pt x="1544" y="470"/>
                    <a:pt x="1544" y="470"/>
                    <a:pt x="1544" y="470"/>
                  </a:cubicBezTo>
                  <a:cubicBezTo>
                    <a:pt x="1543" y="462"/>
                    <a:pt x="1543" y="462"/>
                    <a:pt x="1543" y="462"/>
                  </a:cubicBezTo>
                  <a:cubicBezTo>
                    <a:pt x="1542" y="458"/>
                    <a:pt x="1542" y="458"/>
                    <a:pt x="1542" y="458"/>
                  </a:cubicBezTo>
                  <a:cubicBezTo>
                    <a:pt x="1546" y="456"/>
                    <a:pt x="1546" y="456"/>
                    <a:pt x="1546" y="456"/>
                  </a:cubicBezTo>
                  <a:cubicBezTo>
                    <a:pt x="1544" y="454"/>
                    <a:pt x="1544" y="454"/>
                    <a:pt x="1544" y="454"/>
                  </a:cubicBezTo>
                  <a:cubicBezTo>
                    <a:pt x="1535" y="451"/>
                    <a:pt x="1535" y="451"/>
                    <a:pt x="1535" y="451"/>
                  </a:cubicBezTo>
                  <a:cubicBezTo>
                    <a:pt x="1533" y="448"/>
                    <a:pt x="1533" y="448"/>
                    <a:pt x="1533" y="448"/>
                  </a:cubicBezTo>
                  <a:cubicBezTo>
                    <a:pt x="1532" y="444"/>
                    <a:pt x="1532" y="444"/>
                    <a:pt x="1532" y="444"/>
                  </a:cubicBezTo>
                  <a:cubicBezTo>
                    <a:pt x="1533" y="434"/>
                    <a:pt x="1533" y="434"/>
                    <a:pt x="1533" y="434"/>
                  </a:cubicBezTo>
                  <a:cubicBezTo>
                    <a:pt x="1536" y="432"/>
                    <a:pt x="1536" y="432"/>
                    <a:pt x="1536" y="432"/>
                  </a:cubicBezTo>
                  <a:cubicBezTo>
                    <a:pt x="1539" y="428"/>
                    <a:pt x="1539" y="428"/>
                    <a:pt x="1539" y="428"/>
                  </a:cubicBezTo>
                  <a:cubicBezTo>
                    <a:pt x="1542" y="423"/>
                    <a:pt x="1542" y="423"/>
                    <a:pt x="1542" y="423"/>
                  </a:cubicBezTo>
                  <a:cubicBezTo>
                    <a:pt x="1540" y="421"/>
                    <a:pt x="1540" y="421"/>
                    <a:pt x="1540" y="421"/>
                  </a:cubicBezTo>
                  <a:cubicBezTo>
                    <a:pt x="1537" y="420"/>
                    <a:pt x="1537" y="420"/>
                    <a:pt x="1537" y="420"/>
                  </a:cubicBezTo>
                  <a:cubicBezTo>
                    <a:pt x="1528" y="418"/>
                    <a:pt x="1528" y="418"/>
                    <a:pt x="1528" y="418"/>
                  </a:cubicBezTo>
                  <a:cubicBezTo>
                    <a:pt x="1525" y="416"/>
                    <a:pt x="1525" y="416"/>
                    <a:pt x="1525" y="416"/>
                  </a:cubicBezTo>
                  <a:cubicBezTo>
                    <a:pt x="1529" y="400"/>
                    <a:pt x="1529" y="400"/>
                    <a:pt x="1529" y="400"/>
                  </a:cubicBezTo>
                  <a:cubicBezTo>
                    <a:pt x="1529" y="397"/>
                    <a:pt x="1529" y="397"/>
                    <a:pt x="1529" y="397"/>
                  </a:cubicBezTo>
                  <a:cubicBezTo>
                    <a:pt x="1530" y="387"/>
                    <a:pt x="1530" y="387"/>
                    <a:pt x="1530" y="387"/>
                  </a:cubicBezTo>
                  <a:cubicBezTo>
                    <a:pt x="1529" y="384"/>
                    <a:pt x="1529" y="384"/>
                    <a:pt x="1529" y="384"/>
                  </a:cubicBezTo>
                  <a:cubicBezTo>
                    <a:pt x="1528" y="384"/>
                    <a:pt x="1528" y="384"/>
                    <a:pt x="1528" y="384"/>
                  </a:cubicBezTo>
                  <a:cubicBezTo>
                    <a:pt x="1526" y="384"/>
                    <a:pt x="1526" y="384"/>
                    <a:pt x="1526" y="384"/>
                  </a:cubicBezTo>
                  <a:cubicBezTo>
                    <a:pt x="1519" y="382"/>
                    <a:pt x="1519" y="382"/>
                    <a:pt x="1519" y="382"/>
                  </a:cubicBezTo>
                  <a:cubicBezTo>
                    <a:pt x="1516" y="381"/>
                    <a:pt x="1516" y="381"/>
                    <a:pt x="1516" y="381"/>
                  </a:cubicBezTo>
                  <a:cubicBezTo>
                    <a:pt x="1515" y="378"/>
                    <a:pt x="1515" y="378"/>
                    <a:pt x="1515" y="378"/>
                  </a:cubicBezTo>
                  <a:cubicBezTo>
                    <a:pt x="1515" y="376"/>
                    <a:pt x="1515" y="376"/>
                    <a:pt x="1515" y="376"/>
                  </a:cubicBezTo>
                  <a:cubicBezTo>
                    <a:pt x="1516" y="372"/>
                    <a:pt x="1516" y="372"/>
                    <a:pt x="1516" y="372"/>
                  </a:cubicBezTo>
                  <a:cubicBezTo>
                    <a:pt x="1517" y="370"/>
                    <a:pt x="1517" y="370"/>
                    <a:pt x="1517" y="370"/>
                  </a:cubicBezTo>
                  <a:cubicBezTo>
                    <a:pt x="1518" y="368"/>
                    <a:pt x="1518" y="368"/>
                    <a:pt x="1518" y="368"/>
                  </a:cubicBezTo>
                  <a:cubicBezTo>
                    <a:pt x="1518" y="367"/>
                    <a:pt x="1518" y="367"/>
                    <a:pt x="1518" y="367"/>
                  </a:cubicBezTo>
                  <a:cubicBezTo>
                    <a:pt x="1516" y="366"/>
                    <a:pt x="1516" y="366"/>
                    <a:pt x="1516" y="366"/>
                  </a:cubicBezTo>
                  <a:cubicBezTo>
                    <a:pt x="1514" y="364"/>
                    <a:pt x="1514" y="364"/>
                    <a:pt x="1514" y="364"/>
                  </a:cubicBezTo>
                  <a:cubicBezTo>
                    <a:pt x="1512" y="364"/>
                    <a:pt x="1512" y="364"/>
                    <a:pt x="1512" y="364"/>
                  </a:cubicBezTo>
                  <a:cubicBezTo>
                    <a:pt x="1510" y="364"/>
                    <a:pt x="1510" y="364"/>
                    <a:pt x="1510" y="364"/>
                  </a:cubicBezTo>
                  <a:cubicBezTo>
                    <a:pt x="1506" y="367"/>
                    <a:pt x="1506" y="367"/>
                    <a:pt x="1506" y="367"/>
                  </a:cubicBezTo>
                  <a:cubicBezTo>
                    <a:pt x="1504" y="367"/>
                    <a:pt x="1504" y="367"/>
                    <a:pt x="1504" y="367"/>
                  </a:cubicBezTo>
                  <a:cubicBezTo>
                    <a:pt x="1500" y="364"/>
                    <a:pt x="1500" y="364"/>
                    <a:pt x="1500" y="364"/>
                  </a:cubicBezTo>
                  <a:cubicBezTo>
                    <a:pt x="1499" y="359"/>
                    <a:pt x="1499" y="359"/>
                    <a:pt x="1499" y="359"/>
                  </a:cubicBezTo>
                  <a:cubicBezTo>
                    <a:pt x="1500" y="354"/>
                    <a:pt x="1500" y="354"/>
                    <a:pt x="1500" y="354"/>
                  </a:cubicBezTo>
                  <a:cubicBezTo>
                    <a:pt x="1500" y="352"/>
                    <a:pt x="1500" y="352"/>
                    <a:pt x="1500" y="352"/>
                  </a:cubicBezTo>
                  <a:cubicBezTo>
                    <a:pt x="1498" y="350"/>
                    <a:pt x="1498" y="350"/>
                    <a:pt x="1498" y="350"/>
                  </a:cubicBezTo>
                  <a:cubicBezTo>
                    <a:pt x="1496" y="346"/>
                    <a:pt x="1496" y="346"/>
                    <a:pt x="1496" y="346"/>
                  </a:cubicBezTo>
                  <a:cubicBezTo>
                    <a:pt x="1495" y="340"/>
                    <a:pt x="1495" y="340"/>
                    <a:pt x="1495" y="340"/>
                  </a:cubicBezTo>
                  <a:cubicBezTo>
                    <a:pt x="1495" y="329"/>
                    <a:pt x="1495" y="329"/>
                    <a:pt x="1495" y="329"/>
                  </a:cubicBezTo>
                  <a:cubicBezTo>
                    <a:pt x="1496" y="327"/>
                    <a:pt x="1496" y="327"/>
                    <a:pt x="1496" y="327"/>
                  </a:cubicBezTo>
                  <a:cubicBezTo>
                    <a:pt x="1497" y="325"/>
                    <a:pt x="1497" y="325"/>
                    <a:pt x="1497" y="325"/>
                  </a:cubicBezTo>
                  <a:cubicBezTo>
                    <a:pt x="1499" y="323"/>
                    <a:pt x="1499" y="323"/>
                    <a:pt x="1499" y="323"/>
                  </a:cubicBezTo>
                  <a:cubicBezTo>
                    <a:pt x="1499" y="322"/>
                    <a:pt x="1499" y="322"/>
                    <a:pt x="1499" y="322"/>
                  </a:cubicBezTo>
                  <a:cubicBezTo>
                    <a:pt x="1499" y="320"/>
                    <a:pt x="1499" y="320"/>
                    <a:pt x="1499" y="320"/>
                  </a:cubicBezTo>
                  <a:cubicBezTo>
                    <a:pt x="1498" y="317"/>
                    <a:pt x="1498" y="317"/>
                    <a:pt x="1498" y="317"/>
                  </a:cubicBezTo>
                  <a:cubicBezTo>
                    <a:pt x="1499" y="312"/>
                    <a:pt x="1499" y="312"/>
                    <a:pt x="1499" y="312"/>
                  </a:cubicBezTo>
                  <a:cubicBezTo>
                    <a:pt x="1501" y="307"/>
                    <a:pt x="1501" y="307"/>
                    <a:pt x="1501" y="307"/>
                  </a:cubicBezTo>
                  <a:cubicBezTo>
                    <a:pt x="1501" y="303"/>
                    <a:pt x="1501" y="303"/>
                    <a:pt x="1501" y="303"/>
                  </a:cubicBezTo>
                  <a:cubicBezTo>
                    <a:pt x="1499" y="297"/>
                    <a:pt x="1499" y="297"/>
                    <a:pt x="1499" y="297"/>
                  </a:cubicBezTo>
                  <a:cubicBezTo>
                    <a:pt x="1488" y="286"/>
                    <a:pt x="1488" y="286"/>
                    <a:pt x="1488" y="286"/>
                  </a:cubicBezTo>
                  <a:cubicBezTo>
                    <a:pt x="1487" y="284"/>
                    <a:pt x="1487" y="284"/>
                    <a:pt x="1487" y="284"/>
                  </a:cubicBezTo>
                  <a:cubicBezTo>
                    <a:pt x="1483" y="278"/>
                    <a:pt x="1483" y="278"/>
                    <a:pt x="1483" y="278"/>
                  </a:cubicBezTo>
                  <a:cubicBezTo>
                    <a:pt x="1483" y="275"/>
                    <a:pt x="1483" y="275"/>
                    <a:pt x="1483" y="275"/>
                  </a:cubicBezTo>
                  <a:cubicBezTo>
                    <a:pt x="1483" y="273"/>
                    <a:pt x="1483" y="273"/>
                    <a:pt x="1483" y="273"/>
                  </a:cubicBezTo>
                  <a:cubicBezTo>
                    <a:pt x="1484" y="268"/>
                    <a:pt x="1484" y="268"/>
                    <a:pt x="1484" y="268"/>
                  </a:cubicBezTo>
                  <a:cubicBezTo>
                    <a:pt x="1485" y="265"/>
                    <a:pt x="1485" y="265"/>
                    <a:pt x="1485" y="265"/>
                  </a:cubicBezTo>
                  <a:cubicBezTo>
                    <a:pt x="1483" y="255"/>
                    <a:pt x="1483" y="255"/>
                    <a:pt x="1483" y="255"/>
                  </a:cubicBezTo>
                  <a:cubicBezTo>
                    <a:pt x="1476" y="250"/>
                    <a:pt x="1476" y="250"/>
                    <a:pt x="1476" y="250"/>
                  </a:cubicBezTo>
                  <a:cubicBezTo>
                    <a:pt x="1468" y="245"/>
                    <a:pt x="1468" y="245"/>
                    <a:pt x="1468" y="245"/>
                  </a:cubicBezTo>
                  <a:cubicBezTo>
                    <a:pt x="1462" y="238"/>
                    <a:pt x="1462" y="238"/>
                    <a:pt x="1462" y="238"/>
                  </a:cubicBezTo>
                  <a:cubicBezTo>
                    <a:pt x="1461" y="233"/>
                    <a:pt x="1461" y="233"/>
                    <a:pt x="1461" y="233"/>
                  </a:cubicBezTo>
                  <a:cubicBezTo>
                    <a:pt x="1461" y="228"/>
                    <a:pt x="1461" y="228"/>
                    <a:pt x="1461" y="228"/>
                  </a:cubicBezTo>
                  <a:cubicBezTo>
                    <a:pt x="1461" y="223"/>
                    <a:pt x="1461" y="223"/>
                    <a:pt x="1461" y="223"/>
                  </a:cubicBezTo>
                  <a:cubicBezTo>
                    <a:pt x="1458" y="219"/>
                    <a:pt x="1458" y="219"/>
                    <a:pt x="1458" y="219"/>
                  </a:cubicBezTo>
                  <a:cubicBezTo>
                    <a:pt x="1455" y="216"/>
                    <a:pt x="1455" y="216"/>
                    <a:pt x="1455" y="216"/>
                  </a:cubicBezTo>
                  <a:cubicBezTo>
                    <a:pt x="1449" y="212"/>
                    <a:pt x="1449" y="212"/>
                    <a:pt x="1449" y="212"/>
                  </a:cubicBezTo>
                  <a:cubicBezTo>
                    <a:pt x="1446" y="208"/>
                    <a:pt x="1446" y="208"/>
                    <a:pt x="1446" y="208"/>
                  </a:cubicBezTo>
                  <a:cubicBezTo>
                    <a:pt x="1444" y="202"/>
                    <a:pt x="1444" y="202"/>
                    <a:pt x="1444" y="202"/>
                  </a:cubicBezTo>
                  <a:cubicBezTo>
                    <a:pt x="1445" y="197"/>
                    <a:pt x="1445" y="197"/>
                    <a:pt x="1445" y="197"/>
                  </a:cubicBezTo>
                  <a:cubicBezTo>
                    <a:pt x="1446" y="193"/>
                    <a:pt x="1446" y="193"/>
                    <a:pt x="1446" y="193"/>
                  </a:cubicBezTo>
                  <a:cubicBezTo>
                    <a:pt x="1447" y="188"/>
                    <a:pt x="1447" y="188"/>
                    <a:pt x="1447" y="188"/>
                  </a:cubicBezTo>
                  <a:cubicBezTo>
                    <a:pt x="1446" y="182"/>
                    <a:pt x="1446" y="182"/>
                    <a:pt x="1446" y="182"/>
                  </a:cubicBezTo>
                  <a:cubicBezTo>
                    <a:pt x="1445" y="178"/>
                    <a:pt x="1445" y="178"/>
                    <a:pt x="1445" y="178"/>
                  </a:cubicBezTo>
                  <a:cubicBezTo>
                    <a:pt x="1443" y="175"/>
                    <a:pt x="1443" y="175"/>
                    <a:pt x="1443" y="175"/>
                  </a:cubicBezTo>
                  <a:cubicBezTo>
                    <a:pt x="1440" y="173"/>
                    <a:pt x="1440" y="173"/>
                    <a:pt x="1440" y="173"/>
                  </a:cubicBezTo>
                  <a:cubicBezTo>
                    <a:pt x="1440" y="169"/>
                    <a:pt x="1440" y="169"/>
                    <a:pt x="1440" y="169"/>
                  </a:cubicBezTo>
                  <a:cubicBezTo>
                    <a:pt x="1433" y="161"/>
                    <a:pt x="1433" y="161"/>
                    <a:pt x="1433" y="161"/>
                  </a:cubicBezTo>
                  <a:cubicBezTo>
                    <a:pt x="1434" y="151"/>
                    <a:pt x="1434" y="151"/>
                    <a:pt x="1434" y="151"/>
                  </a:cubicBezTo>
                  <a:cubicBezTo>
                    <a:pt x="1436" y="140"/>
                    <a:pt x="1436" y="140"/>
                    <a:pt x="1436" y="140"/>
                  </a:cubicBezTo>
                  <a:cubicBezTo>
                    <a:pt x="1433" y="129"/>
                    <a:pt x="1433" y="129"/>
                    <a:pt x="1433" y="129"/>
                  </a:cubicBezTo>
                  <a:cubicBezTo>
                    <a:pt x="1430" y="127"/>
                    <a:pt x="1430" y="127"/>
                    <a:pt x="1430" y="127"/>
                  </a:cubicBezTo>
                  <a:cubicBezTo>
                    <a:pt x="1425" y="126"/>
                    <a:pt x="1425" y="126"/>
                    <a:pt x="1425" y="126"/>
                  </a:cubicBezTo>
                  <a:cubicBezTo>
                    <a:pt x="1415" y="124"/>
                    <a:pt x="1404" y="123"/>
                    <a:pt x="1393" y="121"/>
                  </a:cubicBezTo>
                  <a:cubicBezTo>
                    <a:pt x="1390" y="119"/>
                    <a:pt x="1390" y="119"/>
                    <a:pt x="1390" y="119"/>
                  </a:cubicBezTo>
                  <a:cubicBezTo>
                    <a:pt x="1388" y="116"/>
                    <a:pt x="1388" y="116"/>
                    <a:pt x="1388" y="116"/>
                  </a:cubicBezTo>
                  <a:cubicBezTo>
                    <a:pt x="1387" y="111"/>
                    <a:pt x="1387" y="111"/>
                    <a:pt x="1387" y="111"/>
                  </a:cubicBezTo>
                  <a:cubicBezTo>
                    <a:pt x="1385" y="107"/>
                    <a:pt x="1385" y="107"/>
                    <a:pt x="1385" y="107"/>
                  </a:cubicBezTo>
                  <a:cubicBezTo>
                    <a:pt x="1377" y="101"/>
                    <a:pt x="1377" y="101"/>
                    <a:pt x="1377" y="101"/>
                  </a:cubicBezTo>
                  <a:cubicBezTo>
                    <a:pt x="1375" y="99"/>
                    <a:pt x="1375" y="99"/>
                    <a:pt x="1375" y="99"/>
                  </a:cubicBezTo>
                  <a:cubicBezTo>
                    <a:pt x="1375" y="95"/>
                    <a:pt x="1375" y="95"/>
                    <a:pt x="1375" y="95"/>
                  </a:cubicBezTo>
                  <a:cubicBezTo>
                    <a:pt x="1376" y="93"/>
                    <a:pt x="1376" y="93"/>
                    <a:pt x="1376" y="93"/>
                  </a:cubicBezTo>
                  <a:cubicBezTo>
                    <a:pt x="1377" y="91"/>
                    <a:pt x="1377" y="91"/>
                    <a:pt x="1377" y="91"/>
                  </a:cubicBezTo>
                  <a:cubicBezTo>
                    <a:pt x="1377" y="89"/>
                    <a:pt x="1377" y="89"/>
                    <a:pt x="1377" y="89"/>
                  </a:cubicBezTo>
                  <a:cubicBezTo>
                    <a:pt x="1376" y="87"/>
                    <a:pt x="1376" y="87"/>
                    <a:pt x="1376" y="87"/>
                  </a:cubicBezTo>
                  <a:cubicBezTo>
                    <a:pt x="1374" y="86"/>
                    <a:pt x="1374" y="86"/>
                    <a:pt x="1374" y="86"/>
                  </a:cubicBezTo>
                  <a:cubicBezTo>
                    <a:pt x="1371" y="85"/>
                    <a:pt x="1371" y="85"/>
                    <a:pt x="1371" y="85"/>
                  </a:cubicBezTo>
                  <a:cubicBezTo>
                    <a:pt x="1369" y="85"/>
                    <a:pt x="1369" y="85"/>
                    <a:pt x="1369" y="85"/>
                  </a:cubicBezTo>
                  <a:cubicBezTo>
                    <a:pt x="1362" y="86"/>
                    <a:pt x="1362" y="86"/>
                    <a:pt x="1362" y="86"/>
                  </a:cubicBezTo>
                  <a:cubicBezTo>
                    <a:pt x="1359" y="85"/>
                    <a:pt x="1359" y="85"/>
                    <a:pt x="1359" y="85"/>
                  </a:cubicBezTo>
                  <a:cubicBezTo>
                    <a:pt x="1357" y="84"/>
                    <a:pt x="1357" y="84"/>
                    <a:pt x="1357" y="84"/>
                  </a:cubicBezTo>
                  <a:cubicBezTo>
                    <a:pt x="1356" y="83"/>
                    <a:pt x="1356" y="83"/>
                    <a:pt x="1356" y="83"/>
                  </a:cubicBezTo>
                  <a:cubicBezTo>
                    <a:pt x="1355" y="81"/>
                    <a:pt x="1355" y="81"/>
                    <a:pt x="1355" y="81"/>
                  </a:cubicBezTo>
                  <a:cubicBezTo>
                    <a:pt x="1354" y="79"/>
                    <a:pt x="1354" y="79"/>
                    <a:pt x="1354" y="79"/>
                  </a:cubicBezTo>
                  <a:cubicBezTo>
                    <a:pt x="1352" y="76"/>
                    <a:pt x="1352" y="76"/>
                    <a:pt x="1352" y="76"/>
                  </a:cubicBezTo>
                  <a:cubicBezTo>
                    <a:pt x="1349" y="73"/>
                    <a:pt x="1349" y="73"/>
                    <a:pt x="1349" y="73"/>
                  </a:cubicBezTo>
                  <a:cubicBezTo>
                    <a:pt x="1346" y="71"/>
                    <a:pt x="1346" y="71"/>
                    <a:pt x="1346" y="71"/>
                  </a:cubicBezTo>
                  <a:cubicBezTo>
                    <a:pt x="1329" y="70"/>
                    <a:pt x="1329" y="70"/>
                    <a:pt x="1329" y="70"/>
                  </a:cubicBezTo>
                  <a:cubicBezTo>
                    <a:pt x="1326" y="69"/>
                    <a:pt x="1326" y="69"/>
                    <a:pt x="1326" y="69"/>
                  </a:cubicBezTo>
                  <a:cubicBezTo>
                    <a:pt x="1324" y="67"/>
                    <a:pt x="1324" y="67"/>
                    <a:pt x="1324" y="67"/>
                  </a:cubicBezTo>
                  <a:cubicBezTo>
                    <a:pt x="1323" y="66"/>
                    <a:pt x="1323" y="66"/>
                    <a:pt x="1323" y="66"/>
                  </a:cubicBezTo>
                  <a:cubicBezTo>
                    <a:pt x="1321" y="65"/>
                    <a:pt x="1321" y="65"/>
                    <a:pt x="1321" y="65"/>
                  </a:cubicBezTo>
                  <a:cubicBezTo>
                    <a:pt x="1316" y="64"/>
                    <a:pt x="1316" y="64"/>
                    <a:pt x="1316" y="64"/>
                  </a:cubicBezTo>
                  <a:cubicBezTo>
                    <a:pt x="1312" y="61"/>
                    <a:pt x="1312" y="61"/>
                    <a:pt x="1312" y="61"/>
                  </a:cubicBezTo>
                  <a:cubicBezTo>
                    <a:pt x="1310" y="61"/>
                    <a:pt x="1310" y="61"/>
                    <a:pt x="1310" y="61"/>
                  </a:cubicBezTo>
                  <a:cubicBezTo>
                    <a:pt x="1300" y="61"/>
                    <a:pt x="1300" y="61"/>
                    <a:pt x="1300" y="61"/>
                  </a:cubicBezTo>
                  <a:cubicBezTo>
                    <a:pt x="1296" y="60"/>
                    <a:pt x="1296" y="60"/>
                    <a:pt x="1296" y="60"/>
                  </a:cubicBezTo>
                  <a:cubicBezTo>
                    <a:pt x="1292" y="58"/>
                    <a:pt x="1292" y="58"/>
                    <a:pt x="1292" y="58"/>
                  </a:cubicBezTo>
                  <a:cubicBezTo>
                    <a:pt x="1288" y="55"/>
                    <a:pt x="1288" y="55"/>
                    <a:pt x="1288" y="55"/>
                  </a:cubicBezTo>
                  <a:cubicBezTo>
                    <a:pt x="1281" y="49"/>
                    <a:pt x="1281" y="49"/>
                    <a:pt x="1281" y="49"/>
                  </a:cubicBezTo>
                  <a:cubicBezTo>
                    <a:pt x="1275" y="42"/>
                    <a:pt x="1275" y="42"/>
                    <a:pt x="1275" y="42"/>
                  </a:cubicBezTo>
                  <a:cubicBezTo>
                    <a:pt x="1272" y="39"/>
                    <a:pt x="1272" y="39"/>
                    <a:pt x="1272" y="39"/>
                  </a:cubicBezTo>
                  <a:cubicBezTo>
                    <a:pt x="1268" y="37"/>
                    <a:pt x="1268" y="37"/>
                    <a:pt x="1268" y="37"/>
                  </a:cubicBezTo>
                  <a:cubicBezTo>
                    <a:pt x="1263" y="36"/>
                    <a:pt x="1263" y="36"/>
                    <a:pt x="1263" y="36"/>
                  </a:cubicBezTo>
                  <a:cubicBezTo>
                    <a:pt x="1227" y="44"/>
                    <a:pt x="1227" y="44"/>
                    <a:pt x="1227" y="44"/>
                  </a:cubicBezTo>
                  <a:cubicBezTo>
                    <a:pt x="1221" y="44"/>
                    <a:pt x="1221" y="44"/>
                    <a:pt x="1221" y="44"/>
                  </a:cubicBezTo>
                  <a:cubicBezTo>
                    <a:pt x="1208" y="41"/>
                    <a:pt x="1208" y="41"/>
                    <a:pt x="1208" y="41"/>
                  </a:cubicBezTo>
                  <a:cubicBezTo>
                    <a:pt x="1204" y="42"/>
                    <a:pt x="1204" y="42"/>
                    <a:pt x="1204" y="42"/>
                  </a:cubicBezTo>
                  <a:cubicBezTo>
                    <a:pt x="1197" y="46"/>
                    <a:pt x="1197" y="46"/>
                    <a:pt x="1197" y="46"/>
                  </a:cubicBezTo>
                  <a:cubicBezTo>
                    <a:pt x="1193" y="46"/>
                    <a:pt x="1193" y="46"/>
                    <a:pt x="1193" y="46"/>
                  </a:cubicBezTo>
                  <a:cubicBezTo>
                    <a:pt x="1190" y="46"/>
                    <a:pt x="1190" y="46"/>
                    <a:pt x="1190" y="46"/>
                  </a:cubicBezTo>
                  <a:cubicBezTo>
                    <a:pt x="1187" y="44"/>
                    <a:pt x="1187" y="44"/>
                    <a:pt x="1187" y="44"/>
                  </a:cubicBezTo>
                  <a:cubicBezTo>
                    <a:pt x="1184" y="43"/>
                    <a:pt x="1184" y="43"/>
                    <a:pt x="1184" y="43"/>
                  </a:cubicBezTo>
                  <a:cubicBezTo>
                    <a:pt x="1177" y="45"/>
                    <a:pt x="1177" y="45"/>
                    <a:pt x="1177" y="45"/>
                  </a:cubicBezTo>
                  <a:cubicBezTo>
                    <a:pt x="1164" y="42"/>
                    <a:pt x="1164" y="42"/>
                    <a:pt x="1164" y="42"/>
                  </a:cubicBezTo>
                  <a:cubicBezTo>
                    <a:pt x="1159" y="44"/>
                    <a:pt x="1159" y="44"/>
                    <a:pt x="1159" y="44"/>
                  </a:cubicBezTo>
                  <a:cubicBezTo>
                    <a:pt x="1157" y="45"/>
                    <a:pt x="1157" y="45"/>
                    <a:pt x="1157" y="45"/>
                  </a:cubicBezTo>
                  <a:cubicBezTo>
                    <a:pt x="1155" y="46"/>
                    <a:pt x="1155" y="46"/>
                    <a:pt x="1155" y="46"/>
                  </a:cubicBezTo>
                  <a:cubicBezTo>
                    <a:pt x="1154" y="48"/>
                    <a:pt x="1154" y="48"/>
                    <a:pt x="1154" y="48"/>
                  </a:cubicBezTo>
                  <a:cubicBezTo>
                    <a:pt x="1153" y="52"/>
                    <a:pt x="1153" y="52"/>
                    <a:pt x="1153" y="52"/>
                  </a:cubicBezTo>
                  <a:cubicBezTo>
                    <a:pt x="1151" y="58"/>
                    <a:pt x="1151" y="58"/>
                    <a:pt x="1151" y="58"/>
                  </a:cubicBezTo>
                  <a:cubicBezTo>
                    <a:pt x="1150" y="59"/>
                    <a:pt x="1150" y="59"/>
                    <a:pt x="1150" y="59"/>
                  </a:cubicBezTo>
                  <a:cubicBezTo>
                    <a:pt x="1149" y="60"/>
                    <a:pt x="1149" y="60"/>
                    <a:pt x="1149" y="60"/>
                  </a:cubicBezTo>
                  <a:cubicBezTo>
                    <a:pt x="1145" y="64"/>
                    <a:pt x="1145" y="64"/>
                    <a:pt x="1145" y="64"/>
                  </a:cubicBezTo>
                  <a:cubicBezTo>
                    <a:pt x="1143" y="65"/>
                    <a:pt x="1143" y="65"/>
                    <a:pt x="1143" y="65"/>
                  </a:cubicBezTo>
                  <a:cubicBezTo>
                    <a:pt x="1138" y="65"/>
                    <a:pt x="1138" y="65"/>
                    <a:pt x="1138" y="65"/>
                  </a:cubicBezTo>
                  <a:cubicBezTo>
                    <a:pt x="1133" y="65"/>
                    <a:pt x="1133" y="65"/>
                    <a:pt x="1133" y="65"/>
                  </a:cubicBezTo>
                  <a:cubicBezTo>
                    <a:pt x="1120" y="61"/>
                    <a:pt x="1120" y="61"/>
                    <a:pt x="1120" y="61"/>
                  </a:cubicBezTo>
                  <a:cubicBezTo>
                    <a:pt x="1118" y="59"/>
                    <a:pt x="1118" y="59"/>
                    <a:pt x="1118" y="59"/>
                  </a:cubicBezTo>
                  <a:cubicBezTo>
                    <a:pt x="1117" y="56"/>
                    <a:pt x="1117" y="56"/>
                    <a:pt x="1117" y="56"/>
                  </a:cubicBezTo>
                  <a:cubicBezTo>
                    <a:pt x="1115" y="54"/>
                    <a:pt x="1115" y="54"/>
                    <a:pt x="1115" y="54"/>
                  </a:cubicBezTo>
                  <a:cubicBezTo>
                    <a:pt x="1089" y="44"/>
                    <a:pt x="1089" y="44"/>
                    <a:pt x="1089" y="44"/>
                  </a:cubicBezTo>
                  <a:cubicBezTo>
                    <a:pt x="1082" y="37"/>
                    <a:pt x="1082" y="37"/>
                    <a:pt x="1082" y="37"/>
                  </a:cubicBezTo>
                  <a:cubicBezTo>
                    <a:pt x="1074" y="32"/>
                    <a:pt x="1074" y="32"/>
                    <a:pt x="1074" y="32"/>
                  </a:cubicBezTo>
                  <a:cubicBezTo>
                    <a:pt x="1073" y="31"/>
                    <a:pt x="1073" y="31"/>
                    <a:pt x="1073" y="31"/>
                  </a:cubicBezTo>
                  <a:cubicBezTo>
                    <a:pt x="1071" y="31"/>
                    <a:pt x="1071" y="31"/>
                    <a:pt x="1071" y="31"/>
                  </a:cubicBezTo>
                  <a:cubicBezTo>
                    <a:pt x="1070" y="31"/>
                    <a:pt x="1070" y="31"/>
                    <a:pt x="1070" y="31"/>
                  </a:cubicBezTo>
                  <a:cubicBezTo>
                    <a:pt x="1050" y="18"/>
                    <a:pt x="1050" y="18"/>
                    <a:pt x="1050" y="18"/>
                  </a:cubicBezTo>
                  <a:cubicBezTo>
                    <a:pt x="1049" y="17"/>
                    <a:pt x="1049" y="17"/>
                    <a:pt x="1049" y="17"/>
                  </a:cubicBezTo>
                  <a:cubicBezTo>
                    <a:pt x="1045" y="13"/>
                    <a:pt x="1045" y="13"/>
                    <a:pt x="1045" y="13"/>
                  </a:cubicBezTo>
                  <a:cubicBezTo>
                    <a:pt x="1044" y="12"/>
                    <a:pt x="1044" y="12"/>
                    <a:pt x="1044" y="12"/>
                  </a:cubicBezTo>
                  <a:cubicBezTo>
                    <a:pt x="702" y="17"/>
                    <a:pt x="360" y="13"/>
                    <a:pt x="18" y="0"/>
                  </a:cubicBezTo>
                  <a:cubicBezTo>
                    <a:pt x="12" y="167"/>
                    <a:pt x="7" y="334"/>
                    <a:pt x="0" y="500"/>
                  </a:cubicBezTo>
                  <a:cubicBezTo>
                    <a:pt x="126" y="505"/>
                    <a:pt x="252" y="509"/>
                    <a:pt x="378" y="511"/>
                  </a:cubicBezTo>
                  <a:cubicBezTo>
                    <a:pt x="376" y="594"/>
                    <a:pt x="374" y="677"/>
                    <a:pt x="373" y="760"/>
                  </a:cubicBezTo>
                  <a:cubicBezTo>
                    <a:pt x="802" y="767"/>
                    <a:pt x="1231" y="762"/>
                    <a:pt x="1660" y="744"/>
                  </a:cubicBezTo>
                  <a:lnTo>
                    <a:pt x="1654" y="74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2"/>
            <p:cNvSpPr>
              <a:spLocks/>
            </p:cNvSpPr>
            <p:nvPr/>
          </p:nvSpPr>
          <p:spPr bwMode="auto">
            <a:xfrm>
              <a:off x="2863851" y="1514475"/>
              <a:ext cx="1398588" cy="841375"/>
            </a:xfrm>
            <a:custGeom>
              <a:avLst/>
              <a:gdLst>
                <a:gd name="T0" fmla="*/ 16 w 2074"/>
                <a:gd name="T1" fmla="*/ 283 h 1248"/>
                <a:gd name="T2" fmla="*/ 32 w 2074"/>
                <a:gd name="T3" fmla="*/ 318 h 1248"/>
                <a:gd name="T4" fmla="*/ 45 w 2074"/>
                <a:gd name="T5" fmla="*/ 348 h 1248"/>
                <a:gd name="T6" fmla="*/ 38 w 2074"/>
                <a:gd name="T7" fmla="*/ 373 h 1248"/>
                <a:gd name="T8" fmla="*/ 51 w 2074"/>
                <a:gd name="T9" fmla="*/ 397 h 1248"/>
                <a:gd name="T10" fmla="*/ 36 w 2074"/>
                <a:gd name="T11" fmla="*/ 405 h 1248"/>
                <a:gd name="T12" fmla="*/ 81 w 2074"/>
                <a:gd name="T13" fmla="*/ 448 h 1248"/>
                <a:gd name="T14" fmla="*/ 104 w 2074"/>
                <a:gd name="T15" fmla="*/ 478 h 1248"/>
                <a:gd name="T16" fmla="*/ 136 w 2074"/>
                <a:gd name="T17" fmla="*/ 532 h 1248"/>
                <a:gd name="T18" fmla="*/ 156 w 2074"/>
                <a:gd name="T19" fmla="*/ 553 h 1248"/>
                <a:gd name="T20" fmla="*/ 158 w 2074"/>
                <a:gd name="T21" fmla="*/ 578 h 1248"/>
                <a:gd name="T22" fmla="*/ 176 w 2074"/>
                <a:gd name="T23" fmla="*/ 607 h 1248"/>
                <a:gd name="T24" fmla="*/ 194 w 2074"/>
                <a:gd name="T25" fmla="*/ 604 h 1248"/>
                <a:gd name="T26" fmla="*/ 198 w 2074"/>
                <a:gd name="T27" fmla="*/ 626 h 1248"/>
                <a:gd name="T28" fmla="*/ 225 w 2074"/>
                <a:gd name="T29" fmla="*/ 634 h 1248"/>
                <a:gd name="T30" fmla="*/ 251 w 2074"/>
                <a:gd name="T31" fmla="*/ 637 h 1248"/>
                <a:gd name="T32" fmla="*/ 244 w 2074"/>
                <a:gd name="T33" fmla="*/ 660 h 1248"/>
                <a:gd name="T34" fmla="*/ 234 w 2074"/>
                <a:gd name="T35" fmla="*/ 672 h 1248"/>
                <a:gd name="T36" fmla="*/ 235 w 2074"/>
                <a:gd name="T37" fmla="*/ 688 h 1248"/>
                <a:gd name="T38" fmla="*/ 220 w 2074"/>
                <a:gd name="T39" fmla="*/ 721 h 1248"/>
                <a:gd name="T40" fmla="*/ 217 w 2074"/>
                <a:gd name="T41" fmla="*/ 741 h 1248"/>
                <a:gd name="T42" fmla="*/ 204 w 2074"/>
                <a:gd name="T43" fmla="*/ 755 h 1248"/>
                <a:gd name="T44" fmla="*/ 204 w 2074"/>
                <a:gd name="T45" fmla="*/ 782 h 1248"/>
                <a:gd name="T46" fmla="*/ 214 w 2074"/>
                <a:gd name="T47" fmla="*/ 803 h 1248"/>
                <a:gd name="T48" fmla="*/ 214 w 2074"/>
                <a:gd name="T49" fmla="*/ 827 h 1248"/>
                <a:gd name="T50" fmla="*/ 193 w 2074"/>
                <a:gd name="T51" fmla="*/ 838 h 1248"/>
                <a:gd name="T52" fmla="*/ 183 w 2074"/>
                <a:gd name="T53" fmla="*/ 857 h 1248"/>
                <a:gd name="T54" fmla="*/ 188 w 2074"/>
                <a:gd name="T55" fmla="*/ 882 h 1248"/>
                <a:gd name="T56" fmla="*/ 179 w 2074"/>
                <a:gd name="T57" fmla="*/ 901 h 1248"/>
                <a:gd name="T58" fmla="*/ 200 w 2074"/>
                <a:gd name="T59" fmla="*/ 921 h 1248"/>
                <a:gd name="T60" fmla="*/ 225 w 2074"/>
                <a:gd name="T61" fmla="*/ 930 h 1248"/>
                <a:gd name="T62" fmla="*/ 240 w 2074"/>
                <a:gd name="T63" fmla="*/ 919 h 1248"/>
                <a:gd name="T64" fmla="*/ 263 w 2074"/>
                <a:gd name="T65" fmla="*/ 905 h 1248"/>
                <a:gd name="T66" fmla="*/ 276 w 2074"/>
                <a:gd name="T67" fmla="*/ 893 h 1248"/>
                <a:gd name="T68" fmla="*/ 294 w 2074"/>
                <a:gd name="T69" fmla="*/ 898 h 1248"/>
                <a:gd name="T70" fmla="*/ 310 w 2074"/>
                <a:gd name="T71" fmla="*/ 919 h 1248"/>
                <a:gd name="T72" fmla="*/ 314 w 2074"/>
                <a:gd name="T73" fmla="*/ 941 h 1248"/>
                <a:gd name="T74" fmla="*/ 311 w 2074"/>
                <a:gd name="T75" fmla="*/ 964 h 1248"/>
                <a:gd name="T76" fmla="*/ 320 w 2074"/>
                <a:gd name="T77" fmla="*/ 996 h 1248"/>
                <a:gd name="T78" fmla="*/ 334 w 2074"/>
                <a:gd name="T79" fmla="*/ 1023 h 1248"/>
                <a:gd name="T80" fmla="*/ 345 w 2074"/>
                <a:gd name="T81" fmla="*/ 1041 h 1248"/>
                <a:gd name="T82" fmla="*/ 354 w 2074"/>
                <a:gd name="T83" fmla="*/ 1081 h 1248"/>
                <a:gd name="T84" fmla="*/ 348 w 2074"/>
                <a:gd name="T85" fmla="*/ 1096 h 1248"/>
                <a:gd name="T86" fmla="*/ 368 w 2074"/>
                <a:gd name="T87" fmla="*/ 1128 h 1248"/>
                <a:gd name="T88" fmla="*/ 401 w 2074"/>
                <a:gd name="T89" fmla="*/ 1136 h 1248"/>
                <a:gd name="T90" fmla="*/ 410 w 2074"/>
                <a:gd name="T91" fmla="*/ 1157 h 1248"/>
                <a:gd name="T92" fmla="*/ 411 w 2074"/>
                <a:gd name="T93" fmla="*/ 1177 h 1248"/>
                <a:gd name="T94" fmla="*/ 418 w 2074"/>
                <a:gd name="T95" fmla="*/ 1198 h 1248"/>
                <a:gd name="T96" fmla="*/ 420 w 2074"/>
                <a:gd name="T97" fmla="*/ 1220 h 1248"/>
                <a:gd name="T98" fmla="*/ 445 w 2074"/>
                <a:gd name="T99" fmla="*/ 1243 h 1248"/>
                <a:gd name="T100" fmla="*/ 462 w 2074"/>
                <a:gd name="T101" fmla="*/ 1217 h 1248"/>
                <a:gd name="T102" fmla="*/ 512 w 2074"/>
                <a:gd name="T103" fmla="*/ 1225 h 1248"/>
                <a:gd name="T104" fmla="*/ 536 w 2074"/>
                <a:gd name="T105" fmla="*/ 1221 h 1248"/>
                <a:gd name="T106" fmla="*/ 557 w 2074"/>
                <a:gd name="T107" fmla="*/ 1207 h 1248"/>
                <a:gd name="T108" fmla="*/ 608 w 2074"/>
                <a:gd name="T109" fmla="*/ 1217 h 1248"/>
                <a:gd name="T110" fmla="*/ 631 w 2074"/>
                <a:gd name="T111" fmla="*/ 1224 h 1248"/>
                <a:gd name="T112" fmla="*/ 681 w 2074"/>
                <a:gd name="T113" fmla="*/ 1222 h 1248"/>
                <a:gd name="T114" fmla="*/ 691 w 2074"/>
                <a:gd name="T115" fmla="*/ 1221 h 1248"/>
                <a:gd name="T116" fmla="*/ 692 w 2074"/>
                <a:gd name="T117" fmla="*/ 1203 h 1248"/>
                <a:gd name="T118" fmla="*/ 699 w 2074"/>
                <a:gd name="T119" fmla="*/ 1189 h 1248"/>
                <a:gd name="T120" fmla="*/ 718 w 2074"/>
                <a:gd name="T121" fmla="*/ 1177 h 1248"/>
                <a:gd name="T122" fmla="*/ 741 w 2074"/>
                <a:gd name="T123" fmla="*/ 1212 h 1248"/>
                <a:gd name="T124" fmla="*/ 758 w 2074"/>
                <a:gd name="T125" fmla="*/ 1242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74" h="1248">
                  <a:moveTo>
                    <a:pt x="2050" y="185"/>
                  </a:moveTo>
                  <a:cubicBezTo>
                    <a:pt x="1637" y="169"/>
                    <a:pt x="1225" y="140"/>
                    <a:pt x="814" y="97"/>
                  </a:cubicBezTo>
                  <a:cubicBezTo>
                    <a:pt x="554" y="70"/>
                    <a:pt x="296" y="37"/>
                    <a:pt x="38" y="0"/>
                  </a:cubicBezTo>
                  <a:cubicBezTo>
                    <a:pt x="25" y="84"/>
                    <a:pt x="13" y="168"/>
                    <a:pt x="0" y="252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2" y="257"/>
                    <a:pt x="2" y="257"/>
                    <a:pt x="2" y="257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68"/>
                    <a:pt x="9" y="268"/>
                    <a:pt x="9" y="268"/>
                  </a:cubicBezTo>
                  <a:cubicBezTo>
                    <a:pt x="11" y="272"/>
                    <a:pt x="11" y="272"/>
                    <a:pt x="11" y="272"/>
                  </a:cubicBezTo>
                  <a:cubicBezTo>
                    <a:pt x="14" y="279"/>
                    <a:pt x="14" y="279"/>
                    <a:pt x="14" y="279"/>
                  </a:cubicBezTo>
                  <a:cubicBezTo>
                    <a:pt x="15" y="282"/>
                    <a:pt x="15" y="282"/>
                    <a:pt x="15" y="282"/>
                  </a:cubicBezTo>
                  <a:cubicBezTo>
                    <a:pt x="16" y="283"/>
                    <a:pt x="16" y="283"/>
                    <a:pt x="16" y="283"/>
                  </a:cubicBezTo>
                  <a:cubicBezTo>
                    <a:pt x="16" y="284"/>
                    <a:pt x="16" y="284"/>
                    <a:pt x="16" y="284"/>
                  </a:cubicBezTo>
                  <a:cubicBezTo>
                    <a:pt x="18" y="287"/>
                    <a:pt x="18" y="287"/>
                    <a:pt x="18" y="287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21" y="291"/>
                    <a:pt x="21" y="291"/>
                    <a:pt x="21" y="291"/>
                  </a:cubicBezTo>
                  <a:cubicBezTo>
                    <a:pt x="23" y="293"/>
                    <a:pt x="23" y="293"/>
                    <a:pt x="23" y="2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28" y="298"/>
                    <a:pt x="28" y="298"/>
                    <a:pt x="28" y="298"/>
                  </a:cubicBezTo>
                  <a:cubicBezTo>
                    <a:pt x="29" y="300"/>
                    <a:pt x="29" y="300"/>
                    <a:pt x="29" y="300"/>
                  </a:cubicBezTo>
                  <a:cubicBezTo>
                    <a:pt x="29" y="302"/>
                    <a:pt x="29" y="302"/>
                    <a:pt x="29" y="302"/>
                  </a:cubicBezTo>
                  <a:cubicBezTo>
                    <a:pt x="30" y="314"/>
                    <a:pt x="30" y="314"/>
                    <a:pt x="30" y="314"/>
                  </a:cubicBezTo>
                  <a:cubicBezTo>
                    <a:pt x="31" y="316"/>
                    <a:pt x="31" y="316"/>
                    <a:pt x="31" y="316"/>
                  </a:cubicBezTo>
                  <a:cubicBezTo>
                    <a:pt x="32" y="318"/>
                    <a:pt x="32" y="318"/>
                    <a:pt x="32" y="318"/>
                  </a:cubicBezTo>
                  <a:cubicBezTo>
                    <a:pt x="36" y="321"/>
                    <a:pt x="36" y="321"/>
                    <a:pt x="36" y="321"/>
                  </a:cubicBezTo>
                  <a:cubicBezTo>
                    <a:pt x="38" y="323"/>
                    <a:pt x="38" y="323"/>
                    <a:pt x="38" y="323"/>
                  </a:cubicBezTo>
                  <a:cubicBezTo>
                    <a:pt x="38" y="325"/>
                    <a:pt x="38" y="325"/>
                    <a:pt x="38" y="325"/>
                  </a:cubicBezTo>
                  <a:cubicBezTo>
                    <a:pt x="38" y="327"/>
                    <a:pt x="38" y="327"/>
                    <a:pt x="38" y="327"/>
                  </a:cubicBezTo>
                  <a:cubicBezTo>
                    <a:pt x="39" y="329"/>
                    <a:pt x="39" y="329"/>
                    <a:pt x="39" y="329"/>
                  </a:cubicBezTo>
                  <a:cubicBezTo>
                    <a:pt x="39" y="330"/>
                    <a:pt x="39" y="330"/>
                    <a:pt x="39" y="330"/>
                  </a:cubicBezTo>
                  <a:cubicBezTo>
                    <a:pt x="44" y="334"/>
                    <a:pt x="44" y="334"/>
                    <a:pt x="44" y="334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6" y="338"/>
                    <a:pt x="46" y="338"/>
                    <a:pt x="46" y="338"/>
                  </a:cubicBezTo>
                  <a:cubicBezTo>
                    <a:pt x="46" y="340"/>
                    <a:pt x="46" y="340"/>
                    <a:pt x="46" y="340"/>
                  </a:cubicBezTo>
                  <a:cubicBezTo>
                    <a:pt x="46" y="342"/>
                    <a:pt x="46" y="342"/>
                    <a:pt x="46" y="342"/>
                  </a:cubicBezTo>
                  <a:cubicBezTo>
                    <a:pt x="45" y="348"/>
                    <a:pt x="45" y="348"/>
                    <a:pt x="45" y="348"/>
                  </a:cubicBezTo>
                  <a:cubicBezTo>
                    <a:pt x="45" y="350"/>
                    <a:pt x="45" y="350"/>
                    <a:pt x="45" y="350"/>
                  </a:cubicBezTo>
                  <a:cubicBezTo>
                    <a:pt x="49" y="358"/>
                    <a:pt x="49" y="358"/>
                    <a:pt x="49" y="358"/>
                  </a:cubicBezTo>
                  <a:cubicBezTo>
                    <a:pt x="49" y="361"/>
                    <a:pt x="49" y="361"/>
                    <a:pt x="49" y="361"/>
                  </a:cubicBezTo>
                  <a:cubicBezTo>
                    <a:pt x="50" y="363"/>
                    <a:pt x="50" y="363"/>
                    <a:pt x="50" y="363"/>
                  </a:cubicBezTo>
                  <a:cubicBezTo>
                    <a:pt x="49" y="365"/>
                    <a:pt x="49" y="365"/>
                    <a:pt x="49" y="365"/>
                  </a:cubicBezTo>
                  <a:cubicBezTo>
                    <a:pt x="48" y="367"/>
                    <a:pt x="48" y="367"/>
                    <a:pt x="48" y="367"/>
                  </a:cubicBezTo>
                  <a:cubicBezTo>
                    <a:pt x="47" y="368"/>
                    <a:pt x="47" y="368"/>
                    <a:pt x="47" y="368"/>
                  </a:cubicBezTo>
                  <a:cubicBezTo>
                    <a:pt x="46" y="369"/>
                    <a:pt x="46" y="369"/>
                    <a:pt x="46" y="369"/>
                  </a:cubicBezTo>
                  <a:cubicBezTo>
                    <a:pt x="45" y="369"/>
                    <a:pt x="45" y="369"/>
                    <a:pt x="45" y="369"/>
                  </a:cubicBezTo>
                  <a:cubicBezTo>
                    <a:pt x="40" y="371"/>
                    <a:pt x="40" y="371"/>
                    <a:pt x="40" y="371"/>
                  </a:cubicBezTo>
                  <a:cubicBezTo>
                    <a:pt x="39" y="372"/>
                    <a:pt x="39" y="372"/>
                    <a:pt x="39" y="372"/>
                  </a:cubicBezTo>
                  <a:cubicBezTo>
                    <a:pt x="38" y="373"/>
                    <a:pt x="38" y="373"/>
                    <a:pt x="38" y="373"/>
                  </a:cubicBezTo>
                  <a:cubicBezTo>
                    <a:pt x="38" y="374"/>
                    <a:pt x="38" y="374"/>
                    <a:pt x="38" y="374"/>
                  </a:cubicBezTo>
                  <a:cubicBezTo>
                    <a:pt x="39" y="376"/>
                    <a:pt x="39" y="376"/>
                    <a:pt x="39" y="376"/>
                  </a:cubicBezTo>
                  <a:cubicBezTo>
                    <a:pt x="43" y="379"/>
                    <a:pt x="43" y="379"/>
                    <a:pt x="43" y="379"/>
                  </a:cubicBezTo>
                  <a:cubicBezTo>
                    <a:pt x="44" y="381"/>
                    <a:pt x="44" y="381"/>
                    <a:pt x="44" y="381"/>
                  </a:cubicBezTo>
                  <a:cubicBezTo>
                    <a:pt x="45" y="384"/>
                    <a:pt x="45" y="384"/>
                    <a:pt x="45" y="384"/>
                  </a:cubicBezTo>
                  <a:cubicBezTo>
                    <a:pt x="45" y="390"/>
                    <a:pt x="45" y="390"/>
                    <a:pt x="45" y="390"/>
                  </a:cubicBezTo>
                  <a:cubicBezTo>
                    <a:pt x="46" y="390"/>
                    <a:pt x="46" y="390"/>
                    <a:pt x="46" y="390"/>
                  </a:cubicBezTo>
                  <a:cubicBezTo>
                    <a:pt x="47" y="391"/>
                    <a:pt x="47" y="391"/>
                    <a:pt x="47" y="391"/>
                  </a:cubicBezTo>
                  <a:cubicBezTo>
                    <a:pt x="50" y="393"/>
                    <a:pt x="50" y="393"/>
                    <a:pt x="50" y="393"/>
                  </a:cubicBezTo>
                  <a:cubicBezTo>
                    <a:pt x="51" y="394"/>
                    <a:pt x="51" y="394"/>
                    <a:pt x="51" y="394"/>
                  </a:cubicBezTo>
                  <a:cubicBezTo>
                    <a:pt x="51" y="396"/>
                    <a:pt x="51" y="396"/>
                    <a:pt x="51" y="396"/>
                  </a:cubicBezTo>
                  <a:cubicBezTo>
                    <a:pt x="51" y="397"/>
                    <a:pt x="51" y="397"/>
                    <a:pt x="51" y="397"/>
                  </a:cubicBezTo>
                  <a:cubicBezTo>
                    <a:pt x="50" y="398"/>
                    <a:pt x="50" y="398"/>
                    <a:pt x="50" y="398"/>
                  </a:cubicBezTo>
                  <a:cubicBezTo>
                    <a:pt x="49" y="399"/>
                    <a:pt x="49" y="399"/>
                    <a:pt x="49" y="399"/>
                  </a:cubicBezTo>
                  <a:cubicBezTo>
                    <a:pt x="48" y="399"/>
                    <a:pt x="48" y="399"/>
                    <a:pt x="48" y="399"/>
                  </a:cubicBezTo>
                  <a:cubicBezTo>
                    <a:pt x="46" y="399"/>
                    <a:pt x="46" y="399"/>
                    <a:pt x="46" y="399"/>
                  </a:cubicBezTo>
                  <a:cubicBezTo>
                    <a:pt x="39" y="399"/>
                    <a:pt x="39" y="399"/>
                    <a:pt x="39" y="399"/>
                  </a:cubicBezTo>
                  <a:cubicBezTo>
                    <a:pt x="38" y="399"/>
                    <a:pt x="38" y="399"/>
                    <a:pt x="38" y="399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36" y="400"/>
                    <a:pt x="36" y="400"/>
                    <a:pt x="36" y="400"/>
                  </a:cubicBezTo>
                  <a:cubicBezTo>
                    <a:pt x="36" y="401"/>
                    <a:pt x="36" y="401"/>
                    <a:pt x="36" y="401"/>
                  </a:cubicBezTo>
                  <a:cubicBezTo>
                    <a:pt x="35" y="402"/>
                    <a:pt x="35" y="402"/>
                    <a:pt x="35" y="402"/>
                  </a:cubicBezTo>
                  <a:cubicBezTo>
                    <a:pt x="35" y="403"/>
                    <a:pt x="35" y="403"/>
                    <a:pt x="35" y="403"/>
                  </a:cubicBezTo>
                  <a:cubicBezTo>
                    <a:pt x="36" y="405"/>
                    <a:pt x="36" y="405"/>
                    <a:pt x="36" y="405"/>
                  </a:cubicBezTo>
                  <a:cubicBezTo>
                    <a:pt x="39" y="407"/>
                    <a:pt x="39" y="407"/>
                    <a:pt x="39" y="407"/>
                  </a:cubicBezTo>
                  <a:cubicBezTo>
                    <a:pt x="46" y="410"/>
                    <a:pt x="46" y="410"/>
                    <a:pt x="46" y="410"/>
                  </a:cubicBezTo>
                  <a:cubicBezTo>
                    <a:pt x="57" y="420"/>
                    <a:pt x="57" y="420"/>
                    <a:pt x="57" y="420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63" y="429"/>
                    <a:pt x="63" y="429"/>
                    <a:pt x="63" y="429"/>
                  </a:cubicBezTo>
                  <a:cubicBezTo>
                    <a:pt x="65" y="434"/>
                    <a:pt x="65" y="434"/>
                    <a:pt x="65" y="434"/>
                  </a:cubicBezTo>
                  <a:cubicBezTo>
                    <a:pt x="66" y="438"/>
                    <a:pt x="66" y="438"/>
                    <a:pt x="66" y="438"/>
                  </a:cubicBezTo>
                  <a:cubicBezTo>
                    <a:pt x="68" y="441"/>
                    <a:pt x="68" y="441"/>
                    <a:pt x="68" y="441"/>
                  </a:cubicBezTo>
                  <a:cubicBezTo>
                    <a:pt x="68" y="443"/>
                    <a:pt x="68" y="443"/>
                    <a:pt x="68" y="443"/>
                  </a:cubicBezTo>
                  <a:cubicBezTo>
                    <a:pt x="70" y="444"/>
                    <a:pt x="70" y="444"/>
                    <a:pt x="70" y="444"/>
                  </a:cubicBezTo>
                  <a:cubicBezTo>
                    <a:pt x="72" y="445"/>
                    <a:pt x="72" y="445"/>
                    <a:pt x="72" y="445"/>
                  </a:cubicBezTo>
                  <a:cubicBezTo>
                    <a:pt x="81" y="448"/>
                    <a:pt x="81" y="448"/>
                    <a:pt x="81" y="448"/>
                  </a:cubicBezTo>
                  <a:cubicBezTo>
                    <a:pt x="95" y="457"/>
                    <a:pt x="95" y="457"/>
                    <a:pt x="95" y="457"/>
                  </a:cubicBezTo>
                  <a:cubicBezTo>
                    <a:pt x="97" y="458"/>
                    <a:pt x="97" y="458"/>
                    <a:pt x="97" y="458"/>
                  </a:cubicBezTo>
                  <a:cubicBezTo>
                    <a:pt x="98" y="460"/>
                    <a:pt x="98" y="460"/>
                    <a:pt x="98" y="460"/>
                  </a:cubicBezTo>
                  <a:cubicBezTo>
                    <a:pt x="99" y="463"/>
                    <a:pt x="99" y="463"/>
                    <a:pt x="99" y="463"/>
                  </a:cubicBezTo>
                  <a:cubicBezTo>
                    <a:pt x="100" y="467"/>
                    <a:pt x="100" y="467"/>
                    <a:pt x="100" y="467"/>
                  </a:cubicBezTo>
                  <a:cubicBezTo>
                    <a:pt x="101" y="468"/>
                    <a:pt x="101" y="468"/>
                    <a:pt x="101" y="468"/>
                  </a:cubicBezTo>
                  <a:cubicBezTo>
                    <a:pt x="102" y="470"/>
                    <a:pt x="102" y="470"/>
                    <a:pt x="102" y="470"/>
                  </a:cubicBezTo>
                  <a:cubicBezTo>
                    <a:pt x="102" y="471"/>
                    <a:pt x="102" y="471"/>
                    <a:pt x="102" y="471"/>
                  </a:cubicBezTo>
                  <a:cubicBezTo>
                    <a:pt x="103" y="473"/>
                    <a:pt x="103" y="473"/>
                    <a:pt x="103" y="473"/>
                  </a:cubicBezTo>
                  <a:cubicBezTo>
                    <a:pt x="103" y="475"/>
                    <a:pt x="103" y="475"/>
                    <a:pt x="103" y="475"/>
                  </a:cubicBezTo>
                  <a:cubicBezTo>
                    <a:pt x="103" y="477"/>
                    <a:pt x="103" y="477"/>
                    <a:pt x="103" y="477"/>
                  </a:cubicBezTo>
                  <a:cubicBezTo>
                    <a:pt x="104" y="478"/>
                    <a:pt x="104" y="478"/>
                    <a:pt x="104" y="478"/>
                  </a:cubicBezTo>
                  <a:cubicBezTo>
                    <a:pt x="106" y="479"/>
                    <a:pt x="106" y="479"/>
                    <a:pt x="106" y="479"/>
                  </a:cubicBezTo>
                  <a:cubicBezTo>
                    <a:pt x="107" y="480"/>
                    <a:pt x="107" y="480"/>
                    <a:pt x="107" y="480"/>
                  </a:cubicBezTo>
                  <a:cubicBezTo>
                    <a:pt x="108" y="482"/>
                    <a:pt x="108" y="482"/>
                    <a:pt x="108" y="482"/>
                  </a:cubicBezTo>
                  <a:cubicBezTo>
                    <a:pt x="109" y="484"/>
                    <a:pt x="109" y="484"/>
                    <a:pt x="109" y="484"/>
                  </a:cubicBezTo>
                  <a:cubicBezTo>
                    <a:pt x="111" y="486"/>
                    <a:pt x="111" y="486"/>
                    <a:pt x="111" y="486"/>
                  </a:cubicBezTo>
                  <a:cubicBezTo>
                    <a:pt x="115" y="490"/>
                    <a:pt x="115" y="490"/>
                    <a:pt x="115" y="490"/>
                  </a:cubicBezTo>
                  <a:cubicBezTo>
                    <a:pt x="117" y="492"/>
                    <a:pt x="117" y="492"/>
                    <a:pt x="117" y="492"/>
                  </a:cubicBezTo>
                  <a:cubicBezTo>
                    <a:pt x="120" y="500"/>
                    <a:pt x="120" y="500"/>
                    <a:pt x="120" y="500"/>
                  </a:cubicBezTo>
                  <a:cubicBezTo>
                    <a:pt x="122" y="506"/>
                    <a:pt x="122" y="506"/>
                    <a:pt x="122" y="506"/>
                  </a:cubicBezTo>
                  <a:cubicBezTo>
                    <a:pt x="135" y="525"/>
                    <a:pt x="135" y="525"/>
                    <a:pt x="135" y="525"/>
                  </a:cubicBezTo>
                  <a:cubicBezTo>
                    <a:pt x="135" y="527"/>
                    <a:pt x="135" y="527"/>
                    <a:pt x="135" y="527"/>
                  </a:cubicBezTo>
                  <a:cubicBezTo>
                    <a:pt x="136" y="532"/>
                    <a:pt x="136" y="532"/>
                    <a:pt x="136" y="532"/>
                  </a:cubicBezTo>
                  <a:cubicBezTo>
                    <a:pt x="136" y="532"/>
                    <a:pt x="136" y="532"/>
                    <a:pt x="136" y="532"/>
                  </a:cubicBezTo>
                  <a:cubicBezTo>
                    <a:pt x="136" y="533"/>
                    <a:pt x="136" y="533"/>
                    <a:pt x="136" y="533"/>
                  </a:cubicBezTo>
                  <a:cubicBezTo>
                    <a:pt x="137" y="534"/>
                    <a:pt x="137" y="534"/>
                    <a:pt x="137" y="534"/>
                  </a:cubicBezTo>
                  <a:cubicBezTo>
                    <a:pt x="138" y="535"/>
                    <a:pt x="138" y="535"/>
                    <a:pt x="138" y="535"/>
                  </a:cubicBezTo>
                  <a:cubicBezTo>
                    <a:pt x="140" y="536"/>
                    <a:pt x="140" y="536"/>
                    <a:pt x="140" y="536"/>
                  </a:cubicBezTo>
                  <a:cubicBezTo>
                    <a:pt x="143" y="538"/>
                    <a:pt x="143" y="538"/>
                    <a:pt x="143" y="538"/>
                  </a:cubicBezTo>
                  <a:cubicBezTo>
                    <a:pt x="144" y="539"/>
                    <a:pt x="144" y="539"/>
                    <a:pt x="144" y="539"/>
                  </a:cubicBezTo>
                  <a:cubicBezTo>
                    <a:pt x="145" y="540"/>
                    <a:pt x="145" y="540"/>
                    <a:pt x="145" y="540"/>
                  </a:cubicBezTo>
                  <a:cubicBezTo>
                    <a:pt x="149" y="547"/>
                    <a:pt x="149" y="547"/>
                    <a:pt x="149" y="547"/>
                  </a:cubicBezTo>
                  <a:cubicBezTo>
                    <a:pt x="150" y="549"/>
                    <a:pt x="150" y="549"/>
                    <a:pt x="150" y="549"/>
                  </a:cubicBezTo>
                  <a:cubicBezTo>
                    <a:pt x="152" y="550"/>
                    <a:pt x="152" y="550"/>
                    <a:pt x="152" y="550"/>
                  </a:cubicBezTo>
                  <a:cubicBezTo>
                    <a:pt x="156" y="553"/>
                    <a:pt x="156" y="553"/>
                    <a:pt x="156" y="553"/>
                  </a:cubicBezTo>
                  <a:cubicBezTo>
                    <a:pt x="157" y="555"/>
                    <a:pt x="157" y="555"/>
                    <a:pt x="157" y="555"/>
                  </a:cubicBezTo>
                  <a:cubicBezTo>
                    <a:pt x="157" y="556"/>
                    <a:pt x="157" y="556"/>
                    <a:pt x="157" y="556"/>
                  </a:cubicBezTo>
                  <a:cubicBezTo>
                    <a:pt x="156" y="557"/>
                    <a:pt x="156" y="557"/>
                    <a:pt x="156" y="557"/>
                  </a:cubicBezTo>
                  <a:cubicBezTo>
                    <a:pt x="155" y="559"/>
                    <a:pt x="155" y="559"/>
                    <a:pt x="155" y="559"/>
                  </a:cubicBezTo>
                  <a:cubicBezTo>
                    <a:pt x="155" y="560"/>
                    <a:pt x="155" y="560"/>
                    <a:pt x="155" y="560"/>
                  </a:cubicBezTo>
                  <a:cubicBezTo>
                    <a:pt x="155" y="562"/>
                    <a:pt x="155" y="562"/>
                    <a:pt x="155" y="562"/>
                  </a:cubicBezTo>
                  <a:cubicBezTo>
                    <a:pt x="154" y="566"/>
                    <a:pt x="154" y="566"/>
                    <a:pt x="154" y="566"/>
                  </a:cubicBezTo>
                  <a:cubicBezTo>
                    <a:pt x="155" y="569"/>
                    <a:pt x="155" y="569"/>
                    <a:pt x="155" y="569"/>
                  </a:cubicBezTo>
                  <a:cubicBezTo>
                    <a:pt x="155" y="572"/>
                    <a:pt x="155" y="572"/>
                    <a:pt x="155" y="572"/>
                  </a:cubicBezTo>
                  <a:cubicBezTo>
                    <a:pt x="156" y="575"/>
                    <a:pt x="156" y="575"/>
                    <a:pt x="156" y="575"/>
                  </a:cubicBezTo>
                  <a:cubicBezTo>
                    <a:pt x="157" y="577"/>
                    <a:pt x="157" y="577"/>
                    <a:pt x="157" y="577"/>
                  </a:cubicBezTo>
                  <a:cubicBezTo>
                    <a:pt x="158" y="578"/>
                    <a:pt x="158" y="578"/>
                    <a:pt x="158" y="578"/>
                  </a:cubicBezTo>
                  <a:cubicBezTo>
                    <a:pt x="163" y="583"/>
                    <a:pt x="163" y="583"/>
                    <a:pt x="163" y="583"/>
                  </a:cubicBezTo>
                  <a:cubicBezTo>
                    <a:pt x="165" y="585"/>
                    <a:pt x="165" y="585"/>
                    <a:pt x="165" y="585"/>
                  </a:cubicBezTo>
                  <a:cubicBezTo>
                    <a:pt x="167" y="588"/>
                    <a:pt x="167" y="588"/>
                    <a:pt x="167" y="588"/>
                  </a:cubicBezTo>
                  <a:cubicBezTo>
                    <a:pt x="169" y="590"/>
                    <a:pt x="169" y="590"/>
                    <a:pt x="169" y="590"/>
                  </a:cubicBezTo>
                  <a:cubicBezTo>
                    <a:pt x="171" y="592"/>
                    <a:pt x="171" y="592"/>
                    <a:pt x="171" y="592"/>
                  </a:cubicBezTo>
                  <a:cubicBezTo>
                    <a:pt x="176" y="594"/>
                    <a:pt x="176" y="594"/>
                    <a:pt x="176" y="594"/>
                  </a:cubicBezTo>
                  <a:cubicBezTo>
                    <a:pt x="177" y="595"/>
                    <a:pt x="177" y="595"/>
                    <a:pt x="177" y="595"/>
                  </a:cubicBezTo>
                  <a:cubicBezTo>
                    <a:pt x="178" y="596"/>
                    <a:pt x="178" y="596"/>
                    <a:pt x="178" y="596"/>
                  </a:cubicBezTo>
                  <a:cubicBezTo>
                    <a:pt x="178" y="598"/>
                    <a:pt x="178" y="598"/>
                    <a:pt x="178" y="598"/>
                  </a:cubicBezTo>
                  <a:cubicBezTo>
                    <a:pt x="178" y="599"/>
                    <a:pt x="178" y="599"/>
                    <a:pt x="178" y="599"/>
                  </a:cubicBezTo>
                  <a:cubicBezTo>
                    <a:pt x="178" y="601"/>
                    <a:pt x="178" y="601"/>
                    <a:pt x="178" y="601"/>
                  </a:cubicBezTo>
                  <a:cubicBezTo>
                    <a:pt x="176" y="607"/>
                    <a:pt x="176" y="607"/>
                    <a:pt x="176" y="607"/>
                  </a:cubicBezTo>
                  <a:cubicBezTo>
                    <a:pt x="176" y="608"/>
                    <a:pt x="176" y="608"/>
                    <a:pt x="176" y="608"/>
                  </a:cubicBezTo>
                  <a:cubicBezTo>
                    <a:pt x="176" y="610"/>
                    <a:pt x="176" y="610"/>
                    <a:pt x="176" y="610"/>
                  </a:cubicBezTo>
                  <a:cubicBezTo>
                    <a:pt x="177" y="611"/>
                    <a:pt x="177" y="611"/>
                    <a:pt x="177" y="611"/>
                  </a:cubicBezTo>
                  <a:cubicBezTo>
                    <a:pt x="178" y="611"/>
                    <a:pt x="178" y="611"/>
                    <a:pt x="178" y="611"/>
                  </a:cubicBezTo>
                  <a:cubicBezTo>
                    <a:pt x="180" y="611"/>
                    <a:pt x="180" y="611"/>
                    <a:pt x="180" y="611"/>
                  </a:cubicBezTo>
                  <a:cubicBezTo>
                    <a:pt x="181" y="611"/>
                    <a:pt x="181" y="611"/>
                    <a:pt x="181" y="611"/>
                  </a:cubicBezTo>
                  <a:cubicBezTo>
                    <a:pt x="186" y="606"/>
                    <a:pt x="186" y="606"/>
                    <a:pt x="186" y="606"/>
                  </a:cubicBezTo>
                  <a:cubicBezTo>
                    <a:pt x="189" y="604"/>
                    <a:pt x="189" y="604"/>
                    <a:pt x="189" y="604"/>
                  </a:cubicBezTo>
                  <a:cubicBezTo>
                    <a:pt x="190" y="604"/>
                    <a:pt x="190" y="604"/>
                    <a:pt x="190" y="604"/>
                  </a:cubicBezTo>
                  <a:cubicBezTo>
                    <a:pt x="191" y="604"/>
                    <a:pt x="191" y="604"/>
                    <a:pt x="191" y="604"/>
                  </a:cubicBezTo>
                  <a:cubicBezTo>
                    <a:pt x="192" y="604"/>
                    <a:pt x="192" y="604"/>
                    <a:pt x="192" y="604"/>
                  </a:cubicBezTo>
                  <a:cubicBezTo>
                    <a:pt x="194" y="604"/>
                    <a:pt x="194" y="604"/>
                    <a:pt x="194" y="604"/>
                  </a:cubicBezTo>
                  <a:cubicBezTo>
                    <a:pt x="195" y="605"/>
                    <a:pt x="195" y="605"/>
                    <a:pt x="195" y="605"/>
                  </a:cubicBezTo>
                  <a:cubicBezTo>
                    <a:pt x="199" y="609"/>
                    <a:pt x="199" y="609"/>
                    <a:pt x="199" y="609"/>
                  </a:cubicBezTo>
                  <a:cubicBezTo>
                    <a:pt x="200" y="610"/>
                    <a:pt x="200" y="610"/>
                    <a:pt x="200" y="610"/>
                  </a:cubicBezTo>
                  <a:cubicBezTo>
                    <a:pt x="201" y="613"/>
                    <a:pt x="201" y="613"/>
                    <a:pt x="201" y="613"/>
                  </a:cubicBezTo>
                  <a:cubicBezTo>
                    <a:pt x="201" y="615"/>
                    <a:pt x="201" y="615"/>
                    <a:pt x="201" y="615"/>
                  </a:cubicBezTo>
                  <a:cubicBezTo>
                    <a:pt x="201" y="616"/>
                    <a:pt x="201" y="616"/>
                    <a:pt x="201" y="616"/>
                  </a:cubicBezTo>
                  <a:cubicBezTo>
                    <a:pt x="198" y="619"/>
                    <a:pt x="198" y="619"/>
                    <a:pt x="198" y="619"/>
                  </a:cubicBezTo>
                  <a:cubicBezTo>
                    <a:pt x="197" y="620"/>
                    <a:pt x="197" y="620"/>
                    <a:pt x="197" y="620"/>
                  </a:cubicBezTo>
                  <a:cubicBezTo>
                    <a:pt x="197" y="622"/>
                    <a:pt x="197" y="622"/>
                    <a:pt x="197" y="622"/>
                  </a:cubicBezTo>
                  <a:cubicBezTo>
                    <a:pt x="197" y="623"/>
                    <a:pt x="197" y="623"/>
                    <a:pt x="197" y="623"/>
                  </a:cubicBezTo>
                  <a:cubicBezTo>
                    <a:pt x="197" y="624"/>
                    <a:pt x="197" y="624"/>
                    <a:pt x="197" y="624"/>
                  </a:cubicBezTo>
                  <a:cubicBezTo>
                    <a:pt x="198" y="626"/>
                    <a:pt x="198" y="626"/>
                    <a:pt x="198" y="626"/>
                  </a:cubicBezTo>
                  <a:cubicBezTo>
                    <a:pt x="200" y="628"/>
                    <a:pt x="200" y="628"/>
                    <a:pt x="200" y="628"/>
                  </a:cubicBezTo>
                  <a:cubicBezTo>
                    <a:pt x="204" y="631"/>
                    <a:pt x="204" y="631"/>
                    <a:pt x="204" y="631"/>
                  </a:cubicBezTo>
                  <a:cubicBezTo>
                    <a:pt x="206" y="633"/>
                    <a:pt x="206" y="633"/>
                    <a:pt x="206" y="633"/>
                  </a:cubicBezTo>
                  <a:cubicBezTo>
                    <a:pt x="208" y="633"/>
                    <a:pt x="208" y="633"/>
                    <a:pt x="208" y="633"/>
                  </a:cubicBezTo>
                  <a:cubicBezTo>
                    <a:pt x="211" y="634"/>
                    <a:pt x="211" y="634"/>
                    <a:pt x="211" y="634"/>
                  </a:cubicBezTo>
                  <a:cubicBezTo>
                    <a:pt x="213" y="633"/>
                    <a:pt x="213" y="633"/>
                    <a:pt x="213" y="633"/>
                  </a:cubicBezTo>
                  <a:cubicBezTo>
                    <a:pt x="217" y="632"/>
                    <a:pt x="217" y="632"/>
                    <a:pt x="217" y="632"/>
                  </a:cubicBezTo>
                  <a:cubicBezTo>
                    <a:pt x="219" y="632"/>
                    <a:pt x="219" y="632"/>
                    <a:pt x="219" y="632"/>
                  </a:cubicBezTo>
                  <a:cubicBezTo>
                    <a:pt x="220" y="633"/>
                    <a:pt x="220" y="633"/>
                    <a:pt x="220" y="633"/>
                  </a:cubicBezTo>
                  <a:cubicBezTo>
                    <a:pt x="223" y="634"/>
                    <a:pt x="223" y="634"/>
                    <a:pt x="223" y="634"/>
                  </a:cubicBezTo>
                  <a:cubicBezTo>
                    <a:pt x="224" y="634"/>
                    <a:pt x="224" y="634"/>
                    <a:pt x="224" y="634"/>
                  </a:cubicBezTo>
                  <a:cubicBezTo>
                    <a:pt x="225" y="634"/>
                    <a:pt x="225" y="634"/>
                    <a:pt x="225" y="634"/>
                  </a:cubicBezTo>
                  <a:cubicBezTo>
                    <a:pt x="227" y="634"/>
                    <a:pt x="227" y="634"/>
                    <a:pt x="227" y="634"/>
                  </a:cubicBezTo>
                  <a:cubicBezTo>
                    <a:pt x="229" y="633"/>
                    <a:pt x="229" y="633"/>
                    <a:pt x="229" y="633"/>
                  </a:cubicBezTo>
                  <a:cubicBezTo>
                    <a:pt x="232" y="632"/>
                    <a:pt x="232" y="632"/>
                    <a:pt x="232" y="632"/>
                  </a:cubicBezTo>
                  <a:cubicBezTo>
                    <a:pt x="233" y="631"/>
                    <a:pt x="233" y="631"/>
                    <a:pt x="233" y="631"/>
                  </a:cubicBezTo>
                  <a:cubicBezTo>
                    <a:pt x="245" y="630"/>
                    <a:pt x="245" y="630"/>
                    <a:pt x="245" y="630"/>
                  </a:cubicBezTo>
                  <a:cubicBezTo>
                    <a:pt x="247" y="630"/>
                    <a:pt x="247" y="630"/>
                    <a:pt x="247" y="630"/>
                  </a:cubicBezTo>
                  <a:cubicBezTo>
                    <a:pt x="248" y="630"/>
                    <a:pt x="248" y="630"/>
                    <a:pt x="248" y="630"/>
                  </a:cubicBezTo>
                  <a:cubicBezTo>
                    <a:pt x="250" y="631"/>
                    <a:pt x="250" y="631"/>
                    <a:pt x="250" y="631"/>
                  </a:cubicBezTo>
                  <a:cubicBezTo>
                    <a:pt x="251" y="632"/>
                    <a:pt x="251" y="632"/>
                    <a:pt x="251" y="632"/>
                  </a:cubicBezTo>
                  <a:cubicBezTo>
                    <a:pt x="251" y="634"/>
                    <a:pt x="251" y="634"/>
                    <a:pt x="251" y="634"/>
                  </a:cubicBezTo>
                  <a:cubicBezTo>
                    <a:pt x="251" y="635"/>
                    <a:pt x="251" y="635"/>
                    <a:pt x="251" y="635"/>
                  </a:cubicBezTo>
                  <a:cubicBezTo>
                    <a:pt x="251" y="637"/>
                    <a:pt x="251" y="637"/>
                    <a:pt x="251" y="637"/>
                  </a:cubicBezTo>
                  <a:cubicBezTo>
                    <a:pt x="250" y="642"/>
                    <a:pt x="250" y="642"/>
                    <a:pt x="250" y="642"/>
                  </a:cubicBezTo>
                  <a:cubicBezTo>
                    <a:pt x="249" y="645"/>
                    <a:pt x="249" y="645"/>
                    <a:pt x="249" y="645"/>
                  </a:cubicBezTo>
                  <a:cubicBezTo>
                    <a:pt x="248" y="647"/>
                    <a:pt x="248" y="647"/>
                    <a:pt x="248" y="647"/>
                  </a:cubicBezTo>
                  <a:cubicBezTo>
                    <a:pt x="247" y="648"/>
                    <a:pt x="247" y="648"/>
                    <a:pt x="247" y="648"/>
                  </a:cubicBezTo>
                  <a:cubicBezTo>
                    <a:pt x="247" y="650"/>
                    <a:pt x="247" y="650"/>
                    <a:pt x="247" y="650"/>
                  </a:cubicBezTo>
                  <a:cubicBezTo>
                    <a:pt x="247" y="651"/>
                    <a:pt x="247" y="651"/>
                    <a:pt x="247" y="651"/>
                  </a:cubicBezTo>
                  <a:cubicBezTo>
                    <a:pt x="247" y="652"/>
                    <a:pt x="247" y="652"/>
                    <a:pt x="247" y="652"/>
                  </a:cubicBezTo>
                  <a:cubicBezTo>
                    <a:pt x="247" y="654"/>
                    <a:pt x="247" y="654"/>
                    <a:pt x="247" y="654"/>
                  </a:cubicBezTo>
                  <a:cubicBezTo>
                    <a:pt x="247" y="655"/>
                    <a:pt x="247" y="655"/>
                    <a:pt x="247" y="655"/>
                  </a:cubicBezTo>
                  <a:cubicBezTo>
                    <a:pt x="246" y="657"/>
                    <a:pt x="246" y="657"/>
                    <a:pt x="246" y="657"/>
                  </a:cubicBezTo>
                  <a:cubicBezTo>
                    <a:pt x="244" y="659"/>
                    <a:pt x="244" y="659"/>
                    <a:pt x="244" y="659"/>
                  </a:cubicBezTo>
                  <a:cubicBezTo>
                    <a:pt x="244" y="660"/>
                    <a:pt x="244" y="660"/>
                    <a:pt x="244" y="660"/>
                  </a:cubicBezTo>
                  <a:cubicBezTo>
                    <a:pt x="244" y="661"/>
                    <a:pt x="244" y="661"/>
                    <a:pt x="244" y="661"/>
                  </a:cubicBezTo>
                  <a:cubicBezTo>
                    <a:pt x="244" y="662"/>
                    <a:pt x="244" y="662"/>
                    <a:pt x="244" y="662"/>
                  </a:cubicBezTo>
                  <a:cubicBezTo>
                    <a:pt x="244" y="664"/>
                    <a:pt x="244" y="664"/>
                    <a:pt x="244" y="664"/>
                  </a:cubicBezTo>
                  <a:cubicBezTo>
                    <a:pt x="244" y="665"/>
                    <a:pt x="244" y="665"/>
                    <a:pt x="244" y="665"/>
                  </a:cubicBezTo>
                  <a:cubicBezTo>
                    <a:pt x="244" y="666"/>
                    <a:pt x="244" y="666"/>
                    <a:pt x="244" y="666"/>
                  </a:cubicBezTo>
                  <a:cubicBezTo>
                    <a:pt x="244" y="667"/>
                    <a:pt x="244" y="667"/>
                    <a:pt x="244" y="667"/>
                  </a:cubicBezTo>
                  <a:cubicBezTo>
                    <a:pt x="243" y="668"/>
                    <a:pt x="243" y="668"/>
                    <a:pt x="243" y="668"/>
                  </a:cubicBezTo>
                  <a:cubicBezTo>
                    <a:pt x="242" y="669"/>
                    <a:pt x="242" y="669"/>
                    <a:pt x="242" y="669"/>
                  </a:cubicBezTo>
                  <a:cubicBezTo>
                    <a:pt x="241" y="670"/>
                    <a:pt x="241" y="670"/>
                    <a:pt x="241" y="670"/>
                  </a:cubicBezTo>
                  <a:cubicBezTo>
                    <a:pt x="240" y="670"/>
                    <a:pt x="240" y="670"/>
                    <a:pt x="240" y="670"/>
                  </a:cubicBezTo>
                  <a:cubicBezTo>
                    <a:pt x="235" y="671"/>
                    <a:pt x="235" y="671"/>
                    <a:pt x="235" y="671"/>
                  </a:cubicBezTo>
                  <a:cubicBezTo>
                    <a:pt x="234" y="672"/>
                    <a:pt x="234" y="672"/>
                    <a:pt x="234" y="672"/>
                  </a:cubicBezTo>
                  <a:cubicBezTo>
                    <a:pt x="233" y="673"/>
                    <a:pt x="233" y="673"/>
                    <a:pt x="233" y="673"/>
                  </a:cubicBezTo>
                  <a:cubicBezTo>
                    <a:pt x="232" y="674"/>
                    <a:pt x="232" y="674"/>
                    <a:pt x="232" y="674"/>
                  </a:cubicBezTo>
                  <a:cubicBezTo>
                    <a:pt x="232" y="674"/>
                    <a:pt x="232" y="674"/>
                    <a:pt x="232" y="674"/>
                  </a:cubicBezTo>
                  <a:cubicBezTo>
                    <a:pt x="233" y="674"/>
                    <a:pt x="233" y="674"/>
                    <a:pt x="233" y="674"/>
                  </a:cubicBezTo>
                  <a:cubicBezTo>
                    <a:pt x="233" y="675"/>
                    <a:pt x="233" y="675"/>
                    <a:pt x="233" y="675"/>
                  </a:cubicBezTo>
                  <a:cubicBezTo>
                    <a:pt x="235" y="679"/>
                    <a:pt x="235" y="679"/>
                    <a:pt x="235" y="679"/>
                  </a:cubicBezTo>
                  <a:cubicBezTo>
                    <a:pt x="236" y="680"/>
                    <a:pt x="236" y="680"/>
                    <a:pt x="236" y="680"/>
                  </a:cubicBezTo>
                  <a:cubicBezTo>
                    <a:pt x="236" y="682"/>
                    <a:pt x="236" y="682"/>
                    <a:pt x="236" y="682"/>
                  </a:cubicBezTo>
                  <a:cubicBezTo>
                    <a:pt x="236" y="683"/>
                    <a:pt x="236" y="683"/>
                    <a:pt x="236" y="683"/>
                  </a:cubicBezTo>
                  <a:cubicBezTo>
                    <a:pt x="236" y="685"/>
                    <a:pt x="236" y="685"/>
                    <a:pt x="236" y="685"/>
                  </a:cubicBezTo>
                  <a:cubicBezTo>
                    <a:pt x="236" y="686"/>
                    <a:pt x="236" y="686"/>
                    <a:pt x="236" y="686"/>
                  </a:cubicBezTo>
                  <a:cubicBezTo>
                    <a:pt x="235" y="688"/>
                    <a:pt x="235" y="688"/>
                    <a:pt x="235" y="688"/>
                  </a:cubicBezTo>
                  <a:cubicBezTo>
                    <a:pt x="235" y="689"/>
                    <a:pt x="235" y="689"/>
                    <a:pt x="235" y="689"/>
                  </a:cubicBezTo>
                  <a:cubicBezTo>
                    <a:pt x="230" y="697"/>
                    <a:pt x="230" y="697"/>
                    <a:pt x="230" y="697"/>
                  </a:cubicBezTo>
                  <a:cubicBezTo>
                    <a:pt x="229" y="700"/>
                    <a:pt x="229" y="700"/>
                    <a:pt x="229" y="700"/>
                  </a:cubicBezTo>
                  <a:cubicBezTo>
                    <a:pt x="228" y="703"/>
                    <a:pt x="228" y="703"/>
                    <a:pt x="228" y="703"/>
                  </a:cubicBezTo>
                  <a:cubicBezTo>
                    <a:pt x="227" y="706"/>
                    <a:pt x="227" y="706"/>
                    <a:pt x="227" y="706"/>
                  </a:cubicBezTo>
                  <a:cubicBezTo>
                    <a:pt x="227" y="710"/>
                    <a:pt x="227" y="710"/>
                    <a:pt x="227" y="710"/>
                  </a:cubicBezTo>
                  <a:cubicBezTo>
                    <a:pt x="227" y="711"/>
                    <a:pt x="227" y="711"/>
                    <a:pt x="227" y="711"/>
                  </a:cubicBezTo>
                  <a:cubicBezTo>
                    <a:pt x="226" y="712"/>
                    <a:pt x="226" y="712"/>
                    <a:pt x="226" y="712"/>
                  </a:cubicBezTo>
                  <a:cubicBezTo>
                    <a:pt x="226" y="714"/>
                    <a:pt x="226" y="714"/>
                    <a:pt x="226" y="714"/>
                  </a:cubicBezTo>
                  <a:cubicBezTo>
                    <a:pt x="221" y="718"/>
                    <a:pt x="221" y="718"/>
                    <a:pt x="221" y="718"/>
                  </a:cubicBezTo>
                  <a:cubicBezTo>
                    <a:pt x="221" y="720"/>
                    <a:pt x="221" y="720"/>
                    <a:pt x="221" y="720"/>
                  </a:cubicBezTo>
                  <a:cubicBezTo>
                    <a:pt x="220" y="721"/>
                    <a:pt x="220" y="721"/>
                    <a:pt x="220" y="721"/>
                  </a:cubicBezTo>
                  <a:cubicBezTo>
                    <a:pt x="220" y="724"/>
                    <a:pt x="220" y="724"/>
                    <a:pt x="220" y="724"/>
                  </a:cubicBezTo>
                  <a:cubicBezTo>
                    <a:pt x="219" y="725"/>
                    <a:pt x="219" y="725"/>
                    <a:pt x="219" y="725"/>
                  </a:cubicBezTo>
                  <a:cubicBezTo>
                    <a:pt x="218" y="727"/>
                    <a:pt x="218" y="727"/>
                    <a:pt x="218" y="727"/>
                  </a:cubicBezTo>
                  <a:cubicBezTo>
                    <a:pt x="217" y="729"/>
                    <a:pt x="217" y="729"/>
                    <a:pt x="217" y="729"/>
                  </a:cubicBezTo>
                  <a:cubicBezTo>
                    <a:pt x="216" y="730"/>
                    <a:pt x="216" y="730"/>
                    <a:pt x="216" y="730"/>
                  </a:cubicBezTo>
                  <a:cubicBezTo>
                    <a:pt x="215" y="731"/>
                    <a:pt x="215" y="731"/>
                    <a:pt x="215" y="731"/>
                  </a:cubicBezTo>
                  <a:cubicBezTo>
                    <a:pt x="215" y="732"/>
                    <a:pt x="215" y="732"/>
                    <a:pt x="215" y="732"/>
                  </a:cubicBezTo>
                  <a:cubicBezTo>
                    <a:pt x="216" y="734"/>
                    <a:pt x="216" y="734"/>
                    <a:pt x="216" y="734"/>
                  </a:cubicBezTo>
                  <a:cubicBezTo>
                    <a:pt x="216" y="735"/>
                    <a:pt x="216" y="735"/>
                    <a:pt x="216" y="735"/>
                  </a:cubicBezTo>
                  <a:cubicBezTo>
                    <a:pt x="217" y="738"/>
                    <a:pt x="217" y="738"/>
                    <a:pt x="217" y="738"/>
                  </a:cubicBezTo>
                  <a:cubicBezTo>
                    <a:pt x="217" y="740"/>
                    <a:pt x="217" y="740"/>
                    <a:pt x="217" y="740"/>
                  </a:cubicBezTo>
                  <a:cubicBezTo>
                    <a:pt x="217" y="741"/>
                    <a:pt x="217" y="741"/>
                    <a:pt x="217" y="741"/>
                  </a:cubicBezTo>
                  <a:cubicBezTo>
                    <a:pt x="217" y="745"/>
                    <a:pt x="217" y="745"/>
                    <a:pt x="217" y="745"/>
                  </a:cubicBezTo>
                  <a:cubicBezTo>
                    <a:pt x="217" y="748"/>
                    <a:pt x="217" y="748"/>
                    <a:pt x="217" y="748"/>
                  </a:cubicBezTo>
                  <a:cubicBezTo>
                    <a:pt x="217" y="750"/>
                    <a:pt x="217" y="750"/>
                    <a:pt x="217" y="750"/>
                  </a:cubicBezTo>
                  <a:cubicBezTo>
                    <a:pt x="216" y="751"/>
                    <a:pt x="216" y="751"/>
                    <a:pt x="216" y="751"/>
                  </a:cubicBezTo>
                  <a:cubicBezTo>
                    <a:pt x="216" y="752"/>
                    <a:pt x="216" y="752"/>
                    <a:pt x="216" y="752"/>
                  </a:cubicBezTo>
                  <a:cubicBezTo>
                    <a:pt x="215" y="753"/>
                    <a:pt x="215" y="753"/>
                    <a:pt x="215" y="753"/>
                  </a:cubicBezTo>
                  <a:cubicBezTo>
                    <a:pt x="214" y="753"/>
                    <a:pt x="214" y="753"/>
                    <a:pt x="214" y="753"/>
                  </a:cubicBezTo>
                  <a:cubicBezTo>
                    <a:pt x="212" y="754"/>
                    <a:pt x="212" y="754"/>
                    <a:pt x="212" y="754"/>
                  </a:cubicBezTo>
                  <a:cubicBezTo>
                    <a:pt x="206" y="754"/>
                    <a:pt x="206" y="754"/>
                    <a:pt x="206" y="754"/>
                  </a:cubicBezTo>
                  <a:cubicBezTo>
                    <a:pt x="205" y="754"/>
                    <a:pt x="205" y="754"/>
                    <a:pt x="205" y="754"/>
                  </a:cubicBezTo>
                  <a:cubicBezTo>
                    <a:pt x="204" y="755"/>
                    <a:pt x="204" y="755"/>
                    <a:pt x="204" y="755"/>
                  </a:cubicBezTo>
                  <a:cubicBezTo>
                    <a:pt x="204" y="755"/>
                    <a:pt x="204" y="755"/>
                    <a:pt x="204" y="755"/>
                  </a:cubicBezTo>
                  <a:cubicBezTo>
                    <a:pt x="203" y="756"/>
                    <a:pt x="203" y="756"/>
                    <a:pt x="203" y="756"/>
                  </a:cubicBezTo>
                  <a:cubicBezTo>
                    <a:pt x="203" y="757"/>
                    <a:pt x="203" y="757"/>
                    <a:pt x="203" y="757"/>
                  </a:cubicBezTo>
                  <a:cubicBezTo>
                    <a:pt x="203" y="759"/>
                    <a:pt x="203" y="759"/>
                    <a:pt x="203" y="759"/>
                  </a:cubicBezTo>
                  <a:cubicBezTo>
                    <a:pt x="204" y="760"/>
                    <a:pt x="204" y="760"/>
                    <a:pt x="204" y="760"/>
                  </a:cubicBezTo>
                  <a:cubicBezTo>
                    <a:pt x="210" y="769"/>
                    <a:pt x="210" y="769"/>
                    <a:pt x="210" y="769"/>
                  </a:cubicBezTo>
                  <a:cubicBezTo>
                    <a:pt x="210" y="770"/>
                    <a:pt x="210" y="770"/>
                    <a:pt x="210" y="770"/>
                  </a:cubicBezTo>
                  <a:cubicBezTo>
                    <a:pt x="211" y="771"/>
                    <a:pt x="211" y="771"/>
                    <a:pt x="211" y="771"/>
                  </a:cubicBezTo>
                  <a:cubicBezTo>
                    <a:pt x="210" y="773"/>
                    <a:pt x="210" y="773"/>
                    <a:pt x="210" y="773"/>
                  </a:cubicBezTo>
                  <a:cubicBezTo>
                    <a:pt x="210" y="774"/>
                    <a:pt x="210" y="774"/>
                    <a:pt x="210" y="774"/>
                  </a:cubicBezTo>
                  <a:cubicBezTo>
                    <a:pt x="209" y="776"/>
                    <a:pt x="209" y="776"/>
                    <a:pt x="209" y="776"/>
                  </a:cubicBezTo>
                  <a:cubicBezTo>
                    <a:pt x="209" y="777"/>
                    <a:pt x="209" y="777"/>
                    <a:pt x="209" y="777"/>
                  </a:cubicBezTo>
                  <a:cubicBezTo>
                    <a:pt x="204" y="782"/>
                    <a:pt x="204" y="782"/>
                    <a:pt x="204" y="782"/>
                  </a:cubicBezTo>
                  <a:cubicBezTo>
                    <a:pt x="204" y="783"/>
                    <a:pt x="204" y="783"/>
                    <a:pt x="204" y="783"/>
                  </a:cubicBezTo>
                  <a:cubicBezTo>
                    <a:pt x="203" y="784"/>
                    <a:pt x="203" y="784"/>
                    <a:pt x="203" y="784"/>
                  </a:cubicBezTo>
                  <a:cubicBezTo>
                    <a:pt x="203" y="786"/>
                    <a:pt x="203" y="786"/>
                    <a:pt x="203" y="786"/>
                  </a:cubicBezTo>
                  <a:cubicBezTo>
                    <a:pt x="203" y="788"/>
                    <a:pt x="203" y="788"/>
                    <a:pt x="203" y="788"/>
                  </a:cubicBezTo>
                  <a:cubicBezTo>
                    <a:pt x="204" y="790"/>
                    <a:pt x="204" y="790"/>
                    <a:pt x="204" y="790"/>
                  </a:cubicBezTo>
                  <a:cubicBezTo>
                    <a:pt x="204" y="792"/>
                    <a:pt x="204" y="792"/>
                    <a:pt x="204" y="792"/>
                  </a:cubicBezTo>
                  <a:cubicBezTo>
                    <a:pt x="204" y="794"/>
                    <a:pt x="204" y="794"/>
                    <a:pt x="204" y="794"/>
                  </a:cubicBezTo>
                  <a:cubicBezTo>
                    <a:pt x="203" y="795"/>
                    <a:pt x="203" y="795"/>
                    <a:pt x="203" y="795"/>
                  </a:cubicBezTo>
                  <a:cubicBezTo>
                    <a:pt x="204" y="797"/>
                    <a:pt x="204" y="797"/>
                    <a:pt x="204" y="797"/>
                  </a:cubicBezTo>
                  <a:cubicBezTo>
                    <a:pt x="205" y="799"/>
                    <a:pt x="205" y="799"/>
                    <a:pt x="205" y="799"/>
                  </a:cubicBezTo>
                  <a:cubicBezTo>
                    <a:pt x="209" y="801"/>
                    <a:pt x="209" y="801"/>
                    <a:pt x="209" y="801"/>
                  </a:cubicBezTo>
                  <a:cubicBezTo>
                    <a:pt x="214" y="803"/>
                    <a:pt x="214" y="803"/>
                    <a:pt x="214" y="803"/>
                  </a:cubicBezTo>
                  <a:cubicBezTo>
                    <a:pt x="215" y="804"/>
                    <a:pt x="215" y="804"/>
                    <a:pt x="215" y="804"/>
                  </a:cubicBezTo>
                  <a:cubicBezTo>
                    <a:pt x="215" y="806"/>
                    <a:pt x="215" y="806"/>
                    <a:pt x="215" y="806"/>
                  </a:cubicBezTo>
                  <a:cubicBezTo>
                    <a:pt x="215" y="807"/>
                    <a:pt x="215" y="807"/>
                    <a:pt x="215" y="807"/>
                  </a:cubicBezTo>
                  <a:cubicBezTo>
                    <a:pt x="215" y="809"/>
                    <a:pt x="215" y="809"/>
                    <a:pt x="215" y="809"/>
                  </a:cubicBezTo>
                  <a:cubicBezTo>
                    <a:pt x="212" y="812"/>
                    <a:pt x="212" y="812"/>
                    <a:pt x="212" y="812"/>
                  </a:cubicBezTo>
                  <a:cubicBezTo>
                    <a:pt x="212" y="813"/>
                    <a:pt x="212" y="813"/>
                    <a:pt x="212" y="813"/>
                  </a:cubicBezTo>
                  <a:cubicBezTo>
                    <a:pt x="211" y="815"/>
                    <a:pt x="211" y="815"/>
                    <a:pt x="211" y="815"/>
                  </a:cubicBezTo>
                  <a:cubicBezTo>
                    <a:pt x="211" y="816"/>
                    <a:pt x="211" y="816"/>
                    <a:pt x="211" y="816"/>
                  </a:cubicBezTo>
                  <a:cubicBezTo>
                    <a:pt x="211" y="818"/>
                    <a:pt x="211" y="818"/>
                    <a:pt x="211" y="818"/>
                  </a:cubicBezTo>
                  <a:cubicBezTo>
                    <a:pt x="211" y="819"/>
                    <a:pt x="211" y="819"/>
                    <a:pt x="211" y="819"/>
                  </a:cubicBezTo>
                  <a:cubicBezTo>
                    <a:pt x="211" y="820"/>
                    <a:pt x="211" y="820"/>
                    <a:pt x="211" y="820"/>
                  </a:cubicBezTo>
                  <a:cubicBezTo>
                    <a:pt x="214" y="827"/>
                    <a:pt x="214" y="827"/>
                    <a:pt x="214" y="827"/>
                  </a:cubicBezTo>
                  <a:cubicBezTo>
                    <a:pt x="214" y="829"/>
                    <a:pt x="214" y="829"/>
                    <a:pt x="214" y="829"/>
                  </a:cubicBezTo>
                  <a:cubicBezTo>
                    <a:pt x="214" y="830"/>
                    <a:pt x="214" y="830"/>
                    <a:pt x="214" y="830"/>
                  </a:cubicBezTo>
                  <a:cubicBezTo>
                    <a:pt x="213" y="831"/>
                    <a:pt x="213" y="831"/>
                    <a:pt x="213" y="831"/>
                  </a:cubicBezTo>
                  <a:cubicBezTo>
                    <a:pt x="208" y="835"/>
                    <a:pt x="208" y="835"/>
                    <a:pt x="208" y="835"/>
                  </a:cubicBezTo>
                  <a:cubicBezTo>
                    <a:pt x="207" y="835"/>
                    <a:pt x="207" y="835"/>
                    <a:pt x="207" y="835"/>
                  </a:cubicBezTo>
                  <a:cubicBezTo>
                    <a:pt x="206" y="836"/>
                    <a:pt x="206" y="836"/>
                    <a:pt x="206" y="836"/>
                  </a:cubicBezTo>
                  <a:cubicBezTo>
                    <a:pt x="205" y="836"/>
                    <a:pt x="205" y="836"/>
                    <a:pt x="205" y="836"/>
                  </a:cubicBezTo>
                  <a:cubicBezTo>
                    <a:pt x="199" y="835"/>
                    <a:pt x="199" y="835"/>
                    <a:pt x="199" y="835"/>
                  </a:cubicBezTo>
                  <a:cubicBezTo>
                    <a:pt x="197" y="836"/>
                    <a:pt x="197" y="836"/>
                    <a:pt x="197" y="836"/>
                  </a:cubicBezTo>
                  <a:cubicBezTo>
                    <a:pt x="196" y="836"/>
                    <a:pt x="196" y="836"/>
                    <a:pt x="196" y="836"/>
                  </a:cubicBezTo>
                  <a:cubicBezTo>
                    <a:pt x="194" y="837"/>
                    <a:pt x="194" y="837"/>
                    <a:pt x="194" y="837"/>
                  </a:cubicBezTo>
                  <a:cubicBezTo>
                    <a:pt x="193" y="838"/>
                    <a:pt x="193" y="838"/>
                    <a:pt x="193" y="838"/>
                  </a:cubicBezTo>
                  <a:cubicBezTo>
                    <a:pt x="193" y="839"/>
                    <a:pt x="193" y="839"/>
                    <a:pt x="193" y="839"/>
                  </a:cubicBezTo>
                  <a:cubicBezTo>
                    <a:pt x="192" y="841"/>
                    <a:pt x="192" y="841"/>
                    <a:pt x="192" y="841"/>
                  </a:cubicBezTo>
                  <a:cubicBezTo>
                    <a:pt x="189" y="844"/>
                    <a:pt x="189" y="844"/>
                    <a:pt x="189" y="844"/>
                  </a:cubicBezTo>
                  <a:cubicBezTo>
                    <a:pt x="188" y="846"/>
                    <a:pt x="188" y="846"/>
                    <a:pt x="188" y="846"/>
                  </a:cubicBezTo>
                  <a:cubicBezTo>
                    <a:pt x="187" y="847"/>
                    <a:pt x="187" y="847"/>
                    <a:pt x="187" y="847"/>
                  </a:cubicBezTo>
                  <a:cubicBezTo>
                    <a:pt x="186" y="848"/>
                    <a:pt x="186" y="848"/>
                    <a:pt x="186" y="848"/>
                  </a:cubicBezTo>
                  <a:cubicBezTo>
                    <a:pt x="185" y="849"/>
                    <a:pt x="185" y="849"/>
                    <a:pt x="185" y="849"/>
                  </a:cubicBezTo>
                  <a:cubicBezTo>
                    <a:pt x="183" y="851"/>
                    <a:pt x="183" y="851"/>
                    <a:pt x="183" y="851"/>
                  </a:cubicBezTo>
                  <a:cubicBezTo>
                    <a:pt x="182" y="851"/>
                    <a:pt x="182" y="851"/>
                    <a:pt x="182" y="851"/>
                  </a:cubicBezTo>
                  <a:cubicBezTo>
                    <a:pt x="182" y="853"/>
                    <a:pt x="182" y="853"/>
                    <a:pt x="182" y="853"/>
                  </a:cubicBezTo>
                  <a:cubicBezTo>
                    <a:pt x="182" y="854"/>
                    <a:pt x="182" y="854"/>
                    <a:pt x="182" y="854"/>
                  </a:cubicBezTo>
                  <a:cubicBezTo>
                    <a:pt x="183" y="857"/>
                    <a:pt x="183" y="857"/>
                    <a:pt x="183" y="857"/>
                  </a:cubicBezTo>
                  <a:cubicBezTo>
                    <a:pt x="184" y="861"/>
                    <a:pt x="184" y="861"/>
                    <a:pt x="184" y="861"/>
                  </a:cubicBezTo>
                  <a:cubicBezTo>
                    <a:pt x="184" y="862"/>
                    <a:pt x="184" y="862"/>
                    <a:pt x="184" y="862"/>
                  </a:cubicBezTo>
                  <a:cubicBezTo>
                    <a:pt x="185" y="864"/>
                    <a:pt x="185" y="864"/>
                    <a:pt x="185" y="864"/>
                  </a:cubicBezTo>
                  <a:cubicBezTo>
                    <a:pt x="189" y="869"/>
                    <a:pt x="189" y="869"/>
                    <a:pt x="189" y="869"/>
                  </a:cubicBezTo>
                  <a:cubicBezTo>
                    <a:pt x="190" y="871"/>
                    <a:pt x="190" y="871"/>
                    <a:pt x="190" y="871"/>
                  </a:cubicBezTo>
                  <a:cubicBezTo>
                    <a:pt x="190" y="872"/>
                    <a:pt x="190" y="872"/>
                    <a:pt x="190" y="872"/>
                  </a:cubicBezTo>
                  <a:cubicBezTo>
                    <a:pt x="189" y="875"/>
                    <a:pt x="189" y="875"/>
                    <a:pt x="189" y="875"/>
                  </a:cubicBezTo>
                  <a:cubicBezTo>
                    <a:pt x="188" y="876"/>
                    <a:pt x="188" y="876"/>
                    <a:pt x="188" y="876"/>
                  </a:cubicBezTo>
                  <a:cubicBezTo>
                    <a:pt x="189" y="879"/>
                    <a:pt x="189" y="879"/>
                    <a:pt x="189" y="879"/>
                  </a:cubicBezTo>
                  <a:cubicBezTo>
                    <a:pt x="188" y="880"/>
                    <a:pt x="188" y="880"/>
                    <a:pt x="188" y="880"/>
                  </a:cubicBezTo>
                  <a:cubicBezTo>
                    <a:pt x="188" y="881"/>
                    <a:pt x="188" y="881"/>
                    <a:pt x="188" y="881"/>
                  </a:cubicBezTo>
                  <a:cubicBezTo>
                    <a:pt x="188" y="882"/>
                    <a:pt x="188" y="882"/>
                    <a:pt x="188" y="882"/>
                  </a:cubicBezTo>
                  <a:cubicBezTo>
                    <a:pt x="187" y="883"/>
                    <a:pt x="187" y="883"/>
                    <a:pt x="187" y="883"/>
                  </a:cubicBezTo>
                  <a:cubicBezTo>
                    <a:pt x="186" y="884"/>
                    <a:pt x="186" y="884"/>
                    <a:pt x="186" y="884"/>
                  </a:cubicBezTo>
                  <a:cubicBezTo>
                    <a:pt x="184" y="886"/>
                    <a:pt x="184" y="886"/>
                    <a:pt x="184" y="886"/>
                  </a:cubicBezTo>
                  <a:cubicBezTo>
                    <a:pt x="180" y="889"/>
                    <a:pt x="180" y="889"/>
                    <a:pt x="180" y="889"/>
                  </a:cubicBezTo>
                  <a:cubicBezTo>
                    <a:pt x="179" y="890"/>
                    <a:pt x="179" y="890"/>
                    <a:pt x="179" y="890"/>
                  </a:cubicBezTo>
                  <a:cubicBezTo>
                    <a:pt x="178" y="891"/>
                    <a:pt x="178" y="891"/>
                    <a:pt x="178" y="891"/>
                  </a:cubicBezTo>
                  <a:cubicBezTo>
                    <a:pt x="179" y="893"/>
                    <a:pt x="179" y="893"/>
                    <a:pt x="179" y="893"/>
                  </a:cubicBezTo>
                  <a:cubicBezTo>
                    <a:pt x="179" y="895"/>
                    <a:pt x="179" y="895"/>
                    <a:pt x="179" y="895"/>
                  </a:cubicBezTo>
                  <a:cubicBezTo>
                    <a:pt x="180" y="896"/>
                    <a:pt x="180" y="896"/>
                    <a:pt x="180" y="896"/>
                  </a:cubicBezTo>
                  <a:cubicBezTo>
                    <a:pt x="180" y="898"/>
                    <a:pt x="180" y="898"/>
                    <a:pt x="180" y="898"/>
                  </a:cubicBezTo>
                  <a:cubicBezTo>
                    <a:pt x="179" y="899"/>
                    <a:pt x="179" y="899"/>
                    <a:pt x="179" y="899"/>
                  </a:cubicBezTo>
                  <a:cubicBezTo>
                    <a:pt x="179" y="901"/>
                    <a:pt x="179" y="901"/>
                    <a:pt x="179" y="901"/>
                  </a:cubicBezTo>
                  <a:cubicBezTo>
                    <a:pt x="176" y="904"/>
                    <a:pt x="176" y="904"/>
                    <a:pt x="176" y="904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7" y="906"/>
                    <a:pt x="177" y="906"/>
                    <a:pt x="177" y="906"/>
                  </a:cubicBezTo>
                  <a:cubicBezTo>
                    <a:pt x="179" y="906"/>
                    <a:pt x="179" y="906"/>
                    <a:pt x="179" y="906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1" y="909"/>
                    <a:pt x="191" y="909"/>
                    <a:pt x="191" y="909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8" y="916"/>
                    <a:pt x="198" y="916"/>
                    <a:pt x="198" y="916"/>
                  </a:cubicBezTo>
                  <a:cubicBezTo>
                    <a:pt x="198" y="917"/>
                    <a:pt x="198" y="917"/>
                    <a:pt x="198" y="917"/>
                  </a:cubicBezTo>
                  <a:cubicBezTo>
                    <a:pt x="199" y="918"/>
                    <a:pt x="199" y="918"/>
                    <a:pt x="199" y="918"/>
                  </a:cubicBezTo>
                  <a:cubicBezTo>
                    <a:pt x="199" y="920"/>
                    <a:pt x="199" y="920"/>
                    <a:pt x="199" y="920"/>
                  </a:cubicBezTo>
                  <a:cubicBezTo>
                    <a:pt x="200" y="921"/>
                    <a:pt x="200" y="921"/>
                    <a:pt x="200" y="921"/>
                  </a:cubicBezTo>
                  <a:cubicBezTo>
                    <a:pt x="201" y="923"/>
                    <a:pt x="201" y="923"/>
                    <a:pt x="201" y="923"/>
                  </a:cubicBezTo>
                  <a:cubicBezTo>
                    <a:pt x="207" y="927"/>
                    <a:pt x="207" y="927"/>
                    <a:pt x="207" y="927"/>
                  </a:cubicBezTo>
                  <a:cubicBezTo>
                    <a:pt x="208" y="929"/>
                    <a:pt x="208" y="929"/>
                    <a:pt x="208" y="929"/>
                  </a:cubicBezTo>
                  <a:cubicBezTo>
                    <a:pt x="208" y="930"/>
                    <a:pt x="208" y="930"/>
                    <a:pt x="208" y="930"/>
                  </a:cubicBezTo>
                  <a:cubicBezTo>
                    <a:pt x="209" y="931"/>
                    <a:pt x="209" y="931"/>
                    <a:pt x="209" y="931"/>
                  </a:cubicBezTo>
                  <a:cubicBezTo>
                    <a:pt x="211" y="932"/>
                    <a:pt x="211" y="932"/>
                    <a:pt x="211" y="932"/>
                  </a:cubicBezTo>
                  <a:cubicBezTo>
                    <a:pt x="215" y="933"/>
                    <a:pt x="215" y="933"/>
                    <a:pt x="215" y="933"/>
                  </a:cubicBezTo>
                  <a:cubicBezTo>
                    <a:pt x="217" y="933"/>
                    <a:pt x="217" y="933"/>
                    <a:pt x="217" y="933"/>
                  </a:cubicBezTo>
                  <a:cubicBezTo>
                    <a:pt x="219" y="932"/>
                    <a:pt x="219" y="932"/>
                    <a:pt x="219" y="932"/>
                  </a:cubicBezTo>
                  <a:cubicBezTo>
                    <a:pt x="220" y="932"/>
                    <a:pt x="220" y="932"/>
                    <a:pt x="220" y="932"/>
                  </a:cubicBezTo>
                  <a:cubicBezTo>
                    <a:pt x="224" y="930"/>
                    <a:pt x="224" y="930"/>
                    <a:pt x="224" y="930"/>
                  </a:cubicBezTo>
                  <a:cubicBezTo>
                    <a:pt x="225" y="930"/>
                    <a:pt x="225" y="930"/>
                    <a:pt x="225" y="930"/>
                  </a:cubicBezTo>
                  <a:cubicBezTo>
                    <a:pt x="225" y="929"/>
                    <a:pt x="225" y="929"/>
                    <a:pt x="225" y="929"/>
                  </a:cubicBezTo>
                  <a:cubicBezTo>
                    <a:pt x="226" y="928"/>
                    <a:pt x="226" y="928"/>
                    <a:pt x="226" y="928"/>
                  </a:cubicBezTo>
                  <a:cubicBezTo>
                    <a:pt x="229" y="923"/>
                    <a:pt x="229" y="923"/>
                    <a:pt x="229" y="923"/>
                  </a:cubicBezTo>
                  <a:cubicBezTo>
                    <a:pt x="229" y="922"/>
                    <a:pt x="229" y="922"/>
                    <a:pt x="229" y="922"/>
                  </a:cubicBezTo>
                  <a:cubicBezTo>
                    <a:pt x="230" y="921"/>
                    <a:pt x="230" y="921"/>
                    <a:pt x="230" y="921"/>
                  </a:cubicBezTo>
                  <a:cubicBezTo>
                    <a:pt x="231" y="920"/>
                    <a:pt x="231" y="920"/>
                    <a:pt x="231" y="920"/>
                  </a:cubicBezTo>
                  <a:cubicBezTo>
                    <a:pt x="232" y="920"/>
                    <a:pt x="232" y="920"/>
                    <a:pt x="232" y="920"/>
                  </a:cubicBezTo>
                  <a:cubicBezTo>
                    <a:pt x="234" y="919"/>
                    <a:pt x="234" y="919"/>
                    <a:pt x="234" y="919"/>
                  </a:cubicBezTo>
                  <a:cubicBezTo>
                    <a:pt x="235" y="919"/>
                    <a:pt x="235" y="919"/>
                    <a:pt x="235" y="919"/>
                  </a:cubicBezTo>
                  <a:cubicBezTo>
                    <a:pt x="238" y="920"/>
                    <a:pt x="238" y="920"/>
                    <a:pt x="238" y="920"/>
                  </a:cubicBezTo>
                  <a:cubicBezTo>
                    <a:pt x="239" y="920"/>
                    <a:pt x="239" y="920"/>
                    <a:pt x="239" y="920"/>
                  </a:cubicBezTo>
                  <a:cubicBezTo>
                    <a:pt x="240" y="919"/>
                    <a:pt x="240" y="919"/>
                    <a:pt x="240" y="919"/>
                  </a:cubicBezTo>
                  <a:cubicBezTo>
                    <a:pt x="245" y="917"/>
                    <a:pt x="245" y="917"/>
                    <a:pt x="245" y="917"/>
                  </a:cubicBezTo>
                  <a:cubicBezTo>
                    <a:pt x="252" y="915"/>
                    <a:pt x="252" y="915"/>
                    <a:pt x="252" y="915"/>
                  </a:cubicBezTo>
                  <a:cubicBezTo>
                    <a:pt x="253" y="914"/>
                    <a:pt x="253" y="914"/>
                    <a:pt x="253" y="914"/>
                  </a:cubicBezTo>
                  <a:cubicBezTo>
                    <a:pt x="254" y="914"/>
                    <a:pt x="254" y="914"/>
                    <a:pt x="254" y="914"/>
                  </a:cubicBezTo>
                  <a:cubicBezTo>
                    <a:pt x="255" y="912"/>
                    <a:pt x="255" y="912"/>
                    <a:pt x="255" y="912"/>
                  </a:cubicBezTo>
                  <a:cubicBezTo>
                    <a:pt x="255" y="911"/>
                    <a:pt x="255" y="911"/>
                    <a:pt x="255" y="911"/>
                  </a:cubicBezTo>
                  <a:cubicBezTo>
                    <a:pt x="256" y="910"/>
                    <a:pt x="256" y="910"/>
                    <a:pt x="256" y="910"/>
                  </a:cubicBezTo>
                  <a:cubicBezTo>
                    <a:pt x="257" y="909"/>
                    <a:pt x="257" y="909"/>
                    <a:pt x="257" y="909"/>
                  </a:cubicBezTo>
                  <a:cubicBezTo>
                    <a:pt x="261" y="908"/>
                    <a:pt x="261" y="908"/>
                    <a:pt x="261" y="908"/>
                  </a:cubicBezTo>
                  <a:cubicBezTo>
                    <a:pt x="261" y="907"/>
                    <a:pt x="261" y="907"/>
                    <a:pt x="261" y="907"/>
                  </a:cubicBezTo>
                  <a:cubicBezTo>
                    <a:pt x="262" y="906"/>
                    <a:pt x="262" y="906"/>
                    <a:pt x="262" y="906"/>
                  </a:cubicBezTo>
                  <a:cubicBezTo>
                    <a:pt x="263" y="905"/>
                    <a:pt x="263" y="905"/>
                    <a:pt x="263" y="905"/>
                  </a:cubicBezTo>
                  <a:cubicBezTo>
                    <a:pt x="264" y="903"/>
                    <a:pt x="264" y="903"/>
                    <a:pt x="264" y="903"/>
                  </a:cubicBezTo>
                  <a:cubicBezTo>
                    <a:pt x="265" y="901"/>
                    <a:pt x="265" y="901"/>
                    <a:pt x="265" y="901"/>
                  </a:cubicBezTo>
                  <a:cubicBezTo>
                    <a:pt x="266" y="900"/>
                    <a:pt x="266" y="900"/>
                    <a:pt x="266" y="900"/>
                  </a:cubicBezTo>
                  <a:cubicBezTo>
                    <a:pt x="267" y="899"/>
                    <a:pt x="267" y="899"/>
                    <a:pt x="267" y="899"/>
                  </a:cubicBezTo>
                  <a:cubicBezTo>
                    <a:pt x="268" y="899"/>
                    <a:pt x="268" y="899"/>
                    <a:pt x="268" y="899"/>
                  </a:cubicBezTo>
                  <a:cubicBezTo>
                    <a:pt x="269" y="898"/>
                    <a:pt x="269" y="898"/>
                    <a:pt x="269" y="898"/>
                  </a:cubicBezTo>
                  <a:cubicBezTo>
                    <a:pt x="274" y="897"/>
                    <a:pt x="274" y="897"/>
                    <a:pt x="274" y="897"/>
                  </a:cubicBezTo>
                  <a:cubicBezTo>
                    <a:pt x="275" y="897"/>
                    <a:pt x="275" y="897"/>
                    <a:pt x="275" y="897"/>
                  </a:cubicBezTo>
                  <a:cubicBezTo>
                    <a:pt x="276" y="896"/>
                    <a:pt x="276" y="896"/>
                    <a:pt x="276" y="896"/>
                  </a:cubicBezTo>
                  <a:cubicBezTo>
                    <a:pt x="276" y="895"/>
                    <a:pt x="276" y="895"/>
                    <a:pt x="276" y="895"/>
                  </a:cubicBezTo>
                  <a:cubicBezTo>
                    <a:pt x="276" y="894"/>
                    <a:pt x="276" y="894"/>
                    <a:pt x="276" y="894"/>
                  </a:cubicBezTo>
                  <a:cubicBezTo>
                    <a:pt x="276" y="893"/>
                    <a:pt x="276" y="893"/>
                    <a:pt x="276" y="893"/>
                  </a:cubicBezTo>
                  <a:cubicBezTo>
                    <a:pt x="276" y="891"/>
                    <a:pt x="276" y="891"/>
                    <a:pt x="276" y="891"/>
                  </a:cubicBezTo>
                  <a:cubicBezTo>
                    <a:pt x="276" y="890"/>
                    <a:pt x="276" y="890"/>
                    <a:pt x="276" y="890"/>
                  </a:cubicBezTo>
                  <a:cubicBezTo>
                    <a:pt x="276" y="889"/>
                    <a:pt x="276" y="889"/>
                    <a:pt x="276" y="889"/>
                  </a:cubicBezTo>
                  <a:cubicBezTo>
                    <a:pt x="276" y="887"/>
                    <a:pt x="276" y="887"/>
                    <a:pt x="276" y="887"/>
                  </a:cubicBezTo>
                  <a:cubicBezTo>
                    <a:pt x="276" y="886"/>
                    <a:pt x="276" y="886"/>
                    <a:pt x="276" y="886"/>
                  </a:cubicBezTo>
                  <a:cubicBezTo>
                    <a:pt x="277" y="885"/>
                    <a:pt x="277" y="885"/>
                    <a:pt x="277" y="885"/>
                  </a:cubicBezTo>
                  <a:cubicBezTo>
                    <a:pt x="277" y="885"/>
                    <a:pt x="277" y="885"/>
                    <a:pt x="277" y="885"/>
                  </a:cubicBezTo>
                  <a:cubicBezTo>
                    <a:pt x="279" y="885"/>
                    <a:pt x="279" y="885"/>
                    <a:pt x="279" y="885"/>
                  </a:cubicBezTo>
                  <a:cubicBezTo>
                    <a:pt x="281" y="886"/>
                    <a:pt x="281" y="886"/>
                    <a:pt x="281" y="886"/>
                  </a:cubicBezTo>
                  <a:cubicBezTo>
                    <a:pt x="284" y="888"/>
                    <a:pt x="284" y="888"/>
                    <a:pt x="284" y="888"/>
                  </a:cubicBezTo>
                  <a:cubicBezTo>
                    <a:pt x="290" y="893"/>
                    <a:pt x="290" y="893"/>
                    <a:pt x="290" y="893"/>
                  </a:cubicBezTo>
                  <a:cubicBezTo>
                    <a:pt x="294" y="898"/>
                    <a:pt x="294" y="898"/>
                    <a:pt x="294" y="898"/>
                  </a:cubicBezTo>
                  <a:cubicBezTo>
                    <a:pt x="294" y="899"/>
                    <a:pt x="294" y="899"/>
                    <a:pt x="294" y="899"/>
                  </a:cubicBezTo>
                  <a:cubicBezTo>
                    <a:pt x="294" y="900"/>
                    <a:pt x="294" y="900"/>
                    <a:pt x="294" y="900"/>
                  </a:cubicBezTo>
                  <a:cubicBezTo>
                    <a:pt x="294" y="903"/>
                    <a:pt x="294" y="903"/>
                    <a:pt x="294" y="903"/>
                  </a:cubicBezTo>
                  <a:cubicBezTo>
                    <a:pt x="295" y="905"/>
                    <a:pt x="295" y="905"/>
                    <a:pt x="295" y="905"/>
                  </a:cubicBezTo>
                  <a:cubicBezTo>
                    <a:pt x="297" y="906"/>
                    <a:pt x="297" y="906"/>
                    <a:pt x="297" y="906"/>
                  </a:cubicBezTo>
                  <a:cubicBezTo>
                    <a:pt x="306" y="911"/>
                    <a:pt x="306" y="911"/>
                    <a:pt x="306" y="911"/>
                  </a:cubicBezTo>
                  <a:cubicBezTo>
                    <a:pt x="307" y="911"/>
                    <a:pt x="307" y="911"/>
                    <a:pt x="307" y="911"/>
                  </a:cubicBezTo>
                  <a:cubicBezTo>
                    <a:pt x="308" y="913"/>
                    <a:pt x="308" y="913"/>
                    <a:pt x="308" y="913"/>
                  </a:cubicBezTo>
                  <a:cubicBezTo>
                    <a:pt x="310" y="915"/>
                    <a:pt x="310" y="915"/>
                    <a:pt x="310" y="915"/>
                  </a:cubicBezTo>
                  <a:cubicBezTo>
                    <a:pt x="310" y="916"/>
                    <a:pt x="310" y="916"/>
                    <a:pt x="310" y="916"/>
                  </a:cubicBezTo>
                  <a:cubicBezTo>
                    <a:pt x="311" y="918"/>
                    <a:pt x="311" y="918"/>
                    <a:pt x="311" y="918"/>
                  </a:cubicBezTo>
                  <a:cubicBezTo>
                    <a:pt x="310" y="919"/>
                    <a:pt x="310" y="919"/>
                    <a:pt x="310" y="919"/>
                  </a:cubicBezTo>
                  <a:cubicBezTo>
                    <a:pt x="310" y="920"/>
                    <a:pt x="310" y="920"/>
                    <a:pt x="310" y="920"/>
                  </a:cubicBezTo>
                  <a:cubicBezTo>
                    <a:pt x="308" y="922"/>
                    <a:pt x="308" y="922"/>
                    <a:pt x="308" y="922"/>
                  </a:cubicBezTo>
                  <a:cubicBezTo>
                    <a:pt x="307" y="923"/>
                    <a:pt x="307" y="923"/>
                    <a:pt x="307" y="923"/>
                  </a:cubicBezTo>
                  <a:cubicBezTo>
                    <a:pt x="306" y="926"/>
                    <a:pt x="306" y="926"/>
                    <a:pt x="306" y="926"/>
                  </a:cubicBezTo>
                  <a:cubicBezTo>
                    <a:pt x="305" y="929"/>
                    <a:pt x="305" y="929"/>
                    <a:pt x="305" y="929"/>
                  </a:cubicBezTo>
                  <a:cubicBezTo>
                    <a:pt x="305" y="931"/>
                    <a:pt x="305" y="931"/>
                    <a:pt x="305" y="931"/>
                  </a:cubicBezTo>
                  <a:cubicBezTo>
                    <a:pt x="305" y="932"/>
                    <a:pt x="305" y="932"/>
                    <a:pt x="305" y="932"/>
                  </a:cubicBezTo>
                  <a:cubicBezTo>
                    <a:pt x="307" y="934"/>
                    <a:pt x="307" y="934"/>
                    <a:pt x="307" y="934"/>
                  </a:cubicBezTo>
                  <a:cubicBezTo>
                    <a:pt x="312" y="937"/>
                    <a:pt x="312" y="937"/>
                    <a:pt x="312" y="937"/>
                  </a:cubicBezTo>
                  <a:cubicBezTo>
                    <a:pt x="314" y="939"/>
                    <a:pt x="314" y="939"/>
                    <a:pt x="314" y="939"/>
                  </a:cubicBezTo>
                  <a:cubicBezTo>
                    <a:pt x="314" y="941"/>
                    <a:pt x="314" y="941"/>
                    <a:pt x="314" y="941"/>
                  </a:cubicBezTo>
                  <a:cubicBezTo>
                    <a:pt x="314" y="941"/>
                    <a:pt x="314" y="941"/>
                    <a:pt x="314" y="941"/>
                  </a:cubicBezTo>
                  <a:cubicBezTo>
                    <a:pt x="314" y="943"/>
                    <a:pt x="314" y="943"/>
                    <a:pt x="314" y="943"/>
                  </a:cubicBezTo>
                  <a:cubicBezTo>
                    <a:pt x="314" y="947"/>
                    <a:pt x="314" y="947"/>
                    <a:pt x="314" y="947"/>
                  </a:cubicBezTo>
                  <a:cubicBezTo>
                    <a:pt x="313" y="948"/>
                    <a:pt x="313" y="948"/>
                    <a:pt x="313" y="948"/>
                  </a:cubicBezTo>
                  <a:cubicBezTo>
                    <a:pt x="313" y="950"/>
                    <a:pt x="313" y="950"/>
                    <a:pt x="313" y="950"/>
                  </a:cubicBezTo>
                  <a:cubicBezTo>
                    <a:pt x="311" y="952"/>
                    <a:pt x="311" y="952"/>
                    <a:pt x="311" y="952"/>
                  </a:cubicBezTo>
                  <a:cubicBezTo>
                    <a:pt x="311" y="953"/>
                    <a:pt x="311" y="953"/>
                    <a:pt x="311" y="953"/>
                  </a:cubicBezTo>
                  <a:cubicBezTo>
                    <a:pt x="310" y="955"/>
                    <a:pt x="310" y="955"/>
                    <a:pt x="310" y="955"/>
                  </a:cubicBezTo>
                  <a:cubicBezTo>
                    <a:pt x="310" y="956"/>
                    <a:pt x="310" y="956"/>
                    <a:pt x="310" y="956"/>
                  </a:cubicBezTo>
                  <a:cubicBezTo>
                    <a:pt x="310" y="958"/>
                    <a:pt x="310" y="958"/>
                    <a:pt x="310" y="958"/>
                  </a:cubicBezTo>
                  <a:cubicBezTo>
                    <a:pt x="310" y="959"/>
                    <a:pt x="310" y="959"/>
                    <a:pt x="310" y="959"/>
                  </a:cubicBezTo>
                  <a:cubicBezTo>
                    <a:pt x="310" y="962"/>
                    <a:pt x="310" y="962"/>
                    <a:pt x="310" y="962"/>
                  </a:cubicBezTo>
                  <a:cubicBezTo>
                    <a:pt x="311" y="964"/>
                    <a:pt x="311" y="964"/>
                    <a:pt x="311" y="964"/>
                  </a:cubicBezTo>
                  <a:cubicBezTo>
                    <a:pt x="315" y="968"/>
                    <a:pt x="315" y="968"/>
                    <a:pt x="315" y="968"/>
                  </a:cubicBezTo>
                  <a:cubicBezTo>
                    <a:pt x="317" y="970"/>
                    <a:pt x="317" y="970"/>
                    <a:pt x="317" y="970"/>
                  </a:cubicBezTo>
                  <a:cubicBezTo>
                    <a:pt x="317" y="972"/>
                    <a:pt x="317" y="972"/>
                    <a:pt x="317" y="972"/>
                  </a:cubicBezTo>
                  <a:cubicBezTo>
                    <a:pt x="317" y="975"/>
                    <a:pt x="317" y="975"/>
                    <a:pt x="317" y="975"/>
                  </a:cubicBezTo>
                  <a:cubicBezTo>
                    <a:pt x="316" y="981"/>
                    <a:pt x="316" y="981"/>
                    <a:pt x="316" y="981"/>
                  </a:cubicBezTo>
                  <a:cubicBezTo>
                    <a:pt x="315" y="984"/>
                    <a:pt x="315" y="984"/>
                    <a:pt x="315" y="984"/>
                  </a:cubicBezTo>
                  <a:cubicBezTo>
                    <a:pt x="314" y="986"/>
                    <a:pt x="314" y="986"/>
                    <a:pt x="314" y="986"/>
                  </a:cubicBezTo>
                  <a:cubicBezTo>
                    <a:pt x="314" y="989"/>
                    <a:pt x="314" y="989"/>
                    <a:pt x="314" y="989"/>
                  </a:cubicBezTo>
                  <a:cubicBezTo>
                    <a:pt x="315" y="990"/>
                    <a:pt x="315" y="990"/>
                    <a:pt x="315" y="990"/>
                  </a:cubicBezTo>
                  <a:cubicBezTo>
                    <a:pt x="315" y="991"/>
                    <a:pt x="315" y="991"/>
                    <a:pt x="315" y="991"/>
                  </a:cubicBezTo>
                  <a:cubicBezTo>
                    <a:pt x="316" y="992"/>
                    <a:pt x="316" y="992"/>
                    <a:pt x="316" y="992"/>
                  </a:cubicBezTo>
                  <a:cubicBezTo>
                    <a:pt x="320" y="996"/>
                    <a:pt x="320" y="996"/>
                    <a:pt x="320" y="996"/>
                  </a:cubicBezTo>
                  <a:cubicBezTo>
                    <a:pt x="321" y="997"/>
                    <a:pt x="321" y="997"/>
                    <a:pt x="321" y="997"/>
                  </a:cubicBezTo>
                  <a:cubicBezTo>
                    <a:pt x="322" y="999"/>
                    <a:pt x="322" y="999"/>
                    <a:pt x="322" y="999"/>
                  </a:cubicBezTo>
                  <a:cubicBezTo>
                    <a:pt x="322" y="1000"/>
                    <a:pt x="322" y="1000"/>
                    <a:pt x="322" y="1000"/>
                  </a:cubicBezTo>
                  <a:cubicBezTo>
                    <a:pt x="322" y="1003"/>
                    <a:pt x="322" y="1003"/>
                    <a:pt x="322" y="1003"/>
                  </a:cubicBezTo>
                  <a:cubicBezTo>
                    <a:pt x="322" y="1004"/>
                    <a:pt x="322" y="1004"/>
                    <a:pt x="322" y="1004"/>
                  </a:cubicBezTo>
                  <a:cubicBezTo>
                    <a:pt x="322" y="1006"/>
                    <a:pt x="322" y="1006"/>
                    <a:pt x="322" y="1006"/>
                  </a:cubicBezTo>
                  <a:cubicBezTo>
                    <a:pt x="325" y="1009"/>
                    <a:pt x="325" y="1009"/>
                    <a:pt x="325" y="1009"/>
                  </a:cubicBezTo>
                  <a:cubicBezTo>
                    <a:pt x="328" y="1013"/>
                    <a:pt x="328" y="1013"/>
                    <a:pt x="328" y="1013"/>
                  </a:cubicBezTo>
                  <a:cubicBezTo>
                    <a:pt x="331" y="1016"/>
                    <a:pt x="331" y="1016"/>
                    <a:pt x="331" y="1016"/>
                  </a:cubicBezTo>
                  <a:cubicBezTo>
                    <a:pt x="333" y="1019"/>
                    <a:pt x="333" y="1019"/>
                    <a:pt x="333" y="1019"/>
                  </a:cubicBezTo>
                  <a:cubicBezTo>
                    <a:pt x="334" y="1022"/>
                    <a:pt x="334" y="1022"/>
                    <a:pt x="334" y="1022"/>
                  </a:cubicBezTo>
                  <a:cubicBezTo>
                    <a:pt x="334" y="1023"/>
                    <a:pt x="334" y="1023"/>
                    <a:pt x="334" y="1023"/>
                  </a:cubicBezTo>
                  <a:cubicBezTo>
                    <a:pt x="334" y="1025"/>
                    <a:pt x="334" y="1025"/>
                    <a:pt x="334" y="1025"/>
                  </a:cubicBezTo>
                  <a:cubicBezTo>
                    <a:pt x="334" y="1027"/>
                    <a:pt x="334" y="1027"/>
                    <a:pt x="334" y="1027"/>
                  </a:cubicBezTo>
                  <a:cubicBezTo>
                    <a:pt x="335" y="1028"/>
                    <a:pt x="335" y="1028"/>
                    <a:pt x="335" y="1028"/>
                  </a:cubicBezTo>
                  <a:cubicBezTo>
                    <a:pt x="335" y="1029"/>
                    <a:pt x="335" y="1029"/>
                    <a:pt x="335" y="1029"/>
                  </a:cubicBezTo>
                  <a:cubicBezTo>
                    <a:pt x="336" y="1032"/>
                    <a:pt x="336" y="1032"/>
                    <a:pt x="336" y="1032"/>
                  </a:cubicBezTo>
                  <a:cubicBezTo>
                    <a:pt x="337" y="1033"/>
                    <a:pt x="337" y="1033"/>
                    <a:pt x="337" y="1033"/>
                  </a:cubicBezTo>
                  <a:cubicBezTo>
                    <a:pt x="337" y="1034"/>
                    <a:pt x="337" y="1034"/>
                    <a:pt x="337" y="1034"/>
                  </a:cubicBezTo>
                  <a:cubicBezTo>
                    <a:pt x="337" y="1037"/>
                    <a:pt x="337" y="1037"/>
                    <a:pt x="337" y="1037"/>
                  </a:cubicBezTo>
                  <a:cubicBezTo>
                    <a:pt x="337" y="1038"/>
                    <a:pt x="337" y="1038"/>
                    <a:pt x="337" y="1038"/>
                  </a:cubicBezTo>
                  <a:cubicBezTo>
                    <a:pt x="337" y="1039"/>
                    <a:pt x="337" y="1039"/>
                    <a:pt x="337" y="1039"/>
                  </a:cubicBezTo>
                  <a:cubicBezTo>
                    <a:pt x="339" y="1040"/>
                    <a:pt x="339" y="1040"/>
                    <a:pt x="339" y="1040"/>
                  </a:cubicBezTo>
                  <a:cubicBezTo>
                    <a:pt x="345" y="1041"/>
                    <a:pt x="345" y="1041"/>
                    <a:pt x="345" y="1041"/>
                  </a:cubicBezTo>
                  <a:cubicBezTo>
                    <a:pt x="346" y="1042"/>
                    <a:pt x="346" y="1042"/>
                    <a:pt x="346" y="1042"/>
                  </a:cubicBezTo>
                  <a:cubicBezTo>
                    <a:pt x="347" y="1044"/>
                    <a:pt x="347" y="1044"/>
                    <a:pt x="347" y="1044"/>
                  </a:cubicBezTo>
                  <a:cubicBezTo>
                    <a:pt x="348" y="1048"/>
                    <a:pt x="348" y="1048"/>
                    <a:pt x="348" y="1048"/>
                  </a:cubicBezTo>
                  <a:cubicBezTo>
                    <a:pt x="348" y="1049"/>
                    <a:pt x="348" y="1049"/>
                    <a:pt x="348" y="1049"/>
                  </a:cubicBezTo>
                  <a:cubicBezTo>
                    <a:pt x="353" y="1058"/>
                    <a:pt x="353" y="1058"/>
                    <a:pt x="353" y="1058"/>
                  </a:cubicBezTo>
                  <a:cubicBezTo>
                    <a:pt x="354" y="1061"/>
                    <a:pt x="354" y="1061"/>
                    <a:pt x="354" y="1061"/>
                  </a:cubicBezTo>
                  <a:cubicBezTo>
                    <a:pt x="355" y="1068"/>
                    <a:pt x="355" y="1068"/>
                    <a:pt x="355" y="1068"/>
                  </a:cubicBezTo>
                  <a:cubicBezTo>
                    <a:pt x="356" y="1070"/>
                    <a:pt x="356" y="1070"/>
                    <a:pt x="356" y="1070"/>
                  </a:cubicBezTo>
                  <a:cubicBezTo>
                    <a:pt x="356" y="1074"/>
                    <a:pt x="356" y="1074"/>
                    <a:pt x="356" y="1074"/>
                  </a:cubicBezTo>
                  <a:cubicBezTo>
                    <a:pt x="356" y="1074"/>
                    <a:pt x="356" y="1074"/>
                    <a:pt x="356" y="1074"/>
                  </a:cubicBezTo>
                  <a:cubicBezTo>
                    <a:pt x="356" y="1075"/>
                    <a:pt x="356" y="1075"/>
                    <a:pt x="356" y="1075"/>
                  </a:cubicBezTo>
                  <a:cubicBezTo>
                    <a:pt x="354" y="1081"/>
                    <a:pt x="354" y="1081"/>
                    <a:pt x="354" y="1081"/>
                  </a:cubicBezTo>
                  <a:cubicBezTo>
                    <a:pt x="353" y="1083"/>
                    <a:pt x="353" y="1083"/>
                    <a:pt x="353" y="1083"/>
                  </a:cubicBezTo>
                  <a:cubicBezTo>
                    <a:pt x="352" y="1084"/>
                    <a:pt x="352" y="1084"/>
                    <a:pt x="352" y="1084"/>
                  </a:cubicBezTo>
                  <a:cubicBezTo>
                    <a:pt x="351" y="1085"/>
                    <a:pt x="351" y="1085"/>
                    <a:pt x="351" y="1085"/>
                  </a:cubicBezTo>
                  <a:cubicBezTo>
                    <a:pt x="350" y="1086"/>
                    <a:pt x="350" y="1086"/>
                    <a:pt x="350" y="1086"/>
                  </a:cubicBezTo>
                  <a:cubicBezTo>
                    <a:pt x="347" y="1087"/>
                    <a:pt x="347" y="1087"/>
                    <a:pt x="347" y="1087"/>
                  </a:cubicBezTo>
                  <a:cubicBezTo>
                    <a:pt x="346" y="1087"/>
                    <a:pt x="346" y="1087"/>
                    <a:pt x="346" y="1087"/>
                  </a:cubicBezTo>
                  <a:cubicBezTo>
                    <a:pt x="345" y="1088"/>
                    <a:pt x="345" y="1088"/>
                    <a:pt x="345" y="1088"/>
                  </a:cubicBezTo>
                  <a:cubicBezTo>
                    <a:pt x="345" y="1090"/>
                    <a:pt x="345" y="1090"/>
                    <a:pt x="345" y="1090"/>
                  </a:cubicBezTo>
                  <a:cubicBezTo>
                    <a:pt x="345" y="1091"/>
                    <a:pt x="345" y="1091"/>
                    <a:pt x="345" y="1091"/>
                  </a:cubicBezTo>
                  <a:cubicBezTo>
                    <a:pt x="345" y="1092"/>
                    <a:pt x="345" y="1092"/>
                    <a:pt x="345" y="1092"/>
                  </a:cubicBezTo>
                  <a:cubicBezTo>
                    <a:pt x="347" y="1094"/>
                    <a:pt x="347" y="1094"/>
                    <a:pt x="347" y="1094"/>
                  </a:cubicBezTo>
                  <a:cubicBezTo>
                    <a:pt x="348" y="1096"/>
                    <a:pt x="348" y="1096"/>
                    <a:pt x="348" y="1096"/>
                  </a:cubicBezTo>
                  <a:cubicBezTo>
                    <a:pt x="349" y="1098"/>
                    <a:pt x="349" y="1098"/>
                    <a:pt x="349" y="1098"/>
                  </a:cubicBezTo>
                  <a:cubicBezTo>
                    <a:pt x="350" y="1106"/>
                    <a:pt x="350" y="1106"/>
                    <a:pt x="350" y="1106"/>
                  </a:cubicBezTo>
                  <a:cubicBezTo>
                    <a:pt x="351" y="1108"/>
                    <a:pt x="351" y="1108"/>
                    <a:pt x="351" y="1108"/>
                  </a:cubicBezTo>
                  <a:cubicBezTo>
                    <a:pt x="352" y="1111"/>
                    <a:pt x="352" y="1111"/>
                    <a:pt x="352" y="1111"/>
                  </a:cubicBezTo>
                  <a:cubicBezTo>
                    <a:pt x="354" y="1113"/>
                    <a:pt x="354" y="1113"/>
                    <a:pt x="354" y="1113"/>
                  </a:cubicBezTo>
                  <a:cubicBezTo>
                    <a:pt x="362" y="1118"/>
                    <a:pt x="362" y="1118"/>
                    <a:pt x="362" y="1118"/>
                  </a:cubicBezTo>
                  <a:cubicBezTo>
                    <a:pt x="364" y="1119"/>
                    <a:pt x="364" y="1119"/>
                    <a:pt x="364" y="1119"/>
                  </a:cubicBezTo>
                  <a:cubicBezTo>
                    <a:pt x="366" y="1121"/>
                    <a:pt x="366" y="1121"/>
                    <a:pt x="366" y="1121"/>
                  </a:cubicBezTo>
                  <a:cubicBezTo>
                    <a:pt x="366" y="1122"/>
                    <a:pt x="366" y="1122"/>
                    <a:pt x="366" y="1122"/>
                  </a:cubicBezTo>
                  <a:cubicBezTo>
                    <a:pt x="366" y="1127"/>
                    <a:pt x="366" y="1127"/>
                    <a:pt x="366" y="1127"/>
                  </a:cubicBezTo>
                  <a:cubicBezTo>
                    <a:pt x="367" y="1128"/>
                    <a:pt x="367" y="1128"/>
                    <a:pt x="367" y="1128"/>
                  </a:cubicBezTo>
                  <a:cubicBezTo>
                    <a:pt x="368" y="1128"/>
                    <a:pt x="368" y="1128"/>
                    <a:pt x="368" y="1128"/>
                  </a:cubicBezTo>
                  <a:cubicBezTo>
                    <a:pt x="372" y="1129"/>
                    <a:pt x="372" y="1129"/>
                    <a:pt x="372" y="1129"/>
                  </a:cubicBezTo>
                  <a:cubicBezTo>
                    <a:pt x="374" y="1128"/>
                    <a:pt x="374" y="1128"/>
                    <a:pt x="374" y="1128"/>
                  </a:cubicBezTo>
                  <a:cubicBezTo>
                    <a:pt x="375" y="1128"/>
                    <a:pt x="375" y="1128"/>
                    <a:pt x="375" y="1128"/>
                  </a:cubicBezTo>
                  <a:cubicBezTo>
                    <a:pt x="379" y="1125"/>
                    <a:pt x="379" y="1125"/>
                    <a:pt x="379" y="1125"/>
                  </a:cubicBezTo>
                  <a:cubicBezTo>
                    <a:pt x="380" y="1124"/>
                    <a:pt x="380" y="1124"/>
                    <a:pt x="380" y="1124"/>
                  </a:cubicBezTo>
                  <a:cubicBezTo>
                    <a:pt x="381" y="1124"/>
                    <a:pt x="381" y="1124"/>
                    <a:pt x="381" y="1124"/>
                  </a:cubicBezTo>
                  <a:cubicBezTo>
                    <a:pt x="382" y="1123"/>
                    <a:pt x="382" y="1123"/>
                    <a:pt x="382" y="1123"/>
                  </a:cubicBezTo>
                  <a:cubicBezTo>
                    <a:pt x="386" y="1124"/>
                    <a:pt x="386" y="1124"/>
                    <a:pt x="386" y="1124"/>
                  </a:cubicBezTo>
                  <a:cubicBezTo>
                    <a:pt x="390" y="1125"/>
                    <a:pt x="390" y="1125"/>
                    <a:pt x="390" y="1125"/>
                  </a:cubicBezTo>
                  <a:cubicBezTo>
                    <a:pt x="394" y="1128"/>
                    <a:pt x="394" y="1128"/>
                    <a:pt x="394" y="1128"/>
                  </a:cubicBezTo>
                  <a:cubicBezTo>
                    <a:pt x="398" y="1132"/>
                    <a:pt x="398" y="1132"/>
                    <a:pt x="398" y="1132"/>
                  </a:cubicBezTo>
                  <a:cubicBezTo>
                    <a:pt x="401" y="1136"/>
                    <a:pt x="401" y="1136"/>
                    <a:pt x="401" y="1136"/>
                  </a:cubicBezTo>
                  <a:cubicBezTo>
                    <a:pt x="401" y="1137"/>
                    <a:pt x="401" y="1137"/>
                    <a:pt x="401" y="1137"/>
                  </a:cubicBezTo>
                  <a:cubicBezTo>
                    <a:pt x="403" y="1142"/>
                    <a:pt x="403" y="1142"/>
                    <a:pt x="403" y="1142"/>
                  </a:cubicBezTo>
                  <a:cubicBezTo>
                    <a:pt x="404" y="1143"/>
                    <a:pt x="404" y="1143"/>
                    <a:pt x="404" y="1143"/>
                  </a:cubicBezTo>
                  <a:cubicBezTo>
                    <a:pt x="406" y="1146"/>
                    <a:pt x="406" y="1146"/>
                    <a:pt x="406" y="1146"/>
                  </a:cubicBezTo>
                  <a:cubicBezTo>
                    <a:pt x="407" y="1147"/>
                    <a:pt x="407" y="1147"/>
                    <a:pt x="407" y="1147"/>
                  </a:cubicBezTo>
                  <a:cubicBezTo>
                    <a:pt x="407" y="1148"/>
                    <a:pt x="407" y="1148"/>
                    <a:pt x="407" y="1148"/>
                  </a:cubicBezTo>
                  <a:cubicBezTo>
                    <a:pt x="407" y="1150"/>
                    <a:pt x="407" y="1150"/>
                    <a:pt x="407" y="1150"/>
                  </a:cubicBezTo>
                  <a:cubicBezTo>
                    <a:pt x="407" y="1151"/>
                    <a:pt x="407" y="1151"/>
                    <a:pt x="407" y="1151"/>
                  </a:cubicBezTo>
                  <a:cubicBezTo>
                    <a:pt x="408" y="1152"/>
                    <a:pt x="408" y="1152"/>
                    <a:pt x="408" y="1152"/>
                  </a:cubicBezTo>
                  <a:cubicBezTo>
                    <a:pt x="408" y="1153"/>
                    <a:pt x="408" y="1153"/>
                    <a:pt x="408" y="1153"/>
                  </a:cubicBezTo>
                  <a:cubicBezTo>
                    <a:pt x="408" y="1154"/>
                    <a:pt x="408" y="1154"/>
                    <a:pt x="408" y="1154"/>
                  </a:cubicBezTo>
                  <a:cubicBezTo>
                    <a:pt x="410" y="1157"/>
                    <a:pt x="410" y="1157"/>
                    <a:pt x="410" y="1157"/>
                  </a:cubicBezTo>
                  <a:cubicBezTo>
                    <a:pt x="410" y="1158"/>
                    <a:pt x="410" y="1158"/>
                    <a:pt x="410" y="1158"/>
                  </a:cubicBezTo>
                  <a:cubicBezTo>
                    <a:pt x="410" y="1159"/>
                    <a:pt x="410" y="1159"/>
                    <a:pt x="410" y="1159"/>
                  </a:cubicBezTo>
                  <a:cubicBezTo>
                    <a:pt x="411" y="1163"/>
                    <a:pt x="411" y="1163"/>
                    <a:pt x="411" y="1163"/>
                  </a:cubicBezTo>
                  <a:cubicBezTo>
                    <a:pt x="412" y="1164"/>
                    <a:pt x="412" y="1164"/>
                    <a:pt x="412" y="1164"/>
                  </a:cubicBezTo>
                  <a:cubicBezTo>
                    <a:pt x="413" y="1167"/>
                    <a:pt x="413" y="1167"/>
                    <a:pt x="413" y="1167"/>
                  </a:cubicBezTo>
                  <a:cubicBezTo>
                    <a:pt x="414" y="1170"/>
                    <a:pt x="414" y="1170"/>
                    <a:pt x="414" y="1170"/>
                  </a:cubicBezTo>
                  <a:cubicBezTo>
                    <a:pt x="414" y="1171"/>
                    <a:pt x="414" y="1171"/>
                    <a:pt x="414" y="1171"/>
                  </a:cubicBezTo>
                  <a:cubicBezTo>
                    <a:pt x="414" y="1172"/>
                    <a:pt x="414" y="1172"/>
                    <a:pt x="414" y="1172"/>
                  </a:cubicBezTo>
                  <a:cubicBezTo>
                    <a:pt x="414" y="1174"/>
                    <a:pt x="414" y="1174"/>
                    <a:pt x="414" y="1174"/>
                  </a:cubicBezTo>
                  <a:cubicBezTo>
                    <a:pt x="413" y="1175"/>
                    <a:pt x="413" y="1175"/>
                    <a:pt x="413" y="1175"/>
                  </a:cubicBezTo>
                  <a:cubicBezTo>
                    <a:pt x="413" y="1175"/>
                    <a:pt x="413" y="1175"/>
                    <a:pt x="413" y="1175"/>
                  </a:cubicBezTo>
                  <a:cubicBezTo>
                    <a:pt x="411" y="1177"/>
                    <a:pt x="411" y="1177"/>
                    <a:pt x="411" y="1177"/>
                  </a:cubicBezTo>
                  <a:cubicBezTo>
                    <a:pt x="410" y="1178"/>
                    <a:pt x="410" y="1178"/>
                    <a:pt x="410" y="1178"/>
                  </a:cubicBezTo>
                  <a:cubicBezTo>
                    <a:pt x="409" y="1179"/>
                    <a:pt x="409" y="1179"/>
                    <a:pt x="409" y="1179"/>
                  </a:cubicBezTo>
                  <a:cubicBezTo>
                    <a:pt x="409" y="1180"/>
                    <a:pt x="409" y="1180"/>
                    <a:pt x="409" y="1180"/>
                  </a:cubicBezTo>
                  <a:cubicBezTo>
                    <a:pt x="409" y="1181"/>
                    <a:pt x="409" y="1181"/>
                    <a:pt x="409" y="1181"/>
                  </a:cubicBezTo>
                  <a:cubicBezTo>
                    <a:pt x="409" y="1182"/>
                    <a:pt x="409" y="1182"/>
                    <a:pt x="409" y="1182"/>
                  </a:cubicBezTo>
                  <a:cubicBezTo>
                    <a:pt x="413" y="1188"/>
                    <a:pt x="413" y="1188"/>
                    <a:pt x="413" y="1188"/>
                  </a:cubicBezTo>
                  <a:cubicBezTo>
                    <a:pt x="414" y="1189"/>
                    <a:pt x="414" y="1189"/>
                    <a:pt x="414" y="1189"/>
                  </a:cubicBezTo>
                  <a:cubicBezTo>
                    <a:pt x="414" y="1191"/>
                    <a:pt x="414" y="1191"/>
                    <a:pt x="414" y="1191"/>
                  </a:cubicBezTo>
                  <a:cubicBezTo>
                    <a:pt x="414" y="1194"/>
                    <a:pt x="414" y="1194"/>
                    <a:pt x="414" y="1194"/>
                  </a:cubicBezTo>
                  <a:cubicBezTo>
                    <a:pt x="414" y="1195"/>
                    <a:pt x="414" y="1195"/>
                    <a:pt x="414" y="1195"/>
                  </a:cubicBezTo>
                  <a:cubicBezTo>
                    <a:pt x="416" y="1196"/>
                    <a:pt x="416" y="1196"/>
                    <a:pt x="416" y="1196"/>
                  </a:cubicBezTo>
                  <a:cubicBezTo>
                    <a:pt x="418" y="1198"/>
                    <a:pt x="418" y="1198"/>
                    <a:pt x="418" y="1198"/>
                  </a:cubicBezTo>
                  <a:cubicBezTo>
                    <a:pt x="420" y="1200"/>
                    <a:pt x="420" y="1200"/>
                    <a:pt x="420" y="1200"/>
                  </a:cubicBezTo>
                  <a:cubicBezTo>
                    <a:pt x="420" y="1201"/>
                    <a:pt x="420" y="1201"/>
                    <a:pt x="420" y="1201"/>
                  </a:cubicBezTo>
                  <a:cubicBezTo>
                    <a:pt x="419" y="1202"/>
                    <a:pt x="419" y="1202"/>
                    <a:pt x="419" y="1202"/>
                  </a:cubicBezTo>
                  <a:cubicBezTo>
                    <a:pt x="417" y="1206"/>
                    <a:pt x="417" y="1206"/>
                    <a:pt x="417" y="1206"/>
                  </a:cubicBezTo>
                  <a:cubicBezTo>
                    <a:pt x="416" y="1208"/>
                    <a:pt x="416" y="1208"/>
                    <a:pt x="416" y="1208"/>
                  </a:cubicBezTo>
                  <a:cubicBezTo>
                    <a:pt x="416" y="1209"/>
                    <a:pt x="416" y="1209"/>
                    <a:pt x="416" y="1209"/>
                  </a:cubicBezTo>
                  <a:cubicBezTo>
                    <a:pt x="416" y="1210"/>
                    <a:pt x="416" y="1210"/>
                    <a:pt x="416" y="1210"/>
                  </a:cubicBezTo>
                  <a:cubicBezTo>
                    <a:pt x="418" y="1214"/>
                    <a:pt x="418" y="1214"/>
                    <a:pt x="418" y="1214"/>
                  </a:cubicBezTo>
                  <a:cubicBezTo>
                    <a:pt x="418" y="1215"/>
                    <a:pt x="418" y="1215"/>
                    <a:pt x="418" y="1215"/>
                  </a:cubicBezTo>
                  <a:cubicBezTo>
                    <a:pt x="417" y="1218"/>
                    <a:pt x="417" y="1218"/>
                    <a:pt x="417" y="1218"/>
                  </a:cubicBezTo>
                  <a:cubicBezTo>
                    <a:pt x="418" y="1219"/>
                    <a:pt x="418" y="1219"/>
                    <a:pt x="418" y="1219"/>
                  </a:cubicBezTo>
                  <a:cubicBezTo>
                    <a:pt x="420" y="1220"/>
                    <a:pt x="420" y="1220"/>
                    <a:pt x="420" y="1220"/>
                  </a:cubicBezTo>
                  <a:cubicBezTo>
                    <a:pt x="422" y="1222"/>
                    <a:pt x="422" y="1222"/>
                    <a:pt x="422" y="1222"/>
                  </a:cubicBezTo>
                  <a:cubicBezTo>
                    <a:pt x="424" y="1223"/>
                    <a:pt x="424" y="1223"/>
                    <a:pt x="424" y="1223"/>
                  </a:cubicBezTo>
                  <a:cubicBezTo>
                    <a:pt x="425" y="1224"/>
                    <a:pt x="425" y="1224"/>
                    <a:pt x="425" y="1224"/>
                  </a:cubicBezTo>
                  <a:cubicBezTo>
                    <a:pt x="427" y="1229"/>
                    <a:pt x="427" y="1229"/>
                    <a:pt x="427" y="1229"/>
                  </a:cubicBezTo>
                  <a:cubicBezTo>
                    <a:pt x="428" y="1230"/>
                    <a:pt x="428" y="1230"/>
                    <a:pt x="428" y="1230"/>
                  </a:cubicBezTo>
                  <a:cubicBezTo>
                    <a:pt x="429" y="1230"/>
                    <a:pt x="429" y="1230"/>
                    <a:pt x="429" y="1230"/>
                  </a:cubicBezTo>
                  <a:cubicBezTo>
                    <a:pt x="437" y="1234"/>
                    <a:pt x="437" y="1234"/>
                    <a:pt x="437" y="1234"/>
                  </a:cubicBezTo>
                  <a:cubicBezTo>
                    <a:pt x="438" y="1235"/>
                    <a:pt x="438" y="1235"/>
                    <a:pt x="438" y="1235"/>
                  </a:cubicBezTo>
                  <a:cubicBezTo>
                    <a:pt x="439" y="1236"/>
                    <a:pt x="439" y="1236"/>
                    <a:pt x="439" y="1236"/>
                  </a:cubicBezTo>
                  <a:cubicBezTo>
                    <a:pt x="442" y="1242"/>
                    <a:pt x="442" y="1242"/>
                    <a:pt x="442" y="1242"/>
                  </a:cubicBezTo>
                  <a:cubicBezTo>
                    <a:pt x="443" y="1243"/>
                    <a:pt x="443" y="1243"/>
                    <a:pt x="443" y="1243"/>
                  </a:cubicBezTo>
                  <a:cubicBezTo>
                    <a:pt x="445" y="1243"/>
                    <a:pt x="445" y="1243"/>
                    <a:pt x="445" y="1243"/>
                  </a:cubicBezTo>
                  <a:cubicBezTo>
                    <a:pt x="448" y="1242"/>
                    <a:pt x="448" y="1242"/>
                    <a:pt x="448" y="1242"/>
                  </a:cubicBezTo>
                  <a:cubicBezTo>
                    <a:pt x="449" y="1241"/>
                    <a:pt x="449" y="1241"/>
                    <a:pt x="449" y="1241"/>
                  </a:cubicBezTo>
                  <a:cubicBezTo>
                    <a:pt x="449" y="1240"/>
                    <a:pt x="449" y="1240"/>
                    <a:pt x="449" y="1240"/>
                  </a:cubicBezTo>
                  <a:cubicBezTo>
                    <a:pt x="447" y="1234"/>
                    <a:pt x="447" y="1234"/>
                    <a:pt x="447" y="1234"/>
                  </a:cubicBezTo>
                  <a:cubicBezTo>
                    <a:pt x="446" y="1233"/>
                    <a:pt x="446" y="1233"/>
                    <a:pt x="446" y="1233"/>
                  </a:cubicBezTo>
                  <a:cubicBezTo>
                    <a:pt x="447" y="1231"/>
                    <a:pt x="447" y="1231"/>
                    <a:pt x="447" y="1231"/>
                  </a:cubicBezTo>
                  <a:cubicBezTo>
                    <a:pt x="447" y="1230"/>
                    <a:pt x="447" y="1230"/>
                    <a:pt x="447" y="1230"/>
                  </a:cubicBezTo>
                  <a:cubicBezTo>
                    <a:pt x="448" y="1229"/>
                    <a:pt x="448" y="1229"/>
                    <a:pt x="448" y="1229"/>
                  </a:cubicBezTo>
                  <a:cubicBezTo>
                    <a:pt x="449" y="1228"/>
                    <a:pt x="449" y="1228"/>
                    <a:pt x="449" y="1228"/>
                  </a:cubicBezTo>
                  <a:cubicBezTo>
                    <a:pt x="449" y="1227"/>
                    <a:pt x="449" y="1227"/>
                    <a:pt x="449" y="1227"/>
                  </a:cubicBezTo>
                  <a:cubicBezTo>
                    <a:pt x="461" y="1217"/>
                    <a:pt x="461" y="1217"/>
                    <a:pt x="461" y="1217"/>
                  </a:cubicBezTo>
                  <a:cubicBezTo>
                    <a:pt x="462" y="1217"/>
                    <a:pt x="462" y="1217"/>
                    <a:pt x="462" y="1217"/>
                  </a:cubicBezTo>
                  <a:cubicBezTo>
                    <a:pt x="467" y="1216"/>
                    <a:pt x="467" y="1216"/>
                    <a:pt x="467" y="1216"/>
                  </a:cubicBezTo>
                  <a:cubicBezTo>
                    <a:pt x="468" y="1216"/>
                    <a:pt x="468" y="1216"/>
                    <a:pt x="468" y="1216"/>
                  </a:cubicBezTo>
                  <a:cubicBezTo>
                    <a:pt x="472" y="1214"/>
                    <a:pt x="472" y="1214"/>
                    <a:pt x="472" y="1214"/>
                  </a:cubicBezTo>
                  <a:cubicBezTo>
                    <a:pt x="473" y="1214"/>
                    <a:pt x="473" y="1214"/>
                    <a:pt x="473" y="1214"/>
                  </a:cubicBezTo>
                  <a:cubicBezTo>
                    <a:pt x="475" y="1214"/>
                    <a:pt x="475" y="1214"/>
                    <a:pt x="475" y="1214"/>
                  </a:cubicBezTo>
                  <a:cubicBezTo>
                    <a:pt x="481" y="1217"/>
                    <a:pt x="481" y="1217"/>
                    <a:pt x="481" y="1217"/>
                  </a:cubicBezTo>
                  <a:cubicBezTo>
                    <a:pt x="503" y="1222"/>
                    <a:pt x="503" y="1222"/>
                    <a:pt x="503" y="1222"/>
                  </a:cubicBezTo>
                  <a:cubicBezTo>
                    <a:pt x="504" y="1223"/>
                    <a:pt x="504" y="1223"/>
                    <a:pt x="504" y="1223"/>
                  </a:cubicBezTo>
                  <a:cubicBezTo>
                    <a:pt x="505" y="1223"/>
                    <a:pt x="505" y="1223"/>
                    <a:pt x="505" y="1223"/>
                  </a:cubicBezTo>
                  <a:cubicBezTo>
                    <a:pt x="506" y="1225"/>
                    <a:pt x="506" y="1225"/>
                    <a:pt x="506" y="1225"/>
                  </a:cubicBezTo>
                  <a:cubicBezTo>
                    <a:pt x="507" y="1225"/>
                    <a:pt x="507" y="1225"/>
                    <a:pt x="507" y="1225"/>
                  </a:cubicBezTo>
                  <a:cubicBezTo>
                    <a:pt x="512" y="1225"/>
                    <a:pt x="512" y="1225"/>
                    <a:pt x="512" y="1225"/>
                  </a:cubicBezTo>
                  <a:cubicBezTo>
                    <a:pt x="515" y="1226"/>
                    <a:pt x="515" y="1226"/>
                    <a:pt x="515" y="1226"/>
                  </a:cubicBezTo>
                  <a:cubicBezTo>
                    <a:pt x="518" y="1227"/>
                    <a:pt x="518" y="1227"/>
                    <a:pt x="518" y="1227"/>
                  </a:cubicBezTo>
                  <a:cubicBezTo>
                    <a:pt x="520" y="1228"/>
                    <a:pt x="520" y="1228"/>
                    <a:pt x="520" y="1228"/>
                  </a:cubicBezTo>
                  <a:cubicBezTo>
                    <a:pt x="521" y="1229"/>
                    <a:pt x="521" y="1229"/>
                    <a:pt x="521" y="1229"/>
                  </a:cubicBezTo>
                  <a:cubicBezTo>
                    <a:pt x="522" y="1230"/>
                    <a:pt x="522" y="1230"/>
                    <a:pt x="522" y="1230"/>
                  </a:cubicBezTo>
                  <a:cubicBezTo>
                    <a:pt x="523" y="1231"/>
                    <a:pt x="523" y="1231"/>
                    <a:pt x="523" y="1231"/>
                  </a:cubicBezTo>
                  <a:cubicBezTo>
                    <a:pt x="524" y="1232"/>
                    <a:pt x="524" y="1232"/>
                    <a:pt x="524" y="1232"/>
                  </a:cubicBezTo>
                  <a:cubicBezTo>
                    <a:pt x="526" y="1232"/>
                    <a:pt x="526" y="1232"/>
                    <a:pt x="526" y="1232"/>
                  </a:cubicBezTo>
                  <a:cubicBezTo>
                    <a:pt x="529" y="1231"/>
                    <a:pt x="529" y="1231"/>
                    <a:pt x="529" y="1231"/>
                  </a:cubicBezTo>
                  <a:cubicBezTo>
                    <a:pt x="531" y="1230"/>
                    <a:pt x="531" y="1230"/>
                    <a:pt x="531" y="1230"/>
                  </a:cubicBezTo>
                  <a:cubicBezTo>
                    <a:pt x="532" y="1229"/>
                    <a:pt x="532" y="1229"/>
                    <a:pt x="532" y="1229"/>
                  </a:cubicBezTo>
                  <a:cubicBezTo>
                    <a:pt x="536" y="1221"/>
                    <a:pt x="536" y="1221"/>
                    <a:pt x="536" y="1221"/>
                  </a:cubicBezTo>
                  <a:cubicBezTo>
                    <a:pt x="538" y="1216"/>
                    <a:pt x="538" y="1216"/>
                    <a:pt x="538" y="1216"/>
                  </a:cubicBezTo>
                  <a:cubicBezTo>
                    <a:pt x="539" y="1214"/>
                    <a:pt x="539" y="1214"/>
                    <a:pt x="539" y="1214"/>
                  </a:cubicBezTo>
                  <a:cubicBezTo>
                    <a:pt x="540" y="1213"/>
                    <a:pt x="540" y="1213"/>
                    <a:pt x="540" y="1213"/>
                  </a:cubicBezTo>
                  <a:cubicBezTo>
                    <a:pt x="541" y="1213"/>
                    <a:pt x="541" y="1213"/>
                    <a:pt x="541" y="1213"/>
                  </a:cubicBezTo>
                  <a:cubicBezTo>
                    <a:pt x="543" y="1212"/>
                    <a:pt x="543" y="1212"/>
                    <a:pt x="543" y="1212"/>
                  </a:cubicBezTo>
                  <a:cubicBezTo>
                    <a:pt x="546" y="1211"/>
                    <a:pt x="546" y="1211"/>
                    <a:pt x="546" y="1211"/>
                  </a:cubicBezTo>
                  <a:cubicBezTo>
                    <a:pt x="550" y="1210"/>
                    <a:pt x="550" y="1210"/>
                    <a:pt x="550" y="1210"/>
                  </a:cubicBezTo>
                  <a:cubicBezTo>
                    <a:pt x="552" y="1210"/>
                    <a:pt x="552" y="1210"/>
                    <a:pt x="552" y="1210"/>
                  </a:cubicBezTo>
                  <a:cubicBezTo>
                    <a:pt x="553" y="1209"/>
                    <a:pt x="553" y="1209"/>
                    <a:pt x="553" y="1209"/>
                  </a:cubicBezTo>
                  <a:cubicBezTo>
                    <a:pt x="555" y="1208"/>
                    <a:pt x="555" y="1208"/>
                    <a:pt x="555" y="1208"/>
                  </a:cubicBezTo>
                  <a:cubicBezTo>
                    <a:pt x="556" y="1207"/>
                    <a:pt x="556" y="1207"/>
                    <a:pt x="556" y="1207"/>
                  </a:cubicBezTo>
                  <a:cubicBezTo>
                    <a:pt x="557" y="1207"/>
                    <a:pt x="557" y="1207"/>
                    <a:pt x="557" y="1207"/>
                  </a:cubicBezTo>
                  <a:cubicBezTo>
                    <a:pt x="560" y="1209"/>
                    <a:pt x="560" y="1209"/>
                    <a:pt x="560" y="1209"/>
                  </a:cubicBezTo>
                  <a:cubicBezTo>
                    <a:pt x="562" y="1211"/>
                    <a:pt x="562" y="1211"/>
                    <a:pt x="562" y="1211"/>
                  </a:cubicBezTo>
                  <a:cubicBezTo>
                    <a:pt x="564" y="1212"/>
                    <a:pt x="564" y="1212"/>
                    <a:pt x="564" y="1212"/>
                  </a:cubicBezTo>
                  <a:cubicBezTo>
                    <a:pt x="566" y="1212"/>
                    <a:pt x="566" y="1212"/>
                    <a:pt x="566" y="1212"/>
                  </a:cubicBezTo>
                  <a:cubicBezTo>
                    <a:pt x="570" y="1213"/>
                    <a:pt x="570" y="1213"/>
                    <a:pt x="570" y="1213"/>
                  </a:cubicBezTo>
                  <a:cubicBezTo>
                    <a:pt x="573" y="1213"/>
                    <a:pt x="573" y="1213"/>
                    <a:pt x="573" y="1213"/>
                  </a:cubicBezTo>
                  <a:cubicBezTo>
                    <a:pt x="578" y="1215"/>
                    <a:pt x="578" y="1215"/>
                    <a:pt x="578" y="1215"/>
                  </a:cubicBezTo>
                  <a:cubicBezTo>
                    <a:pt x="582" y="1218"/>
                    <a:pt x="582" y="1218"/>
                    <a:pt x="582" y="1218"/>
                  </a:cubicBezTo>
                  <a:cubicBezTo>
                    <a:pt x="584" y="1218"/>
                    <a:pt x="584" y="1218"/>
                    <a:pt x="584" y="1218"/>
                  </a:cubicBezTo>
                  <a:cubicBezTo>
                    <a:pt x="601" y="1217"/>
                    <a:pt x="601" y="1217"/>
                    <a:pt x="601" y="1217"/>
                  </a:cubicBezTo>
                  <a:cubicBezTo>
                    <a:pt x="604" y="1217"/>
                    <a:pt x="604" y="1217"/>
                    <a:pt x="604" y="1217"/>
                  </a:cubicBezTo>
                  <a:cubicBezTo>
                    <a:pt x="608" y="1217"/>
                    <a:pt x="608" y="1217"/>
                    <a:pt x="608" y="1217"/>
                  </a:cubicBezTo>
                  <a:cubicBezTo>
                    <a:pt x="610" y="1217"/>
                    <a:pt x="610" y="1217"/>
                    <a:pt x="610" y="1217"/>
                  </a:cubicBezTo>
                  <a:cubicBezTo>
                    <a:pt x="611" y="1216"/>
                    <a:pt x="611" y="1216"/>
                    <a:pt x="611" y="1216"/>
                  </a:cubicBezTo>
                  <a:cubicBezTo>
                    <a:pt x="612" y="1215"/>
                    <a:pt x="612" y="1215"/>
                    <a:pt x="612" y="1215"/>
                  </a:cubicBezTo>
                  <a:cubicBezTo>
                    <a:pt x="613" y="1215"/>
                    <a:pt x="613" y="1215"/>
                    <a:pt x="613" y="1215"/>
                  </a:cubicBezTo>
                  <a:cubicBezTo>
                    <a:pt x="615" y="1215"/>
                    <a:pt x="615" y="1215"/>
                    <a:pt x="615" y="1215"/>
                  </a:cubicBezTo>
                  <a:cubicBezTo>
                    <a:pt x="623" y="1216"/>
                    <a:pt x="623" y="1216"/>
                    <a:pt x="623" y="1216"/>
                  </a:cubicBezTo>
                  <a:cubicBezTo>
                    <a:pt x="626" y="1218"/>
                    <a:pt x="626" y="1218"/>
                    <a:pt x="626" y="1218"/>
                  </a:cubicBezTo>
                  <a:cubicBezTo>
                    <a:pt x="627" y="1219"/>
                    <a:pt x="627" y="1219"/>
                    <a:pt x="627" y="1219"/>
                  </a:cubicBezTo>
                  <a:cubicBezTo>
                    <a:pt x="628" y="1220"/>
                    <a:pt x="628" y="1220"/>
                    <a:pt x="628" y="1220"/>
                  </a:cubicBezTo>
                  <a:cubicBezTo>
                    <a:pt x="630" y="1222"/>
                    <a:pt x="630" y="1222"/>
                    <a:pt x="630" y="1222"/>
                  </a:cubicBezTo>
                  <a:cubicBezTo>
                    <a:pt x="630" y="1223"/>
                    <a:pt x="630" y="1223"/>
                    <a:pt x="630" y="1223"/>
                  </a:cubicBezTo>
                  <a:cubicBezTo>
                    <a:pt x="631" y="1224"/>
                    <a:pt x="631" y="1224"/>
                    <a:pt x="631" y="1224"/>
                  </a:cubicBezTo>
                  <a:cubicBezTo>
                    <a:pt x="631" y="1225"/>
                    <a:pt x="631" y="1225"/>
                    <a:pt x="631" y="1225"/>
                  </a:cubicBezTo>
                  <a:cubicBezTo>
                    <a:pt x="633" y="1226"/>
                    <a:pt x="633" y="1226"/>
                    <a:pt x="633" y="1226"/>
                  </a:cubicBezTo>
                  <a:cubicBezTo>
                    <a:pt x="634" y="1226"/>
                    <a:pt x="634" y="1226"/>
                    <a:pt x="634" y="1226"/>
                  </a:cubicBezTo>
                  <a:cubicBezTo>
                    <a:pt x="638" y="1225"/>
                    <a:pt x="638" y="1225"/>
                    <a:pt x="638" y="1225"/>
                  </a:cubicBezTo>
                  <a:cubicBezTo>
                    <a:pt x="640" y="1224"/>
                    <a:pt x="640" y="1224"/>
                    <a:pt x="640" y="1224"/>
                  </a:cubicBezTo>
                  <a:cubicBezTo>
                    <a:pt x="643" y="1224"/>
                    <a:pt x="643" y="1224"/>
                    <a:pt x="643" y="1224"/>
                  </a:cubicBezTo>
                  <a:cubicBezTo>
                    <a:pt x="647" y="1224"/>
                    <a:pt x="647" y="1224"/>
                    <a:pt x="647" y="1224"/>
                  </a:cubicBezTo>
                  <a:cubicBezTo>
                    <a:pt x="648" y="1224"/>
                    <a:pt x="648" y="1224"/>
                    <a:pt x="648" y="1224"/>
                  </a:cubicBezTo>
                  <a:cubicBezTo>
                    <a:pt x="656" y="1219"/>
                    <a:pt x="656" y="1219"/>
                    <a:pt x="656" y="1219"/>
                  </a:cubicBezTo>
                  <a:cubicBezTo>
                    <a:pt x="659" y="1219"/>
                    <a:pt x="659" y="1219"/>
                    <a:pt x="659" y="1219"/>
                  </a:cubicBezTo>
                  <a:cubicBezTo>
                    <a:pt x="679" y="1221"/>
                    <a:pt x="679" y="1221"/>
                    <a:pt x="679" y="1221"/>
                  </a:cubicBezTo>
                  <a:cubicBezTo>
                    <a:pt x="681" y="1222"/>
                    <a:pt x="681" y="1222"/>
                    <a:pt x="681" y="1222"/>
                  </a:cubicBezTo>
                  <a:cubicBezTo>
                    <a:pt x="686" y="1225"/>
                    <a:pt x="686" y="1225"/>
                    <a:pt x="686" y="1225"/>
                  </a:cubicBezTo>
                  <a:cubicBezTo>
                    <a:pt x="688" y="1227"/>
                    <a:pt x="688" y="1227"/>
                    <a:pt x="688" y="1227"/>
                  </a:cubicBezTo>
                  <a:cubicBezTo>
                    <a:pt x="689" y="1227"/>
                    <a:pt x="689" y="1227"/>
                    <a:pt x="689" y="1227"/>
                  </a:cubicBezTo>
                  <a:cubicBezTo>
                    <a:pt x="691" y="1228"/>
                    <a:pt x="691" y="1228"/>
                    <a:pt x="691" y="1228"/>
                  </a:cubicBezTo>
                  <a:cubicBezTo>
                    <a:pt x="694" y="1228"/>
                    <a:pt x="694" y="1228"/>
                    <a:pt x="694" y="1228"/>
                  </a:cubicBezTo>
                  <a:cubicBezTo>
                    <a:pt x="696" y="1227"/>
                    <a:pt x="696" y="1227"/>
                    <a:pt x="696" y="1227"/>
                  </a:cubicBezTo>
                  <a:cubicBezTo>
                    <a:pt x="697" y="1227"/>
                    <a:pt x="697" y="1227"/>
                    <a:pt x="697" y="1227"/>
                  </a:cubicBezTo>
                  <a:cubicBezTo>
                    <a:pt x="697" y="1226"/>
                    <a:pt x="697" y="1226"/>
                    <a:pt x="697" y="1226"/>
                  </a:cubicBezTo>
                  <a:cubicBezTo>
                    <a:pt x="697" y="1224"/>
                    <a:pt x="697" y="1224"/>
                    <a:pt x="697" y="1224"/>
                  </a:cubicBezTo>
                  <a:cubicBezTo>
                    <a:pt x="696" y="1224"/>
                    <a:pt x="696" y="1224"/>
                    <a:pt x="696" y="1224"/>
                  </a:cubicBezTo>
                  <a:cubicBezTo>
                    <a:pt x="692" y="1222"/>
                    <a:pt x="692" y="1222"/>
                    <a:pt x="692" y="1222"/>
                  </a:cubicBezTo>
                  <a:cubicBezTo>
                    <a:pt x="691" y="1221"/>
                    <a:pt x="691" y="1221"/>
                    <a:pt x="691" y="1221"/>
                  </a:cubicBezTo>
                  <a:cubicBezTo>
                    <a:pt x="690" y="1220"/>
                    <a:pt x="690" y="1220"/>
                    <a:pt x="690" y="1220"/>
                  </a:cubicBezTo>
                  <a:cubicBezTo>
                    <a:pt x="690" y="1219"/>
                    <a:pt x="690" y="1219"/>
                    <a:pt x="690" y="1219"/>
                  </a:cubicBezTo>
                  <a:cubicBezTo>
                    <a:pt x="689" y="1219"/>
                    <a:pt x="689" y="1219"/>
                    <a:pt x="689" y="1219"/>
                  </a:cubicBezTo>
                  <a:cubicBezTo>
                    <a:pt x="689" y="1218"/>
                    <a:pt x="689" y="1218"/>
                    <a:pt x="689" y="1218"/>
                  </a:cubicBezTo>
                  <a:cubicBezTo>
                    <a:pt x="689" y="1215"/>
                    <a:pt x="689" y="1215"/>
                    <a:pt x="689" y="1215"/>
                  </a:cubicBezTo>
                  <a:cubicBezTo>
                    <a:pt x="689" y="1214"/>
                    <a:pt x="689" y="1214"/>
                    <a:pt x="689" y="1214"/>
                  </a:cubicBezTo>
                  <a:cubicBezTo>
                    <a:pt x="689" y="1212"/>
                    <a:pt x="689" y="1212"/>
                    <a:pt x="689" y="1212"/>
                  </a:cubicBezTo>
                  <a:cubicBezTo>
                    <a:pt x="689" y="1211"/>
                    <a:pt x="689" y="1211"/>
                    <a:pt x="689" y="1211"/>
                  </a:cubicBezTo>
                  <a:cubicBezTo>
                    <a:pt x="690" y="1209"/>
                    <a:pt x="690" y="1209"/>
                    <a:pt x="690" y="1209"/>
                  </a:cubicBezTo>
                  <a:cubicBezTo>
                    <a:pt x="691" y="1206"/>
                    <a:pt x="691" y="1206"/>
                    <a:pt x="691" y="1206"/>
                  </a:cubicBezTo>
                  <a:cubicBezTo>
                    <a:pt x="692" y="1205"/>
                    <a:pt x="692" y="1205"/>
                    <a:pt x="692" y="1205"/>
                  </a:cubicBezTo>
                  <a:cubicBezTo>
                    <a:pt x="692" y="1203"/>
                    <a:pt x="692" y="1203"/>
                    <a:pt x="692" y="1203"/>
                  </a:cubicBezTo>
                  <a:cubicBezTo>
                    <a:pt x="693" y="1202"/>
                    <a:pt x="693" y="1202"/>
                    <a:pt x="693" y="1202"/>
                  </a:cubicBezTo>
                  <a:cubicBezTo>
                    <a:pt x="694" y="1201"/>
                    <a:pt x="694" y="1201"/>
                    <a:pt x="694" y="1201"/>
                  </a:cubicBezTo>
                  <a:cubicBezTo>
                    <a:pt x="699" y="1200"/>
                    <a:pt x="699" y="1200"/>
                    <a:pt x="699" y="1200"/>
                  </a:cubicBezTo>
                  <a:cubicBezTo>
                    <a:pt x="700" y="1199"/>
                    <a:pt x="700" y="1199"/>
                    <a:pt x="700" y="1199"/>
                  </a:cubicBezTo>
                  <a:cubicBezTo>
                    <a:pt x="701" y="1198"/>
                    <a:pt x="701" y="1198"/>
                    <a:pt x="701" y="1198"/>
                  </a:cubicBezTo>
                  <a:cubicBezTo>
                    <a:pt x="701" y="1197"/>
                    <a:pt x="701" y="1197"/>
                    <a:pt x="701" y="1197"/>
                  </a:cubicBezTo>
                  <a:cubicBezTo>
                    <a:pt x="701" y="1195"/>
                    <a:pt x="701" y="1195"/>
                    <a:pt x="701" y="1195"/>
                  </a:cubicBezTo>
                  <a:cubicBezTo>
                    <a:pt x="701" y="1194"/>
                    <a:pt x="701" y="1194"/>
                    <a:pt x="701" y="1194"/>
                  </a:cubicBezTo>
                  <a:cubicBezTo>
                    <a:pt x="701" y="1192"/>
                    <a:pt x="701" y="1192"/>
                    <a:pt x="701" y="1192"/>
                  </a:cubicBezTo>
                  <a:cubicBezTo>
                    <a:pt x="700" y="1191"/>
                    <a:pt x="700" y="1191"/>
                    <a:pt x="700" y="1191"/>
                  </a:cubicBezTo>
                  <a:cubicBezTo>
                    <a:pt x="700" y="1190"/>
                    <a:pt x="700" y="1190"/>
                    <a:pt x="700" y="1190"/>
                  </a:cubicBezTo>
                  <a:cubicBezTo>
                    <a:pt x="699" y="1189"/>
                    <a:pt x="699" y="1189"/>
                    <a:pt x="699" y="1189"/>
                  </a:cubicBezTo>
                  <a:cubicBezTo>
                    <a:pt x="699" y="1188"/>
                    <a:pt x="699" y="1188"/>
                    <a:pt x="699" y="1188"/>
                  </a:cubicBezTo>
                  <a:cubicBezTo>
                    <a:pt x="699" y="1187"/>
                    <a:pt x="699" y="1187"/>
                    <a:pt x="699" y="1187"/>
                  </a:cubicBezTo>
                  <a:cubicBezTo>
                    <a:pt x="700" y="1186"/>
                    <a:pt x="700" y="1186"/>
                    <a:pt x="700" y="1186"/>
                  </a:cubicBezTo>
                  <a:cubicBezTo>
                    <a:pt x="702" y="1184"/>
                    <a:pt x="702" y="1184"/>
                    <a:pt x="702" y="1184"/>
                  </a:cubicBezTo>
                  <a:cubicBezTo>
                    <a:pt x="704" y="1183"/>
                    <a:pt x="704" y="1183"/>
                    <a:pt x="704" y="1183"/>
                  </a:cubicBezTo>
                  <a:cubicBezTo>
                    <a:pt x="705" y="1183"/>
                    <a:pt x="705" y="1183"/>
                    <a:pt x="705" y="1183"/>
                  </a:cubicBezTo>
                  <a:cubicBezTo>
                    <a:pt x="711" y="1182"/>
                    <a:pt x="711" y="1182"/>
                    <a:pt x="711" y="1182"/>
                  </a:cubicBezTo>
                  <a:cubicBezTo>
                    <a:pt x="712" y="1182"/>
                    <a:pt x="712" y="1182"/>
                    <a:pt x="712" y="1182"/>
                  </a:cubicBezTo>
                  <a:cubicBezTo>
                    <a:pt x="713" y="1181"/>
                    <a:pt x="713" y="1181"/>
                    <a:pt x="713" y="1181"/>
                  </a:cubicBezTo>
                  <a:cubicBezTo>
                    <a:pt x="716" y="1178"/>
                    <a:pt x="716" y="1178"/>
                    <a:pt x="716" y="1178"/>
                  </a:cubicBezTo>
                  <a:cubicBezTo>
                    <a:pt x="716" y="1177"/>
                    <a:pt x="716" y="1177"/>
                    <a:pt x="716" y="1177"/>
                  </a:cubicBezTo>
                  <a:cubicBezTo>
                    <a:pt x="718" y="1177"/>
                    <a:pt x="718" y="1177"/>
                    <a:pt x="718" y="1177"/>
                  </a:cubicBezTo>
                  <a:cubicBezTo>
                    <a:pt x="720" y="1178"/>
                    <a:pt x="720" y="1178"/>
                    <a:pt x="720" y="1178"/>
                  </a:cubicBezTo>
                  <a:cubicBezTo>
                    <a:pt x="726" y="1182"/>
                    <a:pt x="726" y="1182"/>
                    <a:pt x="726" y="1182"/>
                  </a:cubicBezTo>
                  <a:cubicBezTo>
                    <a:pt x="728" y="1184"/>
                    <a:pt x="728" y="1184"/>
                    <a:pt x="728" y="1184"/>
                  </a:cubicBezTo>
                  <a:cubicBezTo>
                    <a:pt x="729" y="1188"/>
                    <a:pt x="729" y="1188"/>
                    <a:pt x="729" y="1188"/>
                  </a:cubicBezTo>
                  <a:cubicBezTo>
                    <a:pt x="735" y="1201"/>
                    <a:pt x="735" y="1201"/>
                    <a:pt x="735" y="1201"/>
                  </a:cubicBezTo>
                  <a:cubicBezTo>
                    <a:pt x="736" y="1204"/>
                    <a:pt x="736" y="1204"/>
                    <a:pt x="736" y="1204"/>
                  </a:cubicBezTo>
                  <a:cubicBezTo>
                    <a:pt x="737" y="1205"/>
                    <a:pt x="737" y="1205"/>
                    <a:pt x="737" y="1205"/>
                  </a:cubicBezTo>
                  <a:cubicBezTo>
                    <a:pt x="739" y="1206"/>
                    <a:pt x="739" y="1206"/>
                    <a:pt x="739" y="1206"/>
                  </a:cubicBezTo>
                  <a:cubicBezTo>
                    <a:pt x="740" y="1207"/>
                    <a:pt x="740" y="1207"/>
                    <a:pt x="740" y="1207"/>
                  </a:cubicBezTo>
                  <a:cubicBezTo>
                    <a:pt x="741" y="1209"/>
                    <a:pt x="741" y="1209"/>
                    <a:pt x="741" y="1209"/>
                  </a:cubicBezTo>
                  <a:cubicBezTo>
                    <a:pt x="741" y="1210"/>
                    <a:pt x="741" y="1210"/>
                    <a:pt x="741" y="1210"/>
                  </a:cubicBezTo>
                  <a:cubicBezTo>
                    <a:pt x="741" y="1212"/>
                    <a:pt x="741" y="1212"/>
                    <a:pt x="741" y="1212"/>
                  </a:cubicBezTo>
                  <a:cubicBezTo>
                    <a:pt x="741" y="1214"/>
                    <a:pt x="741" y="1214"/>
                    <a:pt x="741" y="1214"/>
                  </a:cubicBezTo>
                  <a:cubicBezTo>
                    <a:pt x="741" y="1217"/>
                    <a:pt x="741" y="1217"/>
                    <a:pt x="741" y="1217"/>
                  </a:cubicBezTo>
                  <a:cubicBezTo>
                    <a:pt x="741" y="1218"/>
                    <a:pt x="741" y="1218"/>
                    <a:pt x="741" y="1218"/>
                  </a:cubicBezTo>
                  <a:cubicBezTo>
                    <a:pt x="742" y="1219"/>
                    <a:pt x="742" y="1219"/>
                    <a:pt x="742" y="1219"/>
                  </a:cubicBezTo>
                  <a:cubicBezTo>
                    <a:pt x="742" y="1221"/>
                    <a:pt x="742" y="1221"/>
                    <a:pt x="742" y="1221"/>
                  </a:cubicBezTo>
                  <a:cubicBezTo>
                    <a:pt x="743" y="1222"/>
                    <a:pt x="743" y="1222"/>
                    <a:pt x="743" y="1222"/>
                  </a:cubicBezTo>
                  <a:cubicBezTo>
                    <a:pt x="744" y="1223"/>
                    <a:pt x="744" y="1223"/>
                    <a:pt x="744" y="1223"/>
                  </a:cubicBezTo>
                  <a:cubicBezTo>
                    <a:pt x="747" y="1225"/>
                    <a:pt x="747" y="1225"/>
                    <a:pt x="747" y="1225"/>
                  </a:cubicBezTo>
                  <a:cubicBezTo>
                    <a:pt x="749" y="1226"/>
                    <a:pt x="749" y="1226"/>
                    <a:pt x="749" y="1226"/>
                  </a:cubicBezTo>
                  <a:cubicBezTo>
                    <a:pt x="751" y="1229"/>
                    <a:pt x="751" y="1229"/>
                    <a:pt x="751" y="1229"/>
                  </a:cubicBezTo>
                  <a:cubicBezTo>
                    <a:pt x="753" y="1235"/>
                    <a:pt x="753" y="1235"/>
                    <a:pt x="753" y="1235"/>
                  </a:cubicBezTo>
                  <a:cubicBezTo>
                    <a:pt x="758" y="1242"/>
                    <a:pt x="758" y="1242"/>
                    <a:pt x="758" y="1242"/>
                  </a:cubicBezTo>
                  <a:cubicBezTo>
                    <a:pt x="760" y="1245"/>
                    <a:pt x="760" y="1245"/>
                    <a:pt x="760" y="1245"/>
                  </a:cubicBezTo>
                  <a:cubicBezTo>
                    <a:pt x="768" y="1248"/>
                    <a:pt x="768" y="1248"/>
                    <a:pt x="768" y="1248"/>
                  </a:cubicBezTo>
                  <a:cubicBezTo>
                    <a:pt x="772" y="1206"/>
                    <a:pt x="777" y="1163"/>
                    <a:pt x="781" y="1121"/>
                  </a:cubicBezTo>
                  <a:cubicBezTo>
                    <a:pt x="1199" y="1163"/>
                    <a:pt x="1618" y="1189"/>
                    <a:pt x="2038" y="1207"/>
                  </a:cubicBezTo>
                  <a:cubicBezTo>
                    <a:pt x="2038" y="1204"/>
                    <a:pt x="2038" y="1204"/>
                    <a:pt x="2038" y="1204"/>
                  </a:cubicBezTo>
                  <a:cubicBezTo>
                    <a:pt x="2051" y="865"/>
                    <a:pt x="2063" y="525"/>
                    <a:pt x="2074" y="186"/>
                  </a:cubicBezTo>
                  <a:lnTo>
                    <a:pt x="2050" y="18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3"/>
            <p:cNvSpPr>
              <a:spLocks/>
            </p:cNvSpPr>
            <p:nvPr/>
          </p:nvSpPr>
          <p:spPr bwMode="auto">
            <a:xfrm>
              <a:off x="5268913" y="3038475"/>
              <a:ext cx="909638" cy="754063"/>
            </a:xfrm>
            <a:custGeom>
              <a:avLst/>
              <a:gdLst>
                <a:gd name="T0" fmla="*/ 1348 w 1350"/>
                <a:gd name="T1" fmla="*/ 869 h 1121"/>
                <a:gd name="T2" fmla="*/ 1331 w 1350"/>
                <a:gd name="T3" fmla="*/ 850 h 1121"/>
                <a:gd name="T4" fmla="*/ 1313 w 1350"/>
                <a:gd name="T5" fmla="*/ 832 h 1121"/>
                <a:gd name="T6" fmla="*/ 1314 w 1350"/>
                <a:gd name="T7" fmla="*/ 852 h 1121"/>
                <a:gd name="T8" fmla="*/ 1272 w 1350"/>
                <a:gd name="T9" fmla="*/ 799 h 1121"/>
                <a:gd name="T10" fmla="*/ 1274 w 1350"/>
                <a:gd name="T11" fmla="*/ 757 h 1121"/>
                <a:gd name="T12" fmla="*/ 1253 w 1350"/>
                <a:gd name="T13" fmla="*/ 701 h 1121"/>
                <a:gd name="T14" fmla="*/ 1204 w 1350"/>
                <a:gd name="T15" fmla="*/ 652 h 1121"/>
                <a:gd name="T16" fmla="*/ 1129 w 1350"/>
                <a:gd name="T17" fmla="*/ 617 h 1121"/>
                <a:gd name="T18" fmla="*/ 1091 w 1350"/>
                <a:gd name="T19" fmla="*/ 583 h 1121"/>
                <a:gd name="T20" fmla="*/ 1081 w 1350"/>
                <a:gd name="T21" fmla="*/ 519 h 1121"/>
                <a:gd name="T22" fmla="*/ 1105 w 1350"/>
                <a:gd name="T23" fmla="*/ 428 h 1121"/>
                <a:gd name="T24" fmla="*/ 1051 w 1350"/>
                <a:gd name="T25" fmla="*/ 389 h 1121"/>
                <a:gd name="T26" fmla="*/ 994 w 1350"/>
                <a:gd name="T27" fmla="*/ 379 h 1121"/>
                <a:gd name="T28" fmla="*/ 985 w 1350"/>
                <a:gd name="T29" fmla="*/ 349 h 1121"/>
                <a:gd name="T30" fmla="*/ 917 w 1350"/>
                <a:gd name="T31" fmla="*/ 278 h 1121"/>
                <a:gd name="T32" fmla="*/ 846 w 1350"/>
                <a:gd name="T33" fmla="*/ 199 h 1121"/>
                <a:gd name="T34" fmla="*/ 833 w 1350"/>
                <a:gd name="T35" fmla="*/ 166 h 1121"/>
                <a:gd name="T36" fmla="*/ 813 w 1350"/>
                <a:gd name="T37" fmla="*/ 95 h 1121"/>
                <a:gd name="T38" fmla="*/ 807 w 1350"/>
                <a:gd name="T39" fmla="*/ 43 h 1121"/>
                <a:gd name="T40" fmla="*/ 795 w 1350"/>
                <a:gd name="T41" fmla="*/ 29 h 1121"/>
                <a:gd name="T42" fmla="*/ 787 w 1350"/>
                <a:gd name="T43" fmla="*/ 20 h 1121"/>
                <a:gd name="T44" fmla="*/ 768 w 1350"/>
                <a:gd name="T45" fmla="*/ 3 h 1121"/>
                <a:gd name="T46" fmla="*/ 2 w 1350"/>
                <a:gd name="T47" fmla="*/ 48 h 1121"/>
                <a:gd name="T48" fmla="*/ 2 w 1350"/>
                <a:gd name="T49" fmla="*/ 48 h 1121"/>
                <a:gd name="T50" fmla="*/ 1 w 1350"/>
                <a:gd name="T51" fmla="*/ 48 h 1121"/>
                <a:gd name="T52" fmla="*/ 1 w 1350"/>
                <a:gd name="T53" fmla="*/ 48 h 1121"/>
                <a:gd name="T54" fmla="*/ 4 w 1350"/>
                <a:gd name="T55" fmla="*/ 63 h 1121"/>
                <a:gd name="T56" fmla="*/ 22 w 1350"/>
                <a:gd name="T57" fmla="*/ 88 h 1121"/>
                <a:gd name="T58" fmla="*/ 27 w 1350"/>
                <a:gd name="T59" fmla="*/ 114 h 1121"/>
                <a:gd name="T60" fmla="*/ 46 w 1350"/>
                <a:gd name="T61" fmla="*/ 130 h 1121"/>
                <a:gd name="T62" fmla="*/ 68 w 1350"/>
                <a:gd name="T63" fmla="*/ 159 h 1121"/>
                <a:gd name="T64" fmla="*/ 87 w 1350"/>
                <a:gd name="T65" fmla="*/ 189 h 1121"/>
                <a:gd name="T66" fmla="*/ 118 w 1350"/>
                <a:gd name="T67" fmla="*/ 215 h 1121"/>
                <a:gd name="T68" fmla="*/ 151 w 1350"/>
                <a:gd name="T69" fmla="*/ 217 h 1121"/>
                <a:gd name="T70" fmla="*/ 176 w 1350"/>
                <a:gd name="T71" fmla="*/ 232 h 1121"/>
                <a:gd name="T72" fmla="*/ 177 w 1350"/>
                <a:gd name="T73" fmla="*/ 257 h 1121"/>
                <a:gd name="T74" fmla="*/ 156 w 1350"/>
                <a:gd name="T75" fmla="*/ 270 h 1121"/>
                <a:gd name="T76" fmla="*/ 137 w 1350"/>
                <a:gd name="T77" fmla="*/ 298 h 1121"/>
                <a:gd name="T78" fmla="*/ 160 w 1350"/>
                <a:gd name="T79" fmla="*/ 329 h 1121"/>
                <a:gd name="T80" fmla="*/ 191 w 1350"/>
                <a:gd name="T81" fmla="*/ 370 h 1121"/>
                <a:gd name="T82" fmla="*/ 225 w 1350"/>
                <a:gd name="T83" fmla="*/ 393 h 1121"/>
                <a:gd name="T84" fmla="*/ 235 w 1350"/>
                <a:gd name="T85" fmla="*/ 402 h 1121"/>
                <a:gd name="T86" fmla="*/ 1155 w 1350"/>
                <a:gd name="T87" fmla="*/ 994 h 1121"/>
                <a:gd name="T88" fmla="*/ 1162 w 1350"/>
                <a:gd name="T89" fmla="*/ 1009 h 1121"/>
                <a:gd name="T90" fmla="*/ 1175 w 1350"/>
                <a:gd name="T91" fmla="*/ 1020 h 1121"/>
                <a:gd name="T92" fmla="*/ 1176 w 1350"/>
                <a:gd name="T93" fmla="*/ 1043 h 1121"/>
                <a:gd name="T94" fmla="*/ 1165 w 1350"/>
                <a:gd name="T95" fmla="*/ 1052 h 1121"/>
                <a:gd name="T96" fmla="*/ 1149 w 1350"/>
                <a:gd name="T97" fmla="*/ 1069 h 1121"/>
                <a:gd name="T98" fmla="*/ 1144 w 1350"/>
                <a:gd name="T99" fmla="*/ 1082 h 1121"/>
                <a:gd name="T100" fmla="*/ 1133 w 1350"/>
                <a:gd name="T101" fmla="*/ 1090 h 1121"/>
                <a:gd name="T102" fmla="*/ 1250 w 1350"/>
                <a:gd name="T103" fmla="*/ 1106 h 1121"/>
                <a:gd name="T104" fmla="*/ 1265 w 1350"/>
                <a:gd name="T105" fmla="*/ 1075 h 1121"/>
                <a:gd name="T106" fmla="*/ 1278 w 1350"/>
                <a:gd name="T107" fmla="*/ 1035 h 1121"/>
                <a:gd name="T108" fmla="*/ 1279 w 1350"/>
                <a:gd name="T109" fmla="*/ 1014 h 1121"/>
                <a:gd name="T110" fmla="*/ 1269 w 1350"/>
                <a:gd name="T111" fmla="*/ 966 h 1121"/>
                <a:gd name="T112" fmla="*/ 1295 w 1350"/>
                <a:gd name="T113" fmla="*/ 985 h 1121"/>
                <a:gd name="T114" fmla="*/ 1314 w 1350"/>
                <a:gd name="T115" fmla="*/ 946 h 1121"/>
                <a:gd name="T116" fmla="*/ 1349 w 1350"/>
                <a:gd name="T117" fmla="*/ 902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50" h="1121">
                  <a:moveTo>
                    <a:pt x="1349" y="902"/>
                  </a:moveTo>
                  <a:cubicBezTo>
                    <a:pt x="1346" y="894"/>
                    <a:pt x="1346" y="894"/>
                    <a:pt x="1346" y="894"/>
                  </a:cubicBezTo>
                  <a:cubicBezTo>
                    <a:pt x="1344" y="889"/>
                    <a:pt x="1344" y="889"/>
                    <a:pt x="1344" y="889"/>
                  </a:cubicBezTo>
                  <a:cubicBezTo>
                    <a:pt x="1345" y="886"/>
                    <a:pt x="1345" y="886"/>
                    <a:pt x="1345" y="886"/>
                  </a:cubicBezTo>
                  <a:cubicBezTo>
                    <a:pt x="1346" y="883"/>
                    <a:pt x="1346" y="883"/>
                    <a:pt x="1346" y="883"/>
                  </a:cubicBezTo>
                  <a:cubicBezTo>
                    <a:pt x="1348" y="881"/>
                    <a:pt x="1348" y="881"/>
                    <a:pt x="1348" y="881"/>
                  </a:cubicBezTo>
                  <a:cubicBezTo>
                    <a:pt x="1349" y="879"/>
                    <a:pt x="1349" y="879"/>
                    <a:pt x="1349" y="879"/>
                  </a:cubicBezTo>
                  <a:cubicBezTo>
                    <a:pt x="1349" y="877"/>
                    <a:pt x="1349" y="877"/>
                    <a:pt x="1349" y="877"/>
                  </a:cubicBezTo>
                  <a:cubicBezTo>
                    <a:pt x="1348" y="869"/>
                    <a:pt x="1348" y="869"/>
                    <a:pt x="1348" y="869"/>
                  </a:cubicBezTo>
                  <a:cubicBezTo>
                    <a:pt x="1348" y="858"/>
                    <a:pt x="1348" y="858"/>
                    <a:pt x="1348" y="858"/>
                  </a:cubicBezTo>
                  <a:cubicBezTo>
                    <a:pt x="1347" y="854"/>
                    <a:pt x="1347" y="854"/>
                    <a:pt x="1347" y="854"/>
                  </a:cubicBezTo>
                  <a:cubicBezTo>
                    <a:pt x="1343" y="853"/>
                    <a:pt x="1343" y="853"/>
                    <a:pt x="1343" y="853"/>
                  </a:cubicBezTo>
                  <a:cubicBezTo>
                    <a:pt x="1341" y="853"/>
                    <a:pt x="1341" y="853"/>
                    <a:pt x="1341" y="853"/>
                  </a:cubicBezTo>
                  <a:cubicBezTo>
                    <a:pt x="1339" y="854"/>
                    <a:pt x="1339" y="854"/>
                    <a:pt x="1339" y="854"/>
                  </a:cubicBezTo>
                  <a:cubicBezTo>
                    <a:pt x="1336" y="855"/>
                    <a:pt x="1336" y="855"/>
                    <a:pt x="1336" y="855"/>
                  </a:cubicBezTo>
                  <a:cubicBezTo>
                    <a:pt x="1334" y="855"/>
                    <a:pt x="1334" y="855"/>
                    <a:pt x="1334" y="855"/>
                  </a:cubicBezTo>
                  <a:cubicBezTo>
                    <a:pt x="1332" y="853"/>
                    <a:pt x="1332" y="853"/>
                    <a:pt x="1332" y="853"/>
                  </a:cubicBezTo>
                  <a:cubicBezTo>
                    <a:pt x="1331" y="850"/>
                    <a:pt x="1331" y="850"/>
                    <a:pt x="1331" y="850"/>
                  </a:cubicBezTo>
                  <a:cubicBezTo>
                    <a:pt x="1330" y="848"/>
                    <a:pt x="1330" y="848"/>
                    <a:pt x="1330" y="848"/>
                  </a:cubicBezTo>
                  <a:cubicBezTo>
                    <a:pt x="1329" y="845"/>
                    <a:pt x="1329" y="845"/>
                    <a:pt x="1329" y="845"/>
                  </a:cubicBezTo>
                  <a:cubicBezTo>
                    <a:pt x="1327" y="844"/>
                    <a:pt x="1327" y="844"/>
                    <a:pt x="1327" y="844"/>
                  </a:cubicBezTo>
                  <a:cubicBezTo>
                    <a:pt x="1323" y="842"/>
                    <a:pt x="1323" y="842"/>
                    <a:pt x="1323" y="842"/>
                  </a:cubicBezTo>
                  <a:cubicBezTo>
                    <a:pt x="1321" y="840"/>
                    <a:pt x="1321" y="840"/>
                    <a:pt x="1321" y="840"/>
                  </a:cubicBezTo>
                  <a:cubicBezTo>
                    <a:pt x="1320" y="838"/>
                    <a:pt x="1320" y="838"/>
                    <a:pt x="1320" y="838"/>
                  </a:cubicBezTo>
                  <a:cubicBezTo>
                    <a:pt x="1319" y="832"/>
                    <a:pt x="1319" y="832"/>
                    <a:pt x="1319" y="832"/>
                  </a:cubicBezTo>
                  <a:cubicBezTo>
                    <a:pt x="1317" y="831"/>
                    <a:pt x="1317" y="831"/>
                    <a:pt x="1317" y="831"/>
                  </a:cubicBezTo>
                  <a:cubicBezTo>
                    <a:pt x="1313" y="832"/>
                    <a:pt x="1313" y="832"/>
                    <a:pt x="1313" y="832"/>
                  </a:cubicBezTo>
                  <a:cubicBezTo>
                    <a:pt x="1309" y="832"/>
                    <a:pt x="1309" y="832"/>
                    <a:pt x="1309" y="832"/>
                  </a:cubicBezTo>
                  <a:cubicBezTo>
                    <a:pt x="1308" y="835"/>
                    <a:pt x="1308" y="835"/>
                    <a:pt x="1308" y="835"/>
                  </a:cubicBezTo>
                  <a:cubicBezTo>
                    <a:pt x="1311" y="840"/>
                    <a:pt x="1311" y="840"/>
                    <a:pt x="1311" y="840"/>
                  </a:cubicBezTo>
                  <a:cubicBezTo>
                    <a:pt x="1313" y="842"/>
                    <a:pt x="1313" y="842"/>
                    <a:pt x="1313" y="842"/>
                  </a:cubicBezTo>
                  <a:cubicBezTo>
                    <a:pt x="1315" y="844"/>
                    <a:pt x="1315" y="844"/>
                    <a:pt x="1315" y="844"/>
                  </a:cubicBezTo>
                  <a:cubicBezTo>
                    <a:pt x="1316" y="845"/>
                    <a:pt x="1316" y="845"/>
                    <a:pt x="1316" y="845"/>
                  </a:cubicBezTo>
                  <a:cubicBezTo>
                    <a:pt x="1317" y="849"/>
                    <a:pt x="1317" y="849"/>
                    <a:pt x="1317" y="849"/>
                  </a:cubicBezTo>
                  <a:cubicBezTo>
                    <a:pt x="1316" y="852"/>
                    <a:pt x="1316" y="852"/>
                    <a:pt x="1316" y="852"/>
                  </a:cubicBezTo>
                  <a:cubicBezTo>
                    <a:pt x="1314" y="852"/>
                    <a:pt x="1314" y="852"/>
                    <a:pt x="1314" y="852"/>
                  </a:cubicBezTo>
                  <a:cubicBezTo>
                    <a:pt x="1306" y="849"/>
                    <a:pt x="1306" y="849"/>
                    <a:pt x="1306" y="849"/>
                  </a:cubicBezTo>
                  <a:cubicBezTo>
                    <a:pt x="1295" y="842"/>
                    <a:pt x="1295" y="842"/>
                    <a:pt x="1295" y="842"/>
                  </a:cubicBezTo>
                  <a:cubicBezTo>
                    <a:pt x="1292" y="839"/>
                    <a:pt x="1292" y="839"/>
                    <a:pt x="1292" y="839"/>
                  </a:cubicBezTo>
                  <a:cubicBezTo>
                    <a:pt x="1292" y="832"/>
                    <a:pt x="1292" y="832"/>
                    <a:pt x="1292" y="832"/>
                  </a:cubicBezTo>
                  <a:cubicBezTo>
                    <a:pt x="1289" y="825"/>
                    <a:pt x="1289" y="825"/>
                    <a:pt x="1289" y="825"/>
                  </a:cubicBezTo>
                  <a:cubicBezTo>
                    <a:pt x="1280" y="814"/>
                    <a:pt x="1280" y="814"/>
                    <a:pt x="1280" y="814"/>
                  </a:cubicBezTo>
                  <a:cubicBezTo>
                    <a:pt x="1275" y="807"/>
                    <a:pt x="1275" y="807"/>
                    <a:pt x="1275" y="807"/>
                  </a:cubicBezTo>
                  <a:cubicBezTo>
                    <a:pt x="1273" y="803"/>
                    <a:pt x="1273" y="803"/>
                    <a:pt x="1273" y="803"/>
                  </a:cubicBezTo>
                  <a:cubicBezTo>
                    <a:pt x="1272" y="799"/>
                    <a:pt x="1272" y="799"/>
                    <a:pt x="1272" y="799"/>
                  </a:cubicBezTo>
                  <a:cubicBezTo>
                    <a:pt x="1272" y="796"/>
                    <a:pt x="1272" y="796"/>
                    <a:pt x="1272" y="796"/>
                  </a:cubicBezTo>
                  <a:cubicBezTo>
                    <a:pt x="1268" y="793"/>
                    <a:pt x="1268" y="793"/>
                    <a:pt x="1268" y="793"/>
                  </a:cubicBezTo>
                  <a:cubicBezTo>
                    <a:pt x="1267" y="793"/>
                    <a:pt x="1267" y="793"/>
                    <a:pt x="1267" y="793"/>
                  </a:cubicBezTo>
                  <a:cubicBezTo>
                    <a:pt x="1263" y="792"/>
                    <a:pt x="1263" y="792"/>
                    <a:pt x="1263" y="792"/>
                  </a:cubicBezTo>
                  <a:cubicBezTo>
                    <a:pt x="1261" y="791"/>
                    <a:pt x="1261" y="791"/>
                    <a:pt x="1261" y="791"/>
                  </a:cubicBezTo>
                  <a:cubicBezTo>
                    <a:pt x="1261" y="781"/>
                    <a:pt x="1261" y="781"/>
                    <a:pt x="1261" y="781"/>
                  </a:cubicBezTo>
                  <a:cubicBezTo>
                    <a:pt x="1266" y="774"/>
                    <a:pt x="1266" y="774"/>
                    <a:pt x="1266" y="774"/>
                  </a:cubicBezTo>
                  <a:cubicBezTo>
                    <a:pt x="1272" y="766"/>
                    <a:pt x="1272" y="766"/>
                    <a:pt x="1272" y="766"/>
                  </a:cubicBezTo>
                  <a:cubicBezTo>
                    <a:pt x="1274" y="757"/>
                    <a:pt x="1274" y="757"/>
                    <a:pt x="1274" y="757"/>
                  </a:cubicBezTo>
                  <a:cubicBezTo>
                    <a:pt x="1271" y="747"/>
                    <a:pt x="1271" y="747"/>
                    <a:pt x="1271" y="747"/>
                  </a:cubicBezTo>
                  <a:cubicBezTo>
                    <a:pt x="1266" y="739"/>
                    <a:pt x="1266" y="739"/>
                    <a:pt x="1266" y="739"/>
                  </a:cubicBezTo>
                  <a:cubicBezTo>
                    <a:pt x="1260" y="732"/>
                    <a:pt x="1260" y="732"/>
                    <a:pt x="1260" y="732"/>
                  </a:cubicBezTo>
                  <a:cubicBezTo>
                    <a:pt x="1255" y="723"/>
                    <a:pt x="1255" y="723"/>
                    <a:pt x="1255" y="723"/>
                  </a:cubicBezTo>
                  <a:cubicBezTo>
                    <a:pt x="1254" y="718"/>
                    <a:pt x="1254" y="718"/>
                    <a:pt x="1254" y="718"/>
                  </a:cubicBezTo>
                  <a:cubicBezTo>
                    <a:pt x="1254" y="714"/>
                    <a:pt x="1254" y="714"/>
                    <a:pt x="1254" y="714"/>
                  </a:cubicBezTo>
                  <a:cubicBezTo>
                    <a:pt x="1254" y="710"/>
                    <a:pt x="1254" y="710"/>
                    <a:pt x="1254" y="710"/>
                  </a:cubicBezTo>
                  <a:cubicBezTo>
                    <a:pt x="1255" y="706"/>
                    <a:pt x="1255" y="706"/>
                    <a:pt x="1255" y="706"/>
                  </a:cubicBezTo>
                  <a:cubicBezTo>
                    <a:pt x="1253" y="701"/>
                    <a:pt x="1253" y="701"/>
                    <a:pt x="1253" y="701"/>
                  </a:cubicBezTo>
                  <a:cubicBezTo>
                    <a:pt x="1252" y="697"/>
                    <a:pt x="1252" y="697"/>
                    <a:pt x="1252" y="697"/>
                  </a:cubicBezTo>
                  <a:cubicBezTo>
                    <a:pt x="1251" y="693"/>
                    <a:pt x="1251" y="693"/>
                    <a:pt x="1251" y="693"/>
                  </a:cubicBezTo>
                  <a:cubicBezTo>
                    <a:pt x="1252" y="690"/>
                    <a:pt x="1252" y="690"/>
                    <a:pt x="1252" y="690"/>
                  </a:cubicBezTo>
                  <a:cubicBezTo>
                    <a:pt x="1246" y="686"/>
                    <a:pt x="1246" y="686"/>
                    <a:pt x="1246" y="686"/>
                  </a:cubicBezTo>
                  <a:cubicBezTo>
                    <a:pt x="1226" y="679"/>
                    <a:pt x="1226" y="679"/>
                    <a:pt x="1226" y="679"/>
                  </a:cubicBezTo>
                  <a:cubicBezTo>
                    <a:pt x="1222" y="674"/>
                    <a:pt x="1222" y="674"/>
                    <a:pt x="1222" y="674"/>
                  </a:cubicBezTo>
                  <a:cubicBezTo>
                    <a:pt x="1215" y="661"/>
                    <a:pt x="1215" y="661"/>
                    <a:pt x="1215" y="661"/>
                  </a:cubicBezTo>
                  <a:cubicBezTo>
                    <a:pt x="1209" y="654"/>
                    <a:pt x="1209" y="654"/>
                    <a:pt x="1209" y="654"/>
                  </a:cubicBezTo>
                  <a:cubicBezTo>
                    <a:pt x="1204" y="652"/>
                    <a:pt x="1204" y="652"/>
                    <a:pt x="1204" y="652"/>
                  </a:cubicBezTo>
                  <a:cubicBezTo>
                    <a:pt x="1192" y="648"/>
                    <a:pt x="1192" y="648"/>
                    <a:pt x="1192" y="648"/>
                  </a:cubicBezTo>
                  <a:cubicBezTo>
                    <a:pt x="1187" y="645"/>
                    <a:pt x="1187" y="645"/>
                    <a:pt x="1187" y="645"/>
                  </a:cubicBezTo>
                  <a:cubicBezTo>
                    <a:pt x="1175" y="634"/>
                    <a:pt x="1175" y="634"/>
                    <a:pt x="1175" y="634"/>
                  </a:cubicBezTo>
                  <a:cubicBezTo>
                    <a:pt x="1168" y="630"/>
                    <a:pt x="1168" y="630"/>
                    <a:pt x="1168" y="630"/>
                  </a:cubicBezTo>
                  <a:cubicBezTo>
                    <a:pt x="1165" y="629"/>
                    <a:pt x="1161" y="629"/>
                    <a:pt x="1158" y="628"/>
                  </a:cubicBezTo>
                  <a:cubicBezTo>
                    <a:pt x="1151" y="629"/>
                    <a:pt x="1151" y="629"/>
                    <a:pt x="1151" y="629"/>
                  </a:cubicBezTo>
                  <a:cubicBezTo>
                    <a:pt x="1148" y="627"/>
                    <a:pt x="1148" y="627"/>
                    <a:pt x="1148" y="627"/>
                  </a:cubicBezTo>
                  <a:cubicBezTo>
                    <a:pt x="1137" y="619"/>
                    <a:pt x="1137" y="619"/>
                    <a:pt x="1137" y="619"/>
                  </a:cubicBezTo>
                  <a:cubicBezTo>
                    <a:pt x="1129" y="617"/>
                    <a:pt x="1129" y="617"/>
                    <a:pt x="1129" y="617"/>
                  </a:cubicBezTo>
                  <a:cubicBezTo>
                    <a:pt x="1124" y="613"/>
                    <a:pt x="1124" y="613"/>
                    <a:pt x="1124" y="613"/>
                  </a:cubicBezTo>
                  <a:cubicBezTo>
                    <a:pt x="1118" y="607"/>
                    <a:pt x="1118" y="607"/>
                    <a:pt x="1118" y="607"/>
                  </a:cubicBezTo>
                  <a:cubicBezTo>
                    <a:pt x="1113" y="602"/>
                    <a:pt x="1113" y="602"/>
                    <a:pt x="1113" y="602"/>
                  </a:cubicBezTo>
                  <a:cubicBezTo>
                    <a:pt x="1105" y="598"/>
                    <a:pt x="1105" y="598"/>
                    <a:pt x="1105" y="598"/>
                  </a:cubicBezTo>
                  <a:cubicBezTo>
                    <a:pt x="1102" y="596"/>
                    <a:pt x="1102" y="596"/>
                    <a:pt x="1102" y="596"/>
                  </a:cubicBezTo>
                  <a:cubicBezTo>
                    <a:pt x="1100" y="592"/>
                    <a:pt x="1100" y="592"/>
                    <a:pt x="1100" y="592"/>
                  </a:cubicBezTo>
                  <a:cubicBezTo>
                    <a:pt x="1098" y="590"/>
                    <a:pt x="1098" y="590"/>
                    <a:pt x="1098" y="590"/>
                  </a:cubicBezTo>
                  <a:cubicBezTo>
                    <a:pt x="1092" y="585"/>
                    <a:pt x="1092" y="585"/>
                    <a:pt x="1092" y="585"/>
                  </a:cubicBezTo>
                  <a:cubicBezTo>
                    <a:pt x="1091" y="583"/>
                    <a:pt x="1091" y="583"/>
                    <a:pt x="1091" y="583"/>
                  </a:cubicBezTo>
                  <a:cubicBezTo>
                    <a:pt x="1079" y="574"/>
                    <a:pt x="1079" y="574"/>
                    <a:pt x="1079" y="574"/>
                  </a:cubicBezTo>
                  <a:cubicBezTo>
                    <a:pt x="1078" y="572"/>
                    <a:pt x="1078" y="572"/>
                    <a:pt x="1078" y="572"/>
                  </a:cubicBezTo>
                  <a:cubicBezTo>
                    <a:pt x="1076" y="570"/>
                    <a:pt x="1076" y="570"/>
                    <a:pt x="1076" y="570"/>
                  </a:cubicBezTo>
                  <a:cubicBezTo>
                    <a:pt x="1075" y="567"/>
                    <a:pt x="1075" y="567"/>
                    <a:pt x="1075" y="567"/>
                  </a:cubicBezTo>
                  <a:cubicBezTo>
                    <a:pt x="1073" y="563"/>
                    <a:pt x="1073" y="563"/>
                    <a:pt x="1073" y="563"/>
                  </a:cubicBezTo>
                  <a:cubicBezTo>
                    <a:pt x="1070" y="552"/>
                    <a:pt x="1070" y="552"/>
                    <a:pt x="1070" y="552"/>
                  </a:cubicBezTo>
                  <a:cubicBezTo>
                    <a:pt x="1070" y="543"/>
                    <a:pt x="1070" y="543"/>
                    <a:pt x="1070" y="543"/>
                  </a:cubicBezTo>
                  <a:cubicBezTo>
                    <a:pt x="1073" y="535"/>
                    <a:pt x="1073" y="535"/>
                    <a:pt x="1073" y="535"/>
                  </a:cubicBezTo>
                  <a:cubicBezTo>
                    <a:pt x="1081" y="519"/>
                    <a:pt x="1081" y="519"/>
                    <a:pt x="1081" y="519"/>
                  </a:cubicBezTo>
                  <a:cubicBezTo>
                    <a:pt x="1088" y="490"/>
                    <a:pt x="1088" y="490"/>
                    <a:pt x="1088" y="490"/>
                  </a:cubicBezTo>
                  <a:cubicBezTo>
                    <a:pt x="1097" y="474"/>
                    <a:pt x="1097" y="474"/>
                    <a:pt x="1097" y="474"/>
                  </a:cubicBezTo>
                  <a:cubicBezTo>
                    <a:pt x="1099" y="466"/>
                    <a:pt x="1099" y="466"/>
                    <a:pt x="1099" y="466"/>
                  </a:cubicBezTo>
                  <a:cubicBezTo>
                    <a:pt x="1098" y="455"/>
                    <a:pt x="1098" y="455"/>
                    <a:pt x="1098" y="455"/>
                  </a:cubicBezTo>
                  <a:cubicBezTo>
                    <a:pt x="1097" y="446"/>
                    <a:pt x="1097" y="446"/>
                    <a:pt x="1097" y="446"/>
                  </a:cubicBezTo>
                  <a:cubicBezTo>
                    <a:pt x="1097" y="439"/>
                    <a:pt x="1097" y="439"/>
                    <a:pt x="1097" y="439"/>
                  </a:cubicBezTo>
                  <a:cubicBezTo>
                    <a:pt x="1099" y="437"/>
                    <a:pt x="1099" y="437"/>
                    <a:pt x="1099" y="437"/>
                  </a:cubicBezTo>
                  <a:cubicBezTo>
                    <a:pt x="1101" y="434"/>
                    <a:pt x="1101" y="434"/>
                    <a:pt x="1101" y="434"/>
                  </a:cubicBezTo>
                  <a:cubicBezTo>
                    <a:pt x="1105" y="428"/>
                    <a:pt x="1105" y="428"/>
                    <a:pt x="1105" y="428"/>
                  </a:cubicBezTo>
                  <a:cubicBezTo>
                    <a:pt x="1107" y="421"/>
                    <a:pt x="1107" y="421"/>
                    <a:pt x="1107" y="421"/>
                  </a:cubicBezTo>
                  <a:cubicBezTo>
                    <a:pt x="1108" y="417"/>
                    <a:pt x="1108" y="417"/>
                    <a:pt x="1108" y="417"/>
                  </a:cubicBezTo>
                  <a:cubicBezTo>
                    <a:pt x="1105" y="411"/>
                    <a:pt x="1105" y="411"/>
                    <a:pt x="1105" y="411"/>
                  </a:cubicBezTo>
                  <a:cubicBezTo>
                    <a:pt x="1096" y="405"/>
                    <a:pt x="1096" y="405"/>
                    <a:pt x="1096" y="405"/>
                  </a:cubicBezTo>
                  <a:cubicBezTo>
                    <a:pt x="1076" y="396"/>
                    <a:pt x="1076" y="396"/>
                    <a:pt x="1076" y="396"/>
                  </a:cubicBezTo>
                  <a:cubicBezTo>
                    <a:pt x="1066" y="394"/>
                    <a:pt x="1066" y="394"/>
                    <a:pt x="1066" y="394"/>
                  </a:cubicBezTo>
                  <a:cubicBezTo>
                    <a:pt x="1062" y="394"/>
                    <a:pt x="1062" y="394"/>
                    <a:pt x="1062" y="394"/>
                  </a:cubicBezTo>
                  <a:cubicBezTo>
                    <a:pt x="1058" y="393"/>
                    <a:pt x="1058" y="393"/>
                    <a:pt x="1058" y="393"/>
                  </a:cubicBezTo>
                  <a:cubicBezTo>
                    <a:pt x="1051" y="389"/>
                    <a:pt x="1051" y="389"/>
                    <a:pt x="1051" y="389"/>
                  </a:cubicBezTo>
                  <a:cubicBezTo>
                    <a:pt x="1047" y="388"/>
                    <a:pt x="1047" y="388"/>
                    <a:pt x="1047" y="388"/>
                  </a:cubicBezTo>
                  <a:cubicBezTo>
                    <a:pt x="1038" y="391"/>
                    <a:pt x="1038" y="391"/>
                    <a:pt x="1038" y="391"/>
                  </a:cubicBezTo>
                  <a:cubicBezTo>
                    <a:pt x="1027" y="408"/>
                    <a:pt x="1027" y="408"/>
                    <a:pt x="1027" y="408"/>
                  </a:cubicBezTo>
                  <a:cubicBezTo>
                    <a:pt x="1019" y="413"/>
                    <a:pt x="1019" y="413"/>
                    <a:pt x="1019" y="413"/>
                  </a:cubicBezTo>
                  <a:cubicBezTo>
                    <a:pt x="1011" y="411"/>
                    <a:pt x="1011" y="411"/>
                    <a:pt x="1011" y="411"/>
                  </a:cubicBezTo>
                  <a:cubicBezTo>
                    <a:pt x="1004" y="404"/>
                    <a:pt x="1004" y="404"/>
                    <a:pt x="1004" y="404"/>
                  </a:cubicBezTo>
                  <a:cubicBezTo>
                    <a:pt x="994" y="386"/>
                    <a:pt x="994" y="386"/>
                    <a:pt x="994" y="386"/>
                  </a:cubicBezTo>
                  <a:cubicBezTo>
                    <a:pt x="994" y="383"/>
                    <a:pt x="994" y="383"/>
                    <a:pt x="994" y="383"/>
                  </a:cubicBezTo>
                  <a:cubicBezTo>
                    <a:pt x="994" y="379"/>
                    <a:pt x="994" y="379"/>
                    <a:pt x="994" y="379"/>
                  </a:cubicBezTo>
                  <a:cubicBezTo>
                    <a:pt x="992" y="375"/>
                    <a:pt x="992" y="375"/>
                    <a:pt x="992" y="375"/>
                  </a:cubicBezTo>
                  <a:cubicBezTo>
                    <a:pt x="991" y="372"/>
                    <a:pt x="991" y="372"/>
                    <a:pt x="991" y="372"/>
                  </a:cubicBezTo>
                  <a:cubicBezTo>
                    <a:pt x="989" y="369"/>
                    <a:pt x="989" y="369"/>
                    <a:pt x="989" y="369"/>
                  </a:cubicBezTo>
                  <a:cubicBezTo>
                    <a:pt x="990" y="365"/>
                    <a:pt x="990" y="365"/>
                    <a:pt x="990" y="365"/>
                  </a:cubicBezTo>
                  <a:cubicBezTo>
                    <a:pt x="991" y="363"/>
                    <a:pt x="991" y="363"/>
                    <a:pt x="991" y="363"/>
                  </a:cubicBezTo>
                  <a:cubicBezTo>
                    <a:pt x="992" y="360"/>
                    <a:pt x="992" y="360"/>
                    <a:pt x="992" y="360"/>
                  </a:cubicBezTo>
                  <a:cubicBezTo>
                    <a:pt x="991" y="357"/>
                    <a:pt x="991" y="357"/>
                    <a:pt x="991" y="357"/>
                  </a:cubicBezTo>
                  <a:cubicBezTo>
                    <a:pt x="987" y="352"/>
                    <a:pt x="987" y="352"/>
                    <a:pt x="987" y="352"/>
                  </a:cubicBezTo>
                  <a:cubicBezTo>
                    <a:pt x="985" y="349"/>
                    <a:pt x="985" y="349"/>
                    <a:pt x="985" y="349"/>
                  </a:cubicBezTo>
                  <a:cubicBezTo>
                    <a:pt x="985" y="346"/>
                    <a:pt x="985" y="346"/>
                    <a:pt x="985" y="346"/>
                  </a:cubicBezTo>
                  <a:cubicBezTo>
                    <a:pt x="985" y="339"/>
                    <a:pt x="985" y="339"/>
                    <a:pt x="985" y="339"/>
                  </a:cubicBezTo>
                  <a:cubicBezTo>
                    <a:pt x="984" y="336"/>
                    <a:pt x="984" y="336"/>
                    <a:pt x="984" y="336"/>
                  </a:cubicBezTo>
                  <a:cubicBezTo>
                    <a:pt x="983" y="331"/>
                    <a:pt x="983" y="331"/>
                    <a:pt x="983" y="331"/>
                  </a:cubicBezTo>
                  <a:cubicBezTo>
                    <a:pt x="980" y="326"/>
                    <a:pt x="980" y="326"/>
                    <a:pt x="980" y="326"/>
                  </a:cubicBezTo>
                  <a:cubicBezTo>
                    <a:pt x="974" y="317"/>
                    <a:pt x="974" y="317"/>
                    <a:pt x="974" y="317"/>
                  </a:cubicBezTo>
                  <a:cubicBezTo>
                    <a:pt x="969" y="311"/>
                    <a:pt x="969" y="311"/>
                    <a:pt x="969" y="311"/>
                  </a:cubicBezTo>
                  <a:cubicBezTo>
                    <a:pt x="965" y="308"/>
                    <a:pt x="965" y="308"/>
                    <a:pt x="965" y="308"/>
                  </a:cubicBezTo>
                  <a:cubicBezTo>
                    <a:pt x="917" y="278"/>
                    <a:pt x="917" y="278"/>
                    <a:pt x="917" y="278"/>
                  </a:cubicBezTo>
                  <a:cubicBezTo>
                    <a:pt x="914" y="276"/>
                    <a:pt x="914" y="276"/>
                    <a:pt x="914" y="276"/>
                  </a:cubicBezTo>
                  <a:cubicBezTo>
                    <a:pt x="913" y="273"/>
                    <a:pt x="913" y="273"/>
                    <a:pt x="913" y="273"/>
                  </a:cubicBezTo>
                  <a:cubicBezTo>
                    <a:pt x="912" y="267"/>
                    <a:pt x="912" y="267"/>
                    <a:pt x="912" y="267"/>
                  </a:cubicBezTo>
                  <a:cubicBezTo>
                    <a:pt x="909" y="263"/>
                    <a:pt x="909" y="263"/>
                    <a:pt x="909" y="263"/>
                  </a:cubicBezTo>
                  <a:cubicBezTo>
                    <a:pt x="906" y="259"/>
                    <a:pt x="906" y="259"/>
                    <a:pt x="906" y="259"/>
                  </a:cubicBezTo>
                  <a:cubicBezTo>
                    <a:pt x="854" y="219"/>
                    <a:pt x="854" y="219"/>
                    <a:pt x="854" y="219"/>
                  </a:cubicBezTo>
                  <a:cubicBezTo>
                    <a:pt x="850" y="213"/>
                    <a:pt x="850" y="213"/>
                    <a:pt x="850" y="213"/>
                  </a:cubicBezTo>
                  <a:cubicBezTo>
                    <a:pt x="847" y="205"/>
                    <a:pt x="847" y="205"/>
                    <a:pt x="847" y="205"/>
                  </a:cubicBezTo>
                  <a:cubicBezTo>
                    <a:pt x="846" y="199"/>
                    <a:pt x="846" y="199"/>
                    <a:pt x="846" y="199"/>
                  </a:cubicBezTo>
                  <a:cubicBezTo>
                    <a:pt x="845" y="197"/>
                    <a:pt x="845" y="197"/>
                    <a:pt x="845" y="197"/>
                  </a:cubicBezTo>
                  <a:cubicBezTo>
                    <a:pt x="844" y="194"/>
                    <a:pt x="844" y="194"/>
                    <a:pt x="844" y="194"/>
                  </a:cubicBezTo>
                  <a:cubicBezTo>
                    <a:pt x="838" y="190"/>
                    <a:pt x="838" y="190"/>
                    <a:pt x="838" y="190"/>
                  </a:cubicBezTo>
                  <a:cubicBezTo>
                    <a:pt x="837" y="187"/>
                    <a:pt x="837" y="187"/>
                    <a:pt x="837" y="187"/>
                  </a:cubicBezTo>
                  <a:cubicBezTo>
                    <a:pt x="834" y="184"/>
                    <a:pt x="834" y="184"/>
                    <a:pt x="834" y="184"/>
                  </a:cubicBezTo>
                  <a:cubicBezTo>
                    <a:pt x="833" y="182"/>
                    <a:pt x="833" y="182"/>
                    <a:pt x="833" y="182"/>
                  </a:cubicBezTo>
                  <a:cubicBezTo>
                    <a:pt x="833" y="179"/>
                    <a:pt x="833" y="179"/>
                    <a:pt x="833" y="179"/>
                  </a:cubicBezTo>
                  <a:cubicBezTo>
                    <a:pt x="834" y="172"/>
                    <a:pt x="834" y="172"/>
                    <a:pt x="834" y="172"/>
                  </a:cubicBezTo>
                  <a:cubicBezTo>
                    <a:pt x="833" y="166"/>
                    <a:pt x="833" y="166"/>
                    <a:pt x="833" y="166"/>
                  </a:cubicBezTo>
                  <a:cubicBezTo>
                    <a:pt x="833" y="164"/>
                    <a:pt x="833" y="164"/>
                    <a:pt x="833" y="164"/>
                  </a:cubicBezTo>
                  <a:cubicBezTo>
                    <a:pt x="832" y="162"/>
                    <a:pt x="832" y="162"/>
                    <a:pt x="832" y="162"/>
                  </a:cubicBezTo>
                  <a:cubicBezTo>
                    <a:pt x="831" y="160"/>
                    <a:pt x="831" y="160"/>
                    <a:pt x="831" y="160"/>
                  </a:cubicBezTo>
                  <a:cubicBezTo>
                    <a:pt x="830" y="159"/>
                    <a:pt x="830" y="159"/>
                    <a:pt x="830" y="159"/>
                  </a:cubicBezTo>
                  <a:cubicBezTo>
                    <a:pt x="826" y="155"/>
                    <a:pt x="826" y="155"/>
                    <a:pt x="826" y="155"/>
                  </a:cubicBezTo>
                  <a:cubicBezTo>
                    <a:pt x="823" y="151"/>
                    <a:pt x="823" y="151"/>
                    <a:pt x="823" y="151"/>
                  </a:cubicBezTo>
                  <a:cubicBezTo>
                    <a:pt x="822" y="147"/>
                    <a:pt x="822" y="147"/>
                    <a:pt x="822" y="147"/>
                  </a:cubicBezTo>
                  <a:cubicBezTo>
                    <a:pt x="814" y="107"/>
                    <a:pt x="814" y="107"/>
                    <a:pt x="814" y="107"/>
                  </a:cubicBezTo>
                  <a:cubicBezTo>
                    <a:pt x="813" y="95"/>
                    <a:pt x="813" y="95"/>
                    <a:pt x="813" y="95"/>
                  </a:cubicBezTo>
                  <a:cubicBezTo>
                    <a:pt x="814" y="85"/>
                    <a:pt x="814" y="85"/>
                    <a:pt x="814" y="85"/>
                  </a:cubicBezTo>
                  <a:cubicBezTo>
                    <a:pt x="816" y="72"/>
                    <a:pt x="816" y="72"/>
                    <a:pt x="816" y="72"/>
                  </a:cubicBezTo>
                  <a:cubicBezTo>
                    <a:pt x="819" y="61"/>
                    <a:pt x="819" y="61"/>
                    <a:pt x="819" y="61"/>
                  </a:cubicBezTo>
                  <a:cubicBezTo>
                    <a:pt x="825" y="55"/>
                    <a:pt x="825" y="55"/>
                    <a:pt x="825" y="55"/>
                  </a:cubicBezTo>
                  <a:cubicBezTo>
                    <a:pt x="825" y="55"/>
                    <a:pt x="825" y="55"/>
                    <a:pt x="825" y="55"/>
                  </a:cubicBezTo>
                  <a:cubicBezTo>
                    <a:pt x="822" y="53"/>
                    <a:pt x="822" y="53"/>
                    <a:pt x="822" y="53"/>
                  </a:cubicBezTo>
                  <a:cubicBezTo>
                    <a:pt x="817" y="51"/>
                    <a:pt x="817" y="51"/>
                    <a:pt x="817" y="51"/>
                  </a:cubicBezTo>
                  <a:cubicBezTo>
                    <a:pt x="814" y="50"/>
                    <a:pt x="814" y="50"/>
                    <a:pt x="814" y="50"/>
                  </a:cubicBezTo>
                  <a:cubicBezTo>
                    <a:pt x="807" y="43"/>
                    <a:pt x="807" y="43"/>
                    <a:pt x="807" y="43"/>
                  </a:cubicBezTo>
                  <a:cubicBezTo>
                    <a:pt x="805" y="41"/>
                    <a:pt x="805" y="41"/>
                    <a:pt x="805" y="41"/>
                  </a:cubicBezTo>
                  <a:cubicBezTo>
                    <a:pt x="805" y="39"/>
                    <a:pt x="805" y="39"/>
                    <a:pt x="805" y="39"/>
                  </a:cubicBezTo>
                  <a:cubicBezTo>
                    <a:pt x="805" y="38"/>
                    <a:pt x="805" y="38"/>
                    <a:pt x="805" y="38"/>
                  </a:cubicBezTo>
                  <a:cubicBezTo>
                    <a:pt x="805" y="36"/>
                    <a:pt x="805" y="36"/>
                    <a:pt x="805" y="36"/>
                  </a:cubicBezTo>
                  <a:cubicBezTo>
                    <a:pt x="803" y="34"/>
                    <a:pt x="803" y="34"/>
                    <a:pt x="803" y="34"/>
                  </a:cubicBezTo>
                  <a:cubicBezTo>
                    <a:pt x="802" y="33"/>
                    <a:pt x="802" y="33"/>
                    <a:pt x="802" y="33"/>
                  </a:cubicBezTo>
                  <a:cubicBezTo>
                    <a:pt x="798" y="32"/>
                    <a:pt x="798" y="32"/>
                    <a:pt x="798" y="32"/>
                  </a:cubicBezTo>
                  <a:cubicBezTo>
                    <a:pt x="796" y="31"/>
                    <a:pt x="796" y="31"/>
                    <a:pt x="796" y="31"/>
                  </a:cubicBezTo>
                  <a:cubicBezTo>
                    <a:pt x="795" y="29"/>
                    <a:pt x="795" y="29"/>
                    <a:pt x="795" y="29"/>
                  </a:cubicBezTo>
                  <a:cubicBezTo>
                    <a:pt x="795" y="28"/>
                    <a:pt x="795" y="28"/>
                    <a:pt x="795" y="28"/>
                  </a:cubicBezTo>
                  <a:cubicBezTo>
                    <a:pt x="794" y="27"/>
                    <a:pt x="794" y="27"/>
                    <a:pt x="794" y="27"/>
                  </a:cubicBezTo>
                  <a:cubicBezTo>
                    <a:pt x="793" y="27"/>
                    <a:pt x="793" y="27"/>
                    <a:pt x="793" y="27"/>
                  </a:cubicBezTo>
                  <a:cubicBezTo>
                    <a:pt x="791" y="27"/>
                    <a:pt x="791" y="27"/>
                    <a:pt x="791" y="27"/>
                  </a:cubicBezTo>
                  <a:cubicBezTo>
                    <a:pt x="790" y="27"/>
                    <a:pt x="790" y="27"/>
                    <a:pt x="790" y="27"/>
                  </a:cubicBezTo>
                  <a:cubicBezTo>
                    <a:pt x="789" y="26"/>
                    <a:pt x="789" y="26"/>
                    <a:pt x="789" y="26"/>
                  </a:cubicBezTo>
                  <a:cubicBezTo>
                    <a:pt x="788" y="25"/>
                    <a:pt x="788" y="25"/>
                    <a:pt x="788" y="25"/>
                  </a:cubicBezTo>
                  <a:cubicBezTo>
                    <a:pt x="787" y="21"/>
                    <a:pt x="787" y="21"/>
                    <a:pt x="787" y="21"/>
                  </a:cubicBezTo>
                  <a:cubicBezTo>
                    <a:pt x="787" y="20"/>
                    <a:pt x="787" y="20"/>
                    <a:pt x="787" y="20"/>
                  </a:cubicBezTo>
                  <a:cubicBezTo>
                    <a:pt x="782" y="18"/>
                    <a:pt x="782" y="18"/>
                    <a:pt x="782" y="18"/>
                  </a:cubicBezTo>
                  <a:cubicBezTo>
                    <a:pt x="778" y="17"/>
                    <a:pt x="778" y="17"/>
                    <a:pt x="778" y="17"/>
                  </a:cubicBezTo>
                  <a:cubicBezTo>
                    <a:pt x="776" y="16"/>
                    <a:pt x="776" y="16"/>
                    <a:pt x="776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3" y="12"/>
                    <a:pt x="773" y="12"/>
                    <a:pt x="773" y="12"/>
                  </a:cubicBezTo>
                  <a:cubicBezTo>
                    <a:pt x="773" y="10"/>
                    <a:pt x="773" y="10"/>
                    <a:pt x="773" y="10"/>
                  </a:cubicBezTo>
                  <a:cubicBezTo>
                    <a:pt x="773" y="7"/>
                    <a:pt x="773" y="7"/>
                    <a:pt x="773" y="7"/>
                  </a:cubicBezTo>
                  <a:cubicBezTo>
                    <a:pt x="772" y="5"/>
                    <a:pt x="772" y="5"/>
                    <a:pt x="772" y="5"/>
                  </a:cubicBezTo>
                  <a:cubicBezTo>
                    <a:pt x="768" y="3"/>
                    <a:pt x="768" y="3"/>
                    <a:pt x="768" y="3"/>
                  </a:cubicBezTo>
                  <a:cubicBezTo>
                    <a:pt x="767" y="2"/>
                    <a:pt x="766" y="1"/>
                    <a:pt x="765" y="0"/>
                  </a:cubicBezTo>
                  <a:cubicBezTo>
                    <a:pt x="746" y="2"/>
                    <a:pt x="746" y="2"/>
                    <a:pt x="746" y="2"/>
                  </a:cubicBezTo>
                  <a:cubicBezTo>
                    <a:pt x="725" y="6"/>
                    <a:pt x="725" y="6"/>
                    <a:pt x="725" y="6"/>
                  </a:cubicBezTo>
                  <a:cubicBezTo>
                    <a:pt x="653" y="12"/>
                    <a:pt x="580" y="20"/>
                    <a:pt x="508" y="27"/>
                  </a:cubicBezTo>
                  <a:cubicBezTo>
                    <a:pt x="478" y="28"/>
                    <a:pt x="449" y="30"/>
                    <a:pt x="419" y="31"/>
                  </a:cubicBezTo>
                  <a:cubicBezTo>
                    <a:pt x="391" y="34"/>
                    <a:pt x="362" y="36"/>
                    <a:pt x="333" y="38"/>
                  </a:cubicBezTo>
                  <a:cubicBezTo>
                    <a:pt x="304" y="40"/>
                    <a:pt x="275" y="42"/>
                    <a:pt x="246" y="44"/>
                  </a:cubicBezTo>
                  <a:cubicBezTo>
                    <a:pt x="165" y="46"/>
                    <a:pt x="83" y="47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29" y="112"/>
                    <a:pt x="29" y="112"/>
                    <a:pt x="29" y="112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33" y="118"/>
                    <a:pt x="33" y="118"/>
                    <a:pt x="33" y="118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42" y="124"/>
                    <a:pt x="42" y="124"/>
                    <a:pt x="42" y="124"/>
                  </a:cubicBezTo>
                  <a:cubicBezTo>
                    <a:pt x="44" y="127"/>
                    <a:pt x="44" y="127"/>
                    <a:pt x="44" y="127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9" y="133"/>
                    <a:pt x="59" y="133"/>
                    <a:pt x="59" y="133"/>
                  </a:cubicBezTo>
                  <a:cubicBezTo>
                    <a:pt x="62" y="135"/>
                    <a:pt x="62" y="135"/>
                    <a:pt x="62" y="135"/>
                  </a:cubicBezTo>
                  <a:cubicBezTo>
                    <a:pt x="61" y="138"/>
                    <a:pt x="61" y="138"/>
                    <a:pt x="61" y="138"/>
                  </a:cubicBezTo>
                  <a:cubicBezTo>
                    <a:pt x="59" y="145"/>
                    <a:pt x="59" y="145"/>
                    <a:pt x="59" y="145"/>
                  </a:cubicBezTo>
                  <a:cubicBezTo>
                    <a:pt x="64" y="151"/>
                    <a:pt x="64" y="151"/>
                    <a:pt x="64" y="151"/>
                  </a:cubicBezTo>
                  <a:cubicBezTo>
                    <a:pt x="67" y="155"/>
                    <a:pt x="67" y="155"/>
                    <a:pt x="67" y="155"/>
                  </a:cubicBezTo>
                  <a:cubicBezTo>
                    <a:pt x="68" y="159"/>
                    <a:pt x="68" y="159"/>
                    <a:pt x="68" y="159"/>
                  </a:cubicBezTo>
                  <a:cubicBezTo>
                    <a:pt x="74" y="165"/>
                    <a:pt x="74" y="165"/>
                    <a:pt x="74" y="165"/>
                  </a:cubicBezTo>
                  <a:cubicBezTo>
                    <a:pt x="75" y="166"/>
                    <a:pt x="75" y="166"/>
                    <a:pt x="75" y="166"/>
                  </a:cubicBezTo>
                  <a:cubicBezTo>
                    <a:pt x="74" y="168"/>
                    <a:pt x="74" y="168"/>
                    <a:pt x="74" y="168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5" y="186"/>
                    <a:pt x="75" y="186"/>
                    <a:pt x="75" y="186"/>
                  </a:cubicBezTo>
                  <a:cubicBezTo>
                    <a:pt x="84" y="187"/>
                    <a:pt x="84" y="187"/>
                    <a:pt x="84" y="187"/>
                  </a:cubicBezTo>
                  <a:cubicBezTo>
                    <a:pt x="87" y="189"/>
                    <a:pt x="87" y="189"/>
                    <a:pt x="87" y="189"/>
                  </a:cubicBezTo>
                  <a:cubicBezTo>
                    <a:pt x="93" y="193"/>
                    <a:pt x="98" y="198"/>
                    <a:pt x="104" y="203"/>
                  </a:cubicBezTo>
                  <a:cubicBezTo>
                    <a:pt x="107" y="207"/>
                    <a:pt x="107" y="207"/>
                    <a:pt x="107" y="207"/>
                  </a:cubicBezTo>
                  <a:cubicBezTo>
                    <a:pt x="109" y="207"/>
                    <a:pt x="109" y="207"/>
                    <a:pt x="109" y="207"/>
                  </a:cubicBezTo>
                  <a:cubicBezTo>
                    <a:pt x="111" y="207"/>
                    <a:pt x="111" y="207"/>
                    <a:pt x="111" y="207"/>
                  </a:cubicBezTo>
                  <a:cubicBezTo>
                    <a:pt x="113" y="208"/>
                    <a:pt x="113" y="208"/>
                    <a:pt x="113" y="208"/>
                  </a:cubicBezTo>
                  <a:cubicBezTo>
                    <a:pt x="114" y="210"/>
                    <a:pt x="114" y="210"/>
                    <a:pt x="114" y="210"/>
                  </a:cubicBezTo>
                  <a:cubicBezTo>
                    <a:pt x="115" y="212"/>
                    <a:pt x="115" y="212"/>
                    <a:pt x="115" y="212"/>
                  </a:cubicBezTo>
                  <a:cubicBezTo>
                    <a:pt x="116" y="214"/>
                    <a:pt x="116" y="214"/>
                    <a:pt x="116" y="214"/>
                  </a:cubicBezTo>
                  <a:cubicBezTo>
                    <a:pt x="118" y="215"/>
                    <a:pt x="118" y="215"/>
                    <a:pt x="118" y="215"/>
                  </a:cubicBezTo>
                  <a:cubicBezTo>
                    <a:pt x="120" y="216"/>
                    <a:pt x="120" y="216"/>
                    <a:pt x="120" y="216"/>
                  </a:cubicBezTo>
                  <a:cubicBezTo>
                    <a:pt x="124" y="216"/>
                    <a:pt x="124" y="216"/>
                    <a:pt x="124" y="216"/>
                  </a:cubicBezTo>
                  <a:cubicBezTo>
                    <a:pt x="126" y="217"/>
                    <a:pt x="126" y="217"/>
                    <a:pt x="126" y="217"/>
                  </a:cubicBezTo>
                  <a:cubicBezTo>
                    <a:pt x="128" y="218"/>
                    <a:pt x="128" y="218"/>
                    <a:pt x="128" y="218"/>
                  </a:cubicBezTo>
                  <a:cubicBezTo>
                    <a:pt x="133" y="224"/>
                    <a:pt x="133" y="224"/>
                    <a:pt x="133" y="224"/>
                  </a:cubicBezTo>
                  <a:cubicBezTo>
                    <a:pt x="137" y="226"/>
                    <a:pt x="137" y="226"/>
                    <a:pt x="137" y="226"/>
                  </a:cubicBezTo>
                  <a:cubicBezTo>
                    <a:pt x="142" y="225"/>
                    <a:pt x="142" y="225"/>
                    <a:pt x="142" y="225"/>
                  </a:cubicBezTo>
                  <a:cubicBezTo>
                    <a:pt x="146" y="222"/>
                    <a:pt x="146" y="222"/>
                    <a:pt x="146" y="222"/>
                  </a:cubicBezTo>
                  <a:cubicBezTo>
                    <a:pt x="151" y="217"/>
                    <a:pt x="151" y="217"/>
                    <a:pt x="151" y="217"/>
                  </a:cubicBezTo>
                  <a:cubicBezTo>
                    <a:pt x="154" y="215"/>
                    <a:pt x="154" y="215"/>
                    <a:pt x="154" y="215"/>
                  </a:cubicBezTo>
                  <a:cubicBezTo>
                    <a:pt x="157" y="214"/>
                    <a:pt x="157" y="214"/>
                    <a:pt x="157" y="214"/>
                  </a:cubicBezTo>
                  <a:cubicBezTo>
                    <a:pt x="162" y="213"/>
                    <a:pt x="162" y="213"/>
                    <a:pt x="162" y="213"/>
                  </a:cubicBezTo>
                  <a:cubicBezTo>
                    <a:pt x="164" y="215"/>
                    <a:pt x="164" y="215"/>
                    <a:pt x="164" y="215"/>
                  </a:cubicBezTo>
                  <a:cubicBezTo>
                    <a:pt x="166" y="218"/>
                    <a:pt x="166" y="218"/>
                    <a:pt x="166" y="218"/>
                  </a:cubicBezTo>
                  <a:cubicBezTo>
                    <a:pt x="166" y="221"/>
                    <a:pt x="166" y="221"/>
                    <a:pt x="166" y="221"/>
                  </a:cubicBezTo>
                  <a:cubicBezTo>
                    <a:pt x="164" y="224"/>
                    <a:pt x="164" y="224"/>
                    <a:pt x="164" y="224"/>
                  </a:cubicBezTo>
                  <a:cubicBezTo>
                    <a:pt x="167" y="227"/>
                    <a:pt x="167" y="227"/>
                    <a:pt x="167" y="227"/>
                  </a:cubicBezTo>
                  <a:cubicBezTo>
                    <a:pt x="176" y="232"/>
                    <a:pt x="176" y="232"/>
                    <a:pt x="176" y="232"/>
                  </a:cubicBezTo>
                  <a:cubicBezTo>
                    <a:pt x="178" y="234"/>
                    <a:pt x="178" y="234"/>
                    <a:pt x="178" y="234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7" y="242"/>
                    <a:pt x="177" y="242"/>
                    <a:pt x="177" y="242"/>
                  </a:cubicBezTo>
                  <a:cubicBezTo>
                    <a:pt x="177" y="244"/>
                    <a:pt x="177" y="244"/>
                    <a:pt x="177" y="244"/>
                  </a:cubicBezTo>
                  <a:cubicBezTo>
                    <a:pt x="178" y="247"/>
                    <a:pt x="178" y="247"/>
                    <a:pt x="178" y="247"/>
                  </a:cubicBezTo>
                  <a:cubicBezTo>
                    <a:pt x="179" y="249"/>
                    <a:pt x="179" y="249"/>
                    <a:pt x="179" y="249"/>
                  </a:cubicBezTo>
                  <a:cubicBezTo>
                    <a:pt x="180" y="251"/>
                    <a:pt x="180" y="251"/>
                    <a:pt x="180" y="251"/>
                  </a:cubicBezTo>
                  <a:cubicBezTo>
                    <a:pt x="180" y="254"/>
                    <a:pt x="180" y="254"/>
                    <a:pt x="180" y="254"/>
                  </a:cubicBezTo>
                  <a:cubicBezTo>
                    <a:pt x="177" y="257"/>
                    <a:pt x="177" y="257"/>
                    <a:pt x="177" y="257"/>
                  </a:cubicBezTo>
                  <a:cubicBezTo>
                    <a:pt x="173" y="257"/>
                    <a:pt x="173" y="257"/>
                    <a:pt x="173" y="257"/>
                  </a:cubicBezTo>
                  <a:cubicBezTo>
                    <a:pt x="164" y="254"/>
                    <a:pt x="164" y="254"/>
                    <a:pt x="164" y="254"/>
                  </a:cubicBezTo>
                  <a:cubicBezTo>
                    <a:pt x="162" y="255"/>
                    <a:pt x="162" y="255"/>
                    <a:pt x="162" y="255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161" y="260"/>
                    <a:pt x="161" y="260"/>
                    <a:pt x="161" y="260"/>
                  </a:cubicBezTo>
                  <a:cubicBezTo>
                    <a:pt x="160" y="266"/>
                    <a:pt x="160" y="266"/>
                    <a:pt x="160" y="266"/>
                  </a:cubicBezTo>
                  <a:cubicBezTo>
                    <a:pt x="159" y="268"/>
                    <a:pt x="159" y="268"/>
                    <a:pt x="159" y="268"/>
                  </a:cubicBezTo>
                  <a:cubicBezTo>
                    <a:pt x="158" y="268"/>
                    <a:pt x="158" y="268"/>
                    <a:pt x="158" y="268"/>
                  </a:cubicBezTo>
                  <a:cubicBezTo>
                    <a:pt x="156" y="270"/>
                    <a:pt x="156" y="270"/>
                    <a:pt x="156" y="270"/>
                  </a:cubicBezTo>
                  <a:cubicBezTo>
                    <a:pt x="150" y="276"/>
                    <a:pt x="150" y="276"/>
                    <a:pt x="150" y="276"/>
                  </a:cubicBezTo>
                  <a:cubicBezTo>
                    <a:pt x="147" y="281"/>
                    <a:pt x="147" y="281"/>
                    <a:pt x="147" y="281"/>
                  </a:cubicBezTo>
                  <a:cubicBezTo>
                    <a:pt x="146" y="285"/>
                    <a:pt x="146" y="285"/>
                    <a:pt x="146" y="285"/>
                  </a:cubicBezTo>
                  <a:cubicBezTo>
                    <a:pt x="146" y="290"/>
                    <a:pt x="146" y="290"/>
                    <a:pt x="146" y="290"/>
                  </a:cubicBezTo>
                  <a:cubicBezTo>
                    <a:pt x="146" y="293"/>
                    <a:pt x="146" y="293"/>
                    <a:pt x="146" y="293"/>
                  </a:cubicBezTo>
                  <a:cubicBezTo>
                    <a:pt x="146" y="295"/>
                    <a:pt x="146" y="295"/>
                    <a:pt x="146" y="295"/>
                  </a:cubicBezTo>
                  <a:cubicBezTo>
                    <a:pt x="144" y="297"/>
                    <a:pt x="144" y="297"/>
                    <a:pt x="144" y="297"/>
                  </a:cubicBezTo>
                  <a:cubicBezTo>
                    <a:pt x="139" y="297"/>
                    <a:pt x="139" y="297"/>
                    <a:pt x="139" y="297"/>
                  </a:cubicBezTo>
                  <a:cubicBezTo>
                    <a:pt x="137" y="298"/>
                    <a:pt x="137" y="298"/>
                    <a:pt x="137" y="298"/>
                  </a:cubicBezTo>
                  <a:cubicBezTo>
                    <a:pt x="137" y="303"/>
                    <a:pt x="137" y="303"/>
                    <a:pt x="137" y="303"/>
                  </a:cubicBezTo>
                  <a:cubicBezTo>
                    <a:pt x="140" y="308"/>
                    <a:pt x="140" y="308"/>
                    <a:pt x="140" y="308"/>
                  </a:cubicBezTo>
                  <a:cubicBezTo>
                    <a:pt x="143" y="312"/>
                    <a:pt x="143" y="312"/>
                    <a:pt x="143" y="312"/>
                  </a:cubicBezTo>
                  <a:cubicBezTo>
                    <a:pt x="147" y="313"/>
                    <a:pt x="147" y="313"/>
                    <a:pt x="147" y="313"/>
                  </a:cubicBezTo>
                  <a:cubicBezTo>
                    <a:pt x="148" y="315"/>
                    <a:pt x="148" y="315"/>
                    <a:pt x="148" y="315"/>
                  </a:cubicBezTo>
                  <a:cubicBezTo>
                    <a:pt x="152" y="324"/>
                    <a:pt x="152" y="324"/>
                    <a:pt x="152" y="324"/>
                  </a:cubicBezTo>
                  <a:cubicBezTo>
                    <a:pt x="154" y="326"/>
                    <a:pt x="154" y="326"/>
                    <a:pt x="154" y="326"/>
                  </a:cubicBezTo>
                  <a:cubicBezTo>
                    <a:pt x="156" y="327"/>
                    <a:pt x="156" y="327"/>
                    <a:pt x="156" y="327"/>
                  </a:cubicBezTo>
                  <a:cubicBezTo>
                    <a:pt x="160" y="329"/>
                    <a:pt x="160" y="329"/>
                    <a:pt x="160" y="329"/>
                  </a:cubicBezTo>
                  <a:cubicBezTo>
                    <a:pt x="168" y="334"/>
                    <a:pt x="168" y="334"/>
                    <a:pt x="168" y="334"/>
                  </a:cubicBezTo>
                  <a:cubicBezTo>
                    <a:pt x="169" y="336"/>
                    <a:pt x="169" y="336"/>
                    <a:pt x="169" y="336"/>
                  </a:cubicBezTo>
                  <a:cubicBezTo>
                    <a:pt x="170" y="339"/>
                    <a:pt x="170" y="339"/>
                    <a:pt x="170" y="339"/>
                  </a:cubicBezTo>
                  <a:cubicBezTo>
                    <a:pt x="171" y="341"/>
                    <a:pt x="171" y="341"/>
                    <a:pt x="171" y="341"/>
                  </a:cubicBezTo>
                  <a:cubicBezTo>
                    <a:pt x="179" y="342"/>
                    <a:pt x="179" y="342"/>
                    <a:pt x="179" y="342"/>
                  </a:cubicBezTo>
                  <a:cubicBezTo>
                    <a:pt x="178" y="347"/>
                    <a:pt x="178" y="347"/>
                    <a:pt x="178" y="347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5" y="366"/>
                    <a:pt x="185" y="366"/>
                    <a:pt x="185" y="366"/>
                  </a:cubicBezTo>
                  <a:cubicBezTo>
                    <a:pt x="191" y="370"/>
                    <a:pt x="191" y="370"/>
                    <a:pt x="191" y="370"/>
                  </a:cubicBezTo>
                  <a:cubicBezTo>
                    <a:pt x="193" y="373"/>
                    <a:pt x="193" y="373"/>
                    <a:pt x="193" y="373"/>
                  </a:cubicBezTo>
                  <a:cubicBezTo>
                    <a:pt x="194" y="378"/>
                    <a:pt x="194" y="378"/>
                    <a:pt x="194" y="378"/>
                  </a:cubicBezTo>
                  <a:cubicBezTo>
                    <a:pt x="195" y="383"/>
                    <a:pt x="195" y="383"/>
                    <a:pt x="195" y="383"/>
                  </a:cubicBezTo>
                  <a:cubicBezTo>
                    <a:pt x="199" y="385"/>
                    <a:pt x="199" y="385"/>
                    <a:pt x="199" y="385"/>
                  </a:cubicBezTo>
                  <a:cubicBezTo>
                    <a:pt x="203" y="386"/>
                    <a:pt x="203" y="386"/>
                    <a:pt x="203" y="386"/>
                  </a:cubicBezTo>
                  <a:cubicBezTo>
                    <a:pt x="211" y="392"/>
                    <a:pt x="211" y="392"/>
                    <a:pt x="211" y="392"/>
                  </a:cubicBezTo>
                  <a:cubicBezTo>
                    <a:pt x="216" y="393"/>
                    <a:pt x="216" y="393"/>
                    <a:pt x="216" y="393"/>
                  </a:cubicBezTo>
                  <a:cubicBezTo>
                    <a:pt x="222" y="393"/>
                    <a:pt x="222" y="393"/>
                    <a:pt x="222" y="393"/>
                  </a:cubicBezTo>
                  <a:cubicBezTo>
                    <a:pt x="225" y="393"/>
                    <a:pt x="225" y="393"/>
                    <a:pt x="225" y="393"/>
                  </a:cubicBezTo>
                  <a:cubicBezTo>
                    <a:pt x="227" y="393"/>
                    <a:pt x="227" y="393"/>
                    <a:pt x="227" y="393"/>
                  </a:cubicBezTo>
                  <a:cubicBezTo>
                    <a:pt x="227" y="393"/>
                    <a:pt x="227" y="393"/>
                    <a:pt x="227" y="393"/>
                  </a:cubicBezTo>
                  <a:cubicBezTo>
                    <a:pt x="228" y="393"/>
                    <a:pt x="228" y="393"/>
                    <a:pt x="228" y="393"/>
                  </a:cubicBezTo>
                  <a:cubicBezTo>
                    <a:pt x="229" y="396"/>
                    <a:pt x="229" y="396"/>
                    <a:pt x="229" y="396"/>
                  </a:cubicBezTo>
                  <a:cubicBezTo>
                    <a:pt x="230" y="396"/>
                    <a:pt x="230" y="396"/>
                    <a:pt x="230" y="396"/>
                  </a:cubicBezTo>
                  <a:cubicBezTo>
                    <a:pt x="234" y="396"/>
                    <a:pt x="234" y="396"/>
                    <a:pt x="234" y="396"/>
                  </a:cubicBezTo>
                  <a:cubicBezTo>
                    <a:pt x="238" y="397"/>
                    <a:pt x="238" y="397"/>
                    <a:pt x="238" y="397"/>
                  </a:cubicBezTo>
                  <a:cubicBezTo>
                    <a:pt x="238" y="399"/>
                    <a:pt x="238" y="399"/>
                    <a:pt x="238" y="399"/>
                  </a:cubicBezTo>
                  <a:cubicBezTo>
                    <a:pt x="235" y="402"/>
                    <a:pt x="235" y="402"/>
                    <a:pt x="235" y="402"/>
                  </a:cubicBezTo>
                  <a:cubicBezTo>
                    <a:pt x="236" y="403"/>
                    <a:pt x="236" y="403"/>
                    <a:pt x="236" y="403"/>
                  </a:cubicBezTo>
                  <a:cubicBezTo>
                    <a:pt x="236" y="403"/>
                    <a:pt x="236" y="403"/>
                    <a:pt x="236" y="403"/>
                  </a:cubicBezTo>
                  <a:cubicBezTo>
                    <a:pt x="236" y="404"/>
                    <a:pt x="236" y="404"/>
                    <a:pt x="236" y="404"/>
                  </a:cubicBezTo>
                  <a:cubicBezTo>
                    <a:pt x="237" y="405"/>
                    <a:pt x="237" y="405"/>
                    <a:pt x="237" y="405"/>
                  </a:cubicBezTo>
                  <a:cubicBezTo>
                    <a:pt x="247" y="620"/>
                    <a:pt x="258" y="836"/>
                    <a:pt x="268" y="1052"/>
                  </a:cubicBezTo>
                  <a:cubicBezTo>
                    <a:pt x="564" y="1037"/>
                    <a:pt x="858" y="1017"/>
                    <a:pt x="1153" y="991"/>
                  </a:cubicBezTo>
                  <a:cubicBezTo>
                    <a:pt x="1153" y="991"/>
                    <a:pt x="1153" y="991"/>
                    <a:pt x="1153" y="991"/>
                  </a:cubicBezTo>
                  <a:cubicBezTo>
                    <a:pt x="1153" y="992"/>
                    <a:pt x="1153" y="992"/>
                    <a:pt x="1153" y="992"/>
                  </a:cubicBezTo>
                  <a:cubicBezTo>
                    <a:pt x="1155" y="994"/>
                    <a:pt x="1155" y="994"/>
                    <a:pt x="1155" y="994"/>
                  </a:cubicBezTo>
                  <a:cubicBezTo>
                    <a:pt x="1157" y="999"/>
                    <a:pt x="1157" y="999"/>
                    <a:pt x="1157" y="999"/>
                  </a:cubicBezTo>
                  <a:cubicBezTo>
                    <a:pt x="1158" y="1000"/>
                    <a:pt x="1158" y="1000"/>
                    <a:pt x="1158" y="1000"/>
                  </a:cubicBezTo>
                  <a:cubicBezTo>
                    <a:pt x="1159" y="1001"/>
                    <a:pt x="1159" y="1001"/>
                    <a:pt x="1159" y="1001"/>
                  </a:cubicBezTo>
                  <a:cubicBezTo>
                    <a:pt x="1160" y="1001"/>
                    <a:pt x="1160" y="1001"/>
                    <a:pt x="1160" y="1001"/>
                  </a:cubicBezTo>
                  <a:cubicBezTo>
                    <a:pt x="1160" y="1002"/>
                    <a:pt x="1160" y="1002"/>
                    <a:pt x="1160" y="1002"/>
                  </a:cubicBezTo>
                  <a:cubicBezTo>
                    <a:pt x="1161" y="1003"/>
                    <a:pt x="1161" y="1003"/>
                    <a:pt x="1161" y="1003"/>
                  </a:cubicBezTo>
                  <a:cubicBezTo>
                    <a:pt x="1161" y="1004"/>
                    <a:pt x="1161" y="1004"/>
                    <a:pt x="1161" y="1004"/>
                  </a:cubicBezTo>
                  <a:cubicBezTo>
                    <a:pt x="1162" y="1008"/>
                    <a:pt x="1162" y="1008"/>
                    <a:pt x="1162" y="1008"/>
                  </a:cubicBezTo>
                  <a:cubicBezTo>
                    <a:pt x="1162" y="1009"/>
                    <a:pt x="1162" y="1009"/>
                    <a:pt x="1162" y="1009"/>
                  </a:cubicBezTo>
                  <a:cubicBezTo>
                    <a:pt x="1162" y="1010"/>
                    <a:pt x="1162" y="1010"/>
                    <a:pt x="1162" y="1010"/>
                  </a:cubicBezTo>
                  <a:cubicBezTo>
                    <a:pt x="1163" y="1011"/>
                    <a:pt x="1163" y="1011"/>
                    <a:pt x="1163" y="1011"/>
                  </a:cubicBezTo>
                  <a:cubicBezTo>
                    <a:pt x="1164" y="1012"/>
                    <a:pt x="1164" y="1012"/>
                    <a:pt x="1164" y="1012"/>
                  </a:cubicBezTo>
                  <a:cubicBezTo>
                    <a:pt x="1171" y="1016"/>
                    <a:pt x="1171" y="1016"/>
                    <a:pt x="1171" y="1016"/>
                  </a:cubicBezTo>
                  <a:cubicBezTo>
                    <a:pt x="1172" y="1016"/>
                    <a:pt x="1172" y="1016"/>
                    <a:pt x="1172" y="1016"/>
                  </a:cubicBezTo>
                  <a:cubicBezTo>
                    <a:pt x="1173" y="1017"/>
                    <a:pt x="1173" y="1017"/>
                    <a:pt x="1173" y="1017"/>
                  </a:cubicBezTo>
                  <a:cubicBezTo>
                    <a:pt x="1174" y="1018"/>
                    <a:pt x="1174" y="1018"/>
                    <a:pt x="1174" y="1018"/>
                  </a:cubicBezTo>
                  <a:cubicBezTo>
                    <a:pt x="1174" y="1019"/>
                    <a:pt x="1174" y="1019"/>
                    <a:pt x="1174" y="1019"/>
                  </a:cubicBezTo>
                  <a:cubicBezTo>
                    <a:pt x="1175" y="1020"/>
                    <a:pt x="1175" y="1020"/>
                    <a:pt x="1175" y="1020"/>
                  </a:cubicBezTo>
                  <a:cubicBezTo>
                    <a:pt x="1175" y="1021"/>
                    <a:pt x="1175" y="1021"/>
                    <a:pt x="1175" y="1021"/>
                  </a:cubicBezTo>
                  <a:cubicBezTo>
                    <a:pt x="1175" y="1023"/>
                    <a:pt x="1175" y="1023"/>
                    <a:pt x="1175" y="1023"/>
                  </a:cubicBezTo>
                  <a:cubicBezTo>
                    <a:pt x="1175" y="1024"/>
                    <a:pt x="1175" y="1024"/>
                    <a:pt x="1175" y="1024"/>
                  </a:cubicBezTo>
                  <a:cubicBezTo>
                    <a:pt x="1175" y="1030"/>
                    <a:pt x="1175" y="1030"/>
                    <a:pt x="1175" y="1030"/>
                  </a:cubicBezTo>
                  <a:cubicBezTo>
                    <a:pt x="1175" y="1032"/>
                    <a:pt x="1175" y="1032"/>
                    <a:pt x="1175" y="1032"/>
                  </a:cubicBezTo>
                  <a:cubicBezTo>
                    <a:pt x="1176" y="1039"/>
                    <a:pt x="1176" y="1039"/>
                    <a:pt x="1176" y="1039"/>
                  </a:cubicBezTo>
                  <a:cubicBezTo>
                    <a:pt x="1176" y="1040"/>
                    <a:pt x="1176" y="1040"/>
                    <a:pt x="1176" y="1040"/>
                  </a:cubicBezTo>
                  <a:cubicBezTo>
                    <a:pt x="1176" y="1041"/>
                    <a:pt x="1176" y="1041"/>
                    <a:pt x="1176" y="1041"/>
                  </a:cubicBezTo>
                  <a:cubicBezTo>
                    <a:pt x="1176" y="1043"/>
                    <a:pt x="1176" y="1043"/>
                    <a:pt x="1176" y="1043"/>
                  </a:cubicBezTo>
                  <a:cubicBezTo>
                    <a:pt x="1175" y="1044"/>
                    <a:pt x="1175" y="1044"/>
                    <a:pt x="1175" y="1044"/>
                  </a:cubicBezTo>
                  <a:cubicBezTo>
                    <a:pt x="1175" y="1045"/>
                    <a:pt x="1175" y="1045"/>
                    <a:pt x="1175" y="1045"/>
                  </a:cubicBezTo>
                  <a:cubicBezTo>
                    <a:pt x="1174" y="1046"/>
                    <a:pt x="1174" y="1046"/>
                    <a:pt x="1174" y="1046"/>
                  </a:cubicBezTo>
                  <a:cubicBezTo>
                    <a:pt x="1173" y="1047"/>
                    <a:pt x="1173" y="1047"/>
                    <a:pt x="1173" y="1047"/>
                  </a:cubicBezTo>
                  <a:cubicBezTo>
                    <a:pt x="1172" y="1047"/>
                    <a:pt x="1172" y="1047"/>
                    <a:pt x="1172" y="1047"/>
                  </a:cubicBezTo>
                  <a:cubicBezTo>
                    <a:pt x="1167" y="1049"/>
                    <a:pt x="1167" y="1049"/>
                    <a:pt x="1167" y="1049"/>
                  </a:cubicBezTo>
                  <a:cubicBezTo>
                    <a:pt x="1166" y="1050"/>
                    <a:pt x="1166" y="1050"/>
                    <a:pt x="1166" y="1050"/>
                  </a:cubicBezTo>
                  <a:cubicBezTo>
                    <a:pt x="1166" y="1051"/>
                    <a:pt x="1166" y="1051"/>
                    <a:pt x="1166" y="1051"/>
                  </a:cubicBezTo>
                  <a:cubicBezTo>
                    <a:pt x="1165" y="1052"/>
                    <a:pt x="1165" y="1052"/>
                    <a:pt x="1165" y="1052"/>
                  </a:cubicBezTo>
                  <a:cubicBezTo>
                    <a:pt x="1165" y="1057"/>
                    <a:pt x="1165" y="1057"/>
                    <a:pt x="1165" y="1057"/>
                  </a:cubicBezTo>
                  <a:cubicBezTo>
                    <a:pt x="1165" y="1058"/>
                    <a:pt x="1165" y="1058"/>
                    <a:pt x="1165" y="1058"/>
                  </a:cubicBezTo>
                  <a:cubicBezTo>
                    <a:pt x="1164" y="1060"/>
                    <a:pt x="1164" y="1060"/>
                    <a:pt x="1164" y="1060"/>
                  </a:cubicBezTo>
                  <a:cubicBezTo>
                    <a:pt x="1164" y="1061"/>
                    <a:pt x="1164" y="1061"/>
                    <a:pt x="1164" y="1061"/>
                  </a:cubicBezTo>
                  <a:cubicBezTo>
                    <a:pt x="1163" y="1061"/>
                    <a:pt x="1163" y="1061"/>
                    <a:pt x="1163" y="1061"/>
                  </a:cubicBezTo>
                  <a:cubicBezTo>
                    <a:pt x="1157" y="1065"/>
                    <a:pt x="1157" y="1065"/>
                    <a:pt x="1157" y="1065"/>
                  </a:cubicBezTo>
                  <a:cubicBezTo>
                    <a:pt x="1153" y="1068"/>
                    <a:pt x="1153" y="1068"/>
                    <a:pt x="1153" y="1068"/>
                  </a:cubicBezTo>
                  <a:cubicBezTo>
                    <a:pt x="1150" y="1069"/>
                    <a:pt x="1150" y="1069"/>
                    <a:pt x="1150" y="1069"/>
                  </a:cubicBezTo>
                  <a:cubicBezTo>
                    <a:pt x="1149" y="1069"/>
                    <a:pt x="1149" y="1069"/>
                    <a:pt x="1149" y="1069"/>
                  </a:cubicBezTo>
                  <a:cubicBezTo>
                    <a:pt x="1147" y="1071"/>
                    <a:pt x="1147" y="1071"/>
                    <a:pt x="1147" y="1071"/>
                  </a:cubicBezTo>
                  <a:cubicBezTo>
                    <a:pt x="1146" y="1072"/>
                    <a:pt x="1146" y="1072"/>
                    <a:pt x="1146" y="1072"/>
                  </a:cubicBezTo>
                  <a:cubicBezTo>
                    <a:pt x="1146" y="1073"/>
                    <a:pt x="1146" y="1073"/>
                    <a:pt x="1146" y="1073"/>
                  </a:cubicBezTo>
                  <a:cubicBezTo>
                    <a:pt x="1145" y="1074"/>
                    <a:pt x="1145" y="1074"/>
                    <a:pt x="1145" y="1074"/>
                  </a:cubicBezTo>
                  <a:cubicBezTo>
                    <a:pt x="1145" y="1075"/>
                    <a:pt x="1145" y="1075"/>
                    <a:pt x="1145" y="1075"/>
                  </a:cubicBezTo>
                  <a:cubicBezTo>
                    <a:pt x="1145" y="1078"/>
                    <a:pt x="1145" y="1078"/>
                    <a:pt x="1145" y="1078"/>
                  </a:cubicBezTo>
                  <a:cubicBezTo>
                    <a:pt x="1145" y="1079"/>
                    <a:pt x="1145" y="1079"/>
                    <a:pt x="1145" y="1079"/>
                  </a:cubicBezTo>
                  <a:cubicBezTo>
                    <a:pt x="1145" y="1080"/>
                    <a:pt x="1145" y="1080"/>
                    <a:pt x="1145" y="1080"/>
                  </a:cubicBezTo>
                  <a:cubicBezTo>
                    <a:pt x="1144" y="1082"/>
                    <a:pt x="1144" y="1082"/>
                    <a:pt x="1144" y="1082"/>
                  </a:cubicBezTo>
                  <a:cubicBezTo>
                    <a:pt x="1144" y="1083"/>
                    <a:pt x="1144" y="1083"/>
                    <a:pt x="1144" y="1083"/>
                  </a:cubicBezTo>
                  <a:cubicBezTo>
                    <a:pt x="1143" y="1083"/>
                    <a:pt x="1143" y="1083"/>
                    <a:pt x="1143" y="1083"/>
                  </a:cubicBezTo>
                  <a:cubicBezTo>
                    <a:pt x="1142" y="1084"/>
                    <a:pt x="1142" y="1084"/>
                    <a:pt x="1142" y="1084"/>
                  </a:cubicBezTo>
                  <a:cubicBezTo>
                    <a:pt x="1141" y="1085"/>
                    <a:pt x="1141" y="1085"/>
                    <a:pt x="1141" y="1085"/>
                  </a:cubicBezTo>
                  <a:cubicBezTo>
                    <a:pt x="1137" y="1086"/>
                    <a:pt x="1137" y="1086"/>
                    <a:pt x="1137" y="1086"/>
                  </a:cubicBezTo>
                  <a:cubicBezTo>
                    <a:pt x="1136" y="1086"/>
                    <a:pt x="1136" y="1086"/>
                    <a:pt x="1136" y="1086"/>
                  </a:cubicBezTo>
                  <a:cubicBezTo>
                    <a:pt x="1135" y="1087"/>
                    <a:pt x="1135" y="1087"/>
                    <a:pt x="1135" y="1087"/>
                  </a:cubicBezTo>
                  <a:cubicBezTo>
                    <a:pt x="1134" y="1088"/>
                    <a:pt x="1134" y="1088"/>
                    <a:pt x="1134" y="1088"/>
                  </a:cubicBezTo>
                  <a:cubicBezTo>
                    <a:pt x="1133" y="1090"/>
                    <a:pt x="1133" y="1090"/>
                    <a:pt x="1133" y="1090"/>
                  </a:cubicBezTo>
                  <a:cubicBezTo>
                    <a:pt x="1131" y="1093"/>
                    <a:pt x="1131" y="1093"/>
                    <a:pt x="1131" y="1093"/>
                  </a:cubicBezTo>
                  <a:cubicBezTo>
                    <a:pt x="1128" y="1099"/>
                    <a:pt x="1128" y="1099"/>
                    <a:pt x="1128" y="1099"/>
                  </a:cubicBezTo>
                  <a:cubicBezTo>
                    <a:pt x="1126" y="1102"/>
                    <a:pt x="1126" y="1102"/>
                    <a:pt x="1126" y="1102"/>
                  </a:cubicBezTo>
                  <a:cubicBezTo>
                    <a:pt x="1121" y="1116"/>
                    <a:pt x="1121" y="1116"/>
                    <a:pt x="1121" y="1116"/>
                  </a:cubicBezTo>
                  <a:cubicBezTo>
                    <a:pt x="1120" y="1118"/>
                    <a:pt x="1120" y="1118"/>
                    <a:pt x="1120" y="1118"/>
                  </a:cubicBezTo>
                  <a:cubicBezTo>
                    <a:pt x="1120" y="1120"/>
                    <a:pt x="1120" y="1120"/>
                    <a:pt x="1120" y="1120"/>
                  </a:cubicBezTo>
                  <a:cubicBezTo>
                    <a:pt x="1121" y="1120"/>
                    <a:pt x="1121" y="1120"/>
                    <a:pt x="1121" y="1120"/>
                  </a:cubicBezTo>
                  <a:cubicBezTo>
                    <a:pt x="1122" y="1121"/>
                    <a:pt x="1122" y="1121"/>
                    <a:pt x="1122" y="1121"/>
                  </a:cubicBezTo>
                  <a:cubicBezTo>
                    <a:pt x="1165" y="1116"/>
                    <a:pt x="1207" y="1111"/>
                    <a:pt x="1250" y="1106"/>
                  </a:cubicBezTo>
                  <a:cubicBezTo>
                    <a:pt x="1250" y="1106"/>
                    <a:pt x="1250" y="1106"/>
                    <a:pt x="1250" y="1106"/>
                  </a:cubicBezTo>
                  <a:cubicBezTo>
                    <a:pt x="1250" y="1106"/>
                    <a:pt x="1250" y="1106"/>
                    <a:pt x="1251" y="1106"/>
                  </a:cubicBezTo>
                  <a:cubicBezTo>
                    <a:pt x="1251" y="1106"/>
                    <a:pt x="1251" y="1106"/>
                    <a:pt x="1251" y="1106"/>
                  </a:cubicBezTo>
                  <a:cubicBezTo>
                    <a:pt x="1252" y="1097"/>
                    <a:pt x="1252" y="1097"/>
                    <a:pt x="1252" y="1097"/>
                  </a:cubicBezTo>
                  <a:cubicBezTo>
                    <a:pt x="1257" y="1086"/>
                    <a:pt x="1257" y="1086"/>
                    <a:pt x="1257" y="1086"/>
                  </a:cubicBezTo>
                  <a:cubicBezTo>
                    <a:pt x="1257" y="1082"/>
                    <a:pt x="1257" y="1082"/>
                    <a:pt x="1257" y="1082"/>
                  </a:cubicBezTo>
                  <a:cubicBezTo>
                    <a:pt x="1259" y="1080"/>
                    <a:pt x="1259" y="1080"/>
                    <a:pt x="1259" y="1080"/>
                  </a:cubicBezTo>
                  <a:cubicBezTo>
                    <a:pt x="1262" y="1077"/>
                    <a:pt x="1262" y="1077"/>
                    <a:pt x="1262" y="1077"/>
                  </a:cubicBezTo>
                  <a:cubicBezTo>
                    <a:pt x="1265" y="1075"/>
                    <a:pt x="1265" y="1075"/>
                    <a:pt x="1265" y="1075"/>
                  </a:cubicBezTo>
                  <a:cubicBezTo>
                    <a:pt x="1268" y="1073"/>
                    <a:pt x="1268" y="1073"/>
                    <a:pt x="1268" y="1073"/>
                  </a:cubicBezTo>
                  <a:cubicBezTo>
                    <a:pt x="1270" y="1069"/>
                    <a:pt x="1270" y="1069"/>
                    <a:pt x="1270" y="1069"/>
                  </a:cubicBezTo>
                  <a:cubicBezTo>
                    <a:pt x="1264" y="1059"/>
                    <a:pt x="1264" y="1059"/>
                    <a:pt x="1264" y="1059"/>
                  </a:cubicBezTo>
                  <a:cubicBezTo>
                    <a:pt x="1251" y="1045"/>
                    <a:pt x="1251" y="1045"/>
                    <a:pt x="1251" y="1045"/>
                  </a:cubicBezTo>
                  <a:cubicBezTo>
                    <a:pt x="1255" y="1043"/>
                    <a:pt x="1255" y="1043"/>
                    <a:pt x="1255" y="1043"/>
                  </a:cubicBezTo>
                  <a:cubicBezTo>
                    <a:pt x="1273" y="1041"/>
                    <a:pt x="1273" y="1041"/>
                    <a:pt x="1273" y="1041"/>
                  </a:cubicBezTo>
                  <a:cubicBezTo>
                    <a:pt x="1275" y="1040"/>
                    <a:pt x="1275" y="1040"/>
                    <a:pt x="1275" y="1040"/>
                  </a:cubicBezTo>
                  <a:cubicBezTo>
                    <a:pt x="1277" y="1038"/>
                    <a:pt x="1277" y="1038"/>
                    <a:pt x="1277" y="1038"/>
                  </a:cubicBezTo>
                  <a:cubicBezTo>
                    <a:pt x="1278" y="1035"/>
                    <a:pt x="1278" y="1035"/>
                    <a:pt x="1278" y="1035"/>
                  </a:cubicBezTo>
                  <a:cubicBezTo>
                    <a:pt x="1276" y="1034"/>
                    <a:pt x="1276" y="1034"/>
                    <a:pt x="1276" y="1034"/>
                  </a:cubicBezTo>
                  <a:cubicBezTo>
                    <a:pt x="1271" y="1033"/>
                    <a:pt x="1271" y="1033"/>
                    <a:pt x="1271" y="1033"/>
                  </a:cubicBezTo>
                  <a:cubicBezTo>
                    <a:pt x="1266" y="1029"/>
                    <a:pt x="1266" y="1029"/>
                    <a:pt x="1266" y="1029"/>
                  </a:cubicBezTo>
                  <a:cubicBezTo>
                    <a:pt x="1263" y="1025"/>
                    <a:pt x="1263" y="1025"/>
                    <a:pt x="1263" y="1025"/>
                  </a:cubicBezTo>
                  <a:cubicBezTo>
                    <a:pt x="1262" y="1020"/>
                    <a:pt x="1262" y="1020"/>
                    <a:pt x="1262" y="1020"/>
                  </a:cubicBezTo>
                  <a:cubicBezTo>
                    <a:pt x="1266" y="1018"/>
                    <a:pt x="1266" y="1018"/>
                    <a:pt x="1266" y="1018"/>
                  </a:cubicBezTo>
                  <a:cubicBezTo>
                    <a:pt x="1271" y="1017"/>
                    <a:pt x="1271" y="1017"/>
                    <a:pt x="1271" y="1017"/>
                  </a:cubicBezTo>
                  <a:cubicBezTo>
                    <a:pt x="1276" y="1016"/>
                    <a:pt x="1276" y="1016"/>
                    <a:pt x="1276" y="1016"/>
                  </a:cubicBezTo>
                  <a:cubicBezTo>
                    <a:pt x="1279" y="1014"/>
                    <a:pt x="1279" y="1014"/>
                    <a:pt x="1279" y="1014"/>
                  </a:cubicBezTo>
                  <a:cubicBezTo>
                    <a:pt x="1281" y="1008"/>
                    <a:pt x="1281" y="1008"/>
                    <a:pt x="1281" y="1008"/>
                  </a:cubicBezTo>
                  <a:cubicBezTo>
                    <a:pt x="1279" y="1002"/>
                    <a:pt x="1279" y="1002"/>
                    <a:pt x="1279" y="1002"/>
                  </a:cubicBezTo>
                  <a:cubicBezTo>
                    <a:pt x="1274" y="993"/>
                    <a:pt x="1274" y="993"/>
                    <a:pt x="1274" y="993"/>
                  </a:cubicBezTo>
                  <a:cubicBezTo>
                    <a:pt x="1274" y="989"/>
                    <a:pt x="1274" y="989"/>
                    <a:pt x="1274" y="989"/>
                  </a:cubicBezTo>
                  <a:cubicBezTo>
                    <a:pt x="1275" y="984"/>
                    <a:pt x="1275" y="984"/>
                    <a:pt x="1275" y="984"/>
                  </a:cubicBezTo>
                  <a:cubicBezTo>
                    <a:pt x="1273" y="981"/>
                    <a:pt x="1273" y="981"/>
                    <a:pt x="1273" y="981"/>
                  </a:cubicBezTo>
                  <a:cubicBezTo>
                    <a:pt x="1272" y="980"/>
                    <a:pt x="1271" y="979"/>
                    <a:pt x="1270" y="978"/>
                  </a:cubicBezTo>
                  <a:cubicBezTo>
                    <a:pt x="1268" y="975"/>
                    <a:pt x="1268" y="975"/>
                    <a:pt x="1268" y="975"/>
                  </a:cubicBezTo>
                  <a:cubicBezTo>
                    <a:pt x="1269" y="966"/>
                    <a:pt x="1269" y="966"/>
                    <a:pt x="1269" y="966"/>
                  </a:cubicBezTo>
                  <a:cubicBezTo>
                    <a:pt x="1275" y="963"/>
                    <a:pt x="1275" y="963"/>
                    <a:pt x="1275" y="963"/>
                  </a:cubicBezTo>
                  <a:cubicBezTo>
                    <a:pt x="1282" y="966"/>
                    <a:pt x="1282" y="966"/>
                    <a:pt x="1282" y="966"/>
                  </a:cubicBezTo>
                  <a:cubicBezTo>
                    <a:pt x="1286" y="975"/>
                    <a:pt x="1286" y="975"/>
                    <a:pt x="1286" y="975"/>
                  </a:cubicBezTo>
                  <a:cubicBezTo>
                    <a:pt x="1285" y="977"/>
                    <a:pt x="1285" y="979"/>
                    <a:pt x="1285" y="981"/>
                  </a:cubicBezTo>
                  <a:cubicBezTo>
                    <a:pt x="1283" y="986"/>
                    <a:pt x="1283" y="986"/>
                    <a:pt x="1283" y="986"/>
                  </a:cubicBezTo>
                  <a:cubicBezTo>
                    <a:pt x="1284" y="989"/>
                    <a:pt x="1284" y="989"/>
                    <a:pt x="1284" y="989"/>
                  </a:cubicBezTo>
                  <a:cubicBezTo>
                    <a:pt x="1289" y="990"/>
                    <a:pt x="1289" y="990"/>
                    <a:pt x="1289" y="990"/>
                  </a:cubicBezTo>
                  <a:cubicBezTo>
                    <a:pt x="1292" y="988"/>
                    <a:pt x="1292" y="988"/>
                    <a:pt x="1292" y="988"/>
                  </a:cubicBezTo>
                  <a:cubicBezTo>
                    <a:pt x="1295" y="985"/>
                    <a:pt x="1295" y="985"/>
                    <a:pt x="1295" y="985"/>
                  </a:cubicBezTo>
                  <a:cubicBezTo>
                    <a:pt x="1299" y="979"/>
                    <a:pt x="1299" y="979"/>
                    <a:pt x="1299" y="979"/>
                  </a:cubicBezTo>
                  <a:cubicBezTo>
                    <a:pt x="1299" y="978"/>
                    <a:pt x="1299" y="976"/>
                    <a:pt x="1300" y="975"/>
                  </a:cubicBezTo>
                  <a:cubicBezTo>
                    <a:pt x="1302" y="963"/>
                    <a:pt x="1302" y="963"/>
                    <a:pt x="1302" y="963"/>
                  </a:cubicBezTo>
                  <a:cubicBezTo>
                    <a:pt x="1302" y="959"/>
                    <a:pt x="1302" y="959"/>
                    <a:pt x="1302" y="959"/>
                  </a:cubicBezTo>
                  <a:cubicBezTo>
                    <a:pt x="1304" y="950"/>
                    <a:pt x="1304" y="950"/>
                    <a:pt x="1304" y="950"/>
                  </a:cubicBezTo>
                  <a:cubicBezTo>
                    <a:pt x="1305" y="945"/>
                    <a:pt x="1305" y="945"/>
                    <a:pt x="1305" y="945"/>
                  </a:cubicBezTo>
                  <a:cubicBezTo>
                    <a:pt x="1306" y="944"/>
                    <a:pt x="1306" y="944"/>
                    <a:pt x="1306" y="944"/>
                  </a:cubicBezTo>
                  <a:cubicBezTo>
                    <a:pt x="1309" y="942"/>
                    <a:pt x="1309" y="942"/>
                    <a:pt x="1309" y="942"/>
                  </a:cubicBezTo>
                  <a:cubicBezTo>
                    <a:pt x="1314" y="946"/>
                    <a:pt x="1314" y="946"/>
                    <a:pt x="1314" y="946"/>
                  </a:cubicBezTo>
                  <a:cubicBezTo>
                    <a:pt x="1319" y="951"/>
                    <a:pt x="1319" y="951"/>
                    <a:pt x="1319" y="951"/>
                  </a:cubicBezTo>
                  <a:cubicBezTo>
                    <a:pt x="1325" y="956"/>
                    <a:pt x="1325" y="956"/>
                    <a:pt x="1325" y="956"/>
                  </a:cubicBezTo>
                  <a:cubicBezTo>
                    <a:pt x="1331" y="957"/>
                    <a:pt x="1331" y="957"/>
                    <a:pt x="1331" y="957"/>
                  </a:cubicBezTo>
                  <a:cubicBezTo>
                    <a:pt x="1336" y="954"/>
                    <a:pt x="1336" y="954"/>
                    <a:pt x="1336" y="954"/>
                  </a:cubicBezTo>
                  <a:cubicBezTo>
                    <a:pt x="1340" y="947"/>
                    <a:pt x="1340" y="947"/>
                    <a:pt x="1340" y="947"/>
                  </a:cubicBezTo>
                  <a:cubicBezTo>
                    <a:pt x="1343" y="932"/>
                    <a:pt x="1343" y="932"/>
                    <a:pt x="1343" y="932"/>
                  </a:cubicBezTo>
                  <a:cubicBezTo>
                    <a:pt x="1349" y="914"/>
                    <a:pt x="1349" y="914"/>
                    <a:pt x="1349" y="914"/>
                  </a:cubicBezTo>
                  <a:cubicBezTo>
                    <a:pt x="1350" y="908"/>
                    <a:pt x="1350" y="908"/>
                    <a:pt x="1350" y="908"/>
                  </a:cubicBezTo>
                  <a:lnTo>
                    <a:pt x="1349" y="90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24"/>
            <p:cNvSpPr>
              <a:spLocks noEditPoints="1"/>
            </p:cNvSpPr>
            <p:nvPr/>
          </p:nvSpPr>
          <p:spPr bwMode="auto">
            <a:xfrm>
              <a:off x="5913438" y="3927475"/>
              <a:ext cx="474663" cy="809625"/>
            </a:xfrm>
            <a:custGeom>
              <a:avLst/>
              <a:gdLst>
                <a:gd name="T0" fmla="*/ 567 w 704"/>
                <a:gd name="T1" fmla="*/ 1176 h 1203"/>
                <a:gd name="T2" fmla="*/ 561 w 704"/>
                <a:gd name="T3" fmla="*/ 1187 h 1203"/>
                <a:gd name="T4" fmla="*/ 562 w 704"/>
                <a:gd name="T5" fmla="*/ 1191 h 1203"/>
                <a:gd name="T6" fmla="*/ 568 w 704"/>
                <a:gd name="T7" fmla="*/ 1177 h 1203"/>
                <a:gd name="T8" fmla="*/ 687 w 704"/>
                <a:gd name="T9" fmla="*/ 1172 h 1203"/>
                <a:gd name="T10" fmla="*/ 640 w 704"/>
                <a:gd name="T11" fmla="*/ 16 h 1203"/>
                <a:gd name="T12" fmla="*/ 204 w 704"/>
                <a:gd name="T13" fmla="*/ 68 h 1203"/>
                <a:gd name="T14" fmla="*/ 174 w 704"/>
                <a:gd name="T15" fmla="*/ 106 h 1203"/>
                <a:gd name="T16" fmla="*/ 152 w 704"/>
                <a:gd name="T17" fmla="*/ 123 h 1203"/>
                <a:gd name="T18" fmla="*/ 143 w 704"/>
                <a:gd name="T19" fmla="*/ 199 h 1203"/>
                <a:gd name="T20" fmla="*/ 122 w 704"/>
                <a:gd name="T21" fmla="*/ 204 h 1203"/>
                <a:gd name="T22" fmla="*/ 122 w 704"/>
                <a:gd name="T23" fmla="*/ 226 h 1203"/>
                <a:gd name="T24" fmla="*/ 103 w 704"/>
                <a:gd name="T25" fmla="*/ 247 h 1203"/>
                <a:gd name="T26" fmla="*/ 103 w 704"/>
                <a:gd name="T27" fmla="*/ 286 h 1203"/>
                <a:gd name="T28" fmla="*/ 63 w 704"/>
                <a:gd name="T29" fmla="*/ 302 h 1203"/>
                <a:gd name="T30" fmla="*/ 70 w 704"/>
                <a:gd name="T31" fmla="*/ 328 h 1203"/>
                <a:gd name="T32" fmla="*/ 64 w 704"/>
                <a:gd name="T33" fmla="*/ 352 h 1203"/>
                <a:gd name="T34" fmla="*/ 42 w 704"/>
                <a:gd name="T35" fmla="*/ 378 h 1203"/>
                <a:gd name="T36" fmla="*/ 55 w 704"/>
                <a:gd name="T37" fmla="*/ 404 h 1203"/>
                <a:gd name="T38" fmla="*/ 54 w 704"/>
                <a:gd name="T39" fmla="*/ 418 h 1203"/>
                <a:gd name="T40" fmla="*/ 60 w 704"/>
                <a:gd name="T41" fmla="*/ 462 h 1203"/>
                <a:gd name="T42" fmla="*/ 75 w 704"/>
                <a:gd name="T43" fmla="*/ 491 h 1203"/>
                <a:gd name="T44" fmla="*/ 66 w 704"/>
                <a:gd name="T45" fmla="*/ 516 h 1203"/>
                <a:gd name="T46" fmla="*/ 84 w 704"/>
                <a:gd name="T47" fmla="*/ 558 h 1203"/>
                <a:gd name="T48" fmla="*/ 75 w 704"/>
                <a:gd name="T49" fmla="*/ 592 h 1203"/>
                <a:gd name="T50" fmla="*/ 90 w 704"/>
                <a:gd name="T51" fmla="*/ 620 h 1203"/>
                <a:gd name="T52" fmla="*/ 78 w 704"/>
                <a:gd name="T53" fmla="*/ 641 h 1203"/>
                <a:gd name="T54" fmla="*/ 89 w 704"/>
                <a:gd name="T55" fmla="*/ 659 h 1203"/>
                <a:gd name="T56" fmla="*/ 112 w 704"/>
                <a:gd name="T57" fmla="*/ 688 h 1203"/>
                <a:gd name="T58" fmla="*/ 134 w 704"/>
                <a:gd name="T59" fmla="*/ 710 h 1203"/>
                <a:gd name="T60" fmla="*/ 99 w 704"/>
                <a:gd name="T61" fmla="*/ 754 h 1203"/>
                <a:gd name="T62" fmla="*/ 95 w 704"/>
                <a:gd name="T63" fmla="*/ 791 h 1203"/>
                <a:gd name="T64" fmla="*/ 70 w 704"/>
                <a:gd name="T65" fmla="*/ 820 h 1203"/>
                <a:gd name="T66" fmla="*/ 43 w 704"/>
                <a:gd name="T67" fmla="*/ 858 h 1203"/>
                <a:gd name="T68" fmla="*/ 25 w 704"/>
                <a:gd name="T69" fmla="*/ 910 h 1203"/>
                <a:gd name="T70" fmla="*/ 30 w 704"/>
                <a:gd name="T71" fmla="*/ 944 h 1203"/>
                <a:gd name="T72" fmla="*/ 8 w 704"/>
                <a:gd name="T73" fmla="*/ 973 h 1203"/>
                <a:gd name="T74" fmla="*/ 11 w 704"/>
                <a:gd name="T75" fmla="*/ 991 h 1203"/>
                <a:gd name="T76" fmla="*/ 10 w 704"/>
                <a:gd name="T77" fmla="*/ 1014 h 1203"/>
                <a:gd name="T78" fmla="*/ 406 w 704"/>
                <a:gd name="T79" fmla="*/ 1029 h 1203"/>
                <a:gd name="T80" fmla="*/ 392 w 704"/>
                <a:gd name="T81" fmla="*/ 1083 h 1203"/>
                <a:gd name="T82" fmla="*/ 408 w 704"/>
                <a:gd name="T83" fmla="*/ 1119 h 1203"/>
                <a:gd name="T84" fmla="*/ 433 w 704"/>
                <a:gd name="T85" fmla="*/ 1143 h 1203"/>
                <a:gd name="T86" fmla="*/ 449 w 704"/>
                <a:gd name="T87" fmla="*/ 1183 h 1203"/>
                <a:gd name="T88" fmla="*/ 471 w 704"/>
                <a:gd name="T89" fmla="*/ 1200 h 1203"/>
                <a:gd name="T90" fmla="*/ 485 w 704"/>
                <a:gd name="T91" fmla="*/ 1199 h 1203"/>
                <a:gd name="T92" fmla="*/ 492 w 704"/>
                <a:gd name="T93" fmla="*/ 1189 h 1203"/>
                <a:gd name="T94" fmla="*/ 510 w 704"/>
                <a:gd name="T95" fmla="*/ 1159 h 1203"/>
                <a:gd name="T96" fmla="*/ 514 w 704"/>
                <a:gd name="T97" fmla="*/ 1152 h 1203"/>
                <a:gd name="T98" fmla="*/ 528 w 704"/>
                <a:gd name="T99" fmla="*/ 1164 h 1203"/>
                <a:gd name="T100" fmla="*/ 584 w 704"/>
                <a:gd name="T101" fmla="*/ 1140 h 1203"/>
                <a:gd name="T102" fmla="*/ 586 w 704"/>
                <a:gd name="T103" fmla="*/ 1131 h 1203"/>
                <a:gd name="T104" fmla="*/ 662 w 704"/>
                <a:gd name="T105" fmla="*/ 1132 h 1203"/>
                <a:gd name="T106" fmla="*/ 677 w 704"/>
                <a:gd name="T107" fmla="*/ 1143 h 1203"/>
                <a:gd name="T108" fmla="*/ 699 w 704"/>
                <a:gd name="T109" fmla="*/ 1139 h 1203"/>
                <a:gd name="T110" fmla="*/ 704 w 704"/>
                <a:gd name="T111" fmla="*/ 1130 h 1203"/>
                <a:gd name="T112" fmla="*/ 632 w 704"/>
                <a:gd name="T113" fmla="*/ 1171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4" h="1203">
                  <a:moveTo>
                    <a:pt x="588" y="1184"/>
                  </a:moveTo>
                  <a:cubicBezTo>
                    <a:pt x="588" y="1185"/>
                    <a:pt x="588" y="1185"/>
                    <a:pt x="588" y="1185"/>
                  </a:cubicBezTo>
                  <a:cubicBezTo>
                    <a:pt x="594" y="1184"/>
                    <a:pt x="594" y="1184"/>
                    <a:pt x="594" y="1184"/>
                  </a:cubicBezTo>
                  <a:cubicBezTo>
                    <a:pt x="597" y="1183"/>
                    <a:pt x="597" y="1183"/>
                    <a:pt x="597" y="1183"/>
                  </a:cubicBezTo>
                  <a:cubicBezTo>
                    <a:pt x="594" y="1183"/>
                    <a:pt x="594" y="1183"/>
                    <a:pt x="594" y="1183"/>
                  </a:cubicBezTo>
                  <a:lnTo>
                    <a:pt x="588" y="1184"/>
                  </a:lnTo>
                  <a:close/>
                  <a:moveTo>
                    <a:pt x="567" y="1176"/>
                  </a:moveTo>
                  <a:cubicBezTo>
                    <a:pt x="565" y="1180"/>
                    <a:pt x="565" y="1180"/>
                    <a:pt x="565" y="1180"/>
                  </a:cubicBezTo>
                  <a:cubicBezTo>
                    <a:pt x="560" y="1182"/>
                    <a:pt x="560" y="1182"/>
                    <a:pt x="560" y="1182"/>
                  </a:cubicBezTo>
                  <a:cubicBezTo>
                    <a:pt x="548" y="1183"/>
                    <a:pt x="548" y="1183"/>
                    <a:pt x="548" y="1183"/>
                  </a:cubicBezTo>
                  <a:cubicBezTo>
                    <a:pt x="549" y="1184"/>
                    <a:pt x="549" y="1184"/>
                    <a:pt x="549" y="1184"/>
                  </a:cubicBezTo>
                  <a:cubicBezTo>
                    <a:pt x="555" y="1183"/>
                    <a:pt x="555" y="1183"/>
                    <a:pt x="555" y="1183"/>
                  </a:cubicBezTo>
                  <a:cubicBezTo>
                    <a:pt x="558" y="1184"/>
                    <a:pt x="558" y="1184"/>
                    <a:pt x="558" y="1184"/>
                  </a:cubicBezTo>
                  <a:cubicBezTo>
                    <a:pt x="561" y="1187"/>
                    <a:pt x="561" y="1187"/>
                    <a:pt x="561" y="1187"/>
                  </a:cubicBezTo>
                  <a:cubicBezTo>
                    <a:pt x="562" y="1185"/>
                    <a:pt x="562" y="1185"/>
                    <a:pt x="562" y="1185"/>
                  </a:cubicBezTo>
                  <a:cubicBezTo>
                    <a:pt x="564" y="1186"/>
                    <a:pt x="564" y="1186"/>
                    <a:pt x="564" y="1186"/>
                  </a:cubicBezTo>
                  <a:cubicBezTo>
                    <a:pt x="563" y="1187"/>
                    <a:pt x="563" y="1187"/>
                    <a:pt x="563" y="1187"/>
                  </a:cubicBezTo>
                  <a:cubicBezTo>
                    <a:pt x="562" y="1189"/>
                    <a:pt x="562" y="1189"/>
                    <a:pt x="562" y="1189"/>
                  </a:cubicBezTo>
                  <a:cubicBezTo>
                    <a:pt x="561" y="1190"/>
                    <a:pt x="561" y="1190"/>
                    <a:pt x="561" y="1190"/>
                  </a:cubicBezTo>
                  <a:cubicBezTo>
                    <a:pt x="562" y="1191"/>
                    <a:pt x="562" y="1191"/>
                    <a:pt x="562" y="1191"/>
                  </a:cubicBezTo>
                  <a:cubicBezTo>
                    <a:pt x="562" y="1191"/>
                    <a:pt x="562" y="1191"/>
                    <a:pt x="562" y="1191"/>
                  </a:cubicBezTo>
                  <a:cubicBezTo>
                    <a:pt x="563" y="1191"/>
                    <a:pt x="563" y="1191"/>
                    <a:pt x="563" y="1191"/>
                  </a:cubicBezTo>
                  <a:cubicBezTo>
                    <a:pt x="564" y="1191"/>
                    <a:pt x="564" y="1191"/>
                    <a:pt x="564" y="1191"/>
                  </a:cubicBezTo>
                  <a:cubicBezTo>
                    <a:pt x="567" y="1184"/>
                    <a:pt x="567" y="1184"/>
                    <a:pt x="567" y="1184"/>
                  </a:cubicBezTo>
                  <a:cubicBezTo>
                    <a:pt x="567" y="1181"/>
                    <a:pt x="567" y="1181"/>
                    <a:pt x="567" y="1181"/>
                  </a:cubicBezTo>
                  <a:cubicBezTo>
                    <a:pt x="567" y="1178"/>
                    <a:pt x="567" y="1178"/>
                    <a:pt x="567" y="1178"/>
                  </a:cubicBezTo>
                  <a:cubicBezTo>
                    <a:pt x="567" y="1178"/>
                    <a:pt x="567" y="1178"/>
                    <a:pt x="567" y="1178"/>
                  </a:cubicBezTo>
                  <a:cubicBezTo>
                    <a:pt x="568" y="1177"/>
                    <a:pt x="568" y="1177"/>
                    <a:pt x="568" y="1177"/>
                  </a:cubicBezTo>
                  <a:cubicBezTo>
                    <a:pt x="568" y="1176"/>
                    <a:pt x="568" y="1176"/>
                    <a:pt x="568" y="1176"/>
                  </a:cubicBezTo>
                  <a:lnTo>
                    <a:pt x="567" y="1176"/>
                  </a:lnTo>
                  <a:close/>
                  <a:moveTo>
                    <a:pt x="687" y="1174"/>
                  </a:moveTo>
                  <a:cubicBezTo>
                    <a:pt x="694" y="1174"/>
                    <a:pt x="694" y="1174"/>
                    <a:pt x="694" y="1174"/>
                  </a:cubicBezTo>
                  <a:cubicBezTo>
                    <a:pt x="701" y="1174"/>
                    <a:pt x="701" y="1174"/>
                    <a:pt x="701" y="1174"/>
                  </a:cubicBezTo>
                  <a:cubicBezTo>
                    <a:pt x="703" y="1172"/>
                    <a:pt x="703" y="1172"/>
                    <a:pt x="703" y="1172"/>
                  </a:cubicBezTo>
                  <a:cubicBezTo>
                    <a:pt x="687" y="1172"/>
                    <a:pt x="687" y="1172"/>
                    <a:pt x="687" y="1172"/>
                  </a:cubicBezTo>
                  <a:lnTo>
                    <a:pt x="687" y="1174"/>
                  </a:lnTo>
                  <a:close/>
                  <a:moveTo>
                    <a:pt x="700" y="1107"/>
                  </a:moveTo>
                  <a:cubicBezTo>
                    <a:pt x="683" y="993"/>
                    <a:pt x="665" y="879"/>
                    <a:pt x="648" y="765"/>
                  </a:cubicBezTo>
                  <a:cubicBezTo>
                    <a:pt x="649" y="518"/>
                    <a:pt x="651" y="271"/>
                    <a:pt x="651" y="24"/>
                  </a:cubicBezTo>
                  <a:cubicBezTo>
                    <a:pt x="651" y="20"/>
                    <a:pt x="651" y="20"/>
                    <a:pt x="651" y="20"/>
                  </a:cubicBezTo>
                  <a:cubicBezTo>
                    <a:pt x="647" y="20"/>
                    <a:pt x="647" y="20"/>
                    <a:pt x="647" y="20"/>
                  </a:cubicBezTo>
                  <a:cubicBezTo>
                    <a:pt x="640" y="16"/>
                    <a:pt x="640" y="16"/>
                    <a:pt x="640" y="16"/>
                  </a:cubicBezTo>
                  <a:cubicBezTo>
                    <a:pt x="635" y="9"/>
                    <a:pt x="635" y="9"/>
                    <a:pt x="635" y="9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487" y="15"/>
                    <a:pt x="345" y="29"/>
                    <a:pt x="202" y="41"/>
                  </a:cubicBezTo>
                  <a:cubicBezTo>
                    <a:pt x="203" y="42"/>
                    <a:pt x="203" y="42"/>
                    <a:pt x="203" y="42"/>
                  </a:cubicBezTo>
                  <a:cubicBezTo>
                    <a:pt x="210" y="49"/>
                    <a:pt x="210" y="49"/>
                    <a:pt x="210" y="49"/>
                  </a:cubicBezTo>
                  <a:cubicBezTo>
                    <a:pt x="210" y="59"/>
                    <a:pt x="210" y="59"/>
                    <a:pt x="210" y="59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73" y="86"/>
                    <a:pt x="173" y="86"/>
                    <a:pt x="173" y="86"/>
                  </a:cubicBezTo>
                  <a:cubicBezTo>
                    <a:pt x="171" y="90"/>
                    <a:pt x="171" y="90"/>
                    <a:pt x="171" y="90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5" y="98"/>
                    <a:pt x="175" y="98"/>
                    <a:pt x="175" y="98"/>
                  </a:cubicBezTo>
                  <a:cubicBezTo>
                    <a:pt x="177" y="103"/>
                    <a:pt x="177" y="103"/>
                    <a:pt x="177" y="103"/>
                  </a:cubicBezTo>
                  <a:cubicBezTo>
                    <a:pt x="174" y="106"/>
                    <a:pt x="174" y="106"/>
                    <a:pt x="174" y="106"/>
                  </a:cubicBezTo>
                  <a:cubicBezTo>
                    <a:pt x="172" y="109"/>
                    <a:pt x="172" y="109"/>
                    <a:pt x="172" y="109"/>
                  </a:cubicBezTo>
                  <a:cubicBezTo>
                    <a:pt x="168" y="110"/>
                    <a:pt x="168" y="110"/>
                    <a:pt x="168" y="110"/>
                  </a:cubicBezTo>
                  <a:cubicBezTo>
                    <a:pt x="164" y="110"/>
                    <a:pt x="164" y="110"/>
                    <a:pt x="164" y="110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2" y="123"/>
                    <a:pt x="152" y="123"/>
                    <a:pt x="152" y="123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71"/>
                    <a:pt x="156" y="171"/>
                    <a:pt x="156" y="171"/>
                  </a:cubicBezTo>
                  <a:cubicBezTo>
                    <a:pt x="157" y="180"/>
                    <a:pt x="157" y="180"/>
                    <a:pt x="157" y="180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0" y="195"/>
                    <a:pt x="150" y="195"/>
                    <a:pt x="150" y="195"/>
                  </a:cubicBezTo>
                  <a:cubicBezTo>
                    <a:pt x="143" y="199"/>
                    <a:pt x="143" y="199"/>
                    <a:pt x="143" y="199"/>
                  </a:cubicBezTo>
                  <a:cubicBezTo>
                    <a:pt x="138" y="202"/>
                    <a:pt x="138" y="202"/>
                    <a:pt x="138" y="202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27" y="203"/>
                    <a:pt x="127" y="203"/>
                    <a:pt x="127" y="203"/>
                  </a:cubicBezTo>
                  <a:cubicBezTo>
                    <a:pt x="126" y="203"/>
                    <a:pt x="126" y="203"/>
                    <a:pt x="126" y="203"/>
                  </a:cubicBezTo>
                  <a:cubicBezTo>
                    <a:pt x="123" y="201"/>
                    <a:pt x="123" y="201"/>
                    <a:pt x="123" y="201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4"/>
                    <a:pt x="122" y="204"/>
                    <a:pt x="122" y="204"/>
                  </a:cubicBezTo>
                  <a:cubicBezTo>
                    <a:pt x="123" y="208"/>
                    <a:pt x="123" y="208"/>
                    <a:pt x="123" y="208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6" y="215"/>
                    <a:pt x="126" y="215"/>
                    <a:pt x="126" y="215"/>
                  </a:cubicBezTo>
                  <a:cubicBezTo>
                    <a:pt x="125" y="217"/>
                    <a:pt x="125" y="217"/>
                    <a:pt x="125" y="217"/>
                  </a:cubicBezTo>
                  <a:cubicBezTo>
                    <a:pt x="123" y="222"/>
                    <a:pt x="123" y="222"/>
                    <a:pt x="123" y="222"/>
                  </a:cubicBezTo>
                  <a:cubicBezTo>
                    <a:pt x="123" y="225"/>
                    <a:pt x="123" y="225"/>
                    <a:pt x="123" y="225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0" y="225"/>
                    <a:pt x="120" y="225"/>
                    <a:pt x="120" y="225"/>
                  </a:cubicBezTo>
                  <a:cubicBezTo>
                    <a:pt x="116" y="224"/>
                    <a:pt x="116" y="224"/>
                    <a:pt x="116" y="224"/>
                  </a:cubicBezTo>
                  <a:cubicBezTo>
                    <a:pt x="114" y="225"/>
                    <a:pt x="114" y="225"/>
                    <a:pt x="114" y="225"/>
                  </a:cubicBezTo>
                  <a:cubicBezTo>
                    <a:pt x="112" y="225"/>
                    <a:pt x="112" y="225"/>
                    <a:pt x="112" y="225"/>
                  </a:cubicBezTo>
                  <a:cubicBezTo>
                    <a:pt x="112" y="227"/>
                    <a:pt x="112" y="227"/>
                    <a:pt x="112" y="227"/>
                  </a:cubicBezTo>
                  <a:cubicBezTo>
                    <a:pt x="105" y="245"/>
                    <a:pt x="105" y="245"/>
                    <a:pt x="105" y="245"/>
                  </a:cubicBezTo>
                  <a:cubicBezTo>
                    <a:pt x="103" y="247"/>
                    <a:pt x="103" y="247"/>
                    <a:pt x="103" y="247"/>
                  </a:cubicBezTo>
                  <a:cubicBezTo>
                    <a:pt x="100" y="249"/>
                    <a:pt x="100" y="249"/>
                    <a:pt x="100" y="249"/>
                  </a:cubicBezTo>
                  <a:cubicBezTo>
                    <a:pt x="90" y="256"/>
                    <a:pt x="90" y="256"/>
                    <a:pt x="90" y="256"/>
                  </a:cubicBezTo>
                  <a:cubicBezTo>
                    <a:pt x="88" y="259"/>
                    <a:pt x="88" y="259"/>
                    <a:pt x="88" y="259"/>
                  </a:cubicBezTo>
                  <a:cubicBezTo>
                    <a:pt x="88" y="266"/>
                    <a:pt x="88" y="266"/>
                    <a:pt x="88" y="266"/>
                  </a:cubicBezTo>
                  <a:cubicBezTo>
                    <a:pt x="104" y="272"/>
                    <a:pt x="104" y="272"/>
                    <a:pt x="104" y="272"/>
                  </a:cubicBezTo>
                  <a:cubicBezTo>
                    <a:pt x="105" y="281"/>
                    <a:pt x="105" y="281"/>
                    <a:pt x="105" y="281"/>
                  </a:cubicBezTo>
                  <a:cubicBezTo>
                    <a:pt x="103" y="286"/>
                    <a:pt x="103" y="286"/>
                    <a:pt x="103" y="286"/>
                  </a:cubicBezTo>
                  <a:cubicBezTo>
                    <a:pt x="100" y="288"/>
                    <a:pt x="100" y="288"/>
                    <a:pt x="100" y="288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1" y="289"/>
                    <a:pt x="91" y="289"/>
                    <a:pt x="91" y="289"/>
                  </a:cubicBezTo>
                  <a:cubicBezTo>
                    <a:pt x="86" y="290"/>
                    <a:pt x="86" y="290"/>
                    <a:pt x="86" y="290"/>
                  </a:cubicBezTo>
                  <a:cubicBezTo>
                    <a:pt x="83" y="292"/>
                    <a:pt x="79" y="295"/>
                    <a:pt x="75" y="297"/>
                  </a:cubicBezTo>
                  <a:cubicBezTo>
                    <a:pt x="65" y="300"/>
                    <a:pt x="65" y="300"/>
                    <a:pt x="65" y="300"/>
                  </a:cubicBezTo>
                  <a:cubicBezTo>
                    <a:pt x="63" y="302"/>
                    <a:pt x="63" y="302"/>
                    <a:pt x="63" y="302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6" y="307"/>
                    <a:pt x="66" y="307"/>
                    <a:pt x="66" y="307"/>
                  </a:cubicBezTo>
                  <a:cubicBezTo>
                    <a:pt x="69" y="308"/>
                    <a:pt x="69" y="308"/>
                    <a:pt x="69" y="308"/>
                  </a:cubicBezTo>
                  <a:cubicBezTo>
                    <a:pt x="72" y="309"/>
                    <a:pt x="72" y="309"/>
                    <a:pt x="72" y="309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3" y="322"/>
                    <a:pt x="73" y="322"/>
                    <a:pt x="73" y="322"/>
                  </a:cubicBezTo>
                  <a:cubicBezTo>
                    <a:pt x="70" y="328"/>
                    <a:pt x="70" y="328"/>
                    <a:pt x="70" y="328"/>
                  </a:cubicBezTo>
                  <a:cubicBezTo>
                    <a:pt x="72" y="336"/>
                    <a:pt x="72" y="336"/>
                    <a:pt x="72" y="336"/>
                  </a:cubicBezTo>
                  <a:cubicBezTo>
                    <a:pt x="75" y="340"/>
                    <a:pt x="75" y="340"/>
                    <a:pt x="75" y="340"/>
                  </a:cubicBezTo>
                  <a:cubicBezTo>
                    <a:pt x="76" y="344"/>
                    <a:pt x="76" y="344"/>
                    <a:pt x="76" y="344"/>
                  </a:cubicBezTo>
                  <a:cubicBezTo>
                    <a:pt x="74" y="350"/>
                    <a:pt x="74" y="350"/>
                    <a:pt x="74" y="350"/>
                  </a:cubicBezTo>
                  <a:cubicBezTo>
                    <a:pt x="72" y="351"/>
                    <a:pt x="72" y="351"/>
                    <a:pt x="72" y="351"/>
                  </a:cubicBezTo>
                  <a:cubicBezTo>
                    <a:pt x="67" y="351"/>
                    <a:pt x="67" y="351"/>
                    <a:pt x="67" y="351"/>
                  </a:cubicBezTo>
                  <a:cubicBezTo>
                    <a:pt x="64" y="352"/>
                    <a:pt x="64" y="352"/>
                    <a:pt x="64" y="352"/>
                  </a:cubicBezTo>
                  <a:cubicBezTo>
                    <a:pt x="62" y="354"/>
                    <a:pt x="62" y="354"/>
                    <a:pt x="62" y="354"/>
                  </a:cubicBezTo>
                  <a:cubicBezTo>
                    <a:pt x="58" y="358"/>
                    <a:pt x="58" y="358"/>
                    <a:pt x="58" y="358"/>
                  </a:cubicBezTo>
                  <a:cubicBezTo>
                    <a:pt x="57" y="359"/>
                    <a:pt x="57" y="359"/>
                    <a:pt x="57" y="359"/>
                  </a:cubicBezTo>
                  <a:cubicBezTo>
                    <a:pt x="55" y="361"/>
                    <a:pt x="55" y="361"/>
                    <a:pt x="55" y="361"/>
                  </a:cubicBezTo>
                  <a:cubicBezTo>
                    <a:pt x="48" y="373"/>
                    <a:pt x="48" y="373"/>
                    <a:pt x="48" y="373"/>
                  </a:cubicBezTo>
                  <a:cubicBezTo>
                    <a:pt x="45" y="376"/>
                    <a:pt x="45" y="376"/>
                    <a:pt x="45" y="376"/>
                  </a:cubicBezTo>
                  <a:cubicBezTo>
                    <a:pt x="42" y="378"/>
                    <a:pt x="42" y="378"/>
                    <a:pt x="42" y="378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6" y="384"/>
                    <a:pt x="46" y="384"/>
                    <a:pt x="46" y="384"/>
                  </a:cubicBezTo>
                  <a:cubicBezTo>
                    <a:pt x="55" y="387"/>
                    <a:pt x="55" y="387"/>
                    <a:pt x="55" y="387"/>
                  </a:cubicBezTo>
                  <a:cubicBezTo>
                    <a:pt x="58" y="390"/>
                    <a:pt x="58" y="390"/>
                    <a:pt x="58" y="390"/>
                  </a:cubicBezTo>
                  <a:cubicBezTo>
                    <a:pt x="59" y="396"/>
                    <a:pt x="59" y="396"/>
                    <a:pt x="59" y="396"/>
                  </a:cubicBezTo>
                  <a:cubicBezTo>
                    <a:pt x="58" y="402"/>
                    <a:pt x="58" y="402"/>
                    <a:pt x="58" y="402"/>
                  </a:cubicBezTo>
                  <a:cubicBezTo>
                    <a:pt x="55" y="404"/>
                    <a:pt x="55" y="404"/>
                    <a:pt x="55" y="404"/>
                  </a:cubicBezTo>
                  <a:cubicBezTo>
                    <a:pt x="50" y="405"/>
                    <a:pt x="50" y="405"/>
                    <a:pt x="50" y="405"/>
                  </a:cubicBezTo>
                  <a:cubicBezTo>
                    <a:pt x="45" y="406"/>
                    <a:pt x="45" y="406"/>
                    <a:pt x="45" y="406"/>
                  </a:cubicBezTo>
                  <a:cubicBezTo>
                    <a:pt x="42" y="408"/>
                    <a:pt x="42" y="408"/>
                    <a:pt x="42" y="408"/>
                  </a:cubicBezTo>
                  <a:cubicBezTo>
                    <a:pt x="43" y="412"/>
                    <a:pt x="43" y="412"/>
                    <a:pt x="43" y="412"/>
                  </a:cubicBezTo>
                  <a:cubicBezTo>
                    <a:pt x="47" y="416"/>
                    <a:pt x="47" y="416"/>
                    <a:pt x="47" y="416"/>
                  </a:cubicBezTo>
                  <a:cubicBezTo>
                    <a:pt x="50" y="417"/>
                    <a:pt x="50" y="417"/>
                    <a:pt x="50" y="417"/>
                  </a:cubicBezTo>
                  <a:cubicBezTo>
                    <a:pt x="54" y="418"/>
                    <a:pt x="54" y="418"/>
                    <a:pt x="54" y="418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66" y="428"/>
                    <a:pt x="66" y="428"/>
                    <a:pt x="66" y="428"/>
                  </a:cubicBezTo>
                  <a:cubicBezTo>
                    <a:pt x="67" y="432"/>
                    <a:pt x="67" y="432"/>
                    <a:pt x="67" y="432"/>
                  </a:cubicBezTo>
                  <a:cubicBezTo>
                    <a:pt x="67" y="439"/>
                    <a:pt x="67" y="439"/>
                    <a:pt x="67" y="439"/>
                  </a:cubicBezTo>
                  <a:cubicBezTo>
                    <a:pt x="67" y="447"/>
                    <a:pt x="67" y="447"/>
                    <a:pt x="67" y="447"/>
                  </a:cubicBezTo>
                  <a:cubicBezTo>
                    <a:pt x="67" y="451"/>
                    <a:pt x="67" y="451"/>
                    <a:pt x="67" y="451"/>
                  </a:cubicBezTo>
                  <a:cubicBezTo>
                    <a:pt x="60" y="462"/>
                    <a:pt x="60" y="462"/>
                    <a:pt x="60" y="462"/>
                  </a:cubicBezTo>
                  <a:cubicBezTo>
                    <a:pt x="58" y="467"/>
                    <a:pt x="58" y="467"/>
                    <a:pt x="58" y="467"/>
                  </a:cubicBezTo>
                  <a:cubicBezTo>
                    <a:pt x="61" y="472"/>
                    <a:pt x="61" y="472"/>
                    <a:pt x="61" y="472"/>
                  </a:cubicBezTo>
                  <a:cubicBezTo>
                    <a:pt x="63" y="472"/>
                    <a:pt x="63" y="472"/>
                    <a:pt x="63" y="472"/>
                  </a:cubicBezTo>
                  <a:cubicBezTo>
                    <a:pt x="70" y="474"/>
                    <a:pt x="70" y="474"/>
                    <a:pt x="70" y="474"/>
                  </a:cubicBezTo>
                  <a:cubicBezTo>
                    <a:pt x="73" y="476"/>
                    <a:pt x="73" y="476"/>
                    <a:pt x="73" y="476"/>
                  </a:cubicBezTo>
                  <a:cubicBezTo>
                    <a:pt x="74" y="479"/>
                    <a:pt x="74" y="479"/>
                    <a:pt x="74" y="479"/>
                  </a:cubicBezTo>
                  <a:cubicBezTo>
                    <a:pt x="75" y="491"/>
                    <a:pt x="75" y="491"/>
                    <a:pt x="75" y="491"/>
                  </a:cubicBezTo>
                  <a:cubicBezTo>
                    <a:pt x="78" y="499"/>
                    <a:pt x="78" y="499"/>
                    <a:pt x="78" y="499"/>
                  </a:cubicBezTo>
                  <a:cubicBezTo>
                    <a:pt x="79" y="503"/>
                    <a:pt x="79" y="503"/>
                    <a:pt x="79" y="503"/>
                  </a:cubicBezTo>
                  <a:cubicBezTo>
                    <a:pt x="78" y="508"/>
                    <a:pt x="78" y="508"/>
                    <a:pt x="78" y="508"/>
                  </a:cubicBezTo>
                  <a:cubicBezTo>
                    <a:pt x="76" y="510"/>
                    <a:pt x="76" y="510"/>
                    <a:pt x="76" y="510"/>
                  </a:cubicBezTo>
                  <a:cubicBezTo>
                    <a:pt x="72" y="511"/>
                    <a:pt x="72" y="511"/>
                    <a:pt x="72" y="511"/>
                  </a:cubicBezTo>
                  <a:cubicBezTo>
                    <a:pt x="68" y="513"/>
                    <a:pt x="68" y="513"/>
                    <a:pt x="68" y="513"/>
                  </a:cubicBezTo>
                  <a:cubicBezTo>
                    <a:pt x="66" y="516"/>
                    <a:pt x="66" y="516"/>
                    <a:pt x="66" y="516"/>
                  </a:cubicBezTo>
                  <a:cubicBezTo>
                    <a:pt x="67" y="528"/>
                    <a:pt x="67" y="539"/>
                    <a:pt x="67" y="550"/>
                  </a:cubicBezTo>
                  <a:cubicBezTo>
                    <a:pt x="69" y="552"/>
                    <a:pt x="69" y="552"/>
                    <a:pt x="69" y="552"/>
                  </a:cubicBezTo>
                  <a:cubicBezTo>
                    <a:pt x="72" y="554"/>
                    <a:pt x="72" y="554"/>
                    <a:pt x="72" y="554"/>
                  </a:cubicBezTo>
                  <a:cubicBezTo>
                    <a:pt x="75" y="555"/>
                    <a:pt x="75" y="555"/>
                    <a:pt x="75" y="555"/>
                  </a:cubicBezTo>
                  <a:cubicBezTo>
                    <a:pt x="79" y="555"/>
                    <a:pt x="79" y="555"/>
                    <a:pt x="79" y="555"/>
                  </a:cubicBezTo>
                  <a:cubicBezTo>
                    <a:pt x="81" y="556"/>
                    <a:pt x="81" y="556"/>
                    <a:pt x="81" y="556"/>
                  </a:cubicBezTo>
                  <a:cubicBezTo>
                    <a:pt x="84" y="558"/>
                    <a:pt x="84" y="558"/>
                    <a:pt x="84" y="558"/>
                  </a:cubicBezTo>
                  <a:cubicBezTo>
                    <a:pt x="88" y="563"/>
                    <a:pt x="88" y="563"/>
                    <a:pt x="88" y="563"/>
                  </a:cubicBezTo>
                  <a:cubicBezTo>
                    <a:pt x="87" y="567"/>
                    <a:pt x="87" y="567"/>
                    <a:pt x="87" y="567"/>
                  </a:cubicBezTo>
                  <a:cubicBezTo>
                    <a:pt x="84" y="572"/>
                    <a:pt x="84" y="572"/>
                    <a:pt x="84" y="572"/>
                  </a:cubicBezTo>
                  <a:cubicBezTo>
                    <a:pt x="81" y="575"/>
                    <a:pt x="81" y="575"/>
                    <a:pt x="81" y="575"/>
                  </a:cubicBezTo>
                  <a:cubicBezTo>
                    <a:pt x="79" y="577"/>
                    <a:pt x="79" y="577"/>
                    <a:pt x="79" y="577"/>
                  </a:cubicBezTo>
                  <a:cubicBezTo>
                    <a:pt x="77" y="579"/>
                    <a:pt x="77" y="579"/>
                    <a:pt x="77" y="579"/>
                  </a:cubicBezTo>
                  <a:cubicBezTo>
                    <a:pt x="75" y="592"/>
                    <a:pt x="75" y="592"/>
                    <a:pt x="75" y="592"/>
                  </a:cubicBezTo>
                  <a:cubicBezTo>
                    <a:pt x="74" y="601"/>
                    <a:pt x="74" y="601"/>
                    <a:pt x="74" y="601"/>
                  </a:cubicBezTo>
                  <a:cubicBezTo>
                    <a:pt x="75" y="605"/>
                    <a:pt x="75" y="605"/>
                    <a:pt x="75" y="605"/>
                  </a:cubicBezTo>
                  <a:cubicBezTo>
                    <a:pt x="77" y="607"/>
                    <a:pt x="77" y="607"/>
                    <a:pt x="77" y="607"/>
                  </a:cubicBezTo>
                  <a:cubicBezTo>
                    <a:pt x="88" y="608"/>
                    <a:pt x="88" y="608"/>
                    <a:pt x="88" y="608"/>
                  </a:cubicBezTo>
                  <a:cubicBezTo>
                    <a:pt x="92" y="610"/>
                    <a:pt x="92" y="610"/>
                    <a:pt x="92" y="610"/>
                  </a:cubicBezTo>
                  <a:cubicBezTo>
                    <a:pt x="93" y="615"/>
                    <a:pt x="93" y="615"/>
                    <a:pt x="93" y="615"/>
                  </a:cubicBezTo>
                  <a:cubicBezTo>
                    <a:pt x="90" y="620"/>
                    <a:pt x="90" y="620"/>
                    <a:pt x="90" y="620"/>
                  </a:cubicBezTo>
                  <a:cubicBezTo>
                    <a:pt x="86" y="621"/>
                    <a:pt x="86" y="621"/>
                    <a:pt x="86" y="621"/>
                  </a:cubicBezTo>
                  <a:cubicBezTo>
                    <a:pt x="81" y="622"/>
                    <a:pt x="81" y="622"/>
                    <a:pt x="81" y="622"/>
                  </a:cubicBezTo>
                  <a:cubicBezTo>
                    <a:pt x="76" y="623"/>
                    <a:pt x="76" y="623"/>
                    <a:pt x="76" y="623"/>
                  </a:cubicBezTo>
                  <a:cubicBezTo>
                    <a:pt x="74" y="627"/>
                    <a:pt x="74" y="627"/>
                    <a:pt x="74" y="627"/>
                  </a:cubicBezTo>
                  <a:cubicBezTo>
                    <a:pt x="74" y="632"/>
                    <a:pt x="74" y="632"/>
                    <a:pt x="74" y="632"/>
                  </a:cubicBezTo>
                  <a:cubicBezTo>
                    <a:pt x="76" y="637"/>
                    <a:pt x="76" y="637"/>
                    <a:pt x="76" y="637"/>
                  </a:cubicBezTo>
                  <a:cubicBezTo>
                    <a:pt x="78" y="641"/>
                    <a:pt x="78" y="641"/>
                    <a:pt x="78" y="641"/>
                  </a:cubicBezTo>
                  <a:cubicBezTo>
                    <a:pt x="81" y="644"/>
                    <a:pt x="81" y="644"/>
                    <a:pt x="81" y="644"/>
                  </a:cubicBezTo>
                  <a:cubicBezTo>
                    <a:pt x="83" y="646"/>
                    <a:pt x="83" y="646"/>
                    <a:pt x="83" y="646"/>
                  </a:cubicBezTo>
                  <a:cubicBezTo>
                    <a:pt x="88" y="648"/>
                    <a:pt x="88" y="648"/>
                    <a:pt x="88" y="648"/>
                  </a:cubicBezTo>
                  <a:cubicBezTo>
                    <a:pt x="90" y="650"/>
                    <a:pt x="90" y="650"/>
                    <a:pt x="90" y="650"/>
                  </a:cubicBezTo>
                  <a:cubicBezTo>
                    <a:pt x="91" y="653"/>
                    <a:pt x="91" y="653"/>
                    <a:pt x="91" y="653"/>
                  </a:cubicBezTo>
                  <a:cubicBezTo>
                    <a:pt x="90" y="656"/>
                    <a:pt x="90" y="656"/>
                    <a:pt x="90" y="656"/>
                  </a:cubicBezTo>
                  <a:cubicBezTo>
                    <a:pt x="89" y="659"/>
                    <a:pt x="89" y="659"/>
                    <a:pt x="89" y="659"/>
                  </a:cubicBezTo>
                  <a:cubicBezTo>
                    <a:pt x="89" y="661"/>
                    <a:pt x="89" y="661"/>
                    <a:pt x="89" y="661"/>
                  </a:cubicBezTo>
                  <a:cubicBezTo>
                    <a:pt x="90" y="671"/>
                    <a:pt x="90" y="671"/>
                    <a:pt x="90" y="671"/>
                  </a:cubicBezTo>
                  <a:cubicBezTo>
                    <a:pt x="91" y="675"/>
                    <a:pt x="91" y="675"/>
                    <a:pt x="91" y="675"/>
                  </a:cubicBezTo>
                  <a:cubicBezTo>
                    <a:pt x="93" y="678"/>
                    <a:pt x="93" y="678"/>
                    <a:pt x="93" y="678"/>
                  </a:cubicBezTo>
                  <a:cubicBezTo>
                    <a:pt x="101" y="682"/>
                    <a:pt x="101" y="682"/>
                    <a:pt x="101" y="682"/>
                  </a:cubicBezTo>
                  <a:cubicBezTo>
                    <a:pt x="107" y="684"/>
                    <a:pt x="107" y="684"/>
                    <a:pt x="107" y="684"/>
                  </a:cubicBezTo>
                  <a:cubicBezTo>
                    <a:pt x="112" y="688"/>
                    <a:pt x="112" y="688"/>
                    <a:pt x="112" y="688"/>
                  </a:cubicBezTo>
                  <a:cubicBezTo>
                    <a:pt x="115" y="698"/>
                    <a:pt x="115" y="698"/>
                    <a:pt x="115" y="698"/>
                  </a:cubicBezTo>
                  <a:cubicBezTo>
                    <a:pt x="117" y="700"/>
                    <a:pt x="117" y="700"/>
                    <a:pt x="117" y="700"/>
                  </a:cubicBezTo>
                  <a:cubicBezTo>
                    <a:pt x="120" y="701"/>
                    <a:pt x="120" y="701"/>
                    <a:pt x="120" y="701"/>
                  </a:cubicBezTo>
                  <a:cubicBezTo>
                    <a:pt x="127" y="701"/>
                    <a:pt x="127" y="701"/>
                    <a:pt x="127" y="701"/>
                  </a:cubicBezTo>
                  <a:cubicBezTo>
                    <a:pt x="132" y="703"/>
                    <a:pt x="132" y="703"/>
                    <a:pt x="132" y="703"/>
                  </a:cubicBezTo>
                  <a:cubicBezTo>
                    <a:pt x="134" y="706"/>
                    <a:pt x="134" y="706"/>
                    <a:pt x="134" y="706"/>
                  </a:cubicBezTo>
                  <a:cubicBezTo>
                    <a:pt x="134" y="710"/>
                    <a:pt x="134" y="710"/>
                    <a:pt x="134" y="710"/>
                  </a:cubicBezTo>
                  <a:cubicBezTo>
                    <a:pt x="132" y="711"/>
                    <a:pt x="132" y="711"/>
                    <a:pt x="132" y="711"/>
                  </a:cubicBezTo>
                  <a:cubicBezTo>
                    <a:pt x="132" y="712"/>
                    <a:pt x="132" y="712"/>
                    <a:pt x="132" y="712"/>
                  </a:cubicBezTo>
                  <a:cubicBezTo>
                    <a:pt x="123" y="723"/>
                    <a:pt x="123" y="723"/>
                    <a:pt x="123" y="723"/>
                  </a:cubicBezTo>
                  <a:cubicBezTo>
                    <a:pt x="118" y="739"/>
                    <a:pt x="118" y="739"/>
                    <a:pt x="118" y="739"/>
                  </a:cubicBezTo>
                  <a:cubicBezTo>
                    <a:pt x="112" y="752"/>
                    <a:pt x="112" y="752"/>
                    <a:pt x="112" y="752"/>
                  </a:cubicBezTo>
                  <a:cubicBezTo>
                    <a:pt x="101" y="752"/>
                    <a:pt x="101" y="752"/>
                    <a:pt x="101" y="752"/>
                  </a:cubicBezTo>
                  <a:cubicBezTo>
                    <a:pt x="99" y="754"/>
                    <a:pt x="99" y="754"/>
                    <a:pt x="99" y="754"/>
                  </a:cubicBezTo>
                  <a:cubicBezTo>
                    <a:pt x="98" y="757"/>
                    <a:pt x="98" y="757"/>
                    <a:pt x="98" y="757"/>
                  </a:cubicBezTo>
                  <a:cubicBezTo>
                    <a:pt x="99" y="759"/>
                    <a:pt x="99" y="759"/>
                    <a:pt x="99" y="759"/>
                  </a:cubicBezTo>
                  <a:cubicBezTo>
                    <a:pt x="99" y="761"/>
                    <a:pt x="99" y="761"/>
                    <a:pt x="99" y="761"/>
                  </a:cubicBezTo>
                  <a:cubicBezTo>
                    <a:pt x="106" y="768"/>
                    <a:pt x="106" y="768"/>
                    <a:pt x="106" y="768"/>
                  </a:cubicBezTo>
                  <a:cubicBezTo>
                    <a:pt x="106" y="776"/>
                    <a:pt x="106" y="776"/>
                    <a:pt x="106" y="776"/>
                  </a:cubicBezTo>
                  <a:cubicBezTo>
                    <a:pt x="102" y="785"/>
                    <a:pt x="102" y="785"/>
                    <a:pt x="102" y="785"/>
                  </a:cubicBezTo>
                  <a:cubicBezTo>
                    <a:pt x="95" y="791"/>
                    <a:pt x="95" y="791"/>
                    <a:pt x="95" y="791"/>
                  </a:cubicBezTo>
                  <a:cubicBezTo>
                    <a:pt x="89" y="794"/>
                    <a:pt x="89" y="794"/>
                    <a:pt x="89" y="794"/>
                  </a:cubicBezTo>
                  <a:cubicBezTo>
                    <a:pt x="87" y="795"/>
                    <a:pt x="87" y="795"/>
                    <a:pt x="87" y="795"/>
                  </a:cubicBezTo>
                  <a:cubicBezTo>
                    <a:pt x="86" y="798"/>
                    <a:pt x="86" y="798"/>
                    <a:pt x="86" y="798"/>
                  </a:cubicBezTo>
                  <a:cubicBezTo>
                    <a:pt x="84" y="803"/>
                    <a:pt x="84" y="803"/>
                    <a:pt x="84" y="803"/>
                  </a:cubicBezTo>
                  <a:cubicBezTo>
                    <a:pt x="83" y="805"/>
                    <a:pt x="83" y="805"/>
                    <a:pt x="83" y="805"/>
                  </a:cubicBezTo>
                  <a:cubicBezTo>
                    <a:pt x="74" y="817"/>
                    <a:pt x="74" y="817"/>
                    <a:pt x="74" y="817"/>
                  </a:cubicBezTo>
                  <a:cubicBezTo>
                    <a:pt x="70" y="820"/>
                    <a:pt x="70" y="820"/>
                    <a:pt x="70" y="820"/>
                  </a:cubicBezTo>
                  <a:cubicBezTo>
                    <a:pt x="67" y="822"/>
                    <a:pt x="67" y="822"/>
                    <a:pt x="67" y="822"/>
                  </a:cubicBezTo>
                  <a:cubicBezTo>
                    <a:pt x="58" y="825"/>
                    <a:pt x="58" y="825"/>
                    <a:pt x="58" y="825"/>
                  </a:cubicBezTo>
                  <a:cubicBezTo>
                    <a:pt x="54" y="827"/>
                    <a:pt x="54" y="827"/>
                    <a:pt x="54" y="827"/>
                  </a:cubicBezTo>
                  <a:cubicBezTo>
                    <a:pt x="52" y="832"/>
                    <a:pt x="52" y="832"/>
                    <a:pt x="52" y="832"/>
                  </a:cubicBezTo>
                  <a:cubicBezTo>
                    <a:pt x="50" y="836"/>
                    <a:pt x="50" y="836"/>
                    <a:pt x="50" y="836"/>
                  </a:cubicBezTo>
                  <a:cubicBezTo>
                    <a:pt x="48" y="846"/>
                    <a:pt x="48" y="846"/>
                    <a:pt x="48" y="846"/>
                  </a:cubicBezTo>
                  <a:cubicBezTo>
                    <a:pt x="43" y="858"/>
                    <a:pt x="43" y="858"/>
                    <a:pt x="43" y="858"/>
                  </a:cubicBezTo>
                  <a:cubicBezTo>
                    <a:pt x="42" y="862"/>
                    <a:pt x="42" y="862"/>
                    <a:pt x="42" y="862"/>
                  </a:cubicBezTo>
                  <a:cubicBezTo>
                    <a:pt x="42" y="867"/>
                    <a:pt x="42" y="867"/>
                    <a:pt x="42" y="867"/>
                  </a:cubicBezTo>
                  <a:cubicBezTo>
                    <a:pt x="40" y="888"/>
                    <a:pt x="40" y="888"/>
                    <a:pt x="40" y="888"/>
                  </a:cubicBezTo>
                  <a:cubicBezTo>
                    <a:pt x="40" y="894"/>
                    <a:pt x="40" y="894"/>
                    <a:pt x="40" y="894"/>
                  </a:cubicBezTo>
                  <a:cubicBezTo>
                    <a:pt x="39" y="897"/>
                    <a:pt x="39" y="897"/>
                    <a:pt x="39" y="897"/>
                  </a:cubicBezTo>
                  <a:cubicBezTo>
                    <a:pt x="39" y="899"/>
                    <a:pt x="39" y="899"/>
                    <a:pt x="39" y="899"/>
                  </a:cubicBezTo>
                  <a:cubicBezTo>
                    <a:pt x="25" y="910"/>
                    <a:pt x="25" y="910"/>
                    <a:pt x="25" y="910"/>
                  </a:cubicBezTo>
                  <a:cubicBezTo>
                    <a:pt x="21" y="918"/>
                    <a:pt x="21" y="918"/>
                    <a:pt x="21" y="918"/>
                  </a:cubicBezTo>
                  <a:cubicBezTo>
                    <a:pt x="23" y="929"/>
                    <a:pt x="23" y="929"/>
                    <a:pt x="23" y="929"/>
                  </a:cubicBezTo>
                  <a:cubicBezTo>
                    <a:pt x="24" y="930"/>
                    <a:pt x="24" y="930"/>
                    <a:pt x="24" y="930"/>
                  </a:cubicBezTo>
                  <a:cubicBezTo>
                    <a:pt x="26" y="933"/>
                    <a:pt x="26" y="933"/>
                    <a:pt x="26" y="933"/>
                  </a:cubicBezTo>
                  <a:cubicBezTo>
                    <a:pt x="29" y="938"/>
                    <a:pt x="29" y="938"/>
                    <a:pt x="29" y="938"/>
                  </a:cubicBezTo>
                  <a:cubicBezTo>
                    <a:pt x="30" y="939"/>
                    <a:pt x="30" y="939"/>
                    <a:pt x="30" y="939"/>
                  </a:cubicBezTo>
                  <a:cubicBezTo>
                    <a:pt x="30" y="944"/>
                    <a:pt x="30" y="944"/>
                    <a:pt x="30" y="944"/>
                  </a:cubicBezTo>
                  <a:cubicBezTo>
                    <a:pt x="29" y="946"/>
                    <a:pt x="29" y="946"/>
                    <a:pt x="29" y="946"/>
                  </a:cubicBezTo>
                  <a:cubicBezTo>
                    <a:pt x="28" y="949"/>
                    <a:pt x="28" y="949"/>
                    <a:pt x="28" y="949"/>
                  </a:cubicBezTo>
                  <a:cubicBezTo>
                    <a:pt x="26" y="965"/>
                    <a:pt x="26" y="965"/>
                    <a:pt x="26" y="965"/>
                  </a:cubicBezTo>
                  <a:cubicBezTo>
                    <a:pt x="25" y="969"/>
                    <a:pt x="25" y="969"/>
                    <a:pt x="25" y="969"/>
                  </a:cubicBezTo>
                  <a:cubicBezTo>
                    <a:pt x="23" y="971"/>
                    <a:pt x="23" y="971"/>
                    <a:pt x="23" y="971"/>
                  </a:cubicBezTo>
                  <a:cubicBezTo>
                    <a:pt x="18" y="973"/>
                    <a:pt x="18" y="973"/>
                    <a:pt x="18" y="973"/>
                  </a:cubicBezTo>
                  <a:cubicBezTo>
                    <a:pt x="8" y="973"/>
                    <a:pt x="8" y="973"/>
                    <a:pt x="8" y="973"/>
                  </a:cubicBezTo>
                  <a:cubicBezTo>
                    <a:pt x="3" y="974"/>
                    <a:pt x="3" y="974"/>
                    <a:pt x="3" y="974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3" y="985"/>
                    <a:pt x="3" y="985"/>
                    <a:pt x="3" y="985"/>
                  </a:cubicBezTo>
                  <a:cubicBezTo>
                    <a:pt x="6" y="989"/>
                    <a:pt x="6" y="989"/>
                    <a:pt x="6" y="989"/>
                  </a:cubicBezTo>
                  <a:cubicBezTo>
                    <a:pt x="9" y="990"/>
                    <a:pt x="9" y="990"/>
                    <a:pt x="9" y="990"/>
                  </a:cubicBezTo>
                  <a:cubicBezTo>
                    <a:pt x="11" y="991"/>
                    <a:pt x="11" y="991"/>
                    <a:pt x="11" y="991"/>
                  </a:cubicBezTo>
                  <a:cubicBezTo>
                    <a:pt x="10" y="994"/>
                    <a:pt x="10" y="994"/>
                    <a:pt x="10" y="994"/>
                  </a:cubicBezTo>
                  <a:cubicBezTo>
                    <a:pt x="10" y="997"/>
                    <a:pt x="10" y="997"/>
                    <a:pt x="10" y="997"/>
                  </a:cubicBezTo>
                  <a:cubicBezTo>
                    <a:pt x="9" y="998"/>
                    <a:pt x="9" y="998"/>
                    <a:pt x="9" y="998"/>
                  </a:cubicBezTo>
                  <a:cubicBezTo>
                    <a:pt x="9" y="1000"/>
                    <a:pt x="9" y="1000"/>
                    <a:pt x="9" y="1000"/>
                  </a:cubicBezTo>
                  <a:cubicBezTo>
                    <a:pt x="7" y="1005"/>
                    <a:pt x="7" y="1005"/>
                    <a:pt x="7" y="1005"/>
                  </a:cubicBezTo>
                  <a:cubicBezTo>
                    <a:pt x="7" y="1007"/>
                    <a:pt x="7" y="1007"/>
                    <a:pt x="7" y="1007"/>
                  </a:cubicBezTo>
                  <a:cubicBezTo>
                    <a:pt x="10" y="1014"/>
                    <a:pt x="10" y="1014"/>
                    <a:pt x="10" y="1014"/>
                  </a:cubicBezTo>
                  <a:cubicBezTo>
                    <a:pt x="17" y="1021"/>
                    <a:pt x="17" y="1021"/>
                    <a:pt x="17" y="1021"/>
                  </a:cubicBezTo>
                  <a:cubicBezTo>
                    <a:pt x="19" y="1027"/>
                    <a:pt x="19" y="1027"/>
                    <a:pt x="19" y="1027"/>
                  </a:cubicBezTo>
                  <a:cubicBezTo>
                    <a:pt x="3" y="1042"/>
                    <a:pt x="3" y="1042"/>
                    <a:pt x="3" y="1042"/>
                  </a:cubicBezTo>
                  <a:cubicBezTo>
                    <a:pt x="138" y="1032"/>
                    <a:pt x="273" y="1021"/>
                    <a:pt x="408" y="1008"/>
                  </a:cubicBezTo>
                  <a:cubicBezTo>
                    <a:pt x="409" y="1012"/>
                    <a:pt x="409" y="1012"/>
                    <a:pt x="409" y="1012"/>
                  </a:cubicBezTo>
                  <a:cubicBezTo>
                    <a:pt x="408" y="1020"/>
                    <a:pt x="408" y="1020"/>
                    <a:pt x="408" y="1020"/>
                  </a:cubicBezTo>
                  <a:cubicBezTo>
                    <a:pt x="406" y="1029"/>
                    <a:pt x="406" y="1029"/>
                    <a:pt x="406" y="1029"/>
                  </a:cubicBezTo>
                  <a:cubicBezTo>
                    <a:pt x="402" y="1039"/>
                    <a:pt x="402" y="1039"/>
                    <a:pt x="402" y="1039"/>
                  </a:cubicBezTo>
                  <a:cubicBezTo>
                    <a:pt x="400" y="1053"/>
                    <a:pt x="400" y="1053"/>
                    <a:pt x="400" y="1053"/>
                  </a:cubicBezTo>
                  <a:cubicBezTo>
                    <a:pt x="396" y="1060"/>
                    <a:pt x="396" y="1060"/>
                    <a:pt x="396" y="1060"/>
                  </a:cubicBezTo>
                  <a:cubicBezTo>
                    <a:pt x="394" y="1064"/>
                    <a:pt x="394" y="1064"/>
                    <a:pt x="394" y="1064"/>
                  </a:cubicBezTo>
                  <a:cubicBezTo>
                    <a:pt x="396" y="1069"/>
                    <a:pt x="396" y="1069"/>
                    <a:pt x="396" y="1069"/>
                  </a:cubicBezTo>
                  <a:cubicBezTo>
                    <a:pt x="393" y="1078"/>
                    <a:pt x="393" y="1078"/>
                    <a:pt x="393" y="1078"/>
                  </a:cubicBezTo>
                  <a:cubicBezTo>
                    <a:pt x="392" y="1083"/>
                    <a:pt x="392" y="1083"/>
                    <a:pt x="392" y="1083"/>
                  </a:cubicBezTo>
                  <a:cubicBezTo>
                    <a:pt x="392" y="1088"/>
                    <a:pt x="392" y="1088"/>
                    <a:pt x="392" y="1088"/>
                  </a:cubicBezTo>
                  <a:cubicBezTo>
                    <a:pt x="394" y="1091"/>
                    <a:pt x="394" y="1091"/>
                    <a:pt x="394" y="1091"/>
                  </a:cubicBezTo>
                  <a:cubicBezTo>
                    <a:pt x="398" y="1095"/>
                    <a:pt x="398" y="1095"/>
                    <a:pt x="398" y="1095"/>
                  </a:cubicBezTo>
                  <a:cubicBezTo>
                    <a:pt x="400" y="1099"/>
                    <a:pt x="400" y="1099"/>
                    <a:pt x="400" y="1099"/>
                  </a:cubicBezTo>
                  <a:cubicBezTo>
                    <a:pt x="398" y="1104"/>
                    <a:pt x="398" y="1104"/>
                    <a:pt x="398" y="1104"/>
                  </a:cubicBezTo>
                  <a:cubicBezTo>
                    <a:pt x="404" y="1115"/>
                    <a:pt x="404" y="1115"/>
                    <a:pt x="404" y="1115"/>
                  </a:cubicBezTo>
                  <a:cubicBezTo>
                    <a:pt x="408" y="1119"/>
                    <a:pt x="408" y="1119"/>
                    <a:pt x="408" y="1119"/>
                  </a:cubicBezTo>
                  <a:cubicBezTo>
                    <a:pt x="415" y="1121"/>
                    <a:pt x="415" y="1121"/>
                    <a:pt x="415" y="1121"/>
                  </a:cubicBezTo>
                  <a:cubicBezTo>
                    <a:pt x="418" y="1123"/>
                    <a:pt x="418" y="1123"/>
                    <a:pt x="418" y="1123"/>
                  </a:cubicBezTo>
                  <a:cubicBezTo>
                    <a:pt x="422" y="1130"/>
                    <a:pt x="422" y="1130"/>
                    <a:pt x="422" y="1130"/>
                  </a:cubicBezTo>
                  <a:cubicBezTo>
                    <a:pt x="428" y="1134"/>
                    <a:pt x="428" y="1134"/>
                    <a:pt x="428" y="1134"/>
                  </a:cubicBezTo>
                  <a:cubicBezTo>
                    <a:pt x="432" y="1140"/>
                    <a:pt x="432" y="1140"/>
                    <a:pt x="432" y="1140"/>
                  </a:cubicBezTo>
                  <a:cubicBezTo>
                    <a:pt x="433" y="1141"/>
                    <a:pt x="433" y="1141"/>
                    <a:pt x="433" y="1141"/>
                  </a:cubicBezTo>
                  <a:cubicBezTo>
                    <a:pt x="433" y="1143"/>
                    <a:pt x="433" y="1143"/>
                    <a:pt x="433" y="1143"/>
                  </a:cubicBezTo>
                  <a:cubicBezTo>
                    <a:pt x="434" y="1148"/>
                    <a:pt x="434" y="1148"/>
                    <a:pt x="434" y="1148"/>
                  </a:cubicBezTo>
                  <a:cubicBezTo>
                    <a:pt x="434" y="1150"/>
                    <a:pt x="434" y="1150"/>
                    <a:pt x="434" y="1150"/>
                  </a:cubicBezTo>
                  <a:cubicBezTo>
                    <a:pt x="436" y="1154"/>
                    <a:pt x="436" y="1154"/>
                    <a:pt x="436" y="1154"/>
                  </a:cubicBezTo>
                  <a:cubicBezTo>
                    <a:pt x="443" y="1162"/>
                    <a:pt x="443" y="1162"/>
                    <a:pt x="443" y="1162"/>
                  </a:cubicBezTo>
                  <a:cubicBezTo>
                    <a:pt x="444" y="1167"/>
                    <a:pt x="444" y="1167"/>
                    <a:pt x="444" y="1167"/>
                  </a:cubicBezTo>
                  <a:cubicBezTo>
                    <a:pt x="445" y="1177"/>
                    <a:pt x="445" y="1177"/>
                    <a:pt x="445" y="1177"/>
                  </a:cubicBezTo>
                  <a:cubicBezTo>
                    <a:pt x="449" y="1183"/>
                    <a:pt x="449" y="1183"/>
                    <a:pt x="449" y="1183"/>
                  </a:cubicBezTo>
                  <a:cubicBezTo>
                    <a:pt x="457" y="1198"/>
                    <a:pt x="457" y="1198"/>
                    <a:pt x="457" y="1198"/>
                  </a:cubicBezTo>
                  <a:cubicBezTo>
                    <a:pt x="462" y="1203"/>
                    <a:pt x="462" y="1203"/>
                    <a:pt x="462" y="1203"/>
                  </a:cubicBezTo>
                  <a:cubicBezTo>
                    <a:pt x="464" y="1200"/>
                    <a:pt x="464" y="1200"/>
                    <a:pt x="464" y="1200"/>
                  </a:cubicBezTo>
                  <a:cubicBezTo>
                    <a:pt x="466" y="1199"/>
                    <a:pt x="466" y="1199"/>
                    <a:pt x="466" y="1199"/>
                  </a:cubicBezTo>
                  <a:cubicBezTo>
                    <a:pt x="469" y="1199"/>
                    <a:pt x="469" y="1199"/>
                    <a:pt x="469" y="1199"/>
                  </a:cubicBezTo>
                  <a:cubicBezTo>
                    <a:pt x="471" y="1201"/>
                    <a:pt x="471" y="1201"/>
                    <a:pt x="471" y="1201"/>
                  </a:cubicBezTo>
                  <a:cubicBezTo>
                    <a:pt x="471" y="1200"/>
                    <a:pt x="471" y="1200"/>
                    <a:pt x="471" y="1200"/>
                  </a:cubicBezTo>
                  <a:cubicBezTo>
                    <a:pt x="472" y="1200"/>
                    <a:pt x="472" y="1200"/>
                    <a:pt x="472" y="1200"/>
                  </a:cubicBezTo>
                  <a:cubicBezTo>
                    <a:pt x="475" y="1202"/>
                    <a:pt x="475" y="1202"/>
                    <a:pt x="475" y="1202"/>
                  </a:cubicBezTo>
                  <a:cubicBezTo>
                    <a:pt x="478" y="1201"/>
                    <a:pt x="478" y="1201"/>
                    <a:pt x="478" y="1201"/>
                  </a:cubicBezTo>
                  <a:cubicBezTo>
                    <a:pt x="481" y="1200"/>
                    <a:pt x="481" y="1200"/>
                    <a:pt x="481" y="1200"/>
                  </a:cubicBezTo>
                  <a:cubicBezTo>
                    <a:pt x="483" y="1197"/>
                    <a:pt x="483" y="1197"/>
                    <a:pt x="483" y="1197"/>
                  </a:cubicBezTo>
                  <a:cubicBezTo>
                    <a:pt x="485" y="1199"/>
                    <a:pt x="485" y="1199"/>
                    <a:pt x="485" y="1199"/>
                  </a:cubicBezTo>
                  <a:cubicBezTo>
                    <a:pt x="485" y="1199"/>
                    <a:pt x="485" y="1199"/>
                    <a:pt x="485" y="1199"/>
                  </a:cubicBezTo>
                  <a:cubicBezTo>
                    <a:pt x="484" y="1201"/>
                    <a:pt x="484" y="1201"/>
                    <a:pt x="484" y="1201"/>
                  </a:cubicBezTo>
                  <a:cubicBezTo>
                    <a:pt x="486" y="1202"/>
                    <a:pt x="486" y="1202"/>
                    <a:pt x="486" y="1202"/>
                  </a:cubicBezTo>
                  <a:cubicBezTo>
                    <a:pt x="488" y="1200"/>
                    <a:pt x="488" y="1200"/>
                    <a:pt x="488" y="1200"/>
                  </a:cubicBezTo>
                  <a:cubicBezTo>
                    <a:pt x="489" y="1198"/>
                    <a:pt x="489" y="1198"/>
                    <a:pt x="489" y="1198"/>
                  </a:cubicBezTo>
                  <a:cubicBezTo>
                    <a:pt x="489" y="1196"/>
                    <a:pt x="489" y="1196"/>
                    <a:pt x="489" y="1196"/>
                  </a:cubicBezTo>
                  <a:cubicBezTo>
                    <a:pt x="489" y="1194"/>
                    <a:pt x="489" y="1194"/>
                    <a:pt x="489" y="1194"/>
                  </a:cubicBezTo>
                  <a:cubicBezTo>
                    <a:pt x="492" y="1189"/>
                    <a:pt x="492" y="1189"/>
                    <a:pt x="492" y="1189"/>
                  </a:cubicBezTo>
                  <a:cubicBezTo>
                    <a:pt x="493" y="1186"/>
                    <a:pt x="493" y="1186"/>
                    <a:pt x="493" y="1186"/>
                  </a:cubicBezTo>
                  <a:cubicBezTo>
                    <a:pt x="491" y="1183"/>
                    <a:pt x="491" y="1183"/>
                    <a:pt x="491" y="1183"/>
                  </a:cubicBezTo>
                  <a:cubicBezTo>
                    <a:pt x="509" y="1170"/>
                    <a:pt x="509" y="1170"/>
                    <a:pt x="509" y="1170"/>
                  </a:cubicBezTo>
                  <a:cubicBezTo>
                    <a:pt x="511" y="1168"/>
                    <a:pt x="511" y="1168"/>
                    <a:pt x="511" y="1168"/>
                  </a:cubicBezTo>
                  <a:cubicBezTo>
                    <a:pt x="511" y="1165"/>
                    <a:pt x="511" y="1165"/>
                    <a:pt x="511" y="1165"/>
                  </a:cubicBezTo>
                  <a:cubicBezTo>
                    <a:pt x="511" y="1160"/>
                    <a:pt x="511" y="1160"/>
                    <a:pt x="511" y="1160"/>
                  </a:cubicBezTo>
                  <a:cubicBezTo>
                    <a:pt x="510" y="1159"/>
                    <a:pt x="510" y="1159"/>
                    <a:pt x="510" y="1159"/>
                  </a:cubicBezTo>
                  <a:cubicBezTo>
                    <a:pt x="505" y="1160"/>
                    <a:pt x="505" y="1160"/>
                    <a:pt x="505" y="1160"/>
                  </a:cubicBezTo>
                  <a:cubicBezTo>
                    <a:pt x="503" y="1159"/>
                    <a:pt x="503" y="1159"/>
                    <a:pt x="503" y="1159"/>
                  </a:cubicBezTo>
                  <a:cubicBezTo>
                    <a:pt x="503" y="1157"/>
                    <a:pt x="503" y="1157"/>
                    <a:pt x="503" y="1157"/>
                  </a:cubicBezTo>
                  <a:cubicBezTo>
                    <a:pt x="505" y="1155"/>
                    <a:pt x="505" y="1155"/>
                    <a:pt x="505" y="1155"/>
                  </a:cubicBezTo>
                  <a:cubicBezTo>
                    <a:pt x="507" y="1152"/>
                    <a:pt x="507" y="1152"/>
                    <a:pt x="507" y="1152"/>
                  </a:cubicBezTo>
                  <a:cubicBezTo>
                    <a:pt x="509" y="1151"/>
                    <a:pt x="509" y="1151"/>
                    <a:pt x="509" y="1151"/>
                  </a:cubicBezTo>
                  <a:cubicBezTo>
                    <a:pt x="514" y="1152"/>
                    <a:pt x="514" y="1152"/>
                    <a:pt x="514" y="1152"/>
                  </a:cubicBezTo>
                  <a:cubicBezTo>
                    <a:pt x="521" y="1156"/>
                    <a:pt x="521" y="1156"/>
                    <a:pt x="521" y="1156"/>
                  </a:cubicBezTo>
                  <a:cubicBezTo>
                    <a:pt x="525" y="1158"/>
                    <a:pt x="525" y="1158"/>
                    <a:pt x="525" y="1158"/>
                  </a:cubicBezTo>
                  <a:cubicBezTo>
                    <a:pt x="522" y="1160"/>
                    <a:pt x="522" y="1160"/>
                    <a:pt x="522" y="1160"/>
                  </a:cubicBezTo>
                  <a:cubicBezTo>
                    <a:pt x="521" y="1162"/>
                    <a:pt x="521" y="1162"/>
                    <a:pt x="521" y="1162"/>
                  </a:cubicBezTo>
                  <a:cubicBezTo>
                    <a:pt x="522" y="1164"/>
                    <a:pt x="522" y="1164"/>
                    <a:pt x="522" y="1164"/>
                  </a:cubicBezTo>
                  <a:cubicBezTo>
                    <a:pt x="525" y="1165"/>
                    <a:pt x="525" y="1165"/>
                    <a:pt x="525" y="1165"/>
                  </a:cubicBezTo>
                  <a:cubicBezTo>
                    <a:pt x="528" y="1164"/>
                    <a:pt x="528" y="1164"/>
                    <a:pt x="528" y="1164"/>
                  </a:cubicBezTo>
                  <a:cubicBezTo>
                    <a:pt x="541" y="1159"/>
                    <a:pt x="541" y="1159"/>
                    <a:pt x="541" y="1159"/>
                  </a:cubicBezTo>
                  <a:cubicBezTo>
                    <a:pt x="554" y="1154"/>
                    <a:pt x="554" y="1154"/>
                    <a:pt x="554" y="1154"/>
                  </a:cubicBezTo>
                  <a:cubicBezTo>
                    <a:pt x="568" y="1147"/>
                    <a:pt x="568" y="1147"/>
                    <a:pt x="568" y="1147"/>
                  </a:cubicBezTo>
                  <a:cubicBezTo>
                    <a:pt x="572" y="1146"/>
                    <a:pt x="572" y="1146"/>
                    <a:pt x="572" y="1146"/>
                  </a:cubicBezTo>
                  <a:cubicBezTo>
                    <a:pt x="575" y="1145"/>
                    <a:pt x="575" y="1145"/>
                    <a:pt x="575" y="1145"/>
                  </a:cubicBezTo>
                  <a:cubicBezTo>
                    <a:pt x="581" y="1141"/>
                    <a:pt x="581" y="1141"/>
                    <a:pt x="581" y="1141"/>
                  </a:cubicBezTo>
                  <a:cubicBezTo>
                    <a:pt x="584" y="1140"/>
                    <a:pt x="584" y="1140"/>
                    <a:pt x="584" y="1140"/>
                  </a:cubicBezTo>
                  <a:cubicBezTo>
                    <a:pt x="597" y="1139"/>
                    <a:pt x="597" y="1139"/>
                    <a:pt x="597" y="1139"/>
                  </a:cubicBezTo>
                  <a:cubicBezTo>
                    <a:pt x="603" y="1138"/>
                    <a:pt x="603" y="1138"/>
                    <a:pt x="603" y="1138"/>
                  </a:cubicBezTo>
                  <a:cubicBezTo>
                    <a:pt x="607" y="1135"/>
                    <a:pt x="607" y="1135"/>
                    <a:pt x="607" y="1135"/>
                  </a:cubicBezTo>
                  <a:cubicBezTo>
                    <a:pt x="580" y="1134"/>
                    <a:pt x="580" y="1134"/>
                    <a:pt x="580" y="1134"/>
                  </a:cubicBezTo>
                  <a:cubicBezTo>
                    <a:pt x="580" y="1132"/>
                    <a:pt x="580" y="1132"/>
                    <a:pt x="580" y="1132"/>
                  </a:cubicBezTo>
                  <a:cubicBezTo>
                    <a:pt x="583" y="1132"/>
                    <a:pt x="583" y="1132"/>
                    <a:pt x="583" y="1132"/>
                  </a:cubicBezTo>
                  <a:cubicBezTo>
                    <a:pt x="586" y="1131"/>
                    <a:pt x="586" y="1131"/>
                    <a:pt x="586" y="1131"/>
                  </a:cubicBezTo>
                  <a:cubicBezTo>
                    <a:pt x="591" y="1128"/>
                    <a:pt x="591" y="1128"/>
                    <a:pt x="591" y="1128"/>
                  </a:cubicBezTo>
                  <a:cubicBezTo>
                    <a:pt x="609" y="1131"/>
                    <a:pt x="609" y="1131"/>
                    <a:pt x="609" y="1131"/>
                  </a:cubicBezTo>
                  <a:cubicBezTo>
                    <a:pt x="633" y="1145"/>
                    <a:pt x="633" y="1145"/>
                    <a:pt x="633" y="1145"/>
                  </a:cubicBezTo>
                  <a:cubicBezTo>
                    <a:pt x="639" y="1146"/>
                    <a:pt x="639" y="1146"/>
                    <a:pt x="639" y="1146"/>
                  </a:cubicBezTo>
                  <a:cubicBezTo>
                    <a:pt x="650" y="1144"/>
                    <a:pt x="650" y="1144"/>
                    <a:pt x="650" y="1144"/>
                  </a:cubicBezTo>
                  <a:cubicBezTo>
                    <a:pt x="659" y="1139"/>
                    <a:pt x="659" y="1139"/>
                    <a:pt x="659" y="1139"/>
                  </a:cubicBezTo>
                  <a:cubicBezTo>
                    <a:pt x="662" y="1132"/>
                    <a:pt x="662" y="1132"/>
                    <a:pt x="662" y="1132"/>
                  </a:cubicBezTo>
                  <a:cubicBezTo>
                    <a:pt x="664" y="1132"/>
                    <a:pt x="664" y="1132"/>
                    <a:pt x="664" y="1132"/>
                  </a:cubicBezTo>
                  <a:cubicBezTo>
                    <a:pt x="665" y="1135"/>
                    <a:pt x="665" y="1135"/>
                    <a:pt x="665" y="1135"/>
                  </a:cubicBezTo>
                  <a:cubicBezTo>
                    <a:pt x="668" y="1137"/>
                    <a:pt x="668" y="1137"/>
                    <a:pt x="668" y="1137"/>
                  </a:cubicBezTo>
                  <a:cubicBezTo>
                    <a:pt x="670" y="1142"/>
                    <a:pt x="670" y="1142"/>
                    <a:pt x="670" y="1142"/>
                  </a:cubicBezTo>
                  <a:cubicBezTo>
                    <a:pt x="672" y="1143"/>
                    <a:pt x="672" y="1143"/>
                    <a:pt x="672" y="1143"/>
                  </a:cubicBezTo>
                  <a:cubicBezTo>
                    <a:pt x="674" y="1143"/>
                    <a:pt x="674" y="1143"/>
                    <a:pt x="674" y="1143"/>
                  </a:cubicBezTo>
                  <a:cubicBezTo>
                    <a:pt x="677" y="1143"/>
                    <a:pt x="677" y="1143"/>
                    <a:pt x="677" y="1143"/>
                  </a:cubicBezTo>
                  <a:cubicBezTo>
                    <a:pt x="683" y="1143"/>
                    <a:pt x="683" y="1143"/>
                    <a:pt x="683" y="1143"/>
                  </a:cubicBezTo>
                  <a:cubicBezTo>
                    <a:pt x="687" y="1146"/>
                    <a:pt x="687" y="1146"/>
                    <a:pt x="687" y="1146"/>
                  </a:cubicBezTo>
                  <a:cubicBezTo>
                    <a:pt x="691" y="1147"/>
                    <a:pt x="691" y="1147"/>
                    <a:pt x="691" y="1147"/>
                  </a:cubicBezTo>
                  <a:cubicBezTo>
                    <a:pt x="695" y="1144"/>
                    <a:pt x="695" y="1144"/>
                    <a:pt x="695" y="1144"/>
                  </a:cubicBezTo>
                  <a:cubicBezTo>
                    <a:pt x="697" y="1142"/>
                    <a:pt x="697" y="1142"/>
                    <a:pt x="697" y="1142"/>
                  </a:cubicBezTo>
                  <a:cubicBezTo>
                    <a:pt x="697" y="1140"/>
                    <a:pt x="697" y="1140"/>
                    <a:pt x="697" y="1140"/>
                  </a:cubicBezTo>
                  <a:cubicBezTo>
                    <a:pt x="699" y="1139"/>
                    <a:pt x="699" y="1139"/>
                    <a:pt x="699" y="1139"/>
                  </a:cubicBezTo>
                  <a:cubicBezTo>
                    <a:pt x="701" y="1138"/>
                    <a:pt x="701" y="1138"/>
                    <a:pt x="701" y="1138"/>
                  </a:cubicBezTo>
                  <a:cubicBezTo>
                    <a:pt x="703" y="1137"/>
                    <a:pt x="703" y="1137"/>
                    <a:pt x="703" y="1137"/>
                  </a:cubicBezTo>
                  <a:cubicBezTo>
                    <a:pt x="703" y="1134"/>
                    <a:pt x="703" y="1134"/>
                    <a:pt x="703" y="1134"/>
                  </a:cubicBezTo>
                  <a:cubicBezTo>
                    <a:pt x="703" y="1131"/>
                    <a:pt x="703" y="1131"/>
                    <a:pt x="703" y="1131"/>
                  </a:cubicBezTo>
                  <a:cubicBezTo>
                    <a:pt x="704" y="1130"/>
                    <a:pt x="704" y="1130"/>
                    <a:pt x="704" y="1130"/>
                  </a:cubicBezTo>
                  <a:cubicBezTo>
                    <a:pt x="704" y="1130"/>
                    <a:pt x="704" y="1130"/>
                    <a:pt x="704" y="1130"/>
                  </a:cubicBezTo>
                  <a:cubicBezTo>
                    <a:pt x="704" y="1130"/>
                    <a:pt x="704" y="1130"/>
                    <a:pt x="704" y="1130"/>
                  </a:cubicBezTo>
                  <a:lnTo>
                    <a:pt x="700" y="1107"/>
                  </a:lnTo>
                  <a:close/>
                  <a:moveTo>
                    <a:pt x="661" y="1173"/>
                  </a:moveTo>
                  <a:cubicBezTo>
                    <a:pt x="657" y="1171"/>
                    <a:pt x="657" y="1171"/>
                    <a:pt x="657" y="1171"/>
                  </a:cubicBezTo>
                  <a:cubicBezTo>
                    <a:pt x="651" y="1169"/>
                    <a:pt x="651" y="1169"/>
                    <a:pt x="651" y="1169"/>
                  </a:cubicBezTo>
                  <a:cubicBezTo>
                    <a:pt x="644" y="1168"/>
                    <a:pt x="644" y="1168"/>
                    <a:pt x="644" y="1168"/>
                  </a:cubicBezTo>
                  <a:cubicBezTo>
                    <a:pt x="637" y="1169"/>
                    <a:pt x="637" y="1169"/>
                    <a:pt x="637" y="1169"/>
                  </a:cubicBezTo>
                  <a:cubicBezTo>
                    <a:pt x="632" y="1171"/>
                    <a:pt x="632" y="1171"/>
                    <a:pt x="632" y="1171"/>
                  </a:cubicBezTo>
                  <a:cubicBezTo>
                    <a:pt x="632" y="1172"/>
                    <a:pt x="632" y="1172"/>
                    <a:pt x="632" y="1172"/>
                  </a:cubicBezTo>
                  <a:cubicBezTo>
                    <a:pt x="675" y="1175"/>
                    <a:pt x="675" y="1175"/>
                    <a:pt x="675" y="1175"/>
                  </a:cubicBezTo>
                  <a:cubicBezTo>
                    <a:pt x="677" y="1174"/>
                    <a:pt x="677" y="1174"/>
                    <a:pt x="677" y="1174"/>
                  </a:cubicBezTo>
                  <a:cubicBezTo>
                    <a:pt x="679" y="1172"/>
                    <a:pt x="679" y="1172"/>
                    <a:pt x="679" y="1172"/>
                  </a:cubicBezTo>
                  <a:cubicBezTo>
                    <a:pt x="674" y="1171"/>
                    <a:pt x="674" y="1171"/>
                    <a:pt x="674" y="1171"/>
                  </a:cubicBezTo>
                  <a:lnTo>
                    <a:pt x="661" y="117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5"/>
            <p:cNvSpPr>
              <a:spLocks/>
            </p:cNvSpPr>
            <p:nvPr/>
          </p:nvSpPr>
          <p:spPr bwMode="auto">
            <a:xfrm>
              <a:off x="5046663" y="1570038"/>
              <a:ext cx="893763" cy="1014413"/>
            </a:xfrm>
            <a:custGeom>
              <a:avLst/>
              <a:gdLst>
                <a:gd name="T0" fmla="*/ 1286 w 1325"/>
                <a:gd name="T1" fmla="*/ 288 h 1507"/>
                <a:gd name="T2" fmla="*/ 1219 w 1325"/>
                <a:gd name="T3" fmla="*/ 267 h 1507"/>
                <a:gd name="T4" fmla="*/ 1152 w 1325"/>
                <a:gd name="T5" fmla="*/ 278 h 1507"/>
                <a:gd name="T6" fmla="*/ 1107 w 1325"/>
                <a:gd name="T7" fmla="*/ 264 h 1507"/>
                <a:gd name="T8" fmla="*/ 1075 w 1325"/>
                <a:gd name="T9" fmla="*/ 259 h 1507"/>
                <a:gd name="T10" fmla="*/ 1000 w 1325"/>
                <a:gd name="T11" fmla="*/ 303 h 1507"/>
                <a:gd name="T12" fmla="*/ 972 w 1325"/>
                <a:gd name="T13" fmla="*/ 295 h 1507"/>
                <a:gd name="T14" fmla="*/ 908 w 1325"/>
                <a:gd name="T15" fmla="*/ 261 h 1507"/>
                <a:gd name="T16" fmla="*/ 854 w 1325"/>
                <a:gd name="T17" fmla="*/ 241 h 1507"/>
                <a:gd name="T18" fmla="*/ 838 w 1325"/>
                <a:gd name="T19" fmla="*/ 267 h 1507"/>
                <a:gd name="T20" fmla="*/ 802 w 1325"/>
                <a:gd name="T21" fmla="*/ 214 h 1507"/>
                <a:gd name="T22" fmla="*/ 791 w 1325"/>
                <a:gd name="T23" fmla="*/ 196 h 1507"/>
                <a:gd name="T24" fmla="*/ 649 w 1325"/>
                <a:gd name="T25" fmla="*/ 185 h 1507"/>
                <a:gd name="T26" fmla="*/ 594 w 1325"/>
                <a:gd name="T27" fmla="*/ 209 h 1507"/>
                <a:gd name="T28" fmla="*/ 508 w 1325"/>
                <a:gd name="T29" fmla="*/ 167 h 1507"/>
                <a:gd name="T30" fmla="*/ 432 w 1325"/>
                <a:gd name="T31" fmla="*/ 147 h 1507"/>
                <a:gd name="T32" fmla="*/ 409 w 1325"/>
                <a:gd name="T33" fmla="*/ 34 h 1507"/>
                <a:gd name="T34" fmla="*/ 352 w 1325"/>
                <a:gd name="T35" fmla="*/ 93 h 1507"/>
                <a:gd name="T36" fmla="*/ 5 w 1325"/>
                <a:gd name="T37" fmla="*/ 136 h 1507"/>
                <a:gd name="T38" fmla="*/ 20 w 1325"/>
                <a:gd name="T39" fmla="*/ 208 h 1507"/>
                <a:gd name="T40" fmla="*/ 18 w 1325"/>
                <a:gd name="T41" fmla="*/ 269 h 1507"/>
                <a:gd name="T42" fmla="*/ 37 w 1325"/>
                <a:gd name="T43" fmla="*/ 369 h 1507"/>
                <a:gd name="T44" fmla="*/ 49 w 1325"/>
                <a:gd name="T45" fmla="*/ 415 h 1507"/>
                <a:gd name="T46" fmla="*/ 64 w 1325"/>
                <a:gd name="T47" fmla="*/ 443 h 1507"/>
                <a:gd name="T48" fmla="*/ 72 w 1325"/>
                <a:gd name="T49" fmla="*/ 473 h 1507"/>
                <a:gd name="T50" fmla="*/ 75 w 1325"/>
                <a:gd name="T51" fmla="*/ 518 h 1507"/>
                <a:gd name="T52" fmla="*/ 80 w 1325"/>
                <a:gd name="T53" fmla="*/ 585 h 1507"/>
                <a:gd name="T54" fmla="*/ 87 w 1325"/>
                <a:gd name="T55" fmla="*/ 636 h 1507"/>
                <a:gd name="T56" fmla="*/ 94 w 1325"/>
                <a:gd name="T57" fmla="*/ 644 h 1507"/>
                <a:gd name="T58" fmla="*/ 89 w 1325"/>
                <a:gd name="T59" fmla="*/ 678 h 1507"/>
                <a:gd name="T60" fmla="*/ 101 w 1325"/>
                <a:gd name="T61" fmla="*/ 738 h 1507"/>
                <a:gd name="T62" fmla="*/ 108 w 1325"/>
                <a:gd name="T63" fmla="*/ 765 h 1507"/>
                <a:gd name="T64" fmla="*/ 135 w 1325"/>
                <a:gd name="T65" fmla="*/ 832 h 1507"/>
                <a:gd name="T66" fmla="*/ 134 w 1325"/>
                <a:gd name="T67" fmla="*/ 871 h 1507"/>
                <a:gd name="T68" fmla="*/ 125 w 1325"/>
                <a:gd name="T69" fmla="*/ 936 h 1507"/>
                <a:gd name="T70" fmla="*/ 90 w 1325"/>
                <a:gd name="T71" fmla="*/ 966 h 1507"/>
                <a:gd name="T72" fmla="*/ 119 w 1325"/>
                <a:gd name="T73" fmla="*/ 1026 h 1507"/>
                <a:gd name="T74" fmla="*/ 162 w 1325"/>
                <a:gd name="T75" fmla="*/ 1053 h 1507"/>
                <a:gd name="T76" fmla="*/ 1126 w 1325"/>
                <a:gd name="T77" fmla="*/ 1424 h 1507"/>
                <a:gd name="T78" fmla="*/ 1119 w 1325"/>
                <a:gd name="T79" fmla="*/ 1382 h 1507"/>
                <a:gd name="T80" fmla="*/ 1112 w 1325"/>
                <a:gd name="T81" fmla="*/ 1349 h 1507"/>
                <a:gd name="T82" fmla="*/ 1089 w 1325"/>
                <a:gd name="T83" fmla="*/ 1327 h 1507"/>
                <a:gd name="T84" fmla="*/ 1044 w 1325"/>
                <a:gd name="T85" fmla="*/ 1317 h 1507"/>
                <a:gd name="T86" fmla="*/ 924 w 1325"/>
                <a:gd name="T87" fmla="*/ 1225 h 1507"/>
                <a:gd name="T88" fmla="*/ 857 w 1325"/>
                <a:gd name="T89" fmla="*/ 1188 h 1507"/>
                <a:gd name="T90" fmla="*/ 828 w 1325"/>
                <a:gd name="T91" fmla="*/ 1135 h 1507"/>
                <a:gd name="T92" fmla="*/ 819 w 1325"/>
                <a:gd name="T93" fmla="*/ 1077 h 1507"/>
                <a:gd name="T94" fmla="*/ 823 w 1325"/>
                <a:gd name="T95" fmla="*/ 1040 h 1507"/>
                <a:gd name="T96" fmla="*/ 838 w 1325"/>
                <a:gd name="T97" fmla="*/ 987 h 1507"/>
                <a:gd name="T98" fmla="*/ 804 w 1325"/>
                <a:gd name="T99" fmla="*/ 953 h 1507"/>
                <a:gd name="T100" fmla="*/ 818 w 1325"/>
                <a:gd name="T101" fmla="*/ 871 h 1507"/>
                <a:gd name="T102" fmla="*/ 849 w 1325"/>
                <a:gd name="T103" fmla="*/ 846 h 1507"/>
                <a:gd name="T104" fmla="*/ 872 w 1325"/>
                <a:gd name="T105" fmla="*/ 830 h 1507"/>
                <a:gd name="T106" fmla="*/ 882 w 1325"/>
                <a:gd name="T107" fmla="*/ 669 h 1507"/>
                <a:gd name="T108" fmla="*/ 896 w 1325"/>
                <a:gd name="T109" fmla="*/ 666 h 1507"/>
                <a:gd name="T110" fmla="*/ 904 w 1325"/>
                <a:gd name="T111" fmla="*/ 651 h 1507"/>
                <a:gd name="T112" fmla="*/ 937 w 1325"/>
                <a:gd name="T113" fmla="*/ 610 h 1507"/>
                <a:gd name="T114" fmla="*/ 990 w 1325"/>
                <a:gd name="T115" fmla="*/ 559 h 1507"/>
                <a:gd name="T116" fmla="*/ 1125 w 1325"/>
                <a:gd name="T117" fmla="*/ 405 h 1507"/>
                <a:gd name="T118" fmla="*/ 1306 w 1325"/>
                <a:gd name="T119" fmla="*/ 298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5" h="1507">
                  <a:moveTo>
                    <a:pt x="1323" y="289"/>
                  </a:moveTo>
                  <a:cubicBezTo>
                    <a:pt x="1312" y="287"/>
                    <a:pt x="1312" y="287"/>
                    <a:pt x="1312" y="287"/>
                  </a:cubicBezTo>
                  <a:cubicBezTo>
                    <a:pt x="1308" y="287"/>
                    <a:pt x="1308" y="287"/>
                    <a:pt x="1308" y="287"/>
                  </a:cubicBezTo>
                  <a:cubicBezTo>
                    <a:pt x="1302" y="289"/>
                    <a:pt x="1302" y="289"/>
                    <a:pt x="1302" y="289"/>
                  </a:cubicBezTo>
                  <a:cubicBezTo>
                    <a:pt x="1300" y="288"/>
                    <a:pt x="1300" y="288"/>
                    <a:pt x="1300" y="288"/>
                  </a:cubicBezTo>
                  <a:cubicBezTo>
                    <a:pt x="1296" y="287"/>
                    <a:pt x="1296" y="287"/>
                    <a:pt x="1296" y="287"/>
                  </a:cubicBezTo>
                  <a:cubicBezTo>
                    <a:pt x="1293" y="286"/>
                    <a:pt x="1293" y="286"/>
                    <a:pt x="1293" y="286"/>
                  </a:cubicBezTo>
                  <a:cubicBezTo>
                    <a:pt x="1290" y="286"/>
                    <a:pt x="1290" y="286"/>
                    <a:pt x="1290" y="286"/>
                  </a:cubicBezTo>
                  <a:cubicBezTo>
                    <a:pt x="1286" y="288"/>
                    <a:pt x="1286" y="288"/>
                    <a:pt x="1286" y="288"/>
                  </a:cubicBezTo>
                  <a:cubicBezTo>
                    <a:pt x="1270" y="296"/>
                    <a:pt x="1270" y="296"/>
                    <a:pt x="1270" y="296"/>
                  </a:cubicBezTo>
                  <a:cubicBezTo>
                    <a:pt x="1267" y="296"/>
                    <a:pt x="1267" y="296"/>
                    <a:pt x="1267" y="296"/>
                  </a:cubicBezTo>
                  <a:cubicBezTo>
                    <a:pt x="1256" y="291"/>
                    <a:pt x="1256" y="291"/>
                    <a:pt x="1256" y="291"/>
                  </a:cubicBezTo>
                  <a:cubicBezTo>
                    <a:pt x="1253" y="290"/>
                    <a:pt x="1253" y="290"/>
                    <a:pt x="1253" y="290"/>
                  </a:cubicBezTo>
                  <a:cubicBezTo>
                    <a:pt x="1251" y="287"/>
                    <a:pt x="1251" y="287"/>
                    <a:pt x="1251" y="287"/>
                  </a:cubicBezTo>
                  <a:cubicBezTo>
                    <a:pt x="1240" y="272"/>
                    <a:pt x="1240" y="272"/>
                    <a:pt x="1240" y="272"/>
                  </a:cubicBezTo>
                  <a:cubicBezTo>
                    <a:pt x="1238" y="270"/>
                    <a:pt x="1238" y="270"/>
                    <a:pt x="1238" y="270"/>
                  </a:cubicBezTo>
                  <a:cubicBezTo>
                    <a:pt x="1229" y="267"/>
                    <a:pt x="1229" y="267"/>
                    <a:pt x="1229" y="267"/>
                  </a:cubicBezTo>
                  <a:cubicBezTo>
                    <a:pt x="1219" y="267"/>
                    <a:pt x="1219" y="267"/>
                    <a:pt x="1219" y="267"/>
                  </a:cubicBezTo>
                  <a:cubicBezTo>
                    <a:pt x="1170" y="278"/>
                    <a:pt x="1170" y="278"/>
                    <a:pt x="1170" y="278"/>
                  </a:cubicBezTo>
                  <a:cubicBezTo>
                    <a:pt x="1169" y="278"/>
                    <a:pt x="1169" y="278"/>
                    <a:pt x="1169" y="278"/>
                  </a:cubicBezTo>
                  <a:cubicBezTo>
                    <a:pt x="1167" y="278"/>
                    <a:pt x="1167" y="278"/>
                    <a:pt x="1167" y="278"/>
                  </a:cubicBezTo>
                  <a:cubicBezTo>
                    <a:pt x="1166" y="277"/>
                    <a:pt x="1166" y="277"/>
                    <a:pt x="1166" y="277"/>
                  </a:cubicBezTo>
                  <a:cubicBezTo>
                    <a:pt x="1164" y="278"/>
                    <a:pt x="1164" y="278"/>
                    <a:pt x="1164" y="278"/>
                  </a:cubicBezTo>
                  <a:cubicBezTo>
                    <a:pt x="1159" y="281"/>
                    <a:pt x="1159" y="281"/>
                    <a:pt x="1159" y="281"/>
                  </a:cubicBezTo>
                  <a:cubicBezTo>
                    <a:pt x="1158" y="281"/>
                    <a:pt x="1158" y="281"/>
                    <a:pt x="1158" y="281"/>
                  </a:cubicBezTo>
                  <a:cubicBezTo>
                    <a:pt x="1154" y="280"/>
                    <a:pt x="1154" y="280"/>
                    <a:pt x="1154" y="280"/>
                  </a:cubicBezTo>
                  <a:cubicBezTo>
                    <a:pt x="1152" y="278"/>
                    <a:pt x="1152" y="278"/>
                    <a:pt x="1152" y="278"/>
                  </a:cubicBezTo>
                  <a:cubicBezTo>
                    <a:pt x="1149" y="276"/>
                    <a:pt x="1149" y="276"/>
                    <a:pt x="1149" y="276"/>
                  </a:cubicBezTo>
                  <a:cubicBezTo>
                    <a:pt x="1145" y="277"/>
                    <a:pt x="1145" y="277"/>
                    <a:pt x="1145" y="277"/>
                  </a:cubicBezTo>
                  <a:cubicBezTo>
                    <a:pt x="1130" y="283"/>
                    <a:pt x="1130" y="283"/>
                    <a:pt x="1130" y="283"/>
                  </a:cubicBezTo>
                  <a:cubicBezTo>
                    <a:pt x="1122" y="284"/>
                    <a:pt x="1122" y="284"/>
                    <a:pt x="1122" y="284"/>
                  </a:cubicBezTo>
                  <a:cubicBezTo>
                    <a:pt x="1115" y="280"/>
                    <a:pt x="1115" y="280"/>
                    <a:pt x="1115" y="280"/>
                  </a:cubicBezTo>
                  <a:cubicBezTo>
                    <a:pt x="1113" y="276"/>
                    <a:pt x="1113" y="276"/>
                    <a:pt x="1113" y="276"/>
                  </a:cubicBezTo>
                  <a:cubicBezTo>
                    <a:pt x="1111" y="269"/>
                    <a:pt x="1111" y="269"/>
                    <a:pt x="1111" y="269"/>
                  </a:cubicBezTo>
                  <a:cubicBezTo>
                    <a:pt x="1109" y="265"/>
                    <a:pt x="1109" y="265"/>
                    <a:pt x="1109" y="265"/>
                  </a:cubicBezTo>
                  <a:cubicBezTo>
                    <a:pt x="1107" y="264"/>
                    <a:pt x="1107" y="264"/>
                    <a:pt x="1107" y="264"/>
                  </a:cubicBezTo>
                  <a:cubicBezTo>
                    <a:pt x="1105" y="263"/>
                    <a:pt x="1105" y="263"/>
                    <a:pt x="1105" y="263"/>
                  </a:cubicBezTo>
                  <a:cubicBezTo>
                    <a:pt x="1104" y="262"/>
                    <a:pt x="1104" y="262"/>
                    <a:pt x="1104" y="262"/>
                  </a:cubicBezTo>
                  <a:cubicBezTo>
                    <a:pt x="1102" y="258"/>
                    <a:pt x="1102" y="258"/>
                    <a:pt x="1102" y="258"/>
                  </a:cubicBezTo>
                  <a:cubicBezTo>
                    <a:pt x="1102" y="256"/>
                    <a:pt x="1102" y="256"/>
                    <a:pt x="1102" y="256"/>
                  </a:cubicBezTo>
                  <a:cubicBezTo>
                    <a:pt x="1104" y="253"/>
                    <a:pt x="1104" y="253"/>
                    <a:pt x="1104" y="253"/>
                  </a:cubicBezTo>
                  <a:cubicBezTo>
                    <a:pt x="1103" y="250"/>
                    <a:pt x="1103" y="250"/>
                    <a:pt x="1103" y="250"/>
                  </a:cubicBezTo>
                  <a:cubicBezTo>
                    <a:pt x="1097" y="247"/>
                    <a:pt x="1097" y="247"/>
                    <a:pt x="1097" y="247"/>
                  </a:cubicBezTo>
                  <a:cubicBezTo>
                    <a:pt x="1089" y="250"/>
                    <a:pt x="1089" y="250"/>
                    <a:pt x="1089" y="250"/>
                  </a:cubicBezTo>
                  <a:cubicBezTo>
                    <a:pt x="1075" y="259"/>
                    <a:pt x="1075" y="259"/>
                    <a:pt x="1075" y="259"/>
                  </a:cubicBezTo>
                  <a:cubicBezTo>
                    <a:pt x="1072" y="262"/>
                    <a:pt x="1072" y="262"/>
                    <a:pt x="1072" y="262"/>
                  </a:cubicBezTo>
                  <a:cubicBezTo>
                    <a:pt x="1065" y="266"/>
                    <a:pt x="1065" y="266"/>
                    <a:pt x="1065" y="266"/>
                  </a:cubicBezTo>
                  <a:cubicBezTo>
                    <a:pt x="1043" y="284"/>
                    <a:pt x="1043" y="284"/>
                    <a:pt x="1043" y="284"/>
                  </a:cubicBezTo>
                  <a:cubicBezTo>
                    <a:pt x="1038" y="291"/>
                    <a:pt x="1038" y="291"/>
                    <a:pt x="1038" y="291"/>
                  </a:cubicBezTo>
                  <a:cubicBezTo>
                    <a:pt x="1032" y="296"/>
                    <a:pt x="1032" y="296"/>
                    <a:pt x="1032" y="296"/>
                  </a:cubicBezTo>
                  <a:cubicBezTo>
                    <a:pt x="1016" y="299"/>
                    <a:pt x="1016" y="299"/>
                    <a:pt x="1016" y="299"/>
                  </a:cubicBezTo>
                  <a:cubicBezTo>
                    <a:pt x="1006" y="306"/>
                    <a:pt x="1006" y="306"/>
                    <a:pt x="1006" y="306"/>
                  </a:cubicBezTo>
                  <a:cubicBezTo>
                    <a:pt x="1003" y="305"/>
                    <a:pt x="1003" y="305"/>
                    <a:pt x="1003" y="305"/>
                  </a:cubicBezTo>
                  <a:cubicBezTo>
                    <a:pt x="1000" y="303"/>
                    <a:pt x="1000" y="303"/>
                    <a:pt x="1000" y="303"/>
                  </a:cubicBezTo>
                  <a:cubicBezTo>
                    <a:pt x="996" y="302"/>
                    <a:pt x="996" y="302"/>
                    <a:pt x="996" y="302"/>
                  </a:cubicBezTo>
                  <a:cubicBezTo>
                    <a:pt x="981" y="305"/>
                    <a:pt x="981" y="305"/>
                    <a:pt x="981" y="305"/>
                  </a:cubicBezTo>
                  <a:cubicBezTo>
                    <a:pt x="978" y="304"/>
                    <a:pt x="978" y="304"/>
                    <a:pt x="978" y="304"/>
                  </a:cubicBezTo>
                  <a:cubicBezTo>
                    <a:pt x="979" y="302"/>
                    <a:pt x="979" y="302"/>
                    <a:pt x="979" y="302"/>
                  </a:cubicBezTo>
                  <a:cubicBezTo>
                    <a:pt x="979" y="299"/>
                    <a:pt x="979" y="299"/>
                    <a:pt x="979" y="299"/>
                  </a:cubicBezTo>
                  <a:cubicBezTo>
                    <a:pt x="979" y="296"/>
                    <a:pt x="979" y="296"/>
                    <a:pt x="979" y="296"/>
                  </a:cubicBezTo>
                  <a:cubicBezTo>
                    <a:pt x="977" y="295"/>
                    <a:pt x="977" y="295"/>
                    <a:pt x="977" y="295"/>
                  </a:cubicBezTo>
                  <a:cubicBezTo>
                    <a:pt x="976" y="294"/>
                    <a:pt x="976" y="294"/>
                    <a:pt x="976" y="294"/>
                  </a:cubicBezTo>
                  <a:cubicBezTo>
                    <a:pt x="972" y="295"/>
                    <a:pt x="972" y="295"/>
                    <a:pt x="972" y="295"/>
                  </a:cubicBezTo>
                  <a:cubicBezTo>
                    <a:pt x="959" y="293"/>
                    <a:pt x="959" y="293"/>
                    <a:pt x="959" y="293"/>
                  </a:cubicBezTo>
                  <a:cubicBezTo>
                    <a:pt x="955" y="290"/>
                    <a:pt x="955" y="290"/>
                    <a:pt x="955" y="290"/>
                  </a:cubicBezTo>
                  <a:cubicBezTo>
                    <a:pt x="958" y="283"/>
                    <a:pt x="958" y="283"/>
                    <a:pt x="958" y="283"/>
                  </a:cubicBezTo>
                  <a:cubicBezTo>
                    <a:pt x="952" y="276"/>
                    <a:pt x="952" y="276"/>
                    <a:pt x="952" y="276"/>
                  </a:cubicBezTo>
                  <a:cubicBezTo>
                    <a:pt x="949" y="273"/>
                    <a:pt x="949" y="273"/>
                    <a:pt x="949" y="273"/>
                  </a:cubicBezTo>
                  <a:cubicBezTo>
                    <a:pt x="945" y="271"/>
                    <a:pt x="945" y="271"/>
                    <a:pt x="945" y="271"/>
                  </a:cubicBezTo>
                  <a:cubicBezTo>
                    <a:pt x="930" y="270"/>
                    <a:pt x="930" y="270"/>
                    <a:pt x="930" y="270"/>
                  </a:cubicBezTo>
                  <a:cubicBezTo>
                    <a:pt x="911" y="263"/>
                    <a:pt x="911" y="263"/>
                    <a:pt x="911" y="263"/>
                  </a:cubicBezTo>
                  <a:cubicBezTo>
                    <a:pt x="908" y="261"/>
                    <a:pt x="908" y="261"/>
                    <a:pt x="908" y="261"/>
                  </a:cubicBezTo>
                  <a:cubicBezTo>
                    <a:pt x="905" y="259"/>
                    <a:pt x="905" y="259"/>
                    <a:pt x="905" y="259"/>
                  </a:cubicBezTo>
                  <a:cubicBezTo>
                    <a:pt x="902" y="255"/>
                    <a:pt x="902" y="255"/>
                    <a:pt x="902" y="255"/>
                  </a:cubicBezTo>
                  <a:cubicBezTo>
                    <a:pt x="899" y="249"/>
                    <a:pt x="899" y="249"/>
                    <a:pt x="899" y="249"/>
                  </a:cubicBezTo>
                  <a:cubicBezTo>
                    <a:pt x="897" y="242"/>
                    <a:pt x="897" y="242"/>
                    <a:pt x="897" y="242"/>
                  </a:cubicBezTo>
                  <a:cubicBezTo>
                    <a:pt x="895" y="237"/>
                    <a:pt x="895" y="237"/>
                    <a:pt x="895" y="237"/>
                  </a:cubicBezTo>
                  <a:cubicBezTo>
                    <a:pt x="890" y="234"/>
                    <a:pt x="890" y="234"/>
                    <a:pt x="890" y="234"/>
                  </a:cubicBezTo>
                  <a:cubicBezTo>
                    <a:pt x="875" y="234"/>
                    <a:pt x="875" y="234"/>
                    <a:pt x="875" y="234"/>
                  </a:cubicBezTo>
                  <a:cubicBezTo>
                    <a:pt x="858" y="238"/>
                    <a:pt x="858" y="238"/>
                    <a:pt x="858" y="238"/>
                  </a:cubicBezTo>
                  <a:cubicBezTo>
                    <a:pt x="854" y="241"/>
                    <a:pt x="854" y="241"/>
                    <a:pt x="854" y="241"/>
                  </a:cubicBezTo>
                  <a:cubicBezTo>
                    <a:pt x="850" y="246"/>
                    <a:pt x="850" y="246"/>
                    <a:pt x="850" y="246"/>
                  </a:cubicBezTo>
                  <a:cubicBezTo>
                    <a:pt x="851" y="251"/>
                    <a:pt x="851" y="251"/>
                    <a:pt x="851" y="251"/>
                  </a:cubicBezTo>
                  <a:cubicBezTo>
                    <a:pt x="853" y="257"/>
                    <a:pt x="853" y="257"/>
                    <a:pt x="853" y="257"/>
                  </a:cubicBezTo>
                  <a:cubicBezTo>
                    <a:pt x="854" y="262"/>
                    <a:pt x="854" y="262"/>
                    <a:pt x="854" y="262"/>
                  </a:cubicBezTo>
                  <a:cubicBezTo>
                    <a:pt x="852" y="265"/>
                    <a:pt x="852" y="265"/>
                    <a:pt x="852" y="265"/>
                  </a:cubicBezTo>
                  <a:cubicBezTo>
                    <a:pt x="848" y="268"/>
                    <a:pt x="848" y="268"/>
                    <a:pt x="848" y="268"/>
                  </a:cubicBezTo>
                  <a:cubicBezTo>
                    <a:pt x="843" y="270"/>
                    <a:pt x="843" y="270"/>
                    <a:pt x="843" y="270"/>
                  </a:cubicBezTo>
                  <a:cubicBezTo>
                    <a:pt x="840" y="270"/>
                    <a:pt x="840" y="270"/>
                    <a:pt x="840" y="270"/>
                  </a:cubicBezTo>
                  <a:cubicBezTo>
                    <a:pt x="838" y="267"/>
                    <a:pt x="838" y="267"/>
                    <a:pt x="838" y="267"/>
                  </a:cubicBezTo>
                  <a:cubicBezTo>
                    <a:pt x="831" y="255"/>
                    <a:pt x="831" y="255"/>
                    <a:pt x="831" y="255"/>
                  </a:cubicBezTo>
                  <a:cubicBezTo>
                    <a:pt x="825" y="248"/>
                    <a:pt x="825" y="248"/>
                    <a:pt x="825" y="248"/>
                  </a:cubicBezTo>
                  <a:cubicBezTo>
                    <a:pt x="823" y="243"/>
                    <a:pt x="823" y="243"/>
                    <a:pt x="823" y="243"/>
                  </a:cubicBezTo>
                  <a:cubicBezTo>
                    <a:pt x="822" y="237"/>
                    <a:pt x="822" y="237"/>
                    <a:pt x="822" y="237"/>
                  </a:cubicBezTo>
                  <a:cubicBezTo>
                    <a:pt x="821" y="227"/>
                    <a:pt x="821" y="227"/>
                    <a:pt x="821" y="227"/>
                  </a:cubicBezTo>
                  <a:cubicBezTo>
                    <a:pt x="819" y="223"/>
                    <a:pt x="819" y="223"/>
                    <a:pt x="819" y="223"/>
                  </a:cubicBezTo>
                  <a:cubicBezTo>
                    <a:pt x="816" y="217"/>
                    <a:pt x="816" y="217"/>
                    <a:pt x="816" y="217"/>
                  </a:cubicBezTo>
                  <a:cubicBezTo>
                    <a:pt x="810" y="214"/>
                    <a:pt x="810" y="214"/>
                    <a:pt x="810" y="214"/>
                  </a:cubicBezTo>
                  <a:cubicBezTo>
                    <a:pt x="802" y="214"/>
                    <a:pt x="802" y="214"/>
                    <a:pt x="802" y="214"/>
                  </a:cubicBezTo>
                  <a:cubicBezTo>
                    <a:pt x="788" y="218"/>
                    <a:pt x="788" y="218"/>
                    <a:pt x="788" y="218"/>
                  </a:cubicBezTo>
                  <a:cubicBezTo>
                    <a:pt x="784" y="217"/>
                    <a:pt x="784" y="217"/>
                    <a:pt x="784" y="217"/>
                  </a:cubicBezTo>
                  <a:cubicBezTo>
                    <a:pt x="779" y="216"/>
                    <a:pt x="779" y="216"/>
                    <a:pt x="779" y="216"/>
                  </a:cubicBezTo>
                  <a:cubicBezTo>
                    <a:pt x="777" y="213"/>
                    <a:pt x="777" y="213"/>
                    <a:pt x="777" y="213"/>
                  </a:cubicBezTo>
                  <a:cubicBezTo>
                    <a:pt x="778" y="207"/>
                    <a:pt x="778" y="207"/>
                    <a:pt x="778" y="207"/>
                  </a:cubicBezTo>
                  <a:cubicBezTo>
                    <a:pt x="781" y="205"/>
                    <a:pt x="781" y="205"/>
                    <a:pt x="781" y="205"/>
                  </a:cubicBezTo>
                  <a:cubicBezTo>
                    <a:pt x="788" y="202"/>
                    <a:pt x="788" y="202"/>
                    <a:pt x="788" y="202"/>
                  </a:cubicBezTo>
                  <a:cubicBezTo>
                    <a:pt x="791" y="201"/>
                    <a:pt x="791" y="201"/>
                    <a:pt x="791" y="201"/>
                  </a:cubicBezTo>
                  <a:cubicBezTo>
                    <a:pt x="791" y="196"/>
                    <a:pt x="791" y="196"/>
                    <a:pt x="791" y="196"/>
                  </a:cubicBezTo>
                  <a:cubicBezTo>
                    <a:pt x="787" y="192"/>
                    <a:pt x="787" y="192"/>
                    <a:pt x="787" y="192"/>
                  </a:cubicBezTo>
                  <a:cubicBezTo>
                    <a:pt x="774" y="190"/>
                    <a:pt x="774" y="190"/>
                    <a:pt x="774" y="190"/>
                  </a:cubicBezTo>
                  <a:cubicBezTo>
                    <a:pt x="746" y="184"/>
                    <a:pt x="746" y="184"/>
                    <a:pt x="746" y="184"/>
                  </a:cubicBezTo>
                  <a:cubicBezTo>
                    <a:pt x="733" y="176"/>
                    <a:pt x="733" y="176"/>
                    <a:pt x="733" y="176"/>
                  </a:cubicBezTo>
                  <a:cubicBezTo>
                    <a:pt x="729" y="175"/>
                    <a:pt x="729" y="175"/>
                    <a:pt x="729" y="175"/>
                  </a:cubicBezTo>
                  <a:cubicBezTo>
                    <a:pt x="713" y="175"/>
                    <a:pt x="697" y="175"/>
                    <a:pt x="682" y="175"/>
                  </a:cubicBezTo>
                  <a:cubicBezTo>
                    <a:pt x="660" y="180"/>
                    <a:pt x="660" y="180"/>
                    <a:pt x="660" y="180"/>
                  </a:cubicBezTo>
                  <a:cubicBezTo>
                    <a:pt x="655" y="183"/>
                    <a:pt x="655" y="183"/>
                    <a:pt x="655" y="183"/>
                  </a:cubicBezTo>
                  <a:cubicBezTo>
                    <a:pt x="649" y="185"/>
                    <a:pt x="649" y="185"/>
                    <a:pt x="649" y="185"/>
                  </a:cubicBezTo>
                  <a:cubicBezTo>
                    <a:pt x="649" y="188"/>
                    <a:pt x="649" y="188"/>
                    <a:pt x="649" y="188"/>
                  </a:cubicBezTo>
                  <a:cubicBezTo>
                    <a:pt x="649" y="192"/>
                    <a:pt x="649" y="192"/>
                    <a:pt x="649" y="192"/>
                  </a:cubicBezTo>
                  <a:cubicBezTo>
                    <a:pt x="648" y="196"/>
                    <a:pt x="648" y="196"/>
                    <a:pt x="648" y="196"/>
                  </a:cubicBezTo>
                  <a:cubicBezTo>
                    <a:pt x="643" y="200"/>
                    <a:pt x="643" y="200"/>
                    <a:pt x="643" y="200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625" y="205"/>
                    <a:pt x="625" y="205"/>
                    <a:pt x="625" y="205"/>
                  </a:cubicBezTo>
                  <a:cubicBezTo>
                    <a:pt x="622" y="204"/>
                    <a:pt x="622" y="204"/>
                    <a:pt x="622" y="204"/>
                  </a:cubicBezTo>
                  <a:cubicBezTo>
                    <a:pt x="598" y="209"/>
                    <a:pt x="598" y="209"/>
                    <a:pt x="598" y="209"/>
                  </a:cubicBezTo>
                  <a:cubicBezTo>
                    <a:pt x="594" y="209"/>
                    <a:pt x="594" y="209"/>
                    <a:pt x="594" y="209"/>
                  </a:cubicBezTo>
                  <a:cubicBezTo>
                    <a:pt x="588" y="203"/>
                    <a:pt x="588" y="203"/>
                    <a:pt x="588" y="203"/>
                  </a:cubicBezTo>
                  <a:cubicBezTo>
                    <a:pt x="583" y="184"/>
                    <a:pt x="583" y="184"/>
                    <a:pt x="583" y="184"/>
                  </a:cubicBezTo>
                  <a:cubicBezTo>
                    <a:pt x="576" y="179"/>
                    <a:pt x="576" y="179"/>
                    <a:pt x="576" y="179"/>
                  </a:cubicBezTo>
                  <a:cubicBezTo>
                    <a:pt x="555" y="179"/>
                    <a:pt x="535" y="179"/>
                    <a:pt x="515" y="179"/>
                  </a:cubicBezTo>
                  <a:cubicBezTo>
                    <a:pt x="511" y="177"/>
                    <a:pt x="511" y="177"/>
                    <a:pt x="511" y="177"/>
                  </a:cubicBezTo>
                  <a:cubicBezTo>
                    <a:pt x="511" y="176"/>
                    <a:pt x="511" y="176"/>
                    <a:pt x="511" y="176"/>
                  </a:cubicBezTo>
                  <a:cubicBezTo>
                    <a:pt x="510" y="171"/>
                    <a:pt x="510" y="171"/>
                    <a:pt x="510" y="171"/>
                  </a:cubicBezTo>
                  <a:cubicBezTo>
                    <a:pt x="510" y="169"/>
                    <a:pt x="510" y="169"/>
                    <a:pt x="510" y="169"/>
                  </a:cubicBezTo>
                  <a:cubicBezTo>
                    <a:pt x="508" y="167"/>
                    <a:pt x="508" y="167"/>
                    <a:pt x="508" y="167"/>
                  </a:cubicBezTo>
                  <a:cubicBezTo>
                    <a:pt x="507" y="166"/>
                    <a:pt x="507" y="166"/>
                    <a:pt x="507" y="166"/>
                  </a:cubicBezTo>
                  <a:cubicBezTo>
                    <a:pt x="505" y="164"/>
                    <a:pt x="505" y="164"/>
                    <a:pt x="505" y="164"/>
                  </a:cubicBezTo>
                  <a:cubicBezTo>
                    <a:pt x="503" y="164"/>
                    <a:pt x="503" y="164"/>
                    <a:pt x="503" y="164"/>
                  </a:cubicBezTo>
                  <a:cubicBezTo>
                    <a:pt x="500" y="163"/>
                    <a:pt x="500" y="163"/>
                    <a:pt x="500" y="163"/>
                  </a:cubicBezTo>
                  <a:cubicBezTo>
                    <a:pt x="472" y="168"/>
                    <a:pt x="472" y="168"/>
                    <a:pt x="472" y="168"/>
                  </a:cubicBezTo>
                  <a:cubicBezTo>
                    <a:pt x="465" y="168"/>
                    <a:pt x="465" y="168"/>
                    <a:pt x="465" y="168"/>
                  </a:cubicBezTo>
                  <a:cubicBezTo>
                    <a:pt x="452" y="162"/>
                    <a:pt x="452" y="162"/>
                    <a:pt x="452" y="162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2" y="147"/>
                    <a:pt x="432" y="147"/>
                    <a:pt x="432" y="147"/>
                  </a:cubicBezTo>
                  <a:cubicBezTo>
                    <a:pt x="431" y="142"/>
                    <a:pt x="431" y="142"/>
                    <a:pt x="431" y="142"/>
                  </a:cubicBezTo>
                  <a:cubicBezTo>
                    <a:pt x="430" y="138"/>
                    <a:pt x="430" y="138"/>
                    <a:pt x="430" y="138"/>
                  </a:cubicBezTo>
                  <a:cubicBezTo>
                    <a:pt x="430" y="133"/>
                    <a:pt x="430" y="133"/>
                    <a:pt x="430" y="133"/>
                  </a:cubicBezTo>
                  <a:cubicBezTo>
                    <a:pt x="430" y="127"/>
                    <a:pt x="430" y="121"/>
                    <a:pt x="429" y="115"/>
                  </a:cubicBezTo>
                  <a:cubicBezTo>
                    <a:pt x="424" y="97"/>
                    <a:pt x="418" y="79"/>
                    <a:pt x="413" y="61"/>
                  </a:cubicBezTo>
                  <a:cubicBezTo>
                    <a:pt x="411" y="56"/>
                    <a:pt x="411" y="56"/>
                    <a:pt x="411" y="56"/>
                  </a:cubicBezTo>
                  <a:cubicBezTo>
                    <a:pt x="409" y="50"/>
                    <a:pt x="409" y="50"/>
                    <a:pt x="409" y="50"/>
                  </a:cubicBezTo>
                  <a:cubicBezTo>
                    <a:pt x="410" y="39"/>
                    <a:pt x="410" y="39"/>
                    <a:pt x="410" y="39"/>
                  </a:cubicBezTo>
                  <a:cubicBezTo>
                    <a:pt x="409" y="34"/>
                    <a:pt x="409" y="34"/>
                    <a:pt x="409" y="34"/>
                  </a:cubicBezTo>
                  <a:cubicBezTo>
                    <a:pt x="407" y="28"/>
                    <a:pt x="407" y="28"/>
                    <a:pt x="407" y="28"/>
                  </a:cubicBezTo>
                  <a:cubicBezTo>
                    <a:pt x="405" y="18"/>
                    <a:pt x="405" y="18"/>
                    <a:pt x="405" y="18"/>
                  </a:cubicBezTo>
                  <a:cubicBezTo>
                    <a:pt x="403" y="14"/>
                    <a:pt x="403" y="14"/>
                    <a:pt x="403" y="14"/>
                  </a:cubicBezTo>
                  <a:cubicBezTo>
                    <a:pt x="400" y="11"/>
                    <a:pt x="400" y="11"/>
                    <a:pt x="400" y="11"/>
                  </a:cubicBezTo>
                  <a:cubicBezTo>
                    <a:pt x="388" y="5"/>
                    <a:pt x="388" y="5"/>
                    <a:pt x="388" y="5"/>
                  </a:cubicBezTo>
                  <a:cubicBezTo>
                    <a:pt x="378" y="3"/>
                    <a:pt x="378" y="3"/>
                    <a:pt x="378" y="3"/>
                  </a:cubicBezTo>
                  <a:cubicBezTo>
                    <a:pt x="358" y="4"/>
                    <a:pt x="358" y="4"/>
                    <a:pt x="358" y="4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9" y="31"/>
                    <a:pt x="350" y="62"/>
                    <a:pt x="352" y="93"/>
                  </a:cubicBezTo>
                  <a:cubicBezTo>
                    <a:pt x="351" y="96"/>
                    <a:pt x="351" y="96"/>
                    <a:pt x="351" y="96"/>
                  </a:cubicBezTo>
                  <a:cubicBezTo>
                    <a:pt x="350" y="98"/>
                    <a:pt x="350" y="98"/>
                    <a:pt x="350" y="98"/>
                  </a:cubicBezTo>
                  <a:cubicBezTo>
                    <a:pt x="349" y="98"/>
                    <a:pt x="349" y="98"/>
                    <a:pt x="349" y="98"/>
                  </a:cubicBezTo>
                  <a:cubicBezTo>
                    <a:pt x="233" y="103"/>
                    <a:pt x="116" y="107"/>
                    <a:pt x="0" y="110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3" y="128"/>
                    <a:pt x="4" y="130"/>
                    <a:pt x="4" y="133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6" y="173"/>
                    <a:pt x="16" y="173"/>
                    <a:pt x="16" y="173"/>
                  </a:cubicBezTo>
                  <a:cubicBezTo>
                    <a:pt x="18" y="177"/>
                    <a:pt x="18" y="177"/>
                    <a:pt x="18" y="177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4" y="198"/>
                    <a:pt x="24" y="198"/>
                    <a:pt x="24" y="198"/>
                  </a:cubicBezTo>
                  <a:cubicBezTo>
                    <a:pt x="20" y="208"/>
                    <a:pt x="20" y="208"/>
                    <a:pt x="20" y="20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5" y="229"/>
                    <a:pt x="15" y="229"/>
                    <a:pt x="15" y="229"/>
                  </a:cubicBezTo>
                  <a:cubicBezTo>
                    <a:pt x="19" y="243"/>
                    <a:pt x="19" y="243"/>
                    <a:pt x="19" y="243"/>
                  </a:cubicBezTo>
                  <a:cubicBezTo>
                    <a:pt x="20" y="252"/>
                    <a:pt x="20" y="252"/>
                    <a:pt x="20" y="252"/>
                  </a:cubicBezTo>
                  <a:cubicBezTo>
                    <a:pt x="21" y="256"/>
                    <a:pt x="21" y="256"/>
                    <a:pt x="21" y="256"/>
                  </a:cubicBezTo>
                  <a:cubicBezTo>
                    <a:pt x="21" y="259"/>
                    <a:pt x="21" y="259"/>
                    <a:pt x="21" y="259"/>
                  </a:cubicBezTo>
                  <a:cubicBezTo>
                    <a:pt x="21" y="261"/>
                    <a:pt x="21" y="261"/>
                    <a:pt x="21" y="261"/>
                  </a:cubicBezTo>
                  <a:cubicBezTo>
                    <a:pt x="19" y="266"/>
                    <a:pt x="19" y="266"/>
                    <a:pt x="19" y="266"/>
                  </a:cubicBezTo>
                  <a:cubicBezTo>
                    <a:pt x="18" y="269"/>
                    <a:pt x="18" y="269"/>
                    <a:pt x="18" y="269"/>
                  </a:cubicBezTo>
                  <a:cubicBezTo>
                    <a:pt x="21" y="286"/>
                    <a:pt x="21" y="286"/>
                    <a:pt x="21" y="286"/>
                  </a:cubicBezTo>
                  <a:cubicBezTo>
                    <a:pt x="23" y="290"/>
                    <a:pt x="23" y="290"/>
                    <a:pt x="23" y="290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22" y="312"/>
                    <a:pt x="22" y="312"/>
                    <a:pt x="22" y="312"/>
                  </a:cubicBezTo>
                  <a:cubicBezTo>
                    <a:pt x="22" y="322"/>
                    <a:pt x="22" y="322"/>
                    <a:pt x="22" y="322"/>
                  </a:cubicBezTo>
                  <a:cubicBezTo>
                    <a:pt x="23" y="332"/>
                    <a:pt x="23" y="332"/>
                    <a:pt x="23" y="332"/>
                  </a:cubicBezTo>
                  <a:cubicBezTo>
                    <a:pt x="26" y="341"/>
                    <a:pt x="26" y="341"/>
                    <a:pt x="26" y="341"/>
                  </a:cubicBezTo>
                  <a:cubicBezTo>
                    <a:pt x="34" y="360"/>
                    <a:pt x="34" y="360"/>
                    <a:pt x="34" y="360"/>
                  </a:cubicBezTo>
                  <a:cubicBezTo>
                    <a:pt x="37" y="369"/>
                    <a:pt x="37" y="369"/>
                    <a:pt x="37" y="369"/>
                  </a:cubicBezTo>
                  <a:cubicBezTo>
                    <a:pt x="40" y="378"/>
                    <a:pt x="40" y="378"/>
                    <a:pt x="40" y="378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44" y="391"/>
                    <a:pt x="44" y="391"/>
                    <a:pt x="44" y="391"/>
                  </a:cubicBezTo>
                  <a:cubicBezTo>
                    <a:pt x="44" y="397"/>
                    <a:pt x="44" y="397"/>
                    <a:pt x="44" y="397"/>
                  </a:cubicBezTo>
                  <a:cubicBezTo>
                    <a:pt x="49" y="410"/>
                    <a:pt x="49" y="410"/>
                    <a:pt x="49" y="410"/>
                  </a:cubicBezTo>
                  <a:cubicBezTo>
                    <a:pt x="49" y="411"/>
                    <a:pt x="49" y="411"/>
                    <a:pt x="49" y="411"/>
                  </a:cubicBezTo>
                  <a:cubicBezTo>
                    <a:pt x="48" y="413"/>
                    <a:pt x="48" y="413"/>
                    <a:pt x="48" y="413"/>
                  </a:cubicBezTo>
                  <a:cubicBezTo>
                    <a:pt x="48" y="414"/>
                    <a:pt x="48" y="414"/>
                    <a:pt x="48" y="414"/>
                  </a:cubicBezTo>
                  <a:cubicBezTo>
                    <a:pt x="49" y="415"/>
                    <a:pt x="49" y="415"/>
                    <a:pt x="49" y="415"/>
                  </a:cubicBezTo>
                  <a:cubicBezTo>
                    <a:pt x="50" y="415"/>
                    <a:pt x="50" y="415"/>
                    <a:pt x="50" y="415"/>
                  </a:cubicBezTo>
                  <a:cubicBezTo>
                    <a:pt x="50" y="415"/>
                    <a:pt x="50" y="415"/>
                    <a:pt x="50" y="415"/>
                  </a:cubicBezTo>
                  <a:cubicBezTo>
                    <a:pt x="50" y="416"/>
                    <a:pt x="50" y="416"/>
                    <a:pt x="50" y="416"/>
                  </a:cubicBezTo>
                  <a:cubicBezTo>
                    <a:pt x="51" y="417"/>
                    <a:pt x="51" y="417"/>
                    <a:pt x="51" y="417"/>
                  </a:cubicBezTo>
                  <a:cubicBezTo>
                    <a:pt x="55" y="422"/>
                    <a:pt x="55" y="422"/>
                    <a:pt x="55" y="422"/>
                  </a:cubicBezTo>
                  <a:cubicBezTo>
                    <a:pt x="57" y="425"/>
                    <a:pt x="57" y="425"/>
                    <a:pt x="57" y="425"/>
                  </a:cubicBezTo>
                  <a:cubicBezTo>
                    <a:pt x="59" y="434"/>
                    <a:pt x="59" y="434"/>
                    <a:pt x="59" y="434"/>
                  </a:cubicBezTo>
                  <a:cubicBezTo>
                    <a:pt x="62" y="439"/>
                    <a:pt x="62" y="439"/>
                    <a:pt x="62" y="439"/>
                  </a:cubicBezTo>
                  <a:cubicBezTo>
                    <a:pt x="64" y="443"/>
                    <a:pt x="64" y="443"/>
                    <a:pt x="64" y="443"/>
                  </a:cubicBezTo>
                  <a:cubicBezTo>
                    <a:pt x="66" y="448"/>
                    <a:pt x="66" y="448"/>
                    <a:pt x="66" y="448"/>
                  </a:cubicBezTo>
                  <a:cubicBezTo>
                    <a:pt x="67" y="457"/>
                    <a:pt x="67" y="457"/>
                    <a:pt x="67" y="457"/>
                  </a:cubicBezTo>
                  <a:cubicBezTo>
                    <a:pt x="69" y="464"/>
                    <a:pt x="69" y="464"/>
                    <a:pt x="69" y="464"/>
                  </a:cubicBezTo>
                  <a:cubicBezTo>
                    <a:pt x="72" y="466"/>
                    <a:pt x="72" y="466"/>
                    <a:pt x="72" y="466"/>
                  </a:cubicBezTo>
                  <a:cubicBezTo>
                    <a:pt x="73" y="467"/>
                    <a:pt x="73" y="467"/>
                    <a:pt x="73" y="467"/>
                  </a:cubicBezTo>
                  <a:cubicBezTo>
                    <a:pt x="73" y="469"/>
                    <a:pt x="73" y="469"/>
                    <a:pt x="73" y="469"/>
                  </a:cubicBezTo>
                  <a:cubicBezTo>
                    <a:pt x="73" y="470"/>
                    <a:pt x="73" y="470"/>
                    <a:pt x="73" y="470"/>
                  </a:cubicBezTo>
                  <a:cubicBezTo>
                    <a:pt x="72" y="472"/>
                    <a:pt x="72" y="472"/>
                    <a:pt x="72" y="472"/>
                  </a:cubicBezTo>
                  <a:cubicBezTo>
                    <a:pt x="72" y="473"/>
                    <a:pt x="72" y="473"/>
                    <a:pt x="72" y="473"/>
                  </a:cubicBezTo>
                  <a:cubicBezTo>
                    <a:pt x="72" y="479"/>
                    <a:pt x="72" y="479"/>
                    <a:pt x="72" y="479"/>
                  </a:cubicBezTo>
                  <a:cubicBezTo>
                    <a:pt x="72" y="484"/>
                    <a:pt x="72" y="484"/>
                    <a:pt x="72" y="484"/>
                  </a:cubicBezTo>
                  <a:cubicBezTo>
                    <a:pt x="73" y="488"/>
                    <a:pt x="73" y="488"/>
                    <a:pt x="73" y="488"/>
                  </a:cubicBezTo>
                  <a:cubicBezTo>
                    <a:pt x="74" y="493"/>
                    <a:pt x="74" y="493"/>
                    <a:pt x="74" y="493"/>
                  </a:cubicBezTo>
                  <a:cubicBezTo>
                    <a:pt x="75" y="496"/>
                    <a:pt x="75" y="496"/>
                    <a:pt x="75" y="496"/>
                  </a:cubicBezTo>
                  <a:cubicBezTo>
                    <a:pt x="72" y="509"/>
                    <a:pt x="72" y="509"/>
                    <a:pt x="72" y="509"/>
                  </a:cubicBezTo>
                  <a:cubicBezTo>
                    <a:pt x="72" y="515"/>
                    <a:pt x="72" y="515"/>
                    <a:pt x="72" y="515"/>
                  </a:cubicBezTo>
                  <a:cubicBezTo>
                    <a:pt x="73" y="516"/>
                    <a:pt x="73" y="516"/>
                    <a:pt x="73" y="516"/>
                  </a:cubicBezTo>
                  <a:cubicBezTo>
                    <a:pt x="75" y="518"/>
                    <a:pt x="75" y="518"/>
                    <a:pt x="75" y="518"/>
                  </a:cubicBezTo>
                  <a:cubicBezTo>
                    <a:pt x="76" y="520"/>
                    <a:pt x="76" y="520"/>
                    <a:pt x="76" y="520"/>
                  </a:cubicBezTo>
                  <a:cubicBezTo>
                    <a:pt x="77" y="522"/>
                    <a:pt x="77" y="522"/>
                    <a:pt x="77" y="522"/>
                  </a:cubicBezTo>
                  <a:cubicBezTo>
                    <a:pt x="77" y="555"/>
                    <a:pt x="77" y="555"/>
                    <a:pt x="77" y="555"/>
                  </a:cubicBezTo>
                  <a:cubicBezTo>
                    <a:pt x="78" y="561"/>
                    <a:pt x="78" y="561"/>
                    <a:pt x="78" y="561"/>
                  </a:cubicBezTo>
                  <a:cubicBezTo>
                    <a:pt x="80" y="573"/>
                    <a:pt x="80" y="573"/>
                    <a:pt x="80" y="573"/>
                  </a:cubicBezTo>
                  <a:cubicBezTo>
                    <a:pt x="81" y="579"/>
                    <a:pt x="81" y="579"/>
                    <a:pt x="81" y="579"/>
                  </a:cubicBezTo>
                  <a:cubicBezTo>
                    <a:pt x="81" y="581"/>
                    <a:pt x="81" y="581"/>
                    <a:pt x="81" y="581"/>
                  </a:cubicBezTo>
                  <a:cubicBezTo>
                    <a:pt x="80" y="583"/>
                    <a:pt x="80" y="583"/>
                    <a:pt x="80" y="583"/>
                  </a:cubicBezTo>
                  <a:cubicBezTo>
                    <a:pt x="80" y="585"/>
                    <a:pt x="80" y="585"/>
                    <a:pt x="80" y="585"/>
                  </a:cubicBezTo>
                  <a:cubicBezTo>
                    <a:pt x="80" y="588"/>
                    <a:pt x="80" y="588"/>
                    <a:pt x="80" y="588"/>
                  </a:cubicBezTo>
                  <a:cubicBezTo>
                    <a:pt x="83" y="599"/>
                    <a:pt x="83" y="599"/>
                    <a:pt x="83" y="599"/>
                  </a:cubicBezTo>
                  <a:cubicBezTo>
                    <a:pt x="83" y="604"/>
                    <a:pt x="83" y="604"/>
                    <a:pt x="83" y="604"/>
                  </a:cubicBezTo>
                  <a:cubicBezTo>
                    <a:pt x="82" y="621"/>
                    <a:pt x="82" y="621"/>
                    <a:pt x="82" y="621"/>
                  </a:cubicBezTo>
                  <a:cubicBezTo>
                    <a:pt x="83" y="624"/>
                    <a:pt x="83" y="624"/>
                    <a:pt x="83" y="624"/>
                  </a:cubicBezTo>
                  <a:cubicBezTo>
                    <a:pt x="84" y="626"/>
                    <a:pt x="84" y="626"/>
                    <a:pt x="84" y="626"/>
                  </a:cubicBezTo>
                  <a:cubicBezTo>
                    <a:pt x="86" y="630"/>
                    <a:pt x="86" y="630"/>
                    <a:pt x="86" y="630"/>
                  </a:cubicBezTo>
                  <a:cubicBezTo>
                    <a:pt x="87" y="634"/>
                    <a:pt x="87" y="634"/>
                    <a:pt x="87" y="634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6" y="636"/>
                    <a:pt x="86" y="636"/>
                    <a:pt x="86" y="636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9" y="637"/>
                    <a:pt x="89" y="637"/>
                    <a:pt x="89" y="637"/>
                  </a:cubicBezTo>
                  <a:cubicBezTo>
                    <a:pt x="91" y="638"/>
                    <a:pt x="91" y="638"/>
                    <a:pt x="91" y="638"/>
                  </a:cubicBezTo>
                  <a:cubicBezTo>
                    <a:pt x="93" y="639"/>
                    <a:pt x="93" y="639"/>
                    <a:pt x="93" y="639"/>
                  </a:cubicBezTo>
                  <a:cubicBezTo>
                    <a:pt x="94" y="640"/>
                    <a:pt x="94" y="640"/>
                    <a:pt x="94" y="640"/>
                  </a:cubicBezTo>
                  <a:cubicBezTo>
                    <a:pt x="95" y="641"/>
                    <a:pt x="95" y="641"/>
                    <a:pt x="95" y="641"/>
                  </a:cubicBezTo>
                  <a:cubicBezTo>
                    <a:pt x="95" y="642"/>
                    <a:pt x="95" y="642"/>
                    <a:pt x="95" y="642"/>
                  </a:cubicBezTo>
                  <a:cubicBezTo>
                    <a:pt x="94" y="644"/>
                    <a:pt x="94" y="644"/>
                    <a:pt x="94" y="644"/>
                  </a:cubicBezTo>
                  <a:cubicBezTo>
                    <a:pt x="93" y="648"/>
                    <a:pt x="93" y="648"/>
                    <a:pt x="93" y="648"/>
                  </a:cubicBezTo>
                  <a:cubicBezTo>
                    <a:pt x="91" y="651"/>
                    <a:pt x="91" y="651"/>
                    <a:pt x="91" y="651"/>
                  </a:cubicBezTo>
                  <a:cubicBezTo>
                    <a:pt x="91" y="654"/>
                    <a:pt x="91" y="654"/>
                    <a:pt x="91" y="654"/>
                  </a:cubicBezTo>
                  <a:cubicBezTo>
                    <a:pt x="91" y="663"/>
                    <a:pt x="91" y="663"/>
                    <a:pt x="91" y="663"/>
                  </a:cubicBezTo>
                  <a:cubicBezTo>
                    <a:pt x="91" y="665"/>
                    <a:pt x="91" y="665"/>
                    <a:pt x="91" y="665"/>
                  </a:cubicBezTo>
                  <a:cubicBezTo>
                    <a:pt x="90" y="667"/>
                    <a:pt x="90" y="667"/>
                    <a:pt x="90" y="667"/>
                  </a:cubicBezTo>
                  <a:cubicBezTo>
                    <a:pt x="89" y="671"/>
                    <a:pt x="89" y="671"/>
                    <a:pt x="89" y="671"/>
                  </a:cubicBezTo>
                  <a:cubicBezTo>
                    <a:pt x="89" y="674"/>
                    <a:pt x="89" y="674"/>
                    <a:pt x="89" y="674"/>
                  </a:cubicBezTo>
                  <a:cubicBezTo>
                    <a:pt x="89" y="678"/>
                    <a:pt x="89" y="678"/>
                    <a:pt x="89" y="678"/>
                  </a:cubicBezTo>
                  <a:cubicBezTo>
                    <a:pt x="92" y="687"/>
                    <a:pt x="92" y="687"/>
                    <a:pt x="92" y="687"/>
                  </a:cubicBezTo>
                  <a:cubicBezTo>
                    <a:pt x="93" y="692"/>
                    <a:pt x="93" y="692"/>
                    <a:pt x="93" y="692"/>
                  </a:cubicBezTo>
                  <a:cubicBezTo>
                    <a:pt x="92" y="698"/>
                    <a:pt x="92" y="698"/>
                    <a:pt x="92" y="698"/>
                  </a:cubicBezTo>
                  <a:cubicBezTo>
                    <a:pt x="90" y="707"/>
                    <a:pt x="90" y="707"/>
                    <a:pt x="90" y="707"/>
                  </a:cubicBezTo>
                  <a:cubicBezTo>
                    <a:pt x="91" y="713"/>
                    <a:pt x="91" y="713"/>
                    <a:pt x="91" y="713"/>
                  </a:cubicBezTo>
                  <a:cubicBezTo>
                    <a:pt x="93" y="716"/>
                    <a:pt x="93" y="716"/>
                    <a:pt x="93" y="716"/>
                  </a:cubicBezTo>
                  <a:cubicBezTo>
                    <a:pt x="99" y="724"/>
                    <a:pt x="99" y="724"/>
                    <a:pt x="99" y="724"/>
                  </a:cubicBezTo>
                  <a:cubicBezTo>
                    <a:pt x="100" y="729"/>
                    <a:pt x="100" y="729"/>
                    <a:pt x="100" y="729"/>
                  </a:cubicBezTo>
                  <a:cubicBezTo>
                    <a:pt x="101" y="738"/>
                    <a:pt x="101" y="738"/>
                    <a:pt x="101" y="738"/>
                  </a:cubicBezTo>
                  <a:cubicBezTo>
                    <a:pt x="102" y="744"/>
                    <a:pt x="102" y="744"/>
                    <a:pt x="102" y="744"/>
                  </a:cubicBezTo>
                  <a:cubicBezTo>
                    <a:pt x="101" y="749"/>
                    <a:pt x="101" y="749"/>
                    <a:pt x="101" y="749"/>
                  </a:cubicBezTo>
                  <a:cubicBezTo>
                    <a:pt x="102" y="751"/>
                    <a:pt x="102" y="751"/>
                    <a:pt x="102" y="751"/>
                  </a:cubicBezTo>
                  <a:cubicBezTo>
                    <a:pt x="105" y="754"/>
                    <a:pt x="105" y="754"/>
                    <a:pt x="105" y="754"/>
                  </a:cubicBezTo>
                  <a:cubicBezTo>
                    <a:pt x="106" y="756"/>
                    <a:pt x="106" y="756"/>
                    <a:pt x="106" y="756"/>
                  </a:cubicBezTo>
                  <a:cubicBezTo>
                    <a:pt x="106" y="758"/>
                    <a:pt x="106" y="758"/>
                    <a:pt x="106" y="758"/>
                  </a:cubicBezTo>
                  <a:cubicBezTo>
                    <a:pt x="106" y="760"/>
                    <a:pt x="106" y="760"/>
                    <a:pt x="106" y="760"/>
                  </a:cubicBezTo>
                  <a:cubicBezTo>
                    <a:pt x="106" y="763"/>
                    <a:pt x="106" y="763"/>
                    <a:pt x="106" y="763"/>
                  </a:cubicBezTo>
                  <a:cubicBezTo>
                    <a:pt x="108" y="765"/>
                    <a:pt x="108" y="765"/>
                    <a:pt x="108" y="765"/>
                  </a:cubicBezTo>
                  <a:cubicBezTo>
                    <a:pt x="118" y="782"/>
                    <a:pt x="118" y="782"/>
                    <a:pt x="118" y="782"/>
                  </a:cubicBezTo>
                  <a:cubicBezTo>
                    <a:pt x="125" y="789"/>
                    <a:pt x="125" y="789"/>
                    <a:pt x="125" y="789"/>
                  </a:cubicBezTo>
                  <a:cubicBezTo>
                    <a:pt x="127" y="793"/>
                    <a:pt x="127" y="793"/>
                    <a:pt x="127" y="793"/>
                  </a:cubicBezTo>
                  <a:cubicBezTo>
                    <a:pt x="129" y="798"/>
                    <a:pt x="129" y="798"/>
                    <a:pt x="129" y="798"/>
                  </a:cubicBezTo>
                  <a:cubicBezTo>
                    <a:pt x="129" y="815"/>
                    <a:pt x="129" y="815"/>
                    <a:pt x="129" y="815"/>
                  </a:cubicBezTo>
                  <a:cubicBezTo>
                    <a:pt x="129" y="820"/>
                    <a:pt x="129" y="820"/>
                    <a:pt x="129" y="820"/>
                  </a:cubicBezTo>
                  <a:cubicBezTo>
                    <a:pt x="130" y="823"/>
                    <a:pt x="130" y="823"/>
                    <a:pt x="130" y="823"/>
                  </a:cubicBezTo>
                  <a:cubicBezTo>
                    <a:pt x="131" y="825"/>
                    <a:pt x="131" y="825"/>
                    <a:pt x="131" y="825"/>
                  </a:cubicBezTo>
                  <a:cubicBezTo>
                    <a:pt x="135" y="832"/>
                    <a:pt x="135" y="832"/>
                    <a:pt x="135" y="832"/>
                  </a:cubicBezTo>
                  <a:cubicBezTo>
                    <a:pt x="135" y="833"/>
                    <a:pt x="135" y="833"/>
                    <a:pt x="135" y="833"/>
                  </a:cubicBezTo>
                  <a:cubicBezTo>
                    <a:pt x="135" y="835"/>
                    <a:pt x="135" y="835"/>
                    <a:pt x="135" y="835"/>
                  </a:cubicBezTo>
                  <a:cubicBezTo>
                    <a:pt x="135" y="838"/>
                    <a:pt x="135" y="838"/>
                    <a:pt x="135" y="838"/>
                  </a:cubicBezTo>
                  <a:cubicBezTo>
                    <a:pt x="136" y="839"/>
                    <a:pt x="136" y="839"/>
                    <a:pt x="136" y="839"/>
                  </a:cubicBezTo>
                  <a:cubicBezTo>
                    <a:pt x="137" y="849"/>
                    <a:pt x="137" y="849"/>
                    <a:pt x="137" y="849"/>
                  </a:cubicBezTo>
                  <a:cubicBezTo>
                    <a:pt x="137" y="852"/>
                    <a:pt x="137" y="852"/>
                    <a:pt x="137" y="852"/>
                  </a:cubicBezTo>
                  <a:cubicBezTo>
                    <a:pt x="136" y="859"/>
                    <a:pt x="136" y="859"/>
                    <a:pt x="136" y="859"/>
                  </a:cubicBezTo>
                  <a:cubicBezTo>
                    <a:pt x="134" y="865"/>
                    <a:pt x="134" y="865"/>
                    <a:pt x="134" y="865"/>
                  </a:cubicBezTo>
                  <a:cubicBezTo>
                    <a:pt x="134" y="871"/>
                    <a:pt x="134" y="871"/>
                    <a:pt x="134" y="871"/>
                  </a:cubicBezTo>
                  <a:cubicBezTo>
                    <a:pt x="138" y="890"/>
                    <a:pt x="138" y="890"/>
                    <a:pt x="138" y="890"/>
                  </a:cubicBezTo>
                  <a:cubicBezTo>
                    <a:pt x="137" y="893"/>
                    <a:pt x="137" y="893"/>
                    <a:pt x="137" y="893"/>
                  </a:cubicBezTo>
                  <a:cubicBezTo>
                    <a:pt x="137" y="894"/>
                    <a:pt x="137" y="894"/>
                    <a:pt x="137" y="894"/>
                  </a:cubicBezTo>
                  <a:cubicBezTo>
                    <a:pt x="136" y="895"/>
                    <a:pt x="136" y="895"/>
                    <a:pt x="136" y="895"/>
                  </a:cubicBezTo>
                  <a:cubicBezTo>
                    <a:pt x="136" y="896"/>
                    <a:pt x="136" y="896"/>
                    <a:pt x="136" y="896"/>
                  </a:cubicBezTo>
                  <a:cubicBezTo>
                    <a:pt x="135" y="912"/>
                    <a:pt x="135" y="912"/>
                    <a:pt x="135" y="912"/>
                  </a:cubicBezTo>
                  <a:cubicBezTo>
                    <a:pt x="134" y="916"/>
                    <a:pt x="134" y="916"/>
                    <a:pt x="134" y="916"/>
                  </a:cubicBezTo>
                  <a:cubicBezTo>
                    <a:pt x="130" y="923"/>
                    <a:pt x="130" y="923"/>
                    <a:pt x="130" y="923"/>
                  </a:cubicBezTo>
                  <a:cubicBezTo>
                    <a:pt x="125" y="936"/>
                    <a:pt x="125" y="936"/>
                    <a:pt x="125" y="936"/>
                  </a:cubicBezTo>
                  <a:cubicBezTo>
                    <a:pt x="125" y="937"/>
                    <a:pt x="125" y="937"/>
                    <a:pt x="125" y="937"/>
                  </a:cubicBezTo>
                  <a:cubicBezTo>
                    <a:pt x="123" y="939"/>
                    <a:pt x="123" y="939"/>
                    <a:pt x="123" y="939"/>
                  </a:cubicBezTo>
                  <a:cubicBezTo>
                    <a:pt x="122" y="941"/>
                    <a:pt x="122" y="941"/>
                    <a:pt x="122" y="941"/>
                  </a:cubicBezTo>
                  <a:cubicBezTo>
                    <a:pt x="117" y="945"/>
                    <a:pt x="117" y="945"/>
                    <a:pt x="117" y="945"/>
                  </a:cubicBezTo>
                  <a:cubicBezTo>
                    <a:pt x="104" y="953"/>
                    <a:pt x="104" y="953"/>
                    <a:pt x="104" y="953"/>
                  </a:cubicBezTo>
                  <a:cubicBezTo>
                    <a:pt x="103" y="954"/>
                    <a:pt x="103" y="954"/>
                    <a:pt x="103" y="954"/>
                  </a:cubicBezTo>
                  <a:cubicBezTo>
                    <a:pt x="99" y="959"/>
                    <a:pt x="99" y="959"/>
                    <a:pt x="99" y="959"/>
                  </a:cubicBezTo>
                  <a:cubicBezTo>
                    <a:pt x="92" y="964"/>
                    <a:pt x="92" y="964"/>
                    <a:pt x="92" y="964"/>
                  </a:cubicBezTo>
                  <a:cubicBezTo>
                    <a:pt x="90" y="966"/>
                    <a:pt x="90" y="966"/>
                    <a:pt x="90" y="966"/>
                  </a:cubicBezTo>
                  <a:cubicBezTo>
                    <a:pt x="89" y="967"/>
                    <a:pt x="89" y="967"/>
                    <a:pt x="89" y="967"/>
                  </a:cubicBezTo>
                  <a:cubicBezTo>
                    <a:pt x="87" y="973"/>
                    <a:pt x="87" y="973"/>
                    <a:pt x="87" y="973"/>
                  </a:cubicBezTo>
                  <a:cubicBezTo>
                    <a:pt x="86" y="978"/>
                    <a:pt x="86" y="978"/>
                    <a:pt x="86" y="978"/>
                  </a:cubicBezTo>
                  <a:cubicBezTo>
                    <a:pt x="91" y="984"/>
                    <a:pt x="91" y="984"/>
                    <a:pt x="91" y="984"/>
                  </a:cubicBezTo>
                  <a:cubicBezTo>
                    <a:pt x="101" y="995"/>
                    <a:pt x="101" y="995"/>
                    <a:pt x="101" y="995"/>
                  </a:cubicBezTo>
                  <a:cubicBezTo>
                    <a:pt x="104" y="1000"/>
                    <a:pt x="104" y="1000"/>
                    <a:pt x="104" y="1000"/>
                  </a:cubicBezTo>
                  <a:cubicBezTo>
                    <a:pt x="111" y="1016"/>
                    <a:pt x="111" y="1016"/>
                    <a:pt x="111" y="1016"/>
                  </a:cubicBezTo>
                  <a:cubicBezTo>
                    <a:pt x="115" y="1023"/>
                    <a:pt x="115" y="1023"/>
                    <a:pt x="115" y="1023"/>
                  </a:cubicBezTo>
                  <a:cubicBezTo>
                    <a:pt x="119" y="1026"/>
                    <a:pt x="119" y="1026"/>
                    <a:pt x="119" y="1026"/>
                  </a:cubicBezTo>
                  <a:cubicBezTo>
                    <a:pt x="133" y="1027"/>
                    <a:pt x="133" y="1027"/>
                    <a:pt x="133" y="1027"/>
                  </a:cubicBezTo>
                  <a:cubicBezTo>
                    <a:pt x="141" y="1029"/>
                    <a:pt x="141" y="1029"/>
                    <a:pt x="141" y="1029"/>
                  </a:cubicBezTo>
                  <a:cubicBezTo>
                    <a:pt x="146" y="1033"/>
                    <a:pt x="146" y="1033"/>
                    <a:pt x="146" y="1033"/>
                  </a:cubicBezTo>
                  <a:cubicBezTo>
                    <a:pt x="148" y="1035"/>
                    <a:pt x="148" y="1035"/>
                    <a:pt x="148" y="1035"/>
                  </a:cubicBezTo>
                  <a:cubicBezTo>
                    <a:pt x="153" y="1039"/>
                    <a:pt x="153" y="1039"/>
                    <a:pt x="153" y="1039"/>
                  </a:cubicBezTo>
                  <a:cubicBezTo>
                    <a:pt x="155" y="1041"/>
                    <a:pt x="155" y="1041"/>
                    <a:pt x="155" y="1041"/>
                  </a:cubicBezTo>
                  <a:cubicBezTo>
                    <a:pt x="160" y="1050"/>
                    <a:pt x="160" y="1050"/>
                    <a:pt x="160" y="1050"/>
                  </a:cubicBezTo>
                  <a:cubicBezTo>
                    <a:pt x="161" y="1052"/>
                    <a:pt x="161" y="1052"/>
                    <a:pt x="161" y="1052"/>
                  </a:cubicBezTo>
                  <a:cubicBezTo>
                    <a:pt x="162" y="1053"/>
                    <a:pt x="162" y="1053"/>
                    <a:pt x="162" y="1053"/>
                  </a:cubicBezTo>
                  <a:cubicBezTo>
                    <a:pt x="162" y="1053"/>
                    <a:pt x="162" y="1053"/>
                    <a:pt x="162" y="1053"/>
                  </a:cubicBezTo>
                  <a:cubicBezTo>
                    <a:pt x="167" y="1205"/>
                    <a:pt x="172" y="1356"/>
                    <a:pt x="177" y="1507"/>
                  </a:cubicBezTo>
                  <a:cubicBezTo>
                    <a:pt x="494" y="1496"/>
                    <a:pt x="811" y="1478"/>
                    <a:pt x="1128" y="1454"/>
                  </a:cubicBezTo>
                  <a:cubicBezTo>
                    <a:pt x="1129" y="1448"/>
                    <a:pt x="1129" y="1448"/>
                    <a:pt x="1129" y="1448"/>
                  </a:cubicBezTo>
                  <a:cubicBezTo>
                    <a:pt x="1129" y="1444"/>
                    <a:pt x="1129" y="1444"/>
                    <a:pt x="1129" y="1444"/>
                  </a:cubicBezTo>
                  <a:cubicBezTo>
                    <a:pt x="1128" y="1441"/>
                    <a:pt x="1128" y="1441"/>
                    <a:pt x="1128" y="1441"/>
                  </a:cubicBezTo>
                  <a:cubicBezTo>
                    <a:pt x="1127" y="1435"/>
                    <a:pt x="1127" y="1435"/>
                    <a:pt x="1127" y="1435"/>
                  </a:cubicBezTo>
                  <a:cubicBezTo>
                    <a:pt x="1126" y="1431"/>
                    <a:pt x="1126" y="1431"/>
                    <a:pt x="1126" y="1431"/>
                  </a:cubicBezTo>
                  <a:cubicBezTo>
                    <a:pt x="1126" y="1424"/>
                    <a:pt x="1126" y="1424"/>
                    <a:pt x="1126" y="1424"/>
                  </a:cubicBezTo>
                  <a:cubicBezTo>
                    <a:pt x="1126" y="1421"/>
                    <a:pt x="1126" y="1421"/>
                    <a:pt x="1126" y="1421"/>
                  </a:cubicBezTo>
                  <a:cubicBezTo>
                    <a:pt x="1124" y="1414"/>
                    <a:pt x="1124" y="1414"/>
                    <a:pt x="1124" y="1414"/>
                  </a:cubicBezTo>
                  <a:cubicBezTo>
                    <a:pt x="1124" y="1412"/>
                    <a:pt x="1124" y="1412"/>
                    <a:pt x="1124" y="1412"/>
                  </a:cubicBezTo>
                  <a:cubicBezTo>
                    <a:pt x="1125" y="1398"/>
                    <a:pt x="1125" y="1398"/>
                    <a:pt x="1125" y="1398"/>
                  </a:cubicBezTo>
                  <a:cubicBezTo>
                    <a:pt x="1125" y="1393"/>
                    <a:pt x="1125" y="1393"/>
                    <a:pt x="1125" y="1393"/>
                  </a:cubicBezTo>
                  <a:cubicBezTo>
                    <a:pt x="1124" y="1389"/>
                    <a:pt x="1124" y="1389"/>
                    <a:pt x="1124" y="1389"/>
                  </a:cubicBezTo>
                  <a:cubicBezTo>
                    <a:pt x="1123" y="1386"/>
                    <a:pt x="1123" y="1386"/>
                    <a:pt x="1123" y="1386"/>
                  </a:cubicBezTo>
                  <a:cubicBezTo>
                    <a:pt x="1122" y="1384"/>
                    <a:pt x="1122" y="1384"/>
                    <a:pt x="1122" y="1384"/>
                  </a:cubicBezTo>
                  <a:cubicBezTo>
                    <a:pt x="1119" y="1382"/>
                    <a:pt x="1119" y="1382"/>
                    <a:pt x="1119" y="1382"/>
                  </a:cubicBezTo>
                  <a:cubicBezTo>
                    <a:pt x="1118" y="1380"/>
                    <a:pt x="1118" y="1380"/>
                    <a:pt x="1118" y="1380"/>
                  </a:cubicBezTo>
                  <a:cubicBezTo>
                    <a:pt x="1117" y="1378"/>
                    <a:pt x="1117" y="1378"/>
                    <a:pt x="1117" y="1378"/>
                  </a:cubicBezTo>
                  <a:cubicBezTo>
                    <a:pt x="1116" y="1376"/>
                    <a:pt x="1116" y="1376"/>
                    <a:pt x="1116" y="1376"/>
                  </a:cubicBezTo>
                  <a:cubicBezTo>
                    <a:pt x="1116" y="1374"/>
                    <a:pt x="1116" y="1374"/>
                    <a:pt x="1116" y="1374"/>
                  </a:cubicBezTo>
                  <a:cubicBezTo>
                    <a:pt x="1116" y="1366"/>
                    <a:pt x="1116" y="1366"/>
                    <a:pt x="1116" y="1366"/>
                  </a:cubicBezTo>
                  <a:cubicBezTo>
                    <a:pt x="1115" y="1360"/>
                    <a:pt x="1115" y="1360"/>
                    <a:pt x="1115" y="1360"/>
                  </a:cubicBezTo>
                  <a:cubicBezTo>
                    <a:pt x="1114" y="1354"/>
                    <a:pt x="1114" y="1354"/>
                    <a:pt x="1114" y="1354"/>
                  </a:cubicBezTo>
                  <a:cubicBezTo>
                    <a:pt x="1113" y="1352"/>
                    <a:pt x="1113" y="1352"/>
                    <a:pt x="1113" y="1352"/>
                  </a:cubicBezTo>
                  <a:cubicBezTo>
                    <a:pt x="1112" y="1349"/>
                    <a:pt x="1112" y="1349"/>
                    <a:pt x="1112" y="1349"/>
                  </a:cubicBezTo>
                  <a:cubicBezTo>
                    <a:pt x="1110" y="1347"/>
                    <a:pt x="1110" y="1347"/>
                    <a:pt x="1110" y="1347"/>
                  </a:cubicBezTo>
                  <a:cubicBezTo>
                    <a:pt x="1107" y="1346"/>
                    <a:pt x="1107" y="1346"/>
                    <a:pt x="1107" y="1346"/>
                  </a:cubicBezTo>
                  <a:cubicBezTo>
                    <a:pt x="1099" y="1344"/>
                    <a:pt x="1099" y="1344"/>
                    <a:pt x="1099" y="1344"/>
                  </a:cubicBezTo>
                  <a:cubicBezTo>
                    <a:pt x="1098" y="1341"/>
                    <a:pt x="1098" y="1341"/>
                    <a:pt x="1098" y="1341"/>
                  </a:cubicBezTo>
                  <a:cubicBezTo>
                    <a:pt x="1093" y="1335"/>
                    <a:pt x="1093" y="1335"/>
                    <a:pt x="1093" y="1335"/>
                  </a:cubicBezTo>
                  <a:cubicBezTo>
                    <a:pt x="1091" y="1332"/>
                    <a:pt x="1091" y="1332"/>
                    <a:pt x="1091" y="1332"/>
                  </a:cubicBezTo>
                  <a:cubicBezTo>
                    <a:pt x="1091" y="1330"/>
                    <a:pt x="1091" y="1330"/>
                    <a:pt x="1091" y="1330"/>
                  </a:cubicBezTo>
                  <a:cubicBezTo>
                    <a:pt x="1090" y="1329"/>
                    <a:pt x="1090" y="1329"/>
                    <a:pt x="1090" y="1329"/>
                  </a:cubicBezTo>
                  <a:cubicBezTo>
                    <a:pt x="1089" y="1327"/>
                    <a:pt x="1089" y="1327"/>
                    <a:pt x="1089" y="1327"/>
                  </a:cubicBezTo>
                  <a:cubicBezTo>
                    <a:pt x="1088" y="1326"/>
                    <a:pt x="1088" y="1326"/>
                    <a:pt x="1088" y="1326"/>
                  </a:cubicBezTo>
                  <a:cubicBezTo>
                    <a:pt x="1086" y="1325"/>
                    <a:pt x="1086" y="1325"/>
                    <a:pt x="1086" y="1325"/>
                  </a:cubicBezTo>
                  <a:cubicBezTo>
                    <a:pt x="1079" y="1325"/>
                    <a:pt x="1079" y="1325"/>
                    <a:pt x="1079" y="1325"/>
                  </a:cubicBezTo>
                  <a:cubicBezTo>
                    <a:pt x="1078" y="1325"/>
                    <a:pt x="1078" y="1325"/>
                    <a:pt x="1078" y="1325"/>
                  </a:cubicBezTo>
                  <a:cubicBezTo>
                    <a:pt x="1076" y="1324"/>
                    <a:pt x="1076" y="1324"/>
                    <a:pt x="1076" y="1324"/>
                  </a:cubicBezTo>
                  <a:cubicBezTo>
                    <a:pt x="1065" y="1316"/>
                    <a:pt x="1065" y="1316"/>
                    <a:pt x="1065" y="1316"/>
                  </a:cubicBezTo>
                  <a:cubicBezTo>
                    <a:pt x="1064" y="1316"/>
                    <a:pt x="1064" y="1316"/>
                    <a:pt x="1064" y="1316"/>
                  </a:cubicBezTo>
                  <a:cubicBezTo>
                    <a:pt x="1047" y="1317"/>
                    <a:pt x="1047" y="1317"/>
                    <a:pt x="1047" y="1317"/>
                  </a:cubicBezTo>
                  <a:cubicBezTo>
                    <a:pt x="1044" y="1317"/>
                    <a:pt x="1044" y="1317"/>
                    <a:pt x="1044" y="1317"/>
                  </a:cubicBezTo>
                  <a:cubicBezTo>
                    <a:pt x="1042" y="1316"/>
                    <a:pt x="1042" y="1316"/>
                    <a:pt x="1042" y="1316"/>
                  </a:cubicBezTo>
                  <a:cubicBezTo>
                    <a:pt x="1020" y="1298"/>
                    <a:pt x="1020" y="1298"/>
                    <a:pt x="1020" y="1298"/>
                  </a:cubicBezTo>
                  <a:cubicBezTo>
                    <a:pt x="1012" y="1295"/>
                    <a:pt x="1012" y="1295"/>
                    <a:pt x="1012" y="1295"/>
                  </a:cubicBezTo>
                  <a:cubicBezTo>
                    <a:pt x="1008" y="1291"/>
                    <a:pt x="1008" y="1291"/>
                    <a:pt x="1008" y="1291"/>
                  </a:cubicBezTo>
                  <a:cubicBezTo>
                    <a:pt x="993" y="1265"/>
                    <a:pt x="993" y="1265"/>
                    <a:pt x="993" y="1265"/>
                  </a:cubicBezTo>
                  <a:cubicBezTo>
                    <a:pt x="985" y="1253"/>
                    <a:pt x="985" y="1253"/>
                    <a:pt x="985" y="1253"/>
                  </a:cubicBezTo>
                  <a:cubicBezTo>
                    <a:pt x="956" y="1230"/>
                    <a:pt x="956" y="1230"/>
                    <a:pt x="956" y="1230"/>
                  </a:cubicBezTo>
                  <a:cubicBezTo>
                    <a:pt x="946" y="1227"/>
                    <a:pt x="946" y="1227"/>
                    <a:pt x="946" y="1227"/>
                  </a:cubicBezTo>
                  <a:cubicBezTo>
                    <a:pt x="924" y="1225"/>
                    <a:pt x="924" y="1225"/>
                    <a:pt x="924" y="1225"/>
                  </a:cubicBezTo>
                  <a:cubicBezTo>
                    <a:pt x="922" y="1224"/>
                    <a:pt x="922" y="1224"/>
                    <a:pt x="922" y="1224"/>
                  </a:cubicBezTo>
                  <a:cubicBezTo>
                    <a:pt x="920" y="1222"/>
                    <a:pt x="920" y="1222"/>
                    <a:pt x="920" y="1222"/>
                  </a:cubicBezTo>
                  <a:cubicBezTo>
                    <a:pt x="918" y="1219"/>
                    <a:pt x="918" y="1219"/>
                    <a:pt x="918" y="1219"/>
                  </a:cubicBezTo>
                  <a:cubicBezTo>
                    <a:pt x="913" y="1209"/>
                    <a:pt x="913" y="1209"/>
                    <a:pt x="913" y="1209"/>
                  </a:cubicBezTo>
                  <a:cubicBezTo>
                    <a:pt x="907" y="1202"/>
                    <a:pt x="907" y="1202"/>
                    <a:pt x="907" y="1202"/>
                  </a:cubicBezTo>
                  <a:cubicBezTo>
                    <a:pt x="900" y="1198"/>
                    <a:pt x="900" y="1198"/>
                    <a:pt x="900" y="1198"/>
                  </a:cubicBezTo>
                  <a:cubicBezTo>
                    <a:pt x="894" y="1196"/>
                    <a:pt x="894" y="1196"/>
                    <a:pt x="894" y="1196"/>
                  </a:cubicBezTo>
                  <a:cubicBezTo>
                    <a:pt x="866" y="1193"/>
                    <a:pt x="866" y="1193"/>
                    <a:pt x="866" y="1193"/>
                  </a:cubicBezTo>
                  <a:cubicBezTo>
                    <a:pt x="857" y="1188"/>
                    <a:pt x="857" y="1188"/>
                    <a:pt x="857" y="1188"/>
                  </a:cubicBezTo>
                  <a:cubicBezTo>
                    <a:pt x="857" y="1187"/>
                    <a:pt x="857" y="1187"/>
                    <a:pt x="857" y="1187"/>
                  </a:cubicBezTo>
                  <a:cubicBezTo>
                    <a:pt x="856" y="1185"/>
                    <a:pt x="856" y="1185"/>
                    <a:pt x="856" y="1185"/>
                  </a:cubicBezTo>
                  <a:cubicBezTo>
                    <a:pt x="854" y="1183"/>
                    <a:pt x="854" y="1183"/>
                    <a:pt x="854" y="1183"/>
                  </a:cubicBezTo>
                  <a:cubicBezTo>
                    <a:pt x="851" y="1181"/>
                    <a:pt x="851" y="1181"/>
                    <a:pt x="851" y="1181"/>
                  </a:cubicBezTo>
                  <a:cubicBezTo>
                    <a:pt x="837" y="1169"/>
                    <a:pt x="837" y="1169"/>
                    <a:pt x="837" y="1169"/>
                  </a:cubicBezTo>
                  <a:cubicBezTo>
                    <a:pt x="826" y="1162"/>
                    <a:pt x="826" y="1162"/>
                    <a:pt x="826" y="1162"/>
                  </a:cubicBezTo>
                  <a:cubicBezTo>
                    <a:pt x="821" y="1158"/>
                    <a:pt x="821" y="1158"/>
                    <a:pt x="821" y="1158"/>
                  </a:cubicBezTo>
                  <a:cubicBezTo>
                    <a:pt x="827" y="1142"/>
                    <a:pt x="827" y="1142"/>
                    <a:pt x="827" y="1142"/>
                  </a:cubicBezTo>
                  <a:cubicBezTo>
                    <a:pt x="828" y="1135"/>
                    <a:pt x="828" y="1135"/>
                    <a:pt x="828" y="1135"/>
                  </a:cubicBezTo>
                  <a:cubicBezTo>
                    <a:pt x="828" y="1132"/>
                    <a:pt x="828" y="1132"/>
                    <a:pt x="828" y="1132"/>
                  </a:cubicBezTo>
                  <a:cubicBezTo>
                    <a:pt x="826" y="1124"/>
                    <a:pt x="826" y="1124"/>
                    <a:pt x="826" y="1124"/>
                  </a:cubicBezTo>
                  <a:cubicBezTo>
                    <a:pt x="826" y="1121"/>
                    <a:pt x="826" y="1121"/>
                    <a:pt x="826" y="1121"/>
                  </a:cubicBezTo>
                  <a:cubicBezTo>
                    <a:pt x="829" y="1116"/>
                    <a:pt x="829" y="1116"/>
                    <a:pt x="829" y="1116"/>
                  </a:cubicBezTo>
                  <a:cubicBezTo>
                    <a:pt x="829" y="1115"/>
                    <a:pt x="829" y="1115"/>
                    <a:pt x="829" y="1115"/>
                  </a:cubicBezTo>
                  <a:cubicBezTo>
                    <a:pt x="828" y="1104"/>
                    <a:pt x="828" y="1104"/>
                    <a:pt x="828" y="1104"/>
                  </a:cubicBezTo>
                  <a:cubicBezTo>
                    <a:pt x="825" y="1093"/>
                    <a:pt x="825" y="1093"/>
                    <a:pt x="825" y="1093"/>
                  </a:cubicBezTo>
                  <a:cubicBezTo>
                    <a:pt x="820" y="1082"/>
                    <a:pt x="820" y="1082"/>
                    <a:pt x="820" y="1082"/>
                  </a:cubicBezTo>
                  <a:cubicBezTo>
                    <a:pt x="819" y="1077"/>
                    <a:pt x="819" y="1077"/>
                    <a:pt x="819" y="1077"/>
                  </a:cubicBezTo>
                  <a:cubicBezTo>
                    <a:pt x="821" y="1074"/>
                    <a:pt x="821" y="1074"/>
                    <a:pt x="821" y="1074"/>
                  </a:cubicBezTo>
                  <a:cubicBezTo>
                    <a:pt x="824" y="1073"/>
                    <a:pt x="824" y="1073"/>
                    <a:pt x="824" y="1073"/>
                  </a:cubicBezTo>
                  <a:cubicBezTo>
                    <a:pt x="827" y="1069"/>
                    <a:pt x="827" y="1069"/>
                    <a:pt x="827" y="1069"/>
                  </a:cubicBezTo>
                  <a:cubicBezTo>
                    <a:pt x="827" y="1064"/>
                    <a:pt x="827" y="1064"/>
                    <a:pt x="827" y="1064"/>
                  </a:cubicBezTo>
                  <a:cubicBezTo>
                    <a:pt x="827" y="1058"/>
                    <a:pt x="827" y="1058"/>
                    <a:pt x="827" y="1058"/>
                  </a:cubicBezTo>
                  <a:cubicBezTo>
                    <a:pt x="823" y="1050"/>
                    <a:pt x="823" y="1050"/>
                    <a:pt x="823" y="1050"/>
                  </a:cubicBezTo>
                  <a:cubicBezTo>
                    <a:pt x="822" y="1049"/>
                    <a:pt x="822" y="1049"/>
                    <a:pt x="822" y="1049"/>
                  </a:cubicBezTo>
                  <a:cubicBezTo>
                    <a:pt x="822" y="1046"/>
                    <a:pt x="822" y="1046"/>
                    <a:pt x="822" y="1046"/>
                  </a:cubicBezTo>
                  <a:cubicBezTo>
                    <a:pt x="823" y="1040"/>
                    <a:pt x="823" y="1040"/>
                    <a:pt x="823" y="1040"/>
                  </a:cubicBezTo>
                  <a:cubicBezTo>
                    <a:pt x="822" y="1029"/>
                    <a:pt x="822" y="1029"/>
                    <a:pt x="822" y="1029"/>
                  </a:cubicBezTo>
                  <a:cubicBezTo>
                    <a:pt x="823" y="1024"/>
                    <a:pt x="823" y="1024"/>
                    <a:pt x="823" y="1024"/>
                  </a:cubicBezTo>
                  <a:cubicBezTo>
                    <a:pt x="824" y="1020"/>
                    <a:pt x="824" y="1020"/>
                    <a:pt x="824" y="1020"/>
                  </a:cubicBezTo>
                  <a:cubicBezTo>
                    <a:pt x="826" y="1017"/>
                    <a:pt x="826" y="1017"/>
                    <a:pt x="826" y="1017"/>
                  </a:cubicBezTo>
                  <a:cubicBezTo>
                    <a:pt x="829" y="1014"/>
                    <a:pt x="829" y="1014"/>
                    <a:pt x="829" y="1014"/>
                  </a:cubicBezTo>
                  <a:cubicBezTo>
                    <a:pt x="831" y="1011"/>
                    <a:pt x="831" y="1011"/>
                    <a:pt x="831" y="1011"/>
                  </a:cubicBezTo>
                  <a:cubicBezTo>
                    <a:pt x="832" y="1008"/>
                    <a:pt x="832" y="1004"/>
                    <a:pt x="833" y="1001"/>
                  </a:cubicBezTo>
                  <a:cubicBezTo>
                    <a:pt x="837" y="992"/>
                    <a:pt x="837" y="992"/>
                    <a:pt x="837" y="992"/>
                  </a:cubicBezTo>
                  <a:cubicBezTo>
                    <a:pt x="838" y="987"/>
                    <a:pt x="838" y="987"/>
                    <a:pt x="838" y="987"/>
                  </a:cubicBezTo>
                  <a:cubicBezTo>
                    <a:pt x="837" y="982"/>
                    <a:pt x="837" y="982"/>
                    <a:pt x="837" y="982"/>
                  </a:cubicBezTo>
                  <a:cubicBezTo>
                    <a:pt x="834" y="978"/>
                    <a:pt x="834" y="978"/>
                    <a:pt x="834" y="978"/>
                  </a:cubicBezTo>
                  <a:cubicBezTo>
                    <a:pt x="830" y="975"/>
                    <a:pt x="830" y="975"/>
                    <a:pt x="830" y="975"/>
                  </a:cubicBezTo>
                  <a:cubicBezTo>
                    <a:pt x="827" y="971"/>
                    <a:pt x="827" y="971"/>
                    <a:pt x="827" y="971"/>
                  </a:cubicBezTo>
                  <a:cubicBezTo>
                    <a:pt x="825" y="968"/>
                    <a:pt x="825" y="968"/>
                    <a:pt x="825" y="968"/>
                  </a:cubicBezTo>
                  <a:cubicBezTo>
                    <a:pt x="822" y="958"/>
                    <a:pt x="822" y="958"/>
                    <a:pt x="822" y="958"/>
                  </a:cubicBezTo>
                  <a:cubicBezTo>
                    <a:pt x="820" y="954"/>
                    <a:pt x="820" y="954"/>
                    <a:pt x="820" y="954"/>
                  </a:cubicBezTo>
                  <a:cubicBezTo>
                    <a:pt x="813" y="952"/>
                    <a:pt x="813" y="952"/>
                    <a:pt x="813" y="952"/>
                  </a:cubicBezTo>
                  <a:cubicBezTo>
                    <a:pt x="804" y="953"/>
                    <a:pt x="804" y="953"/>
                    <a:pt x="804" y="953"/>
                  </a:cubicBezTo>
                  <a:cubicBezTo>
                    <a:pt x="796" y="952"/>
                    <a:pt x="796" y="952"/>
                    <a:pt x="796" y="952"/>
                  </a:cubicBezTo>
                  <a:cubicBezTo>
                    <a:pt x="792" y="943"/>
                    <a:pt x="792" y="943"/>
                    <a:pt x="792" y="943"/>
                  </a:cubicBezTo>
                  <a:cubicBezTo>
                    <a:pt x="792" y="924"/>
                    <a:pt x="792" y="924"/>
                    <a:pt x="792" y="924"/>
                  </a:cubicBezTo>
                  <a:cubicBezTo>
                    <a:pt x="792" y="919"/>
                    <a:pt x="792" y="919"/>
                    <a:pt x="792" y="919"/>
                  </a:cubicBezTo>
                  <a:cubicBezTo>
                    <a:pt x="794" y="916"/>
                    <a:pt x="794" y="916"/>
                    <a:pt x="794" y="916"/>
                  </a:cubicBezTo>
                  <a:cubicBezTo>
                    <a:pt x="808" y="900"/>
                    <a:pt x="808" y="900"/>
                    <a:pt x="808" y="900"/>
                  </a:cubicBezTo>
                  <a:cubicBezTo>
                    <a:pt x="813" y="892"/>
                    <a:pt x="813" y="892"/>
                    <a:pt x="813" y="892"/>
                  </a:cubicBezTo>
                  <a:cubicBezTo>
                    <a:pt x="812" y="885"/>
                    <a:pt x="812" y="885"/>
                    <a:pt x="812" y="885"/>
                  </a:cubicBezTo>
                  <a:cubicBezTo>
                    <a:pt x="818" y="871"/>
                    <a:pt x="818" y="871"/>
                    <a:pt x="818" y="871"/>
                  </a:cubicBezTo>
                  <a:cubicBezTo>
                    <a:pt x="822" y="864"/>
                    <a:pt x="822" y="864"/>
                    <a:pt x="822" y="864"/>
                  </a:cubicBezTo>
                  <a:cubicBezTo>
                    <a:pt x="828" y="861"/>
                    <a:pt x="828" y="861"/>
                    <a:pt x="828" y="861"/>
                  </a:cubicBezTo>
                  <a:cubicBezTo>
                    <a:pt x="831" y="860"/>
                    <a:pt x="831" y="860"/>
                    <a:pt x="831" y="860"/>
                  </a:cubicBezTo>
                  <a:cubicBezTo>
                    <a:pt x="840" y="853"/>
                    <a:pt x="840" y="853"/>
                    <a:pt x="840" y="853"/>
                  </a:cubicBezTo>
                  <a:cubicBezTo>
                    <a:pt x="844" y="852"/>
                    <a:pt x="844" y="852"/>
                    <a:pt x="844" y="852"/>
                  </a:cubicBezTo>
                  <a:cubicBezTo>
                    <a:pt x="846" y="851"/>
                    <a:pt x="846" y="851"/>
                    <a:pt x="846" y="851"/>
                  </a:cubicBezTo>
                  <a:cubicBezTo>
                    <a:pt x="847" y="850"/>
                    <a:pt x="847" y="850"/>
                    <a:pt x="847" y="850"/>
                  </a:cubicBezTo>
                  <a:cubicBezTo>
                    <a:pt x="848" y="846"/>
                    <a:pt x="848" y="846"/>
                    <a:pt x="848" y="846"/>
                  </a:cubicBezTo>
                  <a:cubicBezTo>
                    <a:pt x="849" y="846"/>
                    <a:pt x="849" y="846"/>
                    <a:pt x="849" y="846"/>
                  </a:cubicBezTo>
                  <a:cubicBezTo>
                    <a:pt x="849" y="845"/>
                    <a:pt x="849" y="845"/>
                    <a:pt x="849" y="845"/>
                  </a:cubicBezTo>
                  <a:cubicBezTo>
                    <a:pt x="850" y="844"/>
                    <a:pt x="850" y="844"/>
                    <a:pt x="850" y="844"/>
                  </a:cubicBezTo>
                  <a:cubicBezTo>
                    <a:pt x="852" y="842"/>
                    <a:pt x="852" y="842"/>
                    <a:pt x="852" y="842"/>
                  </a:cubicBezTo>
                  <a:cubicBezTo>
                    <a:pt x="853" y="842"/>
                    <a:pt x="853" y="842"/>
                    <a:pt x="853" y="842"/>
                  </a:cubicBezTo>
                  <a:cubicBezTo>
                    <a:pt x="860" y="841"/>
                    <a:pt x="860" y="841"/>
                    <a:pt x="860" y="841"/>
                  </a:cubicBezTo>
                  <a:cubicBezTo>
                    <a:pt x="863" y="840"/>
                    <a:pt x="863" y="840"/>
                    <a:pt x="863" y="840"/>
                  </a:cubicBezTo>
                  <a:cubicBezTo>
                    <a:pt x="866" y="833"/>
                    <a:pt x="866" y="833"/>
                    <a:pt x="866" y="833"/>
                  </a:cubicBezTo>
                  <a:cubicBezTo>
                    <a:pt x="869" y="830"/>
                    <a:pt x="869" y="830"/>
                    <a:pt x="869" y="830"/>
                  </a:cubicBezTo>
                  <a:cubicBezTo>
                    <a:pt x="872" y="830"/>
                    <a:pt x="872" y="830"/>
                    <a:pt x="872" y="830"/>
                  </a:cubicBezTo>
                  <a:cubicBezTo>
                    <a:pt x="877" y="831"/>
                    <a:pt x="877" y="831"/>
                    <a:pt x="877" y="831"/>
                  </a:cubicBezTo>
                  <a:cubicBezTo>
                    <a:pt x="881" y="831"/>
                    <a:pt x="881" y="831"/>
                    <a:pt x="881" y="831"/>
                  </a:cubicBezTo>
                  <a:cubicBezTo>
                    <a:pt x="882" y="829"/>
                    <a:pt x="882" y="829"/>
                    <a:pt x="882" y="829"/>
                  </a:cubicBezTo>
                  <a:cubicBezTo>
                    <a:pt x="883" y="825"/>
                    <a:pt x="883" y="825"/>
                    <a:pt x="883" y="825"/>
                  </a:cubicBezTo>
                  <a:cubicBezTo>
                    <a:pt x="884" y="821"/>
                    <a:pt x="884" y="821"/>
                    <a:pt x="884" y="821"/>
                  </a:cubicBezTo>
                  <a:cubicBezTo>
                    <a:pt x="887" y="818"/>
                    <a:pt x="887" y="818"/>
                    <a:pt x="887" y="818"/>
                  </a:cubicBezTo>
                  <a:cubicBezTo>
                    <a:pt x="889" y="817"/>
                    <a:pt x="889" y="817"/>
                    <a:pt x="889" y="817"/>
                  </a:cubicBezTo>
                  <a:cubicBezTo>
                    <a:pt x="892" y="816"/>
                    <a:pt x="892" y="816"/>
                    <a:pt x="892" y="816"/>
                  </a:cubicBezTo>
                  <a:cubicBezTo>
                    <a:pt x="889" y="767"/>
                    <a:pt x="885" y="718"/>
                    <a:pt x="882" y="669"/>
                  </a:cubicBezTo>
                  <a:cubicBezTo>
                    <a:pt x="882" y="668"/>
                    <a:pt x="882" y="668"/>
                    <a:pt x="882" y="668"/>
                  </a:cubicBezTo>
                  <a:cubicBezTo>
                    <a:pt x="883" y="668"/>
                    <a:pt x="883" y="668"/>
                    <a:pt x="883" y="668"/>
                  </a:cubicBezTo>
                  <a:cubicBezTo>
                    <a:pt x="886" y="669"/>
                    <a:pt x="886" y="669"/>
                    <a:pt x="886" y="669"/>
                  </a:cubicBezTo>
                  <a:cubicBezTo>
                    <a:pt x="889" y="669"/>
                    <a:pt x="889" y="669"/>
                    <a:pt x="889" y="669"/>
                  </a:cubicBezTo>
                  <a:cubicBezTo>
                    <a:pt x="892" y="669"/>
                    <a:pt x="892" y="669"/>
                    <a:pt x="892" y="669"/>
                  </a:cubicBezTo>
                  <a:cubicBezTo>
                    <a:pt x="894" y="668"/>
                    <a:pt x="894" y="668"/>
                    <a:pt x="894" y="668"/>
                  </a:cubicBezTo>
                  <a:cubicBezTo>
                    <a:pt x="895" y="667"/>
                    <a:pt x="895" y="667"/>
                    <a:pt x="895" y="667"/>
                  </a:cubicBezTo>
                  <a:cubicBezTo>
                    <a:pt x="896" y="666"/>
                    <a:pt x="896" y="666"/>
                    <a:pt x="896" y="666"/>
                  </a:cubicBezTo>
                  <a:cubicBezTo>
                    <a:pt x="896" y="666"/>
                    <a:pt x="896" y="666"/>
                    <a:pt x="896" y="666"/>
                  </a:cubicBezTo>
                  <a:cubicBezTo>
                    <a:pt x="897" y="664"/>
                    <a:pt x="897" y="664"/>
                    <a:pt x="897" y="664"/>
                  </a:cubicBezTo>
                  <a:cubicBezTo>
                    <a:pt x="897" y="658"/>
                    <a:pt x="897" y="658"/>
                    <a:pt x="897" y="658"/>
                  </a:cubicBezTo>
                  <a:cubicBezTo>
                    <a:pt x="897" y="656"/>
                    <a:pt x="897" y="656"/>
                    <a:pt x="897" y="656"/>
                  </a:cubicBezTo>
                  <a:cubicBezTo>
                    <a:pt x="898" y="655"/>
                    <a:pt x="898" y="655"/>
                    <a:pt x="898" y="655"/>
                  </a:cubicBezTo>
                  <a:cubicBezTo>
                    <a:pt x="898" y="654"/>
                    <a:pt x="898" y="654"/>
                    <a:pt x="898" y="654"/>
                  </a:cubicBezTo>
                  <a:cubicBezTo>
                    <a:pt x="899" y="653"/>
                    <a:pt x="899" y="653"/>
                    <a:pt x="899" y="653"/>
                  </a:cubicBezTo>
                  <a:cubicBezTo>
                    <a:pt x="900" y="652"/>
                    <a:pt x="900" y="652"/>
                    <a:pt x="900" y="652"/>
                  </a:cubicBezTo>
                  <a:cubicBezTo>
                    <a:pt x="903" y="651"/>
                    <a:pt x="903" y="651"/>
                    <a:pt x="903" y="651"/>
                  </a:cubicBezTo>
                  <a:cubicBezTo>
                    <a:pt x="904" y="651"/>
                    <a:pt x="904" y="651"/>
                    <a:pt x="904" y="651"/>
                  </a:cubicBezTo>
                  <a:cubicBezTo>
                    <a:pt x="904" y="650"/>
                    <a:pt x="904" y="650"/>
                    <a:pt x="904" y="650"/>
                  </a:cubicBezTo>
                  <a:cubicBezTo>
                    <a:pt x="906" y="645"/>
                    <a:pt x="906" y="645"/>
                    <a:pt x="906" y="645"/>
                  </a:cubicBezTo>
                  <a:cubicBezTo>
                    <a:pt x="907" y="643"/>
                    <a:pt x="907" y="643"/>
                    <a:pt x="907" y="643"/>
                  </a:cubicBezTo>
                  <a:cubicBezTo>
                    <a:pt x="909" y="640"/>
                    <a:pt x="909" y="640"/>
                    <a:pt x="909" y="640"/>
                  </a:cubicBezTo>
                  <a:cubicBezTo>
                    <a:pt x="912" y="639"/>
                    <a:pt x="912" y="639"/>
                    <a:pt x="912" y="639"/>
                  </a:cubicBezTo>
                  <a:cubicBezTo>
                    <a:pt x="911" y="638"/>
                    <a:pt x="911" y="638"/>
                    <a:pt x="911" y="638"/>
                  </a:cubicBezTo>
                  <a:cubicBezTo>
                    <a:pt x="914" y="630"/>
                    <a:pt x="914" y="630"/>
                    <a:pt x="914" y="630"/>
                  </a:cubicBezTo>
                  <a:cubicBezTo>
                    <a:pt x="922" y="621"/>
                    <a:pt x="922" y="621"/>
                    <a:pt x="922" y="621"/>
                  </a:cubicBezTo>
                  <a:cubicBezTo>
                    <a:pt x="937" y="610"/>
                    <a:pt x="937" y="610"/>
                    <a:pt x="937" y="610"/>
                  </a:cubicBezTo>
                  <a:cubicBezTo>
                    <a:pt x="946" y="600"/>
                    <a:pt x="946" y="600"/>
                    <a:pt x="946" y="600"/>
                  </a:cubicBezTo>
                  <a:cubicBezTo>
                    <a:pt x="953" y="597"/>
                    <a:pt x="953" y="597"/>
                    <a:pt x="953" y="597"/>
                  </a:cubicBezTo>
                  <a:cubicBezTo>
                    <a:pt x="963" y="589"/>
                    <a:pt x="963" y="589"/>
                    <a:pt x="963" y="589"/>
                  </a:cubicBezTo>
                  <a:cubicBezTo>
                    <a:pt x="971" y="577"/>
                    <a:pt x="971" y="577"/>
                    <a:pt x="971" y="577"/>
                  </a:cubicBezTo>
                  <a:cubicBezTo>
                    <a:pt x="977" y="574"/>
                    <a:pt x="977" y="574"/>
                    <a:pt x="977" y="574"/>
                  </a:cubicBezTo>
                  <a:cubicBezTo>
                    <a:pt x="987" y="566"/>
                    <a:pt x="987" y="566"/>
                    <a:pt x="987" y="566"/>
                  </a:cubicBezTo>
                  <a:cubicBezTo>
                    <a:pt x="987" y="564"/>
                    <a:pt x="987" y="564"/>
                    <a:pt x="987" y="564"/>
                  </a:cubicBezTo>
                  <a:cubicBezTo>
                    <a:pt x="989" y="560"/>
                    <a:pt x="989" y="560"/>
                    <a:pt x="989" y="560"/>
                  </a:cubicBezTo>
                  <a:cubicBezTo>
                    <a:pt x="990" y="559"/>
                    <a:pt x="990" y="559"/>
                    <a:pt x="990" y="559"/>
                  </a:cubicBezTo>
                  <a:cubicBezTo>
                    <a:pt x="991" y="557"/>
                    <a:pt x="991" y="557"/>
                    <a:pt x="991" y="557"/>
                  </a:cubicBezTo>
                  <a:cubicBezTo>
                    <a:pt x="994" y="556"/>
                    <a:pt x="994" y="556"/>
                    <a:pt x="994" y="556"/>
                  </a:cubicBezTo>
                  <a:cubicBezTo>
                    <a:pt x="996" y="555"/>
                    <a:pt x="996" y="555"/>
                    <a:pt x="996" y="555"/>
                  </a:cubicBezTo>
                  <a:cubicBezTo>
                    <a:pt x="996" y="552"/>
                    <a:pt x="996" y="552"/>
                    <a:pt x="996" y="552"/>
                  </a:cubicBezTo>
                  <a:cubicBezTo>
                    <a:pt x="998" y="548"/>
                    <a:pt x="998" y="548"/>
                    <a:pt x="998" y="548"/>
                  </a:cubicBezTo>
                  <a:cubicBezTo>
                    <a:pt x="1010" y="541"/>
                    <a:pt x="1010" y="541"/>
                    <a:pt x="1010" y="541"/>
                  </a:cubicBezTo>
                  <a:cubicBezTo>
                    <a:pt x="1036" y="507"/>
                    <a:pt x="1063" y="473"/>
                    <a:pt x="1089" y="439"/>
                  </a:cubicBezTo>
                  <a:cubicBezTo>
                    <a:pt x="1100" y="433"/>
                    <a:pt x="1100" y="433"/>
                    <a:pt x="1100" y="433"/>
                  </a:cubicBezTo>
                  <a:cubicBezTo>
                    <a:pt x="1125" y="405"/>
                    <a:pt x="1125" y="405"/>
                    <a:pt x="1125" y="405"/>
                  </a:cubicBezTo>
                  <a:cubicBezTo>
                    <a:pt x="1167" y="376"/>
                    <a:pt x="1167" y="376"/>
                    <a:pt x="1167" y="376"/>
                  </a:cubicBezTo>
                  <a:cubicBezTo>
                    <a:pt x="1190" y="367"/>
                    <a:pt x="1190" y="367"/>
                    <a:pt x="1190" y="367"/>
                  </a:cubicBezTo>
                  <a:cubicBezTo>
                    <a:pt x="1199" y="365"/>
                    <a:pt x="1199" y="365"/>
                    <a:pt x="1199" y="365"/>
                  </a:cubicBezTo>
                  <a:cubicBezTo>
                    <a:pt x="1202" y="364"/>
                    <a:pt x="1202" y="364"/>
                    <a:pt x="1202" y="364"/>
                  </a:cubicBezTo>
                  <a:cubicBezTo>
                    <a:pt x="1209" y="358"/>
                    <a:pt x="1209" y="358"/>
                    <a:pt x="1209" y="358"/>
                  </a:cubicBezTo>
                  <a:cubicBezTo>
                    <a:pt x="1242" y="344"/>
                    <a:pt x="1242" y="344"/>
                    <a:pt x="1242" y="344"/>
                  </a:cubicBezTo>
                  <a:cubicBezTo>
                    <a:pt x="1299" y="308"/>
                    <a:pt x="1299" y="308"/>
                    <a:pt x="1299" y="308"/>
                  </a:cubicBezTo>
                  <a:cubicBezTo>
                    <a:pt x="1302" y="305"/>
                    <a:pt x="1302" y="305"/>
                    <a:pt x="1302" y="305"/>
                  </a:cubicBezTo>
                  <a:cubicBezTo>
                    <a:pt x="1306" y="298"/>
                    <a:pt x="1306" y="298"/>
                    <a:pt x="1306" y="298"/>
                  </a:cubicBezTo>
                  <a:cubicBezTo>
                    <a:pt x="1311" y="295"/>
                    <a:pt x="1311" y="295"/>
                    <a:pt x="1311" y="295"/>
                  </a:cubicBezTo>
                  <a:cubicBezTo>
                    <a:pt x="1313" y="290"/>
                    <a:pt x="1313" y="290"/>
                    <a:pt x="1313" y="290"/>
                  </a:cubicBezTo>
                  <a:cubicBezTo>
                    <a:pt x="1315" y="289"/>
                    <a:pt x="1315" y="289"/>
                    <a:pt x="1315" y="289"/>
                  </a:cubicBezTo>
                  <a:cubicBezTo>
                    <a:pt x="1321" y="290"/>
                    <a:pt x="1321" y="290"/>
                    <a:pt x="1321" y="290"/>
                  </a:cubicBezTo>
                  <a:cubicBezTo>
                    <a:pt x="1324" y="290"/>
                    <a:pt x="1324" y="290"/>
                    <a:pt x="1324" y="290"/>
                  </a:cubicBezTo>
                  <a:cubicBezTo>
                    <a:pt x="1325" y="289"/>
                    <a:pt x="1325" y="289"/>
                    <a:pt x="1325" y="289"/>
                  </a:cubicBezTo>
                  <a:lnTo>
                    <a:pt x="1323" y="28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6"/>
            <p:cNvSpPr>
              <a:spLocks noEditPoints="1"/>
            </p:cNvSpPr>
            <p:nvPr/>
          </p:nvSpPr>
          <p:spPr bwMode="auto">
            <a:xfrm>
              <a:off x="5557838" y="4292600"/>
              <a:ext cx="779463" cy="649288"/>
            </a:xfrm>
            <a:custGeom>
              <a:avLst/>
              <a:gdLst>
                <a:gd name="T0" fmla="*/ 539 w 1155"/>
                <a:gd name="T1" fmla="*/ 848 h 965"/>
                <a:gd name="T2" fmla="*/ 531 w 1155"/>
                <a:gd name="T3" fmla="*/ 866 h 965"/>
                <a:gd name="T4" fmla="*/ 1126 w 1155"/>
                <a:gd name="T5" fmla="*/ 785 h 965"/>
                <a:gd name="T6" fmla="*/ 1087 w 1155"/>
                <a:gd name="T7" fmla="*/ 828 h 965"/>
                <a:gd name="T8" fmla="*/ 1070 w 1155"/>
                <a:gd name="T9" fmla="*/ 680 h 965"/>
                <a:gd name="T10" fmla="*/ 1043 w 1155"/>
                <a:gd name="T11" fmla="*/ 685 h 965"/>
                <a:gd name="T12" fmla="*/ 910 w 1155"/>
                <a:gd name="T13" fmla="*/ 848 h 965"/>
                <a:gd name="T14" fmla="*/ 1024 w 1155"/>
                <a:gd name="T15" fmla="*/ 757 h 965"/>
                <a:gd name="T16" fmla="*/ 763 w 1155"/>
                <a:gd name="T17" fmla="*/ 960 h 965"/>
                <a:gd name="T18" fmla="*/ 1119 w 1155"/>
                <a:gd name="T19" fmla="*/ 890 h 965"/>
                <a:gd name="T20" fmla="*/ 1088 w 1155"/>
                <a:gd name="T21" fmla="*/ 859 h 965"/>
                <a:gd name="T22" fmla="*/ 1053 w 1155"/>
                <a:gd name="T23" fmla="*/ 854 h 965"/>
                <a:gd name="T24" fmla="*/ 1014 w 1155"/>
                <a:gd name="T25" fmla="*/ 836 h 965"/>
                <a:gd name="T26" fmla="*/ 983 w 1155"/>
                <a:gd name="T27" fmla="*/ 793 h 965"/>
                <a:gd name="T28" fmla="*/ 1005 w 1155"/>
                <a:gd name="T29" fmla="*/ 783 h 965"/>
                <a:gd name="T30" fmla="*/ 1030 w 1155"/>
                <a:gd name="T31" fmla="*/ 761 h 965"/>
                <a:gd name="T32" fmla="*/ 1032 w 1155"/>
                <a:gd name="T33" fmla="*/ 731 h 965"/>
                <a:gd name="T34" fmla="*/ 1021 w 1155"/>
                <a:gd name="T35" fmla="*/ 707 h 965"/>
                <a:gd name="T36" fmla="*/ 1010 w 1155"/>
                <a:gd name="T37" fmla="*/ 686 h 965"/>
                <a:gd name="T38" fmla="*/ 963 w 1155"/>
                <a:gd name="T39" fmla="*/ 722 h 965"/>
                <a:gd name="T40" fmla="*/ 974 w 1155"/>
                <a:gd name="T41" fmla="*/ 674 h 965"/>
                <a:gd name="T42" fmla="*/ 952 w 1155"/>
                <a:gd name="T43" fmla="*/ 674 h 965"/>
                <a:gd name="T44" fmla="*/ 850 w 1155"/>
                <a:gd name="T45" fmla="*/ 710 h 965"/>
                <a:gd name="T46" fmla="*/ 924 w 1155"/>
                <a:gd name="T47" fmla="*/ 650 h 965"/>
                <a:gd name="T48" fmla="*/ 997 w 1155"/>
                <a:gd name="T49" fmla="*/ 659 h 965"/>
                <a:gd name="T50" fmla="*/ 920 w 1155"/>
                <a:gd name="T51" fmla="*/ 549 h 965"/>
                <a:gd name="T52" fmla="*/ 529 w 1155"/>
                <a:gd name="T53" fmla="*/ 443 h 965"/>
                <a:gd name="T54" fmla="*/ 574 w 1155"/>
                <a:gd name="T55" fmla="*/ 304 h 965"/>
                <a:gd name="T56" fmla="*/ 658 w 1155"/>
                <a:gd name="T57" fmla="*/ 169 h 965"/>
                <a:gd name="T58" fmla="*/ 602 w 1155"/>
                <a:gd name="T59" fmla="*/ 81 h 965"/>
                <a:gd name="T60" fmla="*/ 0 w 1155"/>
                <a:gd name="T61" fmla="*/ 41 h 965"/>
                <a:gd name="T62" fmla="*/ 64 w 1155"/>
                <a:gd name="T63" fmla="*/ 354 h 965"/>
                <a:gd name="T64" fmla="*/ 86 w 1155"/>
                <a:gd name="T65" fmla="*/ 405 h 965"/>
                <a:gd name="T66" fmla="*/ 101 w 1155"/>
                <a:gd name="T67" fmla="*/ 441 h 965"/>
                <a:gd name="T68" fmla="*/ 124 w 1155"/>
                <a:gd name="T69" fmla="*/ 479 h 965"/>
                <a:gd name="T70" fmla="*/ 129 w 1155"/>
                <a:gd name="T71" fmla="*/ 562 h 965"/>
                <a:gd name="T72" fmla="*/ 96 w 1155"/>
                <a:gd name="T73" fmla="*/ 683 h 965"/>
                <a:gd name="T74" fmla="*/ 90 w 1155"/>
                <a:gd name="T75" fmla="*/ 818 h 965"/>
                <a:gd name="T76" fmla="*/ 366 w 1155"/>
                <a:gd name="T77" fmla="*/ 863 h 965"/>
                <a:gd name="T78" fmla="*/ 455 w 1155"/>
                <a:gd name="T79" fmla="*/ 822 h 965"/>
                <a:gd name="T80" fmla="*/ 481 w 1155"/>
                <a:gd name="T81" fmla="*/ 791 h 965"/>
                <a:gd name="T82" fmla="*/ 552 w 1155"/>
                <a:gd name="T83" fmla="*/ 806 h 965"/>
                <a:gd name="T84" fmla="*/ 605 w 1155"/>
                <a:gd name="T85" fmla="*/ 857 h 965"/>
                <a:gd name="T86" fmla="*/ 641 w 1155"/>
                <a:gd name="T87" fmla="*/ 862 h 965"/>
                <a:gd name="T88" fmla="*/ 667 w 1155"/>
                <a:gd name="T89" fmla="*/ 906 h 965"/>
                <a:gd name="T90" fmla="*/ 700 w 1155"/>
                <a:gd name="T91" fmla="*/ 924 h 965"/>
                <a:gd name="T92" fmla="*/ 750 w 1155"/>
                <a:gd name="T93" fmla="*/ 944 h 965"/>
                <a:gd name="T94" fmla="*/ 790 w 1155"/>
                <a:gd name="T95" fmla="*/ 918 h 965"/>
                <a:gd name="T96" fmla="*/ 819 w 1155"/>
                <a:gd name="T97" fmla="*/ 885 h 965"/>
                <a:gd name="T98" fmla="*/ 864 w 1155"/>
                <a:gd name="T99" fmla="*/ 907 h 965"/>
                <a:gd name="T100" fmla="*/ 896 w 1155"/>
                <a:gd name="T101" fmla="*/ 892 h 965"/>
                <a:gd name="T102" fmla="*/ 897 w 1155"/>
                <a:gd name="T103" fmla="*/ 849 h 965"/>
                <a:gd name="T104" fmla="*/ 886 w 1155"/>
                <a:gd name="T105" fmla="*/ 828 h 965"/>
                <a:gd name="T106" fmla="*/ 954 w 1155"/>
                <a:gd name="T107" fmla="*/ 856 h 965"/>
                <a:gd name="T108" fmla="*/ 997 w 1155"/>
                <a:gd name="T109" fmla="*/ 883 h 965"/>
                <a:gd name="T110" fmla="*/ 1064 w 1155"/>
                <a:gd name="T111" fmla="*/ 902 h 965"/>
                <a:gd name="T112" fmla="*/ 1050 w 1155"/>
                <a:gd name="T113" fmla="*/ 958 h 965"/>
                <a:gd name="T114" fmla="*/ 1104 w 1155"/>
                <a:gd name="T115" fmla="*/ 931 h 965"/>
                <a:gd name="T116" fmla="*/ 1148 w 1155"/>
                <a:gd name="T117" fmla="*/ 691 h 965"/>
                <a:gd name="T118" fmla="*/ 1146 w 1155"/>
                <a:gd name="T119" fmla="*/ 754 h 965"/>
                <a:gd name="T120" fmla="*/ 820 w 1155"/>
                <a:gd name="T121" fmla="*/ 910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55" h="965">
                  <a:moveTo>
                    <a:pt x="1063" y="718"/>
                  </a:moveTo>
                  <a:cubicBezTo>
                    <a:pt x="1064" y="717"/>
                    <a:pt x="1064" y="717"/>
                    <a:pt x="1064" y="717"/>
                  </a:cubicBezTo>
                  <a:cubicBezTo>
                    <a:pt x="1064" y="716"/>
                    <a:pt x="1064" y="716"/>
                    <a:pt x="1064" y="716"/>
                  </a:cubicBezTo>
                  <a:cubicBezTo>
                    <a:pt x="1063" y="715"/>
                    <a:pt x="1063" y="715"/>
                    <a:pt x="1063" y="715"/>
                  </a:cubicBezTo>
                  <a:cubicBezTo>
                    <a:pt x="1064" y="713"/>
                    <a:pt x="1064" y="713"/>
                    <a:pt x="1064" y="713"/>
                  </a:cubicBezTo>
                  <a:cubicBezTo>
                    <a:pt x="1059" y="715"/>
                    <a:pt x="1059" y="715"/>
                    <a:pt x="1059" y="715"/>
                  </a:cubicBezTo>
                  <a:cubicBezTo>
                    <a:pt x="1055" y="716"/>
                    <a:pt x="1055" y="716"/>
                    <a:pt x="1055" y="716"/>
                  </a:cubicBezTo>
                  <a:cubicBezTo>
                    <a:pt x="1052" y="720"/>
                    <a:pt x="1052" y="720"/>
                    <a:pt x="1052" y="720"/>
                  </a:cubicBezTo>
                  <a:cubicBezTo>
                    <a:pt x="1052" y="721"/>
                    <a:pt x="1052" y="721"/>
                    <a:pt x="1052" y="721"/>
                  </a:cubicBezTo>
                  <a:cubicBezTo>
                    <a:pt x="1054" y="720"/>
                    <a:pt x="1054" y="720"/>
                    <a:pt x="1054" y="720"/>
                  </a:cubicBezTo>
                  <a:cubicBezTo>
                    <a:pt x="1056" y="719"/>
                    <a:pt x="1056" y="719"/>
                    <a:pt x="1056" y="719"/>
                  </a:cubicBezTo>
                  <a:cubicBezTo>
                    <a:pt x="1060" y="718"/>
                    <a:pt x="1060" y="718"/>
                    <a:pt x="1060" y="718"/>
                  </a:cubicBezTo>
                  <a:lnTo>
                    <a:pt x="1063" y="718"/>
                  </a:lnTo>
                  <a:close/>
                  <a:moveTo>
                    <a:pt x="1050" y="718"/>
                  </a:moveTo>
                  <a:cubicBezTo>
                    <a:pt x="1051" y="716"/>
                    <a:pt x="1051" y="716"/>
                    <a:pt x="1051" y="716"/>
                  </a:cubicBezTo>
                  <a:cubicBezTo>
                    <a:pt x="1054" y="709"/>
                    <a:pt x="1054" y="709"/>
                    <a:pt x="1054" y="709"/>
                  </a:cubicBezTo>
                  <a:cubicBezTo>
                    <a:pt x="1055" y="705"/>
                    <a:pt x="1055" y="705"/>
                    <a:pt x="1055" y="705"/>
                  </a:cubicBezTo>
                  <a:cubicBezTo>
                    <a:pt x="1054" y="705"/>
                    <a:pt x="1054" y="705"/>
                    <a:pt x="1054" y="705"/>
                  </a:cubicBezTo>
                  <a:cubicBezTo>
                    <a:pt x="1051" y="711"/>
                    <a:pt x="1051" y="711"/>
                    <a:pt x="1051" y="711"/>
                  </a:cubicBezTo>
                  <a:cubicBezTo>
                    <a:pt x="1049" y="715"/>
                    <a:pt x="1049" y="715"/>
                    <a:pt x="1049" y="715"/>
                  </a:cubicBezTo>
                  <a:cubicBezTo>
                    <a:pt x="1049" y="717"/>
                    <a:pt x="1049" y="717"/>
                    <a:pt x="1049" y="717"/>
                  </a:cubicBezTo>
                  <a:cubicBezTo>
                    <a:pt x="1047" y="720"/>
                    <a:pt x="1047" y="720"/>
                    <a:pt x="1047" y="720"/>
                  </a:cubicBezTo>
                  <a:cubicBezTo>
                    <a:pt x="1045" y="723"/>
                    <a:pt x="1045" y="723"/>
                    <a:pt x="1045" y="723"/>
                  </a:cubicBezTo>
                  <a:cubicBezTo>
                    <a:pt x="1046" y="722"/>
                    <a:pt x="1046" y="722"/>
                    <a:pt x="1046" y="722"/>
                  </a:cubicBezTo>
                  <a:lnTo>
                    <a:pt x="1050" y="718"/>
                  </a:lnTo>
                  <a:close/>
                  <a:moveTo>
                    <a:pt x="539" y="848"/>
                  </a:moveTo>
                  <a:cubicBezTo>
                    <a:pt x="534" y="848"/>
                    <a:pt x="534" y="848"/>
                    <a:pt x="534" y="848"/>
                  </a:cubicBezTo>
                  <a:cubicBezTo>
                    <a:pt x="527" y="847"/>
                    <a:pt x="527" y="847"/>
                    <a:pt x="527" y="847"/>
                  </a:cubicBezTo>
                  <a:cubicBezTo>
                    <a:pt x="527" y="846"/>
                    <a:pt x="527" y="846"/>
                    <a:pt x="527" y="846"/>
                  </a:cubicBezTo>
                  <a:cubicBezTo>
                    <a:pt x="520" y="844"/>
                    <a:pt x="520" y="844"/>
                    <a:pt x="520" y="844"/>
                  </a:cubicBezTo>
                  <a:cubicBezTo>
                    <a:pt x="514" y="839"/>
                    <a:pt x="514" y="839"/>
                    <a:pt x="514" y="839"/>
                  </a:cubicBezTo>
                  <a:cubicBezTo>
                    <a:pt x="511" y="837"/>
                    <a:pt x="511" y="837"/>
                    <a:pt x="511" y="837"/>
                  </a:cubicBezTo>
                  <a:cubicBezTo>
                    <a:pt x="499" y="835"/>
                    <a:pt x="499" y="835"/>
                    <a:pt x="499" y="835"/>
                  </a:cubicBezTo>
                  <a:cubicBezTo>
                    <a:pt x="496" y="835"/>
                    <a:pt x="496" y="835"/>
                    <a:pt x="496" y="835"/>
                  </a:cubicBezTo>
                  <a:cubicBezTo>
                    <a:pt x="495" y="836"/>
                    <a:pt x="495" y="836"/>
                    <a:pt x="495" y="836"/>
                  </a:cubicBezTo>
                  <a:cubicBezTo>
                    <a:pt x="494" y="840"/>
                    <a:pt x="494" y="840"/>
                    <a:pt x="494" y="840"/>
                  </a:cubicBezTo>
                  <a:cubicBezTo>
                    <a:pt x="492" y="841"/>
                    <a:pt x="492" y="841"/>
                    <a:pt x="492" y="841"/>
                  </a:cubicBezTo>
                  <a:cubicBezTo>
                    <a:pt x="487" y="843"/>
                    <a:pt x="487" y="843"/>
                    <a:pt x="487" y="843"/>
                  </a:cubicBezTo>
                  <a:cubicBezTo>
                    <a:pt x="483" y="843"/>
                    <a:pt x="483" y="843"/>
                    <a:pt x="483" y="843"/>
                  </a:cubicBezTo>
                  <a:cubicBezTo>
                    <a:pt x="479" y="845"/>
                    <a:pt x="479" y="845"/>
                    <a:pt x="479" y="845"/>
                  </a:cubicBezTo>
                  <a:cubicBezTo>
                    <a:pt x="474" y="850"/>
                    <a:pt x="474" y="850"/>
                    <a:pt x="474" y="850"/>
                  </a:cubicBezTo>
                  <a:cubicBezTo>
                    <a:pt x="474" y="853"/>
                    <a:pt x="474" y="853"/>
                    <a:pt x="474" y="853"/>
                  </a:cubicBezTo>
                  <a:cubicBezTo>
                    <a:pt x="478" y="856"/>
                    <a:pt x="478" y="856"/>
                    <a:pt x="478" y="856"/>
                  </a:cubicBezTo>
                  <a:cubicBezTo>
                    <a:pt x="501" y="864"/>
                    <a:pt x="501" y="864"/>
                    <a:pt x="501" y="864"/>
                  </a:cubicBezTo>
                  <a:cubicBezTo>
                    <a:pt x="503" y="866"/>
                    <a:pt x="503" y="866"/>
                    <a:pt x="503" y="866"/>
                  </a:cubicBezTo>
                  <a:cubicBezTo>
                    <a:pt x="505" y="867"/>
                    <a:pt x="505" y="867"/>
                    <a:pt x="505" y="867"/>
                  </a:cubicBezTo>
                  <a:cubicBezTo>
                    <a:pt x="518" y="874"/>
                    <a:pt x="518" y="874"/>
                    <a:pt x="518" y="874"/>
                  </a:cubicBezTo>
                  <a:cubicBezTo>
                    <a:pt x="526" y="872"/>
                    <a:pt x="526" y="872"/>
                    <a:pt x="526" y="872"/>
                  </a:cubicBezTo>
                  <a:cubicBezTo>
                    <a:pt x="529" y="872"/>
                    <a:pt x="529" y="872"/>
                    <a:pt x="529" y="872"/>
                  </a:cubicBezTo>
                  <a:cubicBezTo>
                    <a:pt x="531" y="871"/>
                    <a:pt x="531" y="871"/>
                    <a:pt x="531" y="871"/>
                  </a:cubicBezTo>
                  <a:cubicBezTo>
                    <a:pt x="531" y="869"/>
                    <a:pt x="531" y="869"/>
                    <a:pt x="531" y="869"/>
                  </a:cubicBezTo>
                  <a:cubicBezTo>
                    <a:pt x="531" y="866"/>
                    <a:pt x="531" y="866"/>
                    <a:pt x="531" y="866"/>
                  </a:cubicBezTo>
                  <a:cubicBezTo>
                    <a:pt x="532" y="861"/>
                    <a:pt x="532" y="861"/>
                    <a:pt x="532" y="861"/>
                  </a:cubicBezTo>
                  <a:cubicBezTo>
                    <a:pt x="534" y="859"/>
                    <a:pt x="534" y="859"/>
                    <a:pt x="534" y="859"/>
                  </a:cubicBezTo>
                  <a:cubicBezTo>
                    <a:pt x="542" y="854"/>
                    <a:pt x="542" y="854"/>
                    <a:pt x="542" y="854"/>
                  </a:cubicBezTo>
                  <a:cubicBezTo>
                    <a:pt x="544" y="850"/>
                    <a:pt x="544" y="850"/>
                    <a:pt x="544" y="850"/>
                  </a:cubicBezTo>
                  <a:cubicBezTo>
                    <a:pt x="542" y="848"/>
                    <a:pt x="542" y="848"/>
                    <a:pt x="542" y="848"/>
                  </a:cubicBezTo>
                  <a:lnTo>
                    <a:pt x="539" y="848"/>
                  </a:lnTo>
                  <a:close/>
                  <a:moveTo>
                    <a:pt x="1019" y="669"/>
                  </a:moveTo>
                  <a:cubicBezTo>
                    <a:pt x="1019" y="668"/>
                    <a:pt x="1019" y="668"/>
                    <a:pt x="1019" y="668"/>
                  </a:cubicBezTo>
                  <a:cubicBezTo>
                    <a:pt x="1017" y="669"/>
                    <a:pt x="1017" y="669"/>
                    <a:pt x="1017" y="669"/>
                  </a:cubicBezTo>
                  <a:cubicBezTo>
                    <a:pt x="1016" y="671"/>
                    <a:pt x="1016" y="671"/>
                    <a:pt x="1016" y="671"/>
                  </a:cubicBezTo>
                  <a:cubicBezTo>
                    <a:pt x="1018" y="672"/>
                    <a:pt x="1018" y="672"/>
                    <a:pt x="1018" y="672"/>
                  </a:cubicBezTo>
                  <a:lnTo>
                    <a:pt x="1019" y="669"/>
                  </a:lnTo>
                  <a:close/>
                  <a:moveTo>
                    <a:pt x="1059" y="749"/>
                  </a:moveTo>
                  <a:cubicBezTo>
                    <a:pt x="1058" y="747"/>
                    <a:pt x="1058" y="747"/>
                    <a:pt x="1058" y="747"/>
                  </a:cubicBezTo>
                  <a:cubicBezTo>
                    <a:pt x="1057" y="747"/>
                    <a:pt x="1057" y="747"/>
                    <a:pt x="1057" y="747"/>
                  </a:cubicBezTo>
                  <a:cubicBezTo>
                    <a:pt x="1055" y="748"/>
                    <a:pt x="1055" y="748"/>
                    <a:pt x="1055" y="748"/>
                  </a:cubicBezTo>
                  <a:cubicBezTo>
                    <a:pt x="1053" y="749"/>
                    <a:pt x="1053" y="749"/>
                    <a:pt x="1053" y="749"/>
                  </a:cubicBezTo>
                  <a:cubicBezTo>
                    <a:pt x="1046" y="748"/>
                    <a:pt x="1046" y="748"/>
                    <a:pt x="1046" y="748"/>
                  </a:cubicBezTo>
                  <a:cubicBezTo>
                    <a:pt x="1046" y="749"/>
                    <a:pt x="1046" y="749"/>
                    <a:pt x="1046" y="749"/>
                  </a:cubicBezTo>
                  <a:cubicBezTo>
                    <a:pt x="1056" y="757"/>
                    <a:pt x="1056" y="757"/>
                    <a:pt x="1056" y="757"/>
                  </a:cubicBezTo>
                  <a:lnTo>
                    <a:pt x="1059" y="749"/>
                  </a:lnTo>
                  <a:close/>
                  <a:moveTo>
                    <a:pt x="1128" y="783"/>
                  </a:moveTo>
                  <a:cubicBezTo>
                    <a:pt x="1129" y="782"/>
                    <a:pt x="1129" y="782"/>
                    <a:pt x="1129" y="782"/>
                  </a:cubicBezTo>
                  <a:cubicBezTo>
                    <a:pt x="1128" y="783"/>
                    <a:pt x="1128" y="783"/>
                    <a:pt x="1128" y="783"/>
                  </a:cubicBezTo>
                  <a:cubicBezTo>
                    <a:pt x="1126" y="784"/>
                    <a:pt x="1126" y="784"/>
                    <a:pt x="1126" y="784"/>
                  </a:cubicBezTo>
                  <a:cubicBezTo>
                    <a:pt x="1126" y="785"/>
                    <a:pt x="1126" y="785"/>
                    <a:pt x="1126" y="785"/>
                  </a:cubicBezTo>
                  <a:lnTo>
                    <a:pt x="1128" y="783"/>
                  </a:lnTo>
                  <a:close/>
                  <a:moveTo>
                    <a:pt x="719" y="962"/>
                  </a:moveTo>
                  <a:cubicBezTo>
                    <a:pt x="725" y="964"/>
                    <a:pt x="725" y="964"/>
                    <a:pt x="725" y="964"/>
                  </a:cubicBezTo>
                  <a:cubicBezTo>
                    <a:pt x="732" y="964"/>
                    <a:pt x="732" y="964"/>
                    <a:pt x="732" y="964"/>
                  </a:cubicBezTo>
                  <a:cubicBezTo>
                    <a:pt x="727" y="963"/>
                    <a:pt x="727" y="963"/>
                    <a:pt x="727" y="963"/>
                  </a:cubicBezTo>
                  <a:lnTo>
                    <a:pt x="719" y="962"/>
                  </a:lnTo>
                  <a:close/>
                  <a:moveTo>
                    <a:pt x="1106" y="812"/>
                  </a:moveTo>
                  <a:cubicBezTo>
                    <a:pt x="1112" y="804"/>
                    <a:pt x="1112" y="804"/>
                    <a:pt x="1112" y="804"/>
                  </a:cubicBezTo>
                  <a:cubicBezTo>
                    <a:pt x="1113" y="802"/>
                    <a:pt x="1113" y="802"/>
                    <a:pt x="1113" y="802"/>
                  </a:cubicBezTo>
                  <a:cubicBezTo>
                    <a:pt x="1112" y="803"/>
                    <a:pt x="1112" y="803"/>
                    <a:pt x="1112" y="803"/>
                  </a:cubicBezTo>
                  <a:cubicBezTo>
                    <a:pt x="1111" y="803"/>
                    <a:pt x="1111" y="803"/>
                    <a:pt x="1111" y="803"/>
                  </a:cubicBezTo>
                  <a:cubicBezTo>
                    <a:pt x="1103" y="814"/>
                    <a:pt x="1103" y="814"/>
                    <a:pt x="1103" y="814"/>
                  </a:cubicBezTo>
                  <a:cubicBezTo>
                    <a:pt x="1105" y="813"/>
                    <a:pt x="1105" y="813"/>
                    <a:pt x="1105" y="813"/>
                  </a:cubicBezTo>
                  <a:lnTo>
                    <a:pt x="1106" y="812"/>
                  </a:lnTo>
                  <a:close/>
                  <a:moveTo>
                    <a:pt x="1087" y="828"/>
                  </a:moveTo>
                  <a:cubicBezTo>
                    <a:pt x="1090" y="825"/>
                    <a:pt x="1090" y="825"/>
                    <a:pt x="1090" y="825"/>
                  </a:cubicBezTo>
                  <a:cubicBezTo>
                    <a:pt x="1091" y="821"/>
                    <a:pt x="1091" y="821"/>
                    <a:pt x="1091" y="821"/>
                  </a:cubicBezTo>
                  <a:cubicBezTo>
                    <a:pt x="1090" y="821"/>
                    <a:pt x="1090" y="821"/>
                    <a:pt x="1090" y="821"/>
                  </a:cubicBezTo>
                  <a:cubicBezTo>
                    <a:pt x="1090" y="820"/>
                    <a:pt x="1090" y="820"/>
                    <a:pt x="1090" y="820"/>
                  </a:cubicBezTo>
                  <a:cubicBezTo>
                    <a:pt x="1090" y="820"/>
                    <a:pt x="1090" y="820"/>
                    <a:pt x="1090" y="820"/>
                  </a:cubicBezTo>
                  <a:cubicBezTo>
                    <a:pt x="1089" y="820"/>
                    <a:pt x="1089" y="820"/>
                    <a:pt x="1089" y="820"/>
                  </a:cubicBezTo>
                  <a:cubicBezTo>
                    <a:pt x="1088" y="824"/>
                    <a:pt x="1088" y="824"/>
                    <a:pt x="1088" y="824"/>
                  </a:cubicBezTo>
                  <a:cubicBezTo>
                    <a:pt x="1085" y="826"/>
                    <a:pt x="1085" y="826"/>
                    <a:pt x="1085" y="826"/>
                  </a:cubicBezTo>
                  <a:cubicBezTo>
                    <a:pt x="1078" y="829"/>
                    <a:pt x="1078" y="829"/>
                    <a:pt x="1078" y="829"/>
                  </a:cubicBezTo>
                  <a:cubicBezTo>
                    <a:pt x="1082" y="829"/>
                    <a:pt x="1082" y="829"/>
                    <a:pt x="1082" y="829"/>
                  </a:cubicBezTo>
                  <a:lnTo>
                    <a:pt x="1087" y="828"/>
                  </a:lnTo>
                  <a:close/>
                  <a:moveTo>
                    <a:pt x="1041" y="690"/>
                  </a:moveTo>
                  <a:cubicBezTo>
                    <a:pt x="1045" y="689"/>
                    <a:pt x="1045" y="689"/>
                    <a:pt x="1045" y="689"/>
                  </a:cubicBezTo>
                  <a:cubicBezTo>
                    <a:pt x="1045" y="688"/>
                    <a:pt x="1045" y="688"/>
                    <a:pt x="1045" y="688"/>
                  </a:cubicBezTo>
                  <a:cubicBezTo>
                    <a:pt x="1046" y="687"/>
                    <a:pt x="1046" y="687"/>
                    <a:pt x="1046" y="687"/>
                  </a:cubicBezTo>
                  <a:cubicBezTo>
                    <a:pt x="1047" y="686"/>
                    <a:pt x="1047" y="686"/>
                    <a:pt x="1047" y="686"/>
                  </a:cubicBezTo>
                  <a:cubicBezTo>
                    <a:pt x="1049" y="685"/>
                    <a:pt x="1049" y="685"/>
                    <a:pt x="1049" y="685"/>
                  </a:cubicBezTo>
                  <a:cubicBezTo>
                    <a:pt x="1049" y="686"/>
                    <a:pt x="1049" y="686"/>
                    <a:pt x="1049" y="686"/>
                  </a:cubicBezTo>
                  <a:cubicBezTo>
                    <a:pt x="1050" y="686"/>
                    <a:pt x="1050" y="686"/>
                    <a:pt x="1050" y="686"/>
                  </a:cubicBezTo>
                  <a:cubicBezTo>
                    <a:pt x="1051" y="687"/>
                    <a:pt x="1051" y="687"/>
                    <a:pt x="1051" y="687"/>
                  </a:cubicBezTo>
                  <a:cubicBezTo>
                    <a:pt x="1053" y="687"/>
                    <a:pt x="1053" y="687"/>
                    <a:pt x="1053" y="687"/>
                  </a:cubicBezTo>
                  <a:cubicBezTo>
                    <a:pt x="1053" y="686"/>
                    <a:pt x="1053" y="686"/>
                    <a:pt x="1053" y="686"/>
                  </a:cubicBezTo>
                  <a:cubicBezTo>
                    <a:pt x="1053" y="685"/>
                    <a:pt x="1053" y="685"/>
                    <a:pt x="1053" y="685"/>
                  </a:cubicBezTo>
                  <a:cubicBezTo>
                    <a:pt x="1054" y="684"/>
                    <a:pt x="1054" y="684"/>
                    <a:pt x="1054" y="684"/>
                  </a:cubicBezTo>
                  <a:cubicBezTo>
                    <a:pt x="1056" y="683"/>
                    <a:pt x="1056" y="683"/>
                    <a:pt x="1056" y="683"/>
                  </a:cubicBezTo>
                  <a:cubicBezTo>
                    <a:pt x="1057" y="683"/>
                    <a:pt x="1057" y="683"/>
                    <a:pt x="1057" y="683"/>
                  </a:cubicBezTo>
                  <a:cubicBezTo>
                    <a:pt x="1058" y="685"/>
                    <a:pt x="1058" y="685"/>
                    <a:pt x="1058" y="685"/>
                  </a:cubicBezTo>
                  <a:cubicBezTo>
                    <a:pt x="1059" y="686"/>
                    <a:pt x="1059" y="686"/>
                    <a:pt x="1059" y="686"/>
                  </a:cubicBezTo>
                  <a:cubicBezTo>
                    <a:pt x="1060" y="688"/>
                    <a:pt x="1060" y="688"/>
                    <a:pt x="1060" y="688"/>
                  </a:cubicBezTo>
                  <a:cubicBezTo>
                    <a:pt x="1063" y="691"/>
                    <a:pt x="1063" y="691"/>
                    <a:pt x="1063" y="691"/>
                  </a:cubicBezTo>
                  <a:cubicBezTo>
                    <a:pt x="1065" y="692"/>
                    <a:pt x="1065" y="692"/>
                    <a:pt x="1065" y="692"/>
                  </a:cubicBezTo>
                  <a:cubicBezTo>
                    <a:pt x="1066" y="689"/>
                    <a:pt x="1066" y="689"/>
                    <a:pt x="1066" y="689"/>
                  </a:cubicBezTo>
                  <a:cubicBezTo>
                    <a:pt x="1069" y="689"/>
                    <a:pt x="1069" y="689"/>
                    <a:pt x="1069" y="689"/>
                  </a:cubicBezTo>
                  <a:cubicBezTo>
                    <a:pt x="1071" y="687"/>
                    <a:pt x="1071" y="687"/>
                    <a:pt x="1071" y="687"/>
                  </a:cubicBezTo>
                  <a:cubicBezTo>
                    <a:pt x="1071" y="684"/>
                    <a:pt x="1071" y="684"/>
                    <a:pt x="1071" y="684"/>
                  </a:cubicBezTo>
                  <a:cubicBezTo>
                    <a:pt x="1071" y="680"/>
                    <a:pt x="1071" y="680"/>
                    <a:pt x="1071" y="680"/>
                  </a:cubicBezTo>
                  <a:cubicBezTo>
                    <a:pt x="1070" y="680"/>
                    <a:pt x="1070" y="680"/>
                    <a:pt x="1070" y="680"/>
                  </a:cubicBezTo>
                  <a:cubicBezTo>
                    <a:pt x="1069" y="682"/>
                    <a:pt x="1069" y="682"/>
                    <a:pt x="1069" y="682"/>
                  </a:cubicBezTo>
                  <a:cubicBezTo>
                    <a:pt x="1068" y="683"/>
                    <a:pt x="1068" y="683"/>
                    <a:pt x="1068" y="683"/>
                  </a:cubicBezTo>
                  <a:cubicBezTo>
                    <a:pt x="1067" y="684"/>
                    <a:pt x="1067" y="684"/>
                    <a:pt x="1067" y="684"/>
                  </a:cubicBezTo>
                  <a:cubicBezTo>
                    <a:pt x="1066" y="685"/>
                    <a:pt x="1066" y="685"/>
                    <a:pt x="1066" y="685"/>
                  </a:cubicBezTo>
                  <a:cubicBezTo>
                    <a:pt x="1065" y="684"/>
                    <a:pt x="1065" y="684"/>
                    <a:pt x="1065" y="684"/>
                  </a:cubicBezTo>
                  <a:cubicBezTo>
                    <a:pt x="1064" y="682"/>
                    <a:pt x="1064" y="682"/>
                    <a:pt x="1064" y="682"/>
                  </a:cubicBezTo>
                  <a:cubicBezTo>
                    <a:pt x="1064" y="679"/>
                    <a:pt x="1064" y="679"/>
                    <a:pt x="1064" y="679"/>
                  </a:cubicBezTo>
                  <a:cubicBezTo>
                    <a:pt x="1060" y="677"/>
                    <a:pt x="1060" y="677"/>
                    <a:pt x="1060" y="677"/>
                  </a:cubicBezTo>
                  <a:cubicBezTo>
                    <a:pt x="1057" y="676"/>
                    <a:pt x="1057" y="676"/>
                    <a:pt x="1057" y="676"/>
                  </a:cubicBezTo>
                  <a:cubicBezTo>
                    <a:pt x="1060" y="671"/>
                    <a:pt x="1060" y="671"/>
                    <a:pt x="1060" y="671"/>
                  </a:cubicBezTo>
                  <a:cubicBezTo>
                    <a:pt x="1065" y="664"/>
                    <a:pt x="1065" y="664"/>
                    <a:pt x="1065" y="664"/>
                  </a:cubicBezTo>
                  <a:cubicBezTo>
                    <a:pt x="1068" y="661"/>
                    <a:pt x="1068" y="661"/>
                    <a:pt x="1068" y="661"/>
                  </a:cubicBezTo>
                  <a:cubicBezTo>
                    <a:pt x="1071" y="660"/>
                    <a:pt x="1071" y="660"/>
                    <a:pt x="1071" y="660"/>
                  </a:cubicBezTo>
                  <a:cubicBezTo>
                    <a:pt x="1070" y="658"/>
                    <a:pt x="1070" y="658"/>
                    <a:pt x="1070" y="658"/>
                  </a:cubicBezTo>
                  <a:cubicBezTo>
                    <a:pt x="1067" y="659"/>
                    <a:pt x="1067" y="659"/>
                    <a:pt x="1067" y="659"/>
                  </a:cubicBezTo>
                  <a:cubicBezTo>
                    <a:pt x="1064" y="662"/>
                    <a:pt x="1064" y="662"/>
                    <a:pt x="1064" y="662"/>
                  </a:cubicBezTo>
                  <a:cubicBezTo>
                    <a:pt x="1061" y="667"/>
                    <a:pt x="1061" y="667"/>
                    <a:pt x="1061" y="667"/>
                  </a:cubicBezTo>
                  <a:cubicBezTo>
                    <a:pt x="1056" y="672"/>
                    <a:pt x="1056" y="672"/>
                    <a:pt x="1056" y="672"/>
                  </a:cubicBezTo>
                  <a:cubicBezTo>
                    <a:pt x="1053" y="674"/>
                    <a:pt x="1053" y="674"/>
                    <a:pt x="1053" y="674"/>
                  </a:cubicBezTo>
                  <a:cubicBezTo>
                    <a:pt x="1050" y="675"/>
                    <a:pt x="1050" y="675"/>
                    <a:pt x="1050" y="675"/>
                  </a:cubicBezTo>
                  <a:cubicBezTo>
                    <a:pt x="1052" y="679"/>
                    <a:pt x="1052" y="679"/>
                    <a:pt x="1052" y="679"/>
                  </a:cubicBezTo>
                  <a:cubicBezTo>
                    <a:pt x="1050" y="681"/>
                    <a:pt x="1050" y="681"/>
                    <a:pt x="1050" y="681"/>
                  </a:cubicBezTo>
                  <a:cubicBezTo>
                    <a:pt x="1048" y="681"/>
                    <a:pt x="1048" y="681"/>
                    <a:pt x="1048" y="681"/>
                  </a:cubicBezTo>
                  <a:cubicBezTo>
                    <a:pt x="1046" y="681"/>
                    <a:pt x="1046" y="681"/>
                    <a:pt x="1046" y="681"/>
                  </a:cubicBezTo>
                  <a:cubicBezTo>
                    <a:pt x="1045" y="683"/>
                    <a:pt x="1045" y="683"/>
                    <a:pt x="1045" y="683"/>
                  </a:cubicBezTo>
                  <a:cubicBezTo>
                    <a:pt x="1043" y="685"/>
                    <a:pt x="1043" y="685"/>
                    <a:pt x="1043" y="685"/>
                  </a:cubicBezTo>
                  <a:cubicBezTo>
                    <a:pt x="1040" y="686"/>
                    <a:pt x="1040" y="686"/>
                    <a:pt x="1040" y="686"/>
                  </a:cubicBezTo>
                  <a:cubicBezTo>
                    <a:pt x="1038" y="686"/>
                    <a:pt x="1038" y="686"/>
                    <a:pt x="1038" y="686"/>
                  </a:cubicBezTo>
                  <a:cubicBezTo>
                    <a:pt x="1039" y="689"/>
                    <a:pt x="1039" y="689"/>
                    <a:pt x="1039" y="689"/>
                  </a:cubicBezTo>
                  <a:lnTo>
                    <a:pt x="1041" y="690"/>
                  </a:lnTo>
                  <a:close/>
                  <a:moveTo>
                    <a:pt x="899" y="845"/>
                  </a:moveTo>
                  <a:cubicBezTo>
                    <a:pt x="900" y="847"/>
                    <a:pt x="900" y="847"/>
                    <a:pt x="900" y="847"/>
                  </a:cubicBezTo>
                  <a:cubicBezTo>
                    <a:pt x="901" y="848"/>
                    <a:pt x="901" y="848"/>
                    <a:pt x="901" y="848"/>
                  </a:cubicBezTo>
                  <a:cubicBezTo>
                    <a:pt x="902" y="848"/>
                    <a:pt x="902" y="848"/>
                    <a:pt x="902" y="848"/>
                  </a:cubicBezTo>
                  <a:cubicBezTo>
                    <a:pt x="903" y="848"/>
                    <a:pt x="903" y="848"/>
                    <a:pt x="903" y="848"/>
                  </a:cubicBezTo>
                  <a:cubicBezTo>
                    <a:pt x="904" y="847"/>
                    <a:pt x="904" y="847"/>
                    <a:pt x="904" y="847"/>
                  </a:cubicBezTo>
                  <a:cubicBezTo>
                    <a:pt x="905" y="847"/>
                    <a:pt x="905" y="847"/>
                    <a:pt x="905" y="847"/>
                  </a:cubicBezTo>
                  <a:cubicBezTo>
                    <a:pt x="907" y="849"/>
                    <a:pt x="907" y="849"/>
                    <a:pt x="907" y="849"/>
                  </a:cubicBezTo>
                  <a:cubicBezTo>
                    <a:pt x="908" y="851"/>
                    <a:pt x="908" y="851"/>
                    <a:pt x="908" y="851"/>
                  </a:cubicBezTo>
                  <a:cubicBezTo>
                    <a:pt x="909" y="852"/>
                    <a:pt x="909" y="852"/>
                    <a:pt x="909" y="852"/>
                  </a:cubicBezTo>
                  <a:cubicBezTo>
                    <a:pt x="912" y="851"/>
                    <a:pt x="912" y="851"/>
                    <a:pt x="912" y="851"/>
                  </a:cubicBezTo>
                  <a:cubicBezTo>
                    <a:pt x="913" y="851"/>
                    <a:pt x="913" y="851"/>
                    <a:pt x="913" y="851"/>
                  </a:cubicBezTo>
                  <a:cubicBezTo>
                    <a:pt x="914" y="850"/>
                    <a:pt x="914" y="850"/>
                    <a:pt x="914" y="850"/>
                  </a:cubicBezTo>
                  <a:cubicBezTo>
                    <a:pt x="914" y="848"/>
                    <a:pt x="914" y="848"/>
                    <a:pt x="914" y="848"/>
                  </a:cubicBezTo>
                  <a:cubicBezTo>
                    <a:pt x="914" y="848"/>
                    <a:pt x="914" y="848"/>
                    <a:pt x="914" y="848"/>
                  </a:cubicBezTo>
                  <a:cubicBezTo>
                    <a:pt x="913" y="848"/>
                    <a:pt x="913" y="848"/>
                    <a:pt x="913" y="848"/>
                  </a:cubicBezTo>
                  <a:cubicBezTo>
                    <a:pt x="913" y="847"/>
                    <a:pt x="913" y="847"/>
                    <a:pt x="913" y="847"/>
                  </a:cubicBezTo>
                  <a:cubicBezTo>
                    <a:pt x="913" y="846"/>
                    <a:pt x="913" y="846"/>
                    <a:pt x="913" y="846"/>
                  </a:cubicBezTo>
                  <a:cubicBezTo>
                    <a:pt x="913" y="846"/>
                    <a:pt x="913" y="846"/>
                    <a:pt x="913" y="846"/>
                  </a:cubicBezTo>
                  <a:cubicBezTo>
                    <a:pt x="913" y="847"/>
                    <a:pt x="913" y="847"/>
                    <a:pt x="913" y="847"/>
                  </a:cubicBezTo>
                  <a:cubicBezTo>
                    <a:pt x="912" y="848"/>
                    <a:pt x="912" y="848"/>
                    <a:pt x="912" y="848"/>
                  </a:cubicBezTo>
                  <a:cubicBezTo>
                    <a:pt x="910" y="848"/>
                    <a:pt x="910" y="848"/>
                    <a:pt x="910" y="848"/>
                  </a:cubicBezTo>
                  <a:cubicBezTo>
                    <a:pt x="908" y="847"/>
                    <a:pt x="908" y="847"/>
                    <a:pt x="908" y="847"/>
                  </a:cubicBezTo>
                  <a:cubicBezTo>
                    <a:pt x="906" y="845"/>
                    <a:pt x="906" y="845"/>
                    <a:pt x="906" y="845"/>
                  </a:cubicBezTo>
                  <a:cubicBezTo>
                    <a:pt x="906" y="844"/>
                    <a:pt x="906" y="844"/>
                    <a:pt x="906" y="844"/>
                  </a:cubicBezTo>
                  <a:cubicBezTo>
                    <a:pt x="908" y="844"/>
                    <a:pt x="908" y="844"/>
                    <a:pt x="908" y="844"/>
                  </a:cubicBezTo>
                  <a:cubicBezTo>
                    <a:pt x="909" y="843"/>
                    <a:pt x="909" y="843"/>
                    <a:pt x="909" y="843"/>
                  </a:cubicBezTo>
                  <a:cubicBezTo>
                    <a:pt x="907" y="841"/>
                    <a:pt x="907" y="841"/>
                    <a:pt x="907" y="841"/>
                  </a:cubicBezTo>
                  <a:cubicBezTo>
                    <a:pt x="905" y="840"/>
                    <a:pt x="905" y="840"/>
                    <a:pt x="905" y="840"/>
                  </a:cubicBezTo>
                  <a:cubicBezTo>
                    <a:pt x="903" y="840"/>
                    <a:pt x="903" y="840"/>
                    <a:pt x="903" y="840"/>
                  </a:cubicBezTo>
                  <a:cubicBezTo>
                    <a:pt x="901" y="839"/>
                    <a:pt x="901" y="839"/>
                    <a:pt x="901" y="839"/>
                  </a:cubicBezTo>
                  <a:cubicBezTo>
                    <a:pt x="900" y="839"/>
                    <a:pt x="900" y="839"/>
                    <a:pt x="900" y="839"/>
                  </a:cubicBezTo>
                  <a:cubicBezTo>
                    <a:pt x="898" y="838"/>
                    <a:pt x="898" y="838"/>
                    <a:pt x="898" y="838"/>
                  </a:cubicBezTo>
                  <a:cubicBezTo>
                    <a:pt x="894" y="836"/>
                    <a:pt x="894" y="836"/>
                    <a:pt x="894" y="836"/>
                  </a:cubicBezTo>
                  <a:cubicBezTo>
                    <a:pt x="891" y="837"/>
                    <a:pt x="891" y="837"/>
                    <a:pt x="891" y="837"/>
                  </a:cubicBezTo>
                  <a:cubicBezTo>
                    <a:pt x="889" y="837"/>
                    <a:pt x="889" y="837"/>
                    <a:pt x="889" y="837"/>
                  </a:cubicBezTo>
                  <a:cubicBezTo>
                    <a:pt x="887" y="837"/>
                    <a:pt x="887" y="837"/>
                    <a:pt x="887" y="837"/>
                  </a:cubicBezTo>
                  <a:cubicBezTo>
                    <a:pt x="886" y="839"/>
                    <a:pt x="886" y="839"/>
                    <a:pt x="886" y="839"/>
                  </a:cubicBezTo>
                  <a:cubicBezTo>
                    <a:pt x="886" y="841"/>
                    <a:pt x="886" y="841"/>
                    <a:pt x="886" y="841"/>
                  </a:cubicBezTo>
                  <a:cubicBezTo>
                    <a:pt x="890" y="845"/>
                    <a:pt x="890" y="845"/>
                    <a:pt x="890" y="845"/>
                  </a:cubicBezTo>
                  <a:cubicBezTo>
                    <a:pt x="892" y="846"/>
                    <a:pt x="892" y="846"/>
                    <a:pt x="892" y="846"/>
                  </a:cubicBezTo>
                  <a:cubicBezTo>
                    <a:pt x="895" y="845"/>
                    <a:pt x="895" y="845"/>
                    <a:pt x="895" y="845"/>
                  </a:cubicBezTo>
                  <a:cubicBezTo>
                    <a:pt x="898" y="844"/>
                    <a:pt x="898" y="844"/>
                    <a:pt x="898" y="844"/>
                  </a:cubicBezTo>
                  <a:cubicBezTo>
                    <a:pt x="899" y="844"/>
                    <a:pt x="899" y="844"/>
                    <a:pt x="899" y="844"/>
                  </a:cubicBezTo>
                  <a:cubicBezTo>
                    <a:pt x="899" y="844"/>
                    <a:pt x="899" y="844"/>
                    <a:pt x="899" y="844"/>
                  </a:cubicBezTo>
                  <a:lnTo>
                    <a:pt x="899" y="845"/>
                  </a:lnTo>
                  <a:close/>
                  <a:moveTo>
                    <a:pt x="1026" y="760"/>
                  </a:moveTo>
                  <a:cubicBezTo>
                    <a:pt x="1024" y="757"/>
                    <a:pt x="1024" y="757"/>
                    <a:pt x="1024" y="757"/>
                  </a:cubicBezTo>
                  <a:cubicBezTo>
                    <a:pt x="1021" y="756"/>
                    <a:pt x="1021" y="756"/>
                    <a:pt x="1021" y="756"/>
                  </a:cubicBezTo>
                  <a:cubicBezTo>
                    <a:pt x="1020" y="755"/>
                    <a:pt x="1020" y="755"/>
                    <a:pt x="1020" y="755"/>
                  </a:cubicBezTo>
                  <a:cubicBezTo>
                    <a:pt x="1019" y="754"/>
                    <a:pt x="1019" y="754"/>
                    <a:pt x="1019" y="754"/>
                  </a:cubicBezTo>
                  <a:cubicBezTo>
                    <a:pt x="1016" y="753"/>
                    <a:pt x="1016" y="753"/>
                    <a:pt x="1016" y="753"/>
                  </a:cubicBezTo>
                  <a:cubicBezTo>
                    <a:pt x="1013" y="756"/>
                    <a:pt x="1013" y="756"/>
                    <a:pt x="1013" y="756"/>
                  </a:cubicBezTo>
                  <a:cubicBezTo>
                    <a:pt x="1013" y="760"/>
                    <a:pt x="1013" y="760"/>
                    <a:pt x="1013" y="760"/>
                  </a:cubicBezTo>
                  <a:cubicBezTo>
                    <a:pt x="1015" y="770"/>
                    <a:pt x="1015" y="770"/>
                    <a:pt x="1015" y="770"/>
                  </a:cubicBezTo>
                  <a:cubicBezTo>
                    <a:pt x="1017" y="768"/>
                    <a:pt x="1017" y="768"/>
                    <a:pt x="1017" y="768"/>
                  </a:cubicBezTo>
                  <a:cubicBezTo>
                    <a:pt x="1019" y="762"/>
                    <a:pt x="1019" y="762"/>
                    <a:pt x="1019" y="762"/>
                  </a:cubicBezTo>
                  <a:cubicBezTo>
                    <a:pt x="1021" y="761"/>
                    <a:pt x="1021" y="761"/>
                    <a:pt x="1021" y="761"/>
                  </a:cubicBezTo>
                  <a:cubicBezTo>
                    <a:pt x="1022" y="762"/>
                    <a:pt x="1022" y="762"/>
                    <a:pt x="1022" y="762"/>
                  </a:cubicBezTo>
                  <a:cubicBezTo>
                    <a:pt x="1023" y="764"/>
                    <a:pt x="1023" y="764"/>
                    <a:pt x="1023" y="764"/>
                  </a:cubicBezTo>
                  <a:cubicBezTo>
                    <a:pt x="1025" y="766"/>
                    <a:pt x="1025" y="766"/>
                    <a:pt x="1025" y="766"/>
                  </a:cubicBezTo>
                  <a:cubicBezTo>
                    <a:pt x="1028" y="767"/>
                    <a:pt x="1028" y="767"/>
                    <a:pt x="1028" y="767"/>
                  </a:cubicBezTo>
                  <a:cubicBezTo>
                    <a:pt x="1027" y="763"/>
                    <a:pt x="1027" y="763"/>
                    <a:pt x="1027" y="763"/>
                  </a:cubicBezTo>
                  <a:lnTo>
                    <a:pt x="1026" y="760"/>
                  </a:lnTo>
                  <a:close/>
                  <a:moveTo>
                    <a:pt x="781" y="956"/>
                  </a:moveTo>
                  <a:cubicBezTo>
                    <a:pt x="780" y="956"/>
                    <a:pt x="780" y="956"/>
                    <a:pt x="780" y="956"/>
                  </a:cubicBezTo>
                  <a:cubicBezTo>
                    <a:pt x="776" y="956"/>
                    <a:pt x="776" y="956"/>
                    <a:pt x="776" y="956"/>
                  </a:cubicBezTo>
                  <a:cubicBezTo>
                    <a:pt x="776" y="957"/>
                    <a:pt x="776" y="957"/>
                    <a:pt x="776" y="957"/>
                  </a:cubicBezTo>
                  <a:cubicBezTo>
                    <a:pt x="774" y="958"/>
                    <a:pt x="774" y="958"/>
                    <a:pt x="774" y="958"/>
                  </a:cubicBezTo>
                  <a:cubicBezTo>
                    <a:pt x="772" y="958"/>
                    <a:pt x="772" y="958"/>
                    <a:pt x="772" y="958"/>
                  </a:cubicBezTo>
                  <a:cubicBezTo>
                    <a:pt x="770" y="958"/>
                    <a:pt x="770" y="958"/>
                    <a:pt x="770" y="958"/>
                  </a:cubicBezTo>
                  <a:cubicBezTo>
                    <a:pt x="769" y="957"/>
                    <a:pt x="769" y="957"/>
                    <a:pt x="769" y="957"/>
                  </a:cubicBezTo>
                  <a:cubicBezTo>
                    <a:pt x="768" y="957"/>
                    <a:pt x="768" y="957"/>
                    <a:pt x="768" y="957"/>
                  </a:cubicBezTo>
                  <a:cubicBezTo>
                    <a:pt x="763" y="960"/>
                    <a:pt x="763" y="960"/>
                    <a:pt x="763" y="960"/>
                  </a:cubicBezTo>
                  <a:cubicBezTo>
                    <a:pt x="762" y="961"/>
                    <a:pt x="762" y="961"/>
                    <a:pt x="762" y="961"/>
                  </a:cubicBezTo>
                  <a:cubicBezTo>
                    <a:pt x="757" y="963"/>
                    <a:pt x="757" y="963"/>
                    <a:pt x="757" y="963"/>
                  </a:cubicBezTo>
                  <a:cubicBezTo>
                    <a:pt x="757" y="964"/>
                    <a:pt x="757" y="964"/>
                    <a:pt x="757" y="964"/>
                  </a:cubicBezTo>
                  <a:cubicBezTo>
                    <a:pt x="761" y="964"/>
                    <a:pt x="761" y="964"/>
                    <a:pt x="761" y="964"/>
                  </a:cubicBezTo>
                  <a:cubicBezTo>
                    <a:pt x="777" y="958"/>
                    <a:pt x="777" y="958"/>
                    <a:pt x="777" y="958"/>
                  </a:cubicBezTo>
                  <a:cubicBezTo>
                    <a:pt x="780" y="957"/>
                    <a:pt x="780" y="957"/>
                    <a:pt x="780" y="957"/>
                  </a:cubicBezTo>
                  <a:cubicBezTo>
                    <a:pt x="783" y="955"/>
                    <a:pt x="783" y="955"/>
                    <a:pt x="783" y="955"/>
                  </a:cubicBezTo>
                  <a:cubicBezTo>
                    <a:pt x="783" y="954"/>
                    <a:pt x="783" y="954"/>
                    <a:pt x="783" y="954"/>
                  </a:cubicBezTo>
                  <a:cubicBezTo>
                    <a:pt x="782" y="955"/>
                    <a:pt x="782" y="955"/>
                    <a:pt x="782" y="955"/>
                  </a:cubicBezTo>
                  <a:lnTo>
                    <a:pt x="781" y="956"/>
                  </a:lnTo>
                  <a:close/>
                  <a:moveTo>
                    <a:pt x="1122" y="898"/>
                  </a:moveTo>
                  <a:cubicBezTo>
                    <a:pt x="1122" y="899"/>
                    <a:pt x="1122" y="899"/>
                    <a:pt x="1122" y="899"/>
                  </a:cubicBezTo>
                  <a:cubicBezTo>
                    <a:pt x="1124" y="899"/>
                    <a:pt x="1124" y="899"/>
                    <a:pt x="1124" y="899"/>
                  </a:cubicBezTo>
                  <a:cubicBezTo>
                    <a:pt x="1124" y="897"/>
                    <a:pt x="1124" y="897"/>
                    <a:pt x="1124" y="897"/>
                  </a:cubicBezTo>
                  <a:cubicBezTo>
                    <a:pt x="1126" y="896"/>
                    <a:pt x="1126" y="896"/>
                    <a:pt x="1126" y="896"/>
                  </a:cubicBezTo>
                  <a:cubicBezTo>
                    <a:pt x="1131" y="897"/>
                    <a:pt x="1131" y="897"/>
                    <a:pt x="1131" y="897"/>
                  </a:cubicBezTo>
                  <a:cubicBezTo>
                    <a:pt x="1129" y="895"/>
                    <a:pt x="1129" y="895"/>
                    <a:pt x="1129" y="895"/>
                  </a:cubicBezTo>
                  <a:cubicBezTo>
                    <a:pt x="1128" y="894"/>
                    <a:pt x="1128" y="894"/>
                    <a:pt x="1128" y="894"/>
                  </a:cubicBezTo>
                  <a:cubicBezTo>
                    <a:pt x="1126" y="894"/>
                    <a:pt x="1126" y="894"/>
                    <a:pt x="1126" y="894"/>
                  </a:cubicBezTo>
                  <a:cubicBezTo>
                    <a:pt x="1126" y="892"/>
                    <a:pt x="1126" y="892"/>
                    <a:pt x="1126" y="892"/>
                  </a:cubicBezTo>
                  <a:cubicBezTo>
                    <a:pt x="1130" y="892"/>
                    <a:pt x="1130" y="892"/>
                    <a:pt x="1130" y="892"/>
                  </a:cubicBezTo>
                  <a:cubicBezTo>
                    <a:pt x="1128" y="889"/>
                    <a:pt x="1128" y="889"/>
                    <a:pt x="1128" y="889"/>
                  </a:cubicBezTo>
                  <a:cubicBezTo>
                    <a:pt x="1125" y="887"/>
                    <a:pt x="1125" y="887"/>
                    <a:pt x="1125" y="887"/>
                  </a:cubicBezTo>
                  <a:cubicBezTo>
                    <a:pt x="1122" y="887"/>
                    <a:pt x="1122" y="887"/>
                    <a:pt x="1122" y="887"/>
                  </a:cubicBezTo>
                  <a:cubicBezTo>
                    <a:pt x="1118" y="888"/>
                    <a:pt x="1118" y="888"/>
                    <a:pt x="1118" y="888"/>
                  </a:cubicBezTo>
                  <a:cubicBezTo>
                    <a:pt x="1119" y="890"/>
                    <a:pt x="1119" y="890"/>
                    <a:pt x="1119" y="890"/>
                  </a:cubicBezTo>
                  <a:cubicBezTo>
                    <a:pt x="1120" y="891"/>
                    <a:pt x="1120" y="891"/>
                    <a:pt x="1120" y="891"/>
                  </a:cubicBezTo>
                  <a:cubicBezTo>
                    <a:pt x="1117" y="891"/>
                    <a:pt x="1117" y="891"/>
                    <a:pt x="1117" y="891"/>
                  </a:cubicBezTo>
                  <a:cubicBezTo>
                    <a:pt x="1113" y="891"/>
                    <a:pt x="1113" y="891"/>
                    <a:pt x="1113" y="891"/>
                  </a:cubicBezTo>
                  <a:cubicBezTo>
                    <a:pt x="1110" y="889"/>
                    <a:pt x="1110" y="889"/>
                    <a:pt x="1110" y="889"/>
                  </a:cubicBezTo>
                  <a:cubicBezTo>
                    <a:pt x="1109" y="886"/>
                    <a:pt x="1109" y="886"/>
                    <a:pt x="1109" y="886"/>
                  </a:cubicBezTo>
                  <a:cubicBezTo>
                    <a:pt x="1100" y="885"/>
                    <a:pt x="1100" y="885"/>
                    <a:pt x="1100" y="885"/>
                  </a:cubicBezTo>
                  <a:cubicBezTo>
                    <a:pt x="1100" y="883"/>
                    <a:pt x="1100" y="883"/>
                    <a:pt x="1100" y="883"/>
                  </a:cubicBezTo>
                  <a:cubicBezTo>
                    <a:pt x="1102" y="882"/>
                    <a:pt x="1102" y="882"/>
                    <a:pt x="1102" y="882"/>
                  </a:cubicBezTo>
                  <a:cubicBezTo>
                    <a:pt x="1104" y="881"/>
                    <a:pt x="1104" y="881"/>
                    <a:pt x="1104" y="881"/>
                  </a:cubicBezTo>
                  <a:cubicBezTo>
                    <a:pt x="1106" y="879"/>
                    <a:pt x="1106" y="879"/>
                    <a:pt x="1106" y="879"/>
                  </a:cubicBezTo>
                  <a:cubicBezTo>
                    <a:pt x="1107" y="877"/>
                    <a:pt x="1107" y="877"/>
                    <a:pt x="1107" y="877"/>
                  </a:cubicBezTo>
                  <a:cubicBezTo>
                    <a:pt x="1104" y="877"/>
                    <a:pt x="1104" y="877"/>
                    <a:pt x="1104" y="877"/>
                  </a:cubicBezTo>
                  <a:cubicBezTo>
                    <a:pt x="1103" y="875"/>
                    <a:pt x="1103" y="875"/>
                    <a:pt x="1103" y="875"/>
                  </a:cubicBezTo>
                  <a:cubicBezTo>
                    <a:pt x="1102" y="872"/>
                    <a:pt x="1102" y="872"/>
                    <a:pt x="1102" y="872"/>
                  </a:cubicBezTo>
                  <a:cubicBezTo>
                    <a:pt x="1100" y="869"/>
                    <a:pt x="1100" y="869"/>
                    <a:pt x="1100" y="869"/>
                  </a:cubicBezTo>
                  <a:cubicBezTo>
                    <a:pt x="1099" y="870"/>
                    <a:pt x="1099" y="870"/>
                    <a:pt x="1099" y="870"/>
                  </a:cubicBezTo>
                  <a:cubicBezTo>
                    <a:pt x="1097" y="872"/>
                    <a:pt x="1097" y="872"/>
                    <a:pt x="1097" y="872"/>
                  </a:cubicBezTo>
                  <a:cubicBezTo>
                    <a:pt x="1096" y="869"/>
                    <a:pt x="1096" y="869"/>
                    <a:pt x="1096" y="869"/>
                  </a:cubicBezTo>
                  <a:cubicBezTo>
                    <a:pt x="1095" y="867"/>
                    <a:pt x="1095" y="867"/>
                    <a:pt x="1095" y="867"/>
                  </a:cubicBezTo>
                  <a:cubicBezTo>
                    <a:pt x="1093" y="866"/>
                    <a:pt x="1093" y="866"/>
                    <a:pt x="1093" y="866"/>
                  </a:cubicBezTo>
                  <a:cubicBezTo>
                    <a:pt x="1092" y="864"/>
                    <a:pt x="1092" y="864"/>
                    <a:pt x="1092" y="864"/>
                  </a:cubicBezTo>
                  <a:cubicBezTo>
                    <a:pt x="1091" y="864"/>
                    <a:pt x="1091" y="864"/>
                    <a:pt x="1091" y="864"/>
                  </a:cubicBezTo>
                  <a:cubicBezTo>
                    <a:pt x="1089" y="865"/>
                    <a:pt x="1089" y="865"/>
                    <a:pt x="1089" y="865"/>
                  </a:cubicBezTo>
                  <a:cubicBezTo>
                    <a:pt x="1089" y="863"/>
                    <a:pt x="1089" y="863"/>
                    <a:pt x="1089" y="863"/>
                  </a:cubicBezTo>
                  <a:cubicBezTo>
                    <a:pt x="1089" y="860"/>
                    <a:pt x="1089" y="860"/>
                    <a:pt x="1089" y="860"/>
                  </a:cubicBezTo>
                  <a:cubicBezTo>
                    <a:pt x="1088" y="859"/>
                    <a:pt x="1088" y="859"/>
                    <a:pt x="1088" y="859"/>
                  </a:cubicBezTo>
                  <a:cubicBezTo>
                    <a:pt x="1087" y="859"/>
                    <a:pt x="1087" y="859"/>
                    <a:pt x="1087" y="859"/>
                  </a:cubicBezTo>
                  <a:cubicBezTo>
                    <a:pt x="1087" y="858"/>
                    <a:pt x="1087" y="858"/>
                    <a:pt x="1087" y="858"/>
                  </a:cubicBezTo>
                  <a:cubicBezTo>
                    <a:pt x="1087" y="858"/>
                    <a:pt x="1087" y="858"/>
                    <a:pt x="1087" y="858"/>
                  </a:cubicBezTo>
                  <a:cubicBezTo>
                    <a:pt x="1086" y="857"/>
                    <a:pt x="1086" y="857"/>
                    <a:pt x="1086" y="857"/>
                  </a:cubicBezTo>
                  <a:cubicBezTo>
                    <a:pt x="1085" y="857"/>
                    <a:pt x="1085" y="857"/>
                    <a:pt x="1085" y="857"/>
                  </a:cubicBezTo>
                  <a:cubicBezTo>
                    <a:pt x="1084" y="862"/>
                    <a:pt x="1084" y="862"/>
                    <a:pt x="1084" y="862"/>
                  </a:cubicBezTo>
                  <a:cubicBezTo>
                    <a:pt x="1081" y="865"/>
                    <a:pt x="1081" y="865"/>
                    <a:pt x="1081" y="865"/>
                  </a:cubicBezTo>
                  <a:cubicBezTo>
                    <a:pt x="1077" y="867"/>
                    <a:pt x="1077" y="867"/>
                    <a:pt x="1077" y="867"/>
                  </a:cubicBezTo>
                  <a:cubicBezTo>
                    <a:pt x="1074" y="867"/>
                    <a:pt x="1074" y="867"/>
                    <a:pt x="1074" y="867"/>
                  </a:cubicBezTo>
                  <a:cubicBezTo>
                    <a:pt x="1073" y="865"/>
                    <a:pt x="1073" y="865"/>
                    <a:pt x="1073" y="865"/>
                  </a:cubicBezTo>
                  <a:cubicBezTo>
                    <a:pt x="1072" y="861"/>
                    <a:pt x="1072" y="861"/>
                    <a:pt x="1072" y="861"/>
                  </a:cubicBezTo>
                  <a:cubicBezTo>
                    <a:pt x="1071" y="859"/>
                    <a:pt x="1071" y="859"/>
                    <a:pt x="1071" y="859"/>
                  </a:cubicBezTo>
                  <a:cubicBezTo>
                    <a:pt x="1068" y="858"/>
                    <a:pt x="1068" y="858"/>
                    <a:pt x="1068" y="858"/>
                  </a:cubicBezTo>
                  <a:cubicBezTo>
                    <a:pt x="1066" y="858"/>
                    <a:pt x="1066" y="858"/>
                    <a:pt x="1066" y="858"/>
                  </a:cubicBezTo>
                  <a:cubicBezTo>
                    <a:pt x="1065" y="859"/>
                    <a:pt x="1065" y="859"/>
                    <a:pt x="1065" y="859"/>
                  </a:cubicBezTo>
                  <a:cubicBezTo>
                    <a:pt x="1060" y="860"/>
                    <a:pt x="1060" y="860"/>
                    <a:pt x="1060" y="860"/>
                  </a:cubicBezTo>
                  <a:cubicBezTo>
                    <a:pt x="1057" y="862"/>
                    <a:pt x="1057" y="862"/>
                    <a:pt x="1057" y="862"/>
                  </a:cubicBezTo>
                  <a:cubicBezTo>
                    <a:pt x="1056" y="862"/>
                    <a:pt x="1056" y="862"/>
                    <a:pt x="1056" y="862"/>
                  </a:cubicBezTo>
                  <a:cubicBezTo>
                    <a:pt x="1053" y="862"/>
                    <a:pt x="1053" y="862"/>
                    <a:pt x="1053" y="862"/>
                  </a:cubicBezTo>
                  <a:cubicBezTo>
                    <a:pt x="1050" y="860"/>
                    <a:pt x="1050" y="860"/>
                    <a:pt x="1050" y="860"/>
                  </a:cubicBezTo>
                  <a:cubicBezTo>
                    <a:pt x="1048" y="859"/>
                    <a:pt x="1048" y="859"/>
                    <a:pt x="1048" y="859"/>
                  </a:cubicBezTo>
                  <a:cubicBezTo>
                    <a:pt x="1047" y="859"/>
                    <a:pt x="1047" y="859"/>
                    <a:pt x="1047" y="859"/>
                  </a:cubicBezTo>
                  <a:cubicBezTo>
                    <a:pt x="1047" y="857"/>
                    <a:pt x="1047" y="857"/>
                    <a:pt x="1047" y="857"/>
                  </a:cubicBezTo>
                  <a:cubicBezTo>
                    <a:pt x="1048" y="855"/>
                    <a:pt x="1048" y="855"/>
                    <a:pt x="1048" y="855"/>
                  </a:cubicBezTo>
                  <a:cubicBezTo>
                    <a:pt x="1050" y="854"/>
                    <a:pt x="1050" y="854"/>
                    <a:pt x="1050" y="854"/>
                  </a:cubicBezTo>
                  <a:cubicBezTo>
                    <a:pt x="1053" y="854"/>
                    <a:pt x="1053" y="854"/>
                    <a:pt x="1053" y="854"/>
                  </a:cubicBezTo>
                  <a:cubicBezTo>
                    <a:pt x="1054" y="853"/>
                    <a:pt x="1054" y="853"/>
                    <a:pt x="1054" y="853"/>
                  </a:cubicBezTo>
                  <a:cubicBezTo>
                    <a:pt x="1056" y="852"/>
                    <a:pt x="1056" y="852"/>
                    <a:pt x="1056" y="852"/>
                  </a:cubicBezTo>
                  <a:cubicBezTo>
                    <a:pt x="1056" y="851"/>
                    <a:pt x="1056" y="851"/>
                    <a:pt x="1056" y="851"/>
                  </a:cubicBezTo>
                  <a:cubicBezTo>
                    <a:pt x="1054" y="851"/>
                    <a:pt x="1052" y="851"/>
                    <a:pt x="1050" y="851"/>
                  </a:cubicBezTo>
                  <a:cubicBezTo>
                    <a:pt x="1048" y="851"/>
                    <a:pt x="1048" y="851"/>
                    <a:pt x="1048" y="851"/>
                  </a:cubicBezTo>
                  <a:cubicBezTo>
                    <a:pt x="1046" y="853"/>
                    <a:pt x="1046" y="853"/>
                    <a:pt x="1046" y="853"/>
                  </a:cubicBezTo>
                  <a:cubicBezTo>
                    <a:pt x="1045" y="853"/>
                    <a:pt x="1045" y="853"/>
                    <a:pt x="1045" y="853"/>
                  </a:cubicBezTo>
                  <a:cubicBezTo>
                    <a:pt x="1044" y="852"/>
                    <a:pt x="1044" y="852"/>
                    <a:pt x="1044" y="852"/>
                  </a:cubicBezTo>
                  <a:cubicBezTo>
                    <a:pt x="1042" y="852"/>
                    <a:pt x="1042" y="852"/>
                    <a:pt x="1042" y="852"/>
                  </a:cubicBezTo>
                  <a:cubicBezTo>
                    <a:pt x="1040" y="853"/>
                    <a:pt x="1040" y="853"/>
                    <a:pt x="1040" y="853"/>
                  </a:cubicBezTo>
                  <a:cubicBezTo>
                    <a:pt x="1039" y="852"/>
                    <a:pt x="1039" y="852"/>
                    <a:pt x="1039" y="852"/>
                  </a:cubicBezTo>
                  <a:cubicBezTo>
                    <a:pt x="1035" y="850"/>
                    <a:pt x="1035" y="850"/>
                    <a:pt x="1035" y="850"/>
                  </a:cubicBezTo>
                  <a:cubicBezTo>
                    <a:pt x="1030" y="850"/>
                    <a:pt x="1030" y="850"/>
                    <a:pt x="1030" y="850"/>
                  </a:cubicBezTo>
                  <a:cubicBezTo>
                    <a:pt x="1017" y="854"/>
                    <a:pt x="1017" y="854"/>
                    <a:pt x="1017" y="854"/>
                  </a:cubicBezTo>
                  <a:cubicBezTo>
                    <a:pt x="1014" y="854"/>
                    <a:pt x="1014" y="854"/>
                    <a:pt x="1014" y="854"/>
                  </a:cubicBezTo>
                  <a:cubicBezTo>
                    <a:pt x="1012" y="853"/>
                    <a:pt x="1012" y="853"/>
                    <a:pt x="1012" y="853"/>
                  </a:cubicBezTo>
                  <a:cubicBezTo>
                    <a:pt x="1011" y="851"/>
                    <a:pt x="1011" y="851"/>
                    <a:pt x="1011" y="851"/>
                  </a:cubicBezTo>
                  <a:cubicBezTo>
                    <a:pt x="1012" y="850"/>
                    <a:pt x="1012" y="850"/>
                    <a:pt x="1012" y="850"/>
                  </a:cubicBezTo>
                  <a:cubicBezTo>
                    <a:pt x="1014" y="850"/>
                    <a:pt x="1014" y="850"/>
                    <a:pt x="1014" y="850"/>
                  </a:cubicBezTo>
                  <a:cubicBezTo>
                    <a:pt x="1016" y="848"/>
                    <a:pt x="1016" y="848"/>
                    <a:pt x="1016" y="848"/>
                  </a:cubicBezTo>
                  <a:cubicBezTo>
                    <a:pt x="1016" y="844"/>
                    <a:pt x="1016" y="844"/>
                    <a:pt x="1016" y="844"/>
                  </a:cubicBezTo>
                  <a:cubicBezTo>
                    <a:pt x="1013" y="846"/>
                    <a:pt x="1013" y="846"/>
                    <a:pt x="1013" y="846"/>
                  </a:cubicBezTo>
                  <a:cubicBezTo>
                    <a:pt x="1012" y="844"/>
                    <a:pt x="1012" y="844"/>
                    <a:pt x="1012" y="844"/>
                  </a:cubicBezTo>
                  <a:cubicBezTo>
                    <a:pt x="1012" y="841"/>
                    <a:pt x="1012" y="841"/>
                    <a:pt x="1012" y="841"/>
                  </a:cubicBezTo>
                  <a:cubicBezTo>
                    <a:pt x="1014" y="837"/>
                    <a:pt x="1014" y="837"/>
                    <a:pt x="1014" y="837"/>
                  </a:cubicBezTo>
                  <a:cubicBezTo>
                    <a:pt x="1014" y="836"/>
                    <a:pt x="1014" y="836"/>
                    <a:pt x="1014" y="836"/>
                  </a:cubicBezTo>
                  <a:cubicBezTo>
                    <a:pt x="1010" y="836"/>
                    <a:pt x="1010" y="836"/>
                    <a:pt x="1010" y="836"/>
                  </a:cubicBezTo>
                  <a:cubicBezTo>
                    <a:pt x="1004" y="833"/>
                    <a:pt x="1004" y="833"/>
                    <a:pt x="1004" y="833"/>
                  </a:cubicBezTo>
                  <a:cubicBezTo>
                    <a:pt x="1000" y="832"/>
                    <a:pt x="1000" y="832"/>
                    <a:pt x="1000" y="832"/>
                  </a:cubicBezTo>
                  <a:cubicBezTo>
                    <a:pt x="1001" y="831"/>
                    <a:pt x="1001" y="831"/>
                    <a:pt x="1001" y="831"/>
                  </a:cubicBezTo>
                  <a:cubicBezTo>
                    <a:pt x="1001" y="831"/>
                    <a:pt x="1001" y="831"/>
                    <a:pt x="1001" y="831"/>
                  </a:cubicBezTo>
                  <a:cubicBezTo>
                    <a:pt x="1002" y="830"/>
                    <a:pt x="1002" y="830"/>
                    <a:pt x="1002" y="830"/>
                  </a:cubicBezTo>
                  <a:cubicBezTo>
                    <a:pt x="998" y="829"/>
                    <a:pt x="998" y="829"/>
                    <a:pt x="998" y="829"/>
                  </a:cubicBezTo>
                  <a:cubicBezTo>
                    <a:pt x="993" y="830"/>
                    <a:pt x="993" y="830"/>
                    <a:pt x="993" y="830"/>
                  </a:cubicBezTo>
                  <a:cubicBezTo>
                    <a:pt x="988" y="827"/>
                    <a:pt x="988" y="827"/>
                    <a:pt x="988" y="827"/>
                  </a:cubicBezTo>
                  <a:cubicBezTo>
                    <a:pt x="982" y="826"/>
                    <a:pt x="982" y="826"/>
                    <a:pt x="982" y="826"/>
                  </a:cubicBezTo>
                  <a:cubicBezTo>
                    <a:pt x="980" y="824"/>
                    <a:pt x="980" y="824"/>
                    <a:pt x="980" y="824"/>
                  </a:cubicBezTo>
                  <a:cubicBezTo>
                    <a:pt x="978" y="822"/>
                    <a:pt x="978" y="822"/>
                    <a:pt x="978" y="822"/>
                  </a:cubicBezTo>
                  <a:cubicBezTo>
                    <a:pt x="976" y="817"/>
                    <a:pt x="976" y="817"/>
                    <a:pt x="976" y="817"/>
                  </a:cubicBezTo>
                  <a:cubicBezTo>
                    <a:pt x="975" y="814"/>
                    <a:pt x="975" y="814"/>
                    <a:pt x="975" y="814"/>
                  </a:cubicBezTo>
                  <a:cubicBezTo>
                    <a:pt x="968" y="807"/>
                    <a:pt x="968" y="807"/>
                    <a:pt x="968" y="807"/>
                  </a:cubicBezTo>
                  <a:cubicBezTo>
                    <a:pt x="967" y="805"/>
                    <a:pt x="967" y="805"/>
                    <a:pt x="967" y="805"/>
                  </a:cubicBezTo>
                  <a:cubicBezTo>
                    <a:pt x="967" y="804"/>
                    <a:pt x="967" y="804"/>
                    <a:pt x="967" y="804"/>
                  </a:cubicBezTo>
                  <a:cubicBezTo>
                    <a:pt x="969" y="804"/>
                    <a:pt x="969" y="804"/>
                    <a:pt x="969" y="804"/>
                  </a:cubicBezTo>
                  <a:cubicBezTo>
                    <a:pt x="968" y="802"/>
                    <a:pt x="968" y="802"/>
                    <a:pt x="968" y="802"/>
                  </a:cubicBezTo>
                  <a:cubicBezTo>
                    <a:pt x="966" y="801"/>
                    <a:pt x="966" y="801"/>
                    <a:pt x="966" y="801"/>
                  </a:cubicBezTo>
                  <a:cubicBezTo>
                    <a:pt x="960" y="800"/>
                    <a:pt x="960" y="800"/>
                    <a:pt x="960" y="800"/>
                  </a:cubicBezTo>
                  <a:cubicBezTo>
                    <a:pt x="968" y="798"/>
                    <a:pt x="968" y="798"/>
                    <a:pt x="968" y="798"/>
                  </a:cubicBezTo>
                  <a:cubicBezTo>
                    <a:pt x="986" y="801"/>
                    <a:pt x="986" y="801"/>
                    <a:pt x="986" y="801"/>
                  </a:cubicBezTo>
                  <a:cubicBezTo>
                    <a:pt x="990" y="799"/>
                    <a:pt x="990" y="799"/>
                    <a:pt x="990" y="799"/>
                  </a:cubicBezTo>
                  <a:cubicBezTo>
                    <a:pt x="984" y="794"/>
                    <a:pt x="984" y="794"/>
                    <a:pt x="984" y="794"/>
                  </a:cubicBezTo>
                  <a:cubicBezTo>
                    <a:pt x="983" y="793"/>
                    <a:pt x="983" y="793"/>
                    <a:pt x="983" y="793"/>
                  </a:cubicBezTo>
                  <a:cubicBezTo>
                    <a:pt x="983" y="792"/>
                    <a:pt x="983" y="792"/>
                    <a:pt x="983" y="792"/>
                  </a:cubicBezTo>
                  <a:cubicBezTo>
                    <a:pt x="983" y="791"/>
                    <a:pt x="983" y="791"/>
                    <a:pt x="983" y="791"/>
                  </a:cubicBezTo>
                  <a:cubicBezTo>
                    <a:pt x="979" y="790"/>
                    <a:pt x="979" y="790"/>
                    <a:pt x="979" y="790"/>
                  </a:cubicBezTo>
                  <a:cubicBezTo>
                    <a:pt x="980" y="788"/>
                    <a:pt x="980" y="788"/>
                    <a:pt x="980" y="788"/>
                  </a:cubicBezTo>
                  <a:cubicBezTo>
                    <a:pt x="981" y="788"/>
                    <a:pt x="981" y="788"/>
                    <a:pt x="981" y="788"/>
                  </a:cubicBezTo>
                  <a:cubicBezTo>
                    <a:pt x="978" y="786"/>
                    <a:pt x="978" y="786"/>
                    <a:pt x="978" y="786"/>
                  </a:cubicBezTo>
                  <a:cubicBezTo>
                    <a:pt x="972" y="783"/>
                    <a:pt x="972" y="783"/>
                    <a:pt x="972" y="783"/>
                  </a:cubicBezTo>
                  <a:cubicBezTo>
                    <a:pt x="970" y="781"/>
                    <a:pt x="970" y="781"/>
                    <a:pt x="970" y="781"/>
                  </a:cubicBezTo>
                  <a:cubicBezTo>
                    <a:pt x="977" y="782"/>
                    <a:pt x="977" y="782"/>
                    <a:pt x="977" y="782"/>
                  </a:cubicBezTo>
                  <a:cubicBezTo>
                    <a:pt x="988" y="788"/>
                    <a:pt x="988" y="788"/>
                    <a:pt x="988" y="788"/>
                  </a:cubicBezTo>
                  <a:cubicBezTo>
                    <a:pt x="994" y="788"/>
                    <a:pt x="994" y="788"/>
                    <a:pt x="994" y="788"/>
                  </a:cubicBezTo>
                  <a:cubicBezTo>
                    <a:pt x="1000" y="788"/>
                    <a:pt x="1000" y="788"/>
                    <a:pt x="1000" y="788"/>
                  </a:cubicBezTo>
                  <a:cubicBezTo>
                    <a:pt x="1007" y="789"/>
                    <a:pt x="1007" y="789"/>
                    <a:pt x="1007" y="789"/>
                  </a:cubicBezTo>
                  <a:cubicBezTo>
                    <a:pt x="1009" y="791"/>
                    <a:pt x="1009" y="791"/>
                    <a:pt x="1009" y="791"/>
                  </a:cubicBezTo>
                  <a:cubicBezTo>
                    <a:pt x="1012" y="793"/>
                    <a:pt x="1012" y="793"/>
                    <a:pt x="1012" y="793"/>
                  </a:cubicBezTo>
                  <a:cubicBezTo>
                    <a:pt x="1015" y="795"/>
                    <a:pt x="1015" y="795"/>
                    <a:pt x="1015" y="795"/>
                  </a:cubicBezTo>
                  <a:cubicBezTo>
                    <a:pt x="1019" y="795"/>
                    <a:pt x="1019" y="795"/>
                    <a:pt x="1019" y="795"/>
                  </a:cubicBezTo>
                  <a:cubicBezTo>
                    <a:pt x="1019" y="793"/>
                    <a:pt x="1019" y="793"/>
                    <a:pt x="1019" y="793"/>
                  </a:cubicBezTo>
                  <a:cubicBezTo>
                    <a:pt x="1011" y="787"/>
                    <a:pt x="1011" y="787"/>
                    <a:pt x="1011" y="787"/>
                  </a:cubicBezTo>
                  <a:cubicBezTo>
                    <a:pt x="1008" y="786"/>
                    <a:pt x="1008" y="786"/>
                    <a:pt x="1008" y="786"/>
                  </a:cubicBezTo>
                  <a:cubicBezTo>
                    <a:pt x="1009" y="785"/>
                    <a:pt x="1009" y="785"/>
                    <a:pt x="1009" y="785"/>
                  </a:cubicBezTo>
                  <a:cubicBezTo>
                    <a:pt x="1009" y="785"/>
                    <a:pt x="1009" y="785"/>
                    <a:pt x="1009" y="785"/>
                  </a:cubicBezTo>
                  <a:cubicBezTo>
                    <a:pt x="1010" y="785"/>
                    <a:pt x="1010" y="785"/>
                    <a:pt x="1010" y="785"/>
                  </a:cubicBezTo>
                  <a:cubicBezTo>
                    <a:pt x="1012" y="785"/>
                    <a:pt x="1012" y="785"/>
                    <a:pt x="1012" y="785"/>
                  </a:cubicBezTo>
                  <a:cubicBezTo>
                    <a:pt x="1009" y="782"/>
                    <a:pt x="1009" y="782"/>
                    <a:pt x="1009" y="782"/>
                  </a:cubicBezTo>
                  <a:cubicBezTo>
                    <a:pt x="1005" y="783"/>
                    <a:pt x="1005" y="783"/>
                    <a:pt x="1005" y="783"/>
                  </a:cubicBezTo>
                  <a:cubicBezTo>
                    <a:pt x="1000" y="784"/>
                    <a:pt x="1000" y="784"/>
                    <a:pt x="1000" y="784"/>
                  </a:cubicBezTo>
                  <a:cubicBezTo>
                    <a:pt x="996" y="783"/>
                    <a:pt x="996" y="783"/>
                    <a:pt x="996" y="783"/>
                  </a:cubicBezTo>
                  <a:cubicBezTo>
                    <a:pt x="993" y="781"/>
                    <a:pt x="993" y="781"/>
                    <a:pt x="993" y="781"/>
                  </a:cubicBezTo>
                  <a:cubicBezTo>
                    <a:pt x="991" y="777"/>
                    <a:pt x="991" y="777"/>
                    <a:pt x="991" y="777"/>
                  </a:cubicBezTo>
                  <a:cubicBezTo>
                    <a:pt x="991" y="772"/>
                    <a:pt x="991" y="772"/>
                    <a:pt x="991" y="772"/>
                  </a:cubicBezTo>
                  <a:cubicBezTo>
                    <a:pt x="994" y="768"/>
                    <a:pt x="994" y="768"/>
                    <a:pt x="994" y="768"/>
                  </a:cubicBezTo>
                  <a:cubicBezTo>
                    <a:pt x="996" y="768"/>
                    <a:pt x="996" y="768"/>
                    <a:pt x="996" y="768"/>
                  </a:cubicBezTo>
                  <a:cubicBezTo>
                    <a:pt x="1001" y="768"/>
                    <a:pt x="1001" y="768"/>
                    <a:pt x="1001" y="768"/>
                  </a:cubicBezTo>
                  <a:cubicBezTo>
                    <a:pt x="1003" y="767"/>
                    <a:pt x="1003" y="767"/>
                    <a:pt x="1003" y="767"/>
                  </a:cubicBezTo>
                  <a:cubicBezTo>
                    <a:pt x="1005" y="766"/>
                    <a:pt x="1005" y="766"/>
                    <a:pt x="1005" y="766"/>
                  </a:cubicBezTo>
                  <a:cubicBezTo>
                    <a:pt x="1006" y="765"/>
                    <a:pt x="1006" y="765"/>
                    <a:pt x="1006" y="765"/>
                  </a:cubicBezTo>
                  <a:cubicBezTo>
                    <a:pt x="1008" y="760"/>
                    <a:pt x="1008" y="760"/>
                    <a:pt x="1008" y="760"/>
                  </a:cubicBezTo>
                  <a:cubicBezTo>
                    <a:pt x="1011" y="757"/>
                    <a:pt x="1011" y="757"/>
                    <a:pt x="1011" y="757"/>
                  </a:cubicBezTo>
                  <a:cubicBezTo>
                    <a:pt x="1014" y="753"/>
                    <a:pt x="1014" y="753"/>
                    <a:pt x="1014" y="753"/>
                  </a:cubicBezTo>
                  <a:cubicBezTo>
                    <a:pt x="1016" y="750"/>
                    <a:pt x="1016" y="750"/>
                    <a:pt x="1016" y="750"/>
                  </a:cubicBezTo>
                  <a:cubicBezTo>
                    <a:pt x="1014" y="746"/>
                    <a:pt x="1014" y="746"/>
                    <a:pt x="1014" y="746"/>
                  </a:cubicBezTo>
                  <a:cubicBezTo>
                    <a:pt x="1017" y="746"/>
                    <a:pt x="1017" y="746"/>
                    <a:pt x="1017" y="746"/>
                  </a:cubicBezTo>
                  <a:cubicBezTo>
                    <a:pt x="1020" y="746"/>
                    <a:pt x="1020" y="746"/>
                    <a:pt x="1020" y="746"/>
                  </a:cubicBezTo>
                  <a:cubicBezTo>
                    <a:pt x="1022" y="748"/>
                    <a:pt x="1022" y="748"/>
                    <a:pt x="1022" y="748"/>
                  </a:cubicBezTo>
                  <a:cubicBezTo>
                    <a:pt x="1024" y="749"/>
                    <a:pt x="1024" y="749"/>
                    <a:pt x="1024" y="749"/>
                  </a:cubicBezTo>
                  <a:cubicBezTo>
                    <a:pt x="1027" y="753"/>
                    <a:pt x="1027" y="753"/>
                    <a:pt x="1027" y="753"/>
                  </a:cubicBezTo>
                  <a:cubicBezTo>
                    <a:pt x="1028" y="755"/>
                    <a:pt x="1028" y="755"/>
                    <a:pt x="1028" y="755"/>
                  </a:cubicBezTo>
                  <a:cubicBezTo>
                    <a:pt x="1031" y="755"/>
                    <a:pt x="1031" y="755"/>
                    <a:pt x="1031" y="755"/>
                  </a:cubicBezTo>
                  <a:cubicBezTo>
                    <a:pt x="1031" y="756"/>
                    <a:pt x="1031" y="756"/>
                    <a:pt x="1031" y="756"/>
                  </a:cubicBezTo>
                  <a:cubicBezTo>
                    <a:pt x="1031" y="760"/>
                    <a:pt x="1031" y="760"/>
                    <a:pt x="1031" y="760"/>
                  </a:cubicBezTo>
                  <a:cubicBezTo>
                    <a:pt x="1030" y="761"/>
                    <a:pt x="1030" y="761"/>
                    <a:pt x="1030" y="761"/>
                  </a:cubicBezTo>
                  <a:cubicBezTo>
                    <a:pt x="1032" y="760"/>
                    <a:pt x="1032" y="760"/>
                    <a:pt x="1032" y="760"/>
                  </a:cubicBezTo>
                  <a:cubicBezTo>
                    <a:pt x="1034" y="755"/>
                    <a:pt x="1034" y="755"/>
                    <a:pt x="1034" y="755"/>
                  </a:cubicBezTo>
                  <a:cubicBezTo>
                    <a:pt x="1035" y="753"/>
                    <a:pt x="1035" y="753"/>
                    <a:pt x="1035" y="753"/>
                  </a:cubicBezTo>
                  <a:cubicBezTo>
                    <a:pt x="1037" y="753"/>
                    <a:pt x="1037" y="753"/>
                    <a:pt x="1037" y="753"/>
                  </a:cubicBezTo>
                  <a:cubicBezTo>
                    <a:pt x="1042" y="753"/>
                    <a:pt x="1042" y="753"/>
                    <a:pt x="1042" y="753"/>
                  </a:cubicBezTo>
                  <a:cubicBezTo>
                    <a:pt x="1044" y="753"/>
                    <a:pt x="1044" y="753"/>
                    <a:pt x="1044" y="753"/>
                  </a:cubicBezTo>
                  <a:cubicBezTo>
                    <a:pt x="1041" y="752"/>
                    <a:pt x="1041" y="752"/>
                    <a:pt x="1041" y="752"/>
                  </a:cubicBezTo>
                  <a:cubicBezTo>
                    <a:pt x="1039" y="749"/>
                    <a:pt x="1039" y="749"/>
                    <a:pt x="1039" y="749"/>
                  </a:cubicBezTo>
                  <a:cubicBezTo>
                    <a:pt x="1038" y="746"/>
                    <a:pt x="1038" y="746"/>
                    <a:pt x="1038" y="746"/>
                  </a:cubicBezTo>
                  <a:cubicBezTo>
                    <a:pt x="1036" y="744"/>
                    <a:pt x="1036" y="744"/>
                    <a:pt x="1036" y="744"/>
                  </a:cubicBezTo>
                  <a:cubicBezTo>
                    <a:pt x="1037" y="742"/>
                    <a:pt x="1037" y="742"/>
                    <a:pt x="1037" y="742"/>
                  </a:cubicBezTo>
                  <a:cubicBezTo>
                    <a:pt x="1038" y="740"/>
                    <a:pt x="1038" y="740"/>
                    <a:pt x="1038" y="740"/>
                  </a:cubicBezTo>
                  <a:cubicBezTo>
                    <a:pt x="1040" y="739"/>
                    <a:pt x="1040" y="739"/>
                    <a:pt x="1040" y="739"/>
                  </a:cubicBezTo>
                  <a:cubicBezTo>
                    <a:pt x="1043" y="738"/>
                    <a:pt x="1043" y="738"/>
                    <a:pt x="1043" y="738"/>
                  </a:cubicBezTo>
                  <a:cubicBezTo>
                    <a:pt x="1042" y="737"/>
                    <a:pt x="1042" y="737"/>
                    <a:pt x="1042" y="737"/>
                  </a:cubicBezTo>
                  <a:cubicBezTo>
                    <a:pt x="1042" y="737"/>
                    <a:pt x="1042" y="737"/>
                    <a:pt x="1042" y="737"/>
                  </a:cubicBezTo>
                  <a:cubicBezTo>
                    <a:pt x="1041" y="736"/>
                    <a:pt x="1041" y="736"/>
                    <a:pt x="1041" y="736"/>
                  </a:cubicBezTo>
                  <a:cubicBezTo>
                    <a:pt x="1040" y="735"/>
                    <a:pt x="1040" y="735"/>
                    <a:pt x="1040" y="735"/>
                  </a:cubicBezTo>
                  <a:cubicBezTo>
                    <a:pt x="1041" y="735"/>
                    <a:pt x="1041" y="735"/>
                    <a:pt x="1041" y="735"/>
                  </a:cubicBezTo>
                  <a:cubicBezTo>
                    <a:pt x="1045" y="732"/>
                    <a:pt x="1045" y="732"/>
                    <a:pt x="1045" y="732"/>
                  </a:cubicBezTo>
                  <a:cubicBezTo>
                    <a:pt x="1039" y="730"/>
                    <a:pt x="1039" y="730"/>
                    <a:pt x="1039" y="730"/>
                  </a:cubicBezTo>
                  <a:cubicBezTo>
                    <a:pt x="1037" y="729"/>
                    <a:pt x="1037" y="729"/>
                    <a:pt x="1037" y="729"/>
                  </a:cubicBezTo>
                  <a:cubicBezTo>
                    <a:pt x="1036" y="731"/>
                    <a:pt x="1036" y="731"/>
                    <a:pt x="1036" y="731"/>
                  </a:cubicBezTo>
                  <a:cubicBezTo>
                    <a:pt x="1035" y="732"/>
                    <a:pt x="1035" y="732"/>
                    <a:pt x="1035" y="732"/>
                  </a:cubicBezTo>
                  <a:cubicBezTo>
                    <a:pt x="1032" y="733"/>
                    <a:pt x="1032" y="733"/>
                    <a:pt x="1032" y="733"/>
                  </a:cubicBezTo>
                  <a:cubicBezTo>
                    <a:pt x="1032" y="731"/>
                    <a:pt x="1032" y="731"/>
                    <a:pt x="1032" y="731"/>
                  </a:cubicBezTo>
                  <a:cubicBezTo>
                    <a:pt x="1036" y="728"/>
                    <a:pt x="1036" y="728"/>
                    <a:pt x="1036" y="728"/>
                  </a:cubicBezTo>
                  <a:cubicBezTo>
                    <a:pt x="1037" y="725"/>
                    <a:pt x="1037" y="725"/>
                    <a:pt x="1037" y="725"/>
                  </a:cubicBezTo>
                  <a:cubicBezTo>
                    <a:pt x="1036" y="723"/>
                    <a:pt x="1036" y="723"/>
                    <a:pt x="1036" y="723"/>
                  </a:cubicBezTo>
                  <a:cubicBezTo>
                    <a:pt x="1034" y="723"/>
                    <a:pt x="1034" y="723"/>
                    <a:pt x="1034" y="723"/>
                  </a:cubicBezTo>
                  <a:cubicBezTo>
                    <a:pt x="1032" y="724"/>
                    <a:pt x="1032" y="724"/>
                    <a:pt x="1032" y="724"/>
                  </a:cubicBezTo>
                  <a:cubicBezTo>
                    <a:pt x="1030" y="726"/>
                    <a:pt x="1030" y="726"/>
                    <a:pt x="1030" y="726"/>
                  </a:cubicBezTo>
                  <a:cubicBezTo>
                    <a:pt x="1029" y="728"/>
                    <a:pt x="1029" y="728"/>
                    <a:pt x="1029" y="728"/>
                  </a:cubicBezTo>
                  <a:cubicBezTo>
                    <a:pt x="1027" y="728"/>
                    <a:pt x="1027" y="728"/>
                    <a:pt x="1027" y="728"/>
                  </a:cubicBezTo>
                  <a:cubicBezTo>
                    <a:pt x="1027" y="727"/>
                    <a:pt x="1027" y="727"/>
                    <a:pt x="1027" y="727"/>
                  </a:cubicBezTo>
                  <a:cubicBezTo>
                    <a:pt x="1027" y="727"/>
                    <a:pt x="1027" y="727"/>
                    <a:pt x="1027" y="727"/>
                  </a:cubicBezTo>
                  <a:cubicBezTo>
                    <a:pt x="1027" y="726"/>
                    <a:pt x="1027" y="726"/>
                    <a:pt x="1027" y="726"/>
                  </a:cubicBezTo>
                  <a:cubicBezTo>
                    <a:pt x="1026" y="726"/>
                    <a:pt x="1026" y="726"/>
                    <a:pt x="1026" y="726"/>
                  </a:cubicBezTo>
                  <a:cubicBezTo>
                    <a:pt x="1022" y="722"/>
                    <a:pt x="1022" y="722"/>
                    <a:pt x="1022" y="722"/>
                  </a:cubicBezTo>
                  <a:cubicBezTo>
                    <a:pt x="1022" y="720"/>
                    <a:pt x="1022" y="720"/>
                    <a:pt x="1022" y="720"/>
                  </a:cubicBezTo>
                  <a:cubicBezTo>
                    <a:pt x="1027" y="716"/>
                    <a:pt x="1027" y="716"/>
                    <a:pt x="1027" y="716"/>
                  </a:cubicBezTo>
                  <a:cubicBezTo>
                    <a:pt x="1029" y="720"/>
                    <a:pt x="1029" y="720"/>
                    <a:pt x="1029" y="720"/>
                  </a:cubicBezTo>
                  <a:cubicBezTo>
                    <a:pt x="1033" y="719"/>
                    <a:pt x="1033" y="719"/>
                    <a:pt x="1033" y="719"/>
                  </a:cubicBezTo>
                  <a:cubicBezTo>
                    <a:pt x="1035" y="715"/>
                    <a:pt x="1035" y="715"/>
                    <a:pt x="1035" y="715"/>
                  </a:cubicBezTo>
                  <a:cubicBezTo>
                    <a:pt x="1031" y="711"/>
                    <a:pt x="1031" y="711"/>
                    <a:pt x="1031" y="711"/>
                  </a:cubicBezTo>
                  <a:cubicBezTo>
                    <a:pt x="1028" y="710"/>
                    <a:pt x="1028" y="710"/>
                    <a:pt x="1028" y="710"/>
                  </a:cubicBezTo>
                  <a:cubicBezTo>
                    <a:pt x="1022" y="712"/>
                    <a:pt x="1022" y="712"/>
                    <a:pt x="1022" y="712"/>
                  </a:cubicBezTo>
                  <a:cubicBezTo>
                    <a:pt x="1020" y="712"/>
                    <a:pt x="1020" y="712"/>
                    <a:pt x="1020" y="712"/>
                  </a:cubicBezTo>
                  <a:cubicBezTo>
                    <a:pt x="1017" y="710"/>
                    <a:pt x="1017" y="710"/>
                    <a:pt x="1017" y="710"/>
                  </a:cubicBezTo>
                  <a:cubicBezTo>
                    <a:pt x="1017" y="710"/>
                    <a:pt x="1017" y="710"/>
                    <a:pt x="1017" y="710"/>
                  </a:cubicBezTo>
                  <a:cubicBezTo>
                    <a:pt x="1019" y="709"/>
                    <a:pt x="1019" y="709"/>
                    <a:pt x="1019" y="709"/>
                  </a:cubicBezTo>
                  <a:cubicBezTo>
                    <a:pt x="1021" y="707"/>
                    <a:pt x="1021" y="707"/>
                    <a:pt x="1021" y="707"/>
                  </a:cubicBezTo>
                  <a:cubicBezTo>
                    <a:pt x="1020" y="705"/>
                    <a:pt x="1020" y="705"/>
                    <a:pt x="1020" y="705"/>
                  </a:cubicBezTo>
                  <a:cubicBezTo>
                    <a:pt x="1019" y="703"/>
                    <a:pt x="1019" y="703"/>
                    <a:pt x="1019" y="703"/>
                  </a:cubicBezTo>
                  <a:cubicBezTo>
                    <a:pt x="1019" y="701"/>
                    <a:pt x="1019" y="701"/>
                    <a:pt x="1019" y="701"/>
                  </a:cubicBezTo>
                  <a:cubicBezTo>
                    <a:pt x="1020" y="698"/>
                    <a:pt x="1020" y="698"/>
                    <a:pt x="1020" y="698"/>
                  </a:cubicBezTo>
                  <a:cubicBezTo>
                    <a:pt x="1022" y="696"/>
                    <a:pt x="1022" y="696"/>
                    <a:pt x="1022" y="696"/>
                  </a:cubicBezTo>
                  <a:cubicBezTo>
                    <a:pt x="1028" y="696"/>
                    <a:pt x="1028" y="696"/>
                    <a:pt x="1028" y="696"/>
                  </a:cubicBezTo>
                  <a:cubicBezTo>
                    <a:pt x="1031" y="695"/>
                    <a:pt x="1031" y="695"/>
                    <a:pt x="1031" y="695"/>
                  </a:cubicBezTo>
                  <a:cubicBezTo>
                    <a:pt x="1034" y="693"/>
                    <a:pt x="1034" y="693"/>
                    <a:pt x="1034" y="693"/>
                  </a:cubicBezTo>
                  <a:cubicBezTo>
                    <a:pt x="1034" y="691"/>
                    <a:pt x="1034" y="691"/>
                    <a:pt x="1034" y="691"/>
                  </a:cubicBezTo>
                  <a:cubicBezTo>
                    <a:pt x="1032" y="690"/>
                    <a:pt x="1032" y="690"/>
                    <a:pt x="1032" y="690"/>
                  </a:cubicBezTo>
                  <a:cubicBezTo>
                    <a:pt x="1029" y="689"/>
                    <a:pt x="1029" y="689"/>
                    <a:pt x="1029" y="689"/>
                  </a:cubicBezTo>
                  <a:cubicBezTo>
                    <a:pt x="1028" y="690"/>
                    <a:pt x="1028" y="690"/>
                    <a:pt x="1028" y="690"/>
                  </a:cubicBezTo>
                  <a:cubicBezTo>
                    <a:pt x="1024" y="693"/>
                    <a:pt x="1024" y="693"/>
                    <a:pt x="1024" y="693"/>
                  </a:cubicBezTo>
                  <a:cubicBezTo>
                    <a:pt x="1022" y="695"/>
                    <a:pt x="1022" y="695"/>
                    <a:pt x="1022" y="695"/>
                  </a:cubicBezTo>
                  <a:cubicBezTo>
                    <a:pt x="1021" y="695"/>
                    <a:pt x="1021" y="695"/>
                    <a:pt x="1021" y="695"/>
                  </a:cubicBezTo>
                  <a:cubicBezTo>
                    <a:pt x="1021" y="694"/>
                    <a:pt x="1021" y="694"/>
                    <a:pt x="1021" y="694"/>
                  </a:cubicBezTo>
                  <a:cubicBezTo>
                    <a:pt x="1020" y="694"/>
                    <a:pt x="1020" y="694"/>
                    <a:pt x="1020" y="694"/>
                  </a:cubicBezTo>
                  <a:cubicBezTo>
                    <a:pt x="1020" y="694"/>
                    <a:pt x="1020" y="694"/>
                    <a:pt x="1020" y="694"/>
                  </a:cubicBezTo>
                  <a:cubicBezTo>
                    <a:pt x="1019" y="693"/>
                    <a:pt x="1019" y="693"/>
                    <a:pt x="1019" y="693"/>
                  </a:cubicBezTo>
                  <a:cubicBezTo>
                    <a:pt x="1019" y="691"/>
                    <a:pt x="1019" y="691"/>
                    <a:pt x="1019" y="691"/>
                  </a:cubicBezTo>
                  <a:cubicBezTo>
                    <a:pt x="1021" y="691"/>
                    <a:pt x="1021" y="691"/>
                    <a:pt x="1021" y="691"/>
                  </a:cubicBezTo>
                  <a:cubicBezTo>
                    <a:pt x="1021" y="690"/>
                    <a:pt x="1021" y="690"/>
                    <a:pt x="1021" y="690"/>
                  </a:cubicBezTo>
                  <a:cubicBezTo>
                    <a:pt x="1019" y="689"/>
                    <a:pt x="1019" y="689"/>
                    <a:pt x="1019" y="689"/>
                  </a:cubicBezTo>
                  <a:cubicBezTo>
                    <a:pt x="1014" y="687"/>
                    <a:pt x="1014" y="687"/>
                    <a:pt x="1014" y="687"/>
                  </a:cubicBezTo>
                  <a:cubicBezTo>
                    <a:pt x="1012" y="687"/>
                    <a:pt x="1012" y="687"/>
                    <a:pt x="1012" y="687"/>
                  </a:cubicBezTo>
                  <a:cubicBezTo>
                    <a:pt x="1010" y="686"/>
                    <a:pt x="1010" y="686"/>
                    <a:pt x="1010" y="686"/>
                  </a:cubicBezTo>
                  <a:cubicBezTo>
                    <a:pt x="1009" y="686"/>
                    <a:pt x="1009" y="686"/>
                    <a:pt x="1009" y="686"/>
                  </a:cubicBezTo>
                  <a:cubicBezTo>
                    <a:pt x="1008" y="687"/>
                    <a:pt x="1008" y="687"/>
                    <a:pt x="1008" y="687"/>
                  </a:cubicBezTo>
                  <a:cubicBezTo>
                    <a:pt x="1007" y="688"/>
                    <a:pt x="1007" y="688"/>
                    <a:pt x="1007" y="688"/>
                  </a:cubicBezTo>
                  <a:cubicBezTo>
                    <a:pt x="1008" y="691"/>
                    <a:pt x="1008" y="691"/>
                    <a:pt x="1008" y="691"/>
                  </a:cubicBezTo>
                  <a:cubicBezTo>
                    <a:pt x="1007" y="693"/>
                    <a:pt x="1007" y="693"/>
                    <a:pt x="1007" y="693"/>
                  </a:cubicBezTo>
                  <a:cubicBezTo>
                    <a:pt x="1006" y="695"/>
                    <a:pt x="1006" y="695"/>
                    <a:pt x="1006" y="695"/>
                  </a:cubicBezTo>
                  <a:cubicBezTo>
                    <a:pt x="1006" y="697"/>
                    <a:pt x="1006" y="697"/>
                    <a:pt x="1006" y="697"/>
                  </a:cubicBezTo>
                  <a:cubicBezTo>
                    <a:pt x="1005" y="698"/>
                    <a:pt x="1005" y="698"/>
                    <a:pt x="1005" y="698"/>
                  </a:cubicBezTo>
                  <a:cubicBezTo>
                    <a:pt x="1004" y="700"/>
                    <a:pt x="1004" y="700"/>
                    <a:pt x="1004" y="700"/>
                  </a:cubicBezTo>
                  <a:cubicBezTo>
                    <a:pt x="1002" y="701"/>
                    <a:pt x="1002" y="701"/>
                    <a:pt x="1002" y="701"/>
                  </a:cubicBezTo>
                  <a:cubicBezTo>
                    <a:pt x="997" y="703"/>
                    <a:pt x="997" y="703"/>
                    <a:pt x="997" y="703"/>
                  </a:cubicBezTo>
                  <a:cubicBezTo>
                    <a:pt x="995" y="704"/>
                    <a:pt x="995" y="704"/>
                    <a:pt x="995" y="704"/>
                  </a:cubicBezTo>
                  <a:cubicBezTo>
                    <a:pt x="993" y="707"/>
                    <a:pt x="993" y="707"/>
                    <a:pt x="993" y="707"/>
                  </a:cubicBezTo>
                  <a:cubicBezTo>
                    <a:pt x="992" y="710"/>
                    <a:pt x="992" y="710"/>
                    <a:pt x="992" y="710"/>
                  </a:cubicBezTo>
                  <a:cubicBezTo>
                    <a:pt x="992" y="719"/>
                    <a:pt x="992" y="719"/>
                    <a:pt x="992" y="719"/>
                  </a:cubicBezTo>
                  <a:cubicBezTo>
                    <a:pt x="992" y="724"/>
                    <a:pt x="992" y="724"/>
                    <a:pt x="992" y="724"/>
                  </a:cubicBezTo>
                  <a:cubicBezTo>
                    <a:pt x="990" y="730"/>
                    <a:pt x="990" y="730"/>
                    <a:pt x="990" y="730"/>
                  </a:cubicBezTo>
                  <a:cubicBezTo>
                    <a:pt x="987" y="734"/>
                    <a:pt x="987" y="734"/>
                    <a:pt x="987" y="734"/>
                  </a:cubicBezTo>
                  <a:cubicBezTo>
                    <a:pt x="984" y="737"/>
                    <a:pt x="984" y="737"/>
                    <a:pt x="984" y="737"/>
                  </a:cubicBezTo>
                  <a:cubicBezTo>
                    <a:pt x="979" y="739"/>
                    <a:pt x="979" y="739"/>
                    <a:pt x="979" y="739"/>
                  </a:cubicBezTo>
                  <a:cubicBezTo>
                    <a:pt x="974" y="739"/>
                    <a:pt x="974" y="739"/>
                    <a:pt x="974" y="739"/>
                  </a:cubicBezTo>
                  <a:cubicBezTo>
                    <a:pt x="970" y="738"/>
                    <a:pt x="970" y="738"/>
                    <a:pt x="970" y="738"/>
                  </a:cubicBezTo>
                  <a:cubicBezTo>
                    <a:pt x="965" y="735"/>
                    <a:pt x="965" y="735"/>
                    <a:pt x="965" y="735"/>
                  </a:cubicBezTo>
                  <a:cubicBezTo>
                    <a:pt x="960" y="729"/>
                    <a:pt x="960" y="729"/>
                    <a:pt x="960" y="729"/>
                  </a:cubicBezTo>
                  <a:cubicBezTo>
                    <a:pt x="960" y="726"/>
                    <a:pt x="960" y="726"/>
                    <a:pt x="960" y="726"/>
                  </a:cubicBezTo>
                  <a:cubicBezTo>
                    <a:pt x="963" y="722"/>
                    <a:pt x="963" y="722"/>
                    <a:pt x="963" y="722"/>
                  </a:cubicBezTo>
                  <a:cubicBezTo>
                    <a:pt x="963" y="721"/>
                    <a:pt x="963" y="721"/>
                    <a:pt x="963" y="721"/>
                  </a:cubicBezTo>
                  <a:cubicBezTo>
                    <a:pt x="961" y="720"/>
                    <a:pt x="961" y="720"/>
                    <a:pt x="961" y="720"/>
                  </a:cubicBezTo>
                  <a:cubicBezTo>
                    <a:pt x="954" y="724"/>
                    <a:pt x="954" y="724"/>
                    <a:pt x="954" y="724"/>
                  </a:cubicBezTo>
                  <a:cubicBezTo>
                    <a:pt x="951" y="725"/>
                    <a:pt x="951" y="725"/>
                    <a:pt x="951" y="725"/>
                  </a:cubicBezTo>
                  <a:cubicBezTo>
                    <a:pt x="945" y="725"/>
                    <a:pt x="945" y="725"/>
                    <a:pt x="945" y="725"/>
                  </a:cubicBezTo>
                  <a:cubicBezTo>
                    <a:pt x="942" y="725"/>
                    <a:pt x="942" y="725"/>
                    <a:pt x="942" y="725"/>
                  </a:cubicBezTo>
                  <a:cubicBezTo>
                    <a:pt x="939" y="722"/>
                    <a:pt x="939" y="722"/>
                    <a:pt x="939" y="722"/>
                  </a:cubicBezTo>
                  <a:cubicBezTo>
                    <a:pt x="937" y="718"/>
                    <a:pt x="937" y="718"/>
                    <a:pt x="937" y="718"/>
                  </a:cubicBezTo>
                  <a:cubicBezTo>
                    <a:pt x="935" y="714"/>
                    <a:pt x="935" y="714"/>
                    <a:pt x="935" y="714"/>
                  </a:cubicBezTo>
                  <a:cubicBezTo>
                    <a:pt x="934" y="710"/>
                    <a:pt x="934" y="710"/>
                    <a:pt x="934" y="710"/>
                  </a:cubicBezTo>
                  <a:cubicBezTo>
                    <a:pt x="935" y="706"/>
                    <a:pt x="935" y="706"/>
                    <a:pt x="935" y="706"/>
                  </a:cubicBezTo>
                  <a:cubicBezTo>
                    <a:pt x="937" y="702"/>
                    <a:pt x="937" y="702"/>
                    <a:pt x="937" y="702"/>
                  </a:cubicBezTo>
                  <a:cubicBezTo>
                    <a:pt x="942" y="699"/>
                    <a:pt x="942" y="699"/>
                    <a:pt x="942" y="699"/>
                  </a:cubicBezTo>
                  <a:cubicBezTo>
                    <a:pt x="947" y="699"/>
                    <a:pt x="947" y="699"/>
                    <a:pt x="947" y="699"/>
                  </a:cubicBezTo>
                  <a:cubicBezTo>
                    <a:pt x="953" y="701"/>
                    <a:pt x="953" y="701"/>
                    <a:pt x="953" y="701"/>
                  </a:cubicBezTo>
                  <a:cubicBezTo>
                    <a:pt x="957" y="704"/>
                    <a:pt x="957" y="704"/>
                    <a:pt x="957" y="704"/>
                  </a:cubicBezTo>
                  <a:cubicBezTo>
                    <a:pt x="959" y="702"/>
                    <a:pt x="959" y="702"/>
                    <a:pt x="959" y="702"/>
                  </a:cubicBezTo>
                  <a:cubicBezTo>
                    <a:pt x="959" y="700"/>
                    <a:pt x="959" y="700"/>
                    <a:pt x="959" y="700"/>
                  </a:cubicBezTo>
                  <a:cubicBezTo>
                    <a:pt x="958" y="697"/>
                    <a:pt x="958" y="697"/>
                    <a:pt x="958" y="697"/>
                  </a:cubicBezTo>
                  <a:cubicBezTo>
                    <a:pt x="959" y="695"/>
                    <a:pt x="959" y="695"/>
                    <a:pt x="959" y="695"/>
                  </a:cubicBezTo>
                  <a:cubicBezTo>
                    <a:pt x="960" y="693"/>
                    <a:pt x="960" y="693"/>
                    <a:pt x="960" y="693"/>
                  </a:cubicBezTo>
                  <a:cubicBezTo>
                    <a:pt x="966" y="691"/>
                    <a:pt x="966" y="691"/>
                    <a:pt x="966" y="691"/>
                  </a:cubicBezTo>
                  <a:cubicBezTo>
                    <a:pt x="967" y="684"/>
                    <a:pt x="967" y="684"/>
                    <a:pt x="967" y="684"/>
                  </a:cubicBezTo>
                  <a:cubicBezTo>
                    <a:pt x="969" y="681"/>
                    <a:pt x="969" y="681"/>
                    <a:pt x="969" y="681"/>
                  </a:cubicBezTo>
                  <a:cubicBezTo>
                    <a:pt x="971" y="679"/>
                    <a:pt x="971" y="679"/>
                    <a:pt x="971" y="679"/>
                  </a:cubicBezTo>
                  <a:cubicBezTo>
                    <a:pt x="974" y="674"/>
                    <a:pt x="974" y="674"/>
                    <a:pt x="974" y="674"/>
                  </a:cubicBezTo>
                  <a:cubicBezTo>
                    <a:pt x="971" y="673"/>
                    <a:pt x="971" y="673"/>
                    <a:pt x="971" y="673"/>
                  </a:cubicBezTo>
                  <a:cubicBezTo>
                    <a:pt x="967" y="669"/>
                    <a:pt x="967" y="669"/>
                    <a:pt x="967" y="669"/>
                  </a:cubicBezTo>
                  <a:cubicBezTo>
                    <a:pt x="964" y="668"/>
                    <a:pt x="964" y="668"/>
                    <a:pt x="964" y="668"/>
                  </a:cubicBezTo>
                  <a:cubicBezTo>
                    <a:pt x="959" y="670"/>
                    <a:pt x="959" y="670"/>
                    <a:pt x="959" y="670"/>
                  </a:cubicBezTo>
                  <a:cubicBezTo>
                    <a:pt x="958" y="672"/>
                    <a:pt x="958" y="672"/>
                    <a:pt x="958" y="672"/>
                  </a:cubicBezTo>
                  <a:cubicBezTo>
                    <a:pt x="959" y="673"/>
                    <a:pt x="959" y="673"/>
                    <a:pt x="959" y="673"/>
                  </a:cubicBezTo>
                  <a:cubicBezTo>
                    <a:pt x="961" y="674"/>
                    <a:pt x="961" y="674"/>
                    <a:pt x="961" y="674"/>
                  </a:cubicBezTo>
                  <a:cubicBezTo>
                    <a:pt x="962" y="673"/>
                    <a:pt x="962" y="673"/>
                    <a:pt x="962" y="673"/>
                  </a:cubicBezTo>
                  <a:cubicBezTo>
                    <a:pt x="962" y="672"/>
                    <a:pt x="962" y="672"/>
                    <a:pt x="962" y="672"/>
                  </a:cubicBezTo>
                  <a:cubicBezTo>
                    <a:pt x="963" y="671"/>
                    <a:pt x="963" y="671"/>
                    <a:pt x="963" y="671"/>
                  </a:cubicBezTo>
                  <a:cubicBezTo>
                    <a:pt x="964" y="672"/>
                    <a:pt x="964" y="672"/>
                    <a:pt x="964" y="672"/>
                  </a:cubicBezTo>
                  <a:cubicBezTo>
                    <a:pt x="965" y="673"/>
                    <a:pt x="965" y="673"/>
                    <a:pt x="965" y="673"/>
                  </a:cubicBezTo>
                  <a:cubicBezTo>
                    <a:pt x="964" y="675"/>
                    <a:pt x="964" y="675"/>
                    <a:pt x="964" y="675"/>
                  </a:cubicBezTo>
                  <a:cubicBezTo>
                    <a:pt x="963" y="676"/>
                    <a:pt x="963" y="676"/>
                    <a:pt x="963" y="676"/>
                  </a:cubicBezTo>
                  <a:cubicBezTo>
                    <a:pt x="961" y="679"/>
                    <a:pt x="961" y="679"/>
                    <a:pt x="961" y="679"/>
                  </a:cubicBezTo>
                  <a:cubicBezTo>
                    <a:pt x="960" y="679"/>
                    <a:pt x="960" y="679"/>
                    <a:pt x="960" y="679"/>
                  </a:cubicBezTo>
                  <a:cubicBezTo>
                    <a:pt x="956" y="679"/>
                    <a:pt x="956" y="679"/>
                    <a:pt x="956" y="679"/>
                  </a:cubicBezTo>
                  <a:cubicBezTo>
                    <a:pt x="955" y="679"/>
                    <a:pt x="955" y="679"/>
                    <a:pt x="955" y="679"/>
                  </a:cubicBezTo>
                  <a:cubicBezTo>
                    <a:pt x="955" y="680"/>
                    <a:pt x="955" y="680"/>
                    <a:pt x="955" y="680"/>
                  </a:cubicBezTo>
                  <a:cubicBezTo>
                    <a:pt x="953" y="686"/>
                    <a:pt x="953" y="686"/>
                    <a:pt x="953" y="686"/>
                  </a:cubicBezTo>
                  <a:cubicBezTo>
                    <a:pt x="952" y="685"/>
                    <a:pt x="952" y="685"/>
                    <a:pt x="952" y="685"/>
                  </a:cubicBezTo>
                  <a:cubicBezTo>
                    <a:pt x="951" y="684"/>
                    <a:pt x="951" y="684"/>
                    <a:pt x="951" y="684"/>
                  </a:cubicBezTo>
                  <a:cubicBezTo>
                    <a:pt x="950" y="684"/>
                    <a:pt x="950" y="684"/>
                    <a:pt x="950" y="684"/>
                  </a:cubicBezTo>
                  <a:cubicBezTo>
                    <a:pt x="949" y="683"/>
                    <a:pt x="949" y="683"/>
                    <a:pt x="949" y="683"/>
                  </a:cubicBezTo>
                  <a:cubicBezTo>
                    <a:pt x="951" y="681"/>
                    <a:pt x="951" y="681"/>
                    <a:pt x="951" y="681"/>
                  </a:cubicBezTo>
                  <a:cubicBezTo>
                    <a:pt x="952" y="674"/>
                    <a:pt x="952" y="674"/>
                    <a:pt x="952" y="674"/>
                  </a:cubicBezTo>
                  <a:cubicBezTo>
                    <a:pt x="954" y="671"/>
                    <a:pt x="954" y="671"/>
                    <a:pt x="954" y="671"/>
                  </a:cubicBezTo>
                  <a:cubicBezTo>
                    <a:pt x="952" y="668"/>
                    <a:pt x="952" y="668"/>
                    <a:pt x="952" y="668"/>
                  </a:cubicBezTo>
                  <a:cubicBezTo>
                    <a:pt x="951" y="668"/>
                    <a:pt x="951" y="668"/>
                    <a:pt x="951" y="668"/>
                  </a:cubicBezTo>
                  <a:cubicBezTo>
                    <a:pt x="950" y="671"/>
                    <a:pt x="950" y="671"/>
                    <a:pt x="950" y="671"/>
                  </a:cubicBezTo>
                  <a:cubicBezTo>
                    <a:pt x="949" y="674"/>
                    <a:pt x="949" y="674"/>
                    <a:pt x="949" y="674"/>
                  </a:cubicBezTo>
                  <a:cubicBezTo>
                    <a:pt x="948" y="678"/>
                    <a:pt x="948" y="678"/>
                    <a:pt x="948" y="678"/>
                  </a:cubicBezTo>
                  <a:cubicBezTo>
                    <a:pt x="944" y="684"/>
                    <a:pt x="944" y="684"/>
                    <a:pt x="944" y="684"/>
                  </a:cubicBezTo>
                  <a:cubicBezTo>
                    <a:pt x="943" y="686"/>
                    <a:pt x="943" y="686"/>
                    <a:pt x="943" y="686"/>
                  </a:cubicBezTo>
                  <a:cubicBezTo>
                    <a:pt x="943" y="687"/>
                    <a:pt x="943" y="687"/>
                    <a:pt x="943" y="687"/>
                  </a:cubicBezTo>
                  <a:cubicBezTo>
                    <a:pt x="941" y="687"/>
                    <a:pt x="941" y="687"/>
                    <a:pt x="941" y="687"/>
                  </a:cubicBezTo>
                  <a:cubicBezTo>
                    <a:pt x="938" y="686"/>
                    <a:pt x="938" y="686"/>
                    <a:pt x="938" y="686"/>
                  </a:cubicBezTo>
                  <a:cubicBezTo>
                    <a:pt x="934" y="685"/>
                    <a:pt x="934" y="685"/>
                    <a:pt x="934" y="685"/>
                  </a:cubicBezTo>
                  <a:cubicBezTo>
                    <a:pt x="931" y="683"/>
                    <a:pt x="931" y="683"/>
                    <a:pt x="931" y="683"/>
                  </a:cubicBezTo>
                  <a:cubicBezTo>
                    <a:pt x="930" y="681"/>
                    <a:pt x="930" y="681"/>
                    <a:pt x="930" y="681"/>
                  </a:cubicBezTo>
                  <a:cubicBezTo>
                    <a:pt x="929" y="677"/>
                    <a:pt x="929" y="677"/>
                    <a:pt x="929" y="677"/>
                  </a:cubicBezTo>
                  <a:cubicBezTo>
                    <a:pt x="927" y="676"/>
                    <a:pt x="927" y="676"/>
                    <a:pt x="927" y="676"/>
                  </a:cubicBezTo>
                  <a:cubicBezTo>
                    <a:pt x="922" y="675"/>
                    <a:pt x="922" y="675"/>
                    <a:pt x="922" y="675"/>
                  </a:cubicBezTo>
                  <a:cubicBezTo>
                    <a:pt x="919" y="684"/>
                    <a:pt x="919" y="684"/>
                    <a:pt x="919" y="684"/>
                  </a:cubicBezTo>
                  <a:cubicBezTo>
                    <a:pt x="914" y="691"/>
                    <a:pt x="914" y="691"/>
                    <a:pt x="914" y="691"/>
                  </a:cubicBezTo>
                  <a:cubicBezTo>
                    <a:pt x="900" y="703"/>
                    <a:pt x="900" y="703"/>
                    <a:pt x="900" y="703"/>
                  </a:cubicBezTo>
                  <a:cubicBezTo>
                    <a:pt x="896" y="705"/>
                    <a:pt x="896" y="705"/>
                    <a:pt x="896" y="705"/>
                  </a:cubicBezTo>
                  <a:cubicBezTo>
                    <a:pt x="892" y="706"/>
                    <a:pt x="892" y="706"/>
                    <a:pt x="892" y="706"/>
                  </a:cubicBezTo>
                  <a:cubicBezTo>
                    <a:pt x="877" y="709"/>
                    <a:pt x="877" y="709"/>
                    <a:pt x="877" y="709"/>
                  </a:cubicBezTo>
                  <a:cubicBezTo>
                    <a:pt x="869" y="712"/>
                    <a:pt x="869" y="712"/>
                    <a:pt x="869" y="712"/>
                  </a:cubicBezTo>
                  <a:cubicBezTo>
                    <a:pt x="864" y="713"/>
                    <a:pt x="864" y="713"/>
                    <a:pt x="864" y="713"/>
                  </a:cubicBezTo>
                  <a:cubicBezTo>
                    <a:pt x="850" y="710"/>
                    <a:pt x="850" y="710"/>
                    <a:pt x="850" y="710"/>
                  </a:cubicBezTo>
                  <a:cubicBezTo>
                    <a:pt x="842" y="706"/>
                    <a:pt x="842" y="706"/>
                    <a:pt x="842" y="706"/>
                  </a:cubicBezTo>
                  <a:cubicBezTo>
                    <a:pt x="827" y="706"/>
                    <a:pt x="827" y="706"/>
                    <a:pt x="827" y="706"/>
                  </a:cubicBezTo>
                  <a:cubicBezTo>
                    <a:pt x="818" y="703"/>
                    <a:pt x="818" y="703"/>
                    <a:pt x="818" y="703"/>
                  </a:cubicBezTo>
                  <a:cubicBezTo>
                    <a:pt x="810" y="697"/>
                    <a:pt x="810" y="697"/>
                    <a:pt x="810" y="697"/>
                  </a:cubicBezTo>
                  <a:cubicBezTo>
                    <a:pt x="805" y="689"/>
                    <a:pt x="805" y="689"/>
                    <a:pt x="805" y="689"/>
                  </a:cubicBezTo>
                  <a:cubicBezTo>
                    <a:pt x="805" y="677"/>
                    <a:pt x="805" y="677"/>
                    <a:pt x="805" y="677"/>
                  </a:cubicBezTo>
                  <a:cubicBezTo>
                    <a:pt x="810" y="669"/>
                    <a:pt x="810" y="669"/>
                    <a:pt x="810" y="669"/>
                  </a:cubicBezTo>
                  <a:cubicBezTo>
                    <a:pt x="824" y="654"/>
                    <a:pt x="824" y="654"/>
                    <a:pt x="824" y="654"/>
                  </a:cubicBezTo>
                  <a:cubicBezTo>
                    <a:pt x="829" y="647"/>
                    <a:pt x="829" y="647"/>
                    <a:pt x="829" y="647"/>
                  </a:cubicBezTo>
                  <a:cubicBezTo>
                    <a:pt x="836" y="634"/>
                    <a:pt x="836" y="634"/>
                    <a:pt x="836" y="634"/>
                  </a:cubicBezTo>
                  <a:cubicBezTo>
                    <a:pt x="840" y="629"/>
                    <a:pt x="840" y="629"/>
                    <a:pt x="840" y="629"/>
                  </a:cubicBezTo>
                  <a:cubicBezTo>
                    <a:pt x="845" y="625"/>
                    <a:pt x="845" y="625"/>
                    <a:pt x="845" y="625"/>
                  </a:cubicBezTo>
                  <a:cubicBezTo>
                    <a:pt x="852" y="624"/>
                    <a:pt x="852" y="624"/>
                    <a:pt x="852" y="624"/>
                  </a:cubicBezTo>
                  <a:cubicBezTo>
                    <a:pt x="861" y="624"/>
                    <a:pt x="861" y="624"/>
                    <a:pt x="861" y="624"/>
                  </a:cubicBezTo>
                  <a:cubicBezTo>
                    <a:pt x="872" y="626"/>
                    <a:pt x="872" y="626"/>
                    <a:pt x="872" y="626"/>
                  </a:cubicBezTo>
                  <a:cubicBezTo>
                    <a:pt x="880" y="629"/>
                    <a:pt x="880" y="629"/>
                    <a:pt x="880" y="629"/>
                  </a:cubicBezTo>
                  <a:cubicBezTo>
                    <a:pt x="890" y="636"/>
                    <a:pt x="890" y="636"/>
                    <a:pt x="890" y="636"/>
                  </a:cubicBezTo>
                  <a:cubicBezTo>
                    <a:pt x="892" y="637"/>
                    <a:pt x="892" y="637"/>
                    <a:pt x="892" y="637"/>
                  </a:cubicBezTo>
                  <a:cubicBezTo>
                    <a:pt x="893" y="639"/>
                    <a:pt x="893" y="639"/>
                    <a:pt x="893" y="639"/>
                  </a:cubicBezTo>
                  <a:cubicBezTo>
                    <a:pt x="899" y="648"/>
                    <a:pt x="899" y="648"/>
                    <a:pt x="899" y="648"/>
                  </a:cubicBezTo>
                  <a:cubicBezTo>
                    <a:pt x="901" y="650"/>
                    <a:pt x="901" y="650"/>
                    <a:pt x="901" y="650"/>
                  </a:cubicBezTo>
                  <a:cubicBezTo>
                    <a:pt x="911" y="651"/>
                    <a:pt x="911" y="651"/>
                    <a:pt x="911" y="651"/>
                  </a:cubicBezTo>
                  <a:cubicBezTo>
                    <a:pt x="913" y="651"/>
                    <a:pt x="913" y="651"/>
                    <a:pt x="913" y="651"/>
                  </a:cubicBezTo>
                  <a:cubicBezTo>
                    <a:pt x="917" y="649"/>
                    <a:pt x="917" y="649"/>
                    <a:pt x="917" y="649"/>
                  </a:cubicBezTo>
                  <a:cubicBezTo>
                    <a:pt x="919" y="649"/>
                    <a:pt x="919" y="649"/>
                    <a:pt x="919" y="649"/>
                  </a:cubicBezTo>
                  <a:cubicBezTo>
                    <a:pt x="924" y="650"/>
                    <a:pt x="924" y="650"/>
                    <a:pt x="924" y="650"/>
                  </a:cubicBezTo>
                  <a:cubicBezTo>
                    <a:pt x="932" y="656"/>
                    <a:pt x="932" y="656"/>
                    <a:pt x="932" y="656"/>
                  </a:cubicBezTo>
                  <a:cubicBezTo>
                    <a:pt x="937" y="656"/>
                    <a:pt x="937" y="656"/>
                    <a:pt x="937" y="656"/>
                  </a:cubicBezTo>
                  <a:cubicBezTo>
                    <a:pt x="944" y="653"/>
                    <a:pt x="944" y="653"/>
                    <a:pt x="944" y="653"/>
                  </a:cubicBezTo>
                  <a:cubicBezTo>
                    <a:pt x="948" y="653"/>
                    <a:pt x="948" y="653"/>
                    <a:pt x="948" y="653"/>
                  </a:cubicBezTo>
                  <a:cubicBezTo>
                    <a:pt x="950" y="657"/>
                    <a:pt x="950" y="657"/>
                    <a:pt x="950" y="657"/>
                  </a:cubicBezTo>
                  <a:cubicBezTo>
                    <a:pt x="950" y="659"/>
                    <a:pt x="950" y="659"/>
                    <a:pt x="950" y="659"/>
                  </a:cubicBezTo>
                  <a:cubicBezTo>
                    <a:pt x="949" y="661"/>
                    <a:pt x="949" y="661"/>
                    <a:pt x="949" y="661"/>
                  </a:cubicBezTo>
                  <a:cubicBezTo>
                    <a:pt x="949" y="662"/>
                    <a:pt x="949" y="662"/>
                    <a:pt x="949" y="662"/>
                  </a:cubicBezTo>
                  <a:cubicBezTo>
                    <a:pt x="951" y="664"/>
                    <a:pt x="951" y="664"/>
                    <a:pt x="951" y="664"/>
                  </a:cubicBezTo>
                  <a:cubicBezTo>
                    <a:pt x="952" y="665"/>
                    <a:pt x="952" y="665"/>
                    <a:pt x="952" y="665"/>
                  </a:cubicBezTo>
                  <a:cubicBezTo>
                    <a:pt x="957" y="666"/>
                    <a:pt x="957" y="666"/>
                    <a:pt x="957" y="666"/>
                  </a:cubicBezTo>
                  <a:cubicBezTo>
                    <a:pt x="958" y="667"/>
                    <a:pt x="958" y="667"/>
                    <a:pt x="958" y="667"/>
                  </a:cubicBezTo>
                  <a:cubicBezTo>
                    <a:pt x="962" y="665"/>
                    <a:pt x="962" y="665"/>
                    <a:pt x="962" y="665"/>
                  </a:cubicBezTo>
                  <a:cubicBezTo>
                    <a:pt x="965" y="665"/>
                    <a:pt x="965" y="665"/>
                    <a:pt x="965" y="665"/>
                  </a:cubicBezTo>
                  <a:cubicBezTo>
                    <a:pt x="972" y="666"/>
                    <a:pt x="972" y="666"/>
                    <a:pt x="972" y="666"/>
                  </a:cubicBezTo>
                  <a:cubicBezTo>
                    <a:pt x="976" y="664"/>
                    <a:pt x="976" y="664"/>
                    <a:pt x="976" y="664"/>
                  </a:cubicBezTo>
                  <a:cubicBezTo>
                    <a:pt x="979" y="663"/>
                    <a:pt x="979" y="663"/>
                    <a:pt x="979" y="663"/>
                  </a:cubicBezTo>
                  <a:cubicBezTo>
                    <a:pt x="982" y="662"/>
                    <a:pt x="982" y="662"/>
                    <a:pt x="982" y="662"/>
                  </a:cubicBezTo>
                  <a:cubicBezTo>
                    <a:pt x="984" y="665"/>
                    <a:pt x="984" y="665"/>
                    <a:pt x="984" y="665"/>
                  </a:cubicBezTo>
                  <a:cubicBezTo>
                    <a:pt x="982" y="666"/>
                    <a:pt x="982" y="666"/>
                    <a:pt x="982" y="666"/>
                  </a:cubicBezTo>
                  <a:cubicBezTo>
                    <a:pt x="981" y="667"/>
                    <a:pt x="981" y="667"/>
                    <a:pt x="981" y="667"/>
                  </a:cubicBezTo>
                  <a:cubicBezTo>
                    <a:pt x="979" y="667"/>
                    <a:pt x="979" y="667"/>
                    <a:pt x="979" y="667"/>
                  </a:cubicBezTo>
                  <a:cubicBezTo>
                    <a:pt x="983" y="670"/>
                    <a:pt x="983" y="670"/>
                    <a:pt x="983" y="670"/>
                  </a:cubicBezTo>
                  <a:cubicBezTo>
                    <a:pt x="989" y="667"/>
                    <a:pt x="989" y="667"/>
                    <a:pt x="989" y="667"/>
                  </a:cubicBezTo>
                  <a:cubicBezTo>
                    <a:pt x="995" y="662"/>
                    <a:pt x="995" y="662"/>
                    <a:pt x="995" y="662"/>
                  </a:cubicBezTo>
                  <a:cubicBezTo>
                    <a:pt x="997" y="659"/>
                    <a:pt x="997" y="659"/>
                    <a:pt x="997" y="659"/>
                  </a:cubicBezTo>
                  <a:cubicBezTo>
                    <a:pt x="997" y="659"/>
                    <a:pt x="997" y="659"/>
                    <a:pt x="997" y="659"/>
                  </a:cubicBezTo>
                  <a:cubicBezTo>
                    <a:pt x="995" y="657"/>
                    <a:pt x="995" y="657"/>
                    <a:pt x="995" y="657"/>
                  </a:cubicBezTo>
                  <a:cubicBezTo>
                    <a:pt x="992" y="657"/>
                    <a:pt x="992" y="657"/>
                    <a:pt x="992" y="657"/>
                  </a:cubicBezTo>
                  <a:cubicBezTo>
                    <a:pt x="990" y="658"/>
                    <a:pt x="990" y="658"/>
                    <a:pt x="990" y="658"/>
                  </a:cubicBezTo>
                  <a:cubicBezTo>
                    <a:pt x="988" y="661"/>
                    <a:pt x="988" y="661"/>
                    <a:pt x="988" y="661"/>
                  </a:cubicBezTo>
                  <a:cubicBezTo>
                    <a:pt x="983" y="656"/>
                    <a:pt x="983" y="656"/>
                    <a:pt x="983" y="656"/>
                  </a:cubicBezTo>
                  <a:cubicBezTo>
                    <a:pt x="975" y="641"/>
                    <a:pt x="975" y="641"/>
                    <a:pt x="975" y="641"/>
                  </a:cubicBezTo>
                  <a:cubicBezTo>
                    <a:pt x="971" y="635"/>
                    <a:pt x="971" y="635"/>
                    <a:pt x="971" y="635"/>
                  </a:cubicBezTo>
                  <a:cubicBezTo>
                    <a:pt x="970" y="625"/>
                    <a:pt x="970" y="625"/>
                    <a:pt x="970" y="625"/>
                  </a:cubicBezTo>
                  <a:cubicBezTo>
                    <a:pt x="969" y="620"/>
                    <a:pt x="969" y="620"/>
                    <a:pt x="969" y="620"/>
                  </a:cubicBezTo>
                  <a:cubicBezTo>
                    <a:pt x="962" y="612"/>
                    <a:pt x="962" y="612"/>
                    <a:pt x="962" y="612"/>
                  </a:cubicBezTo>
                  <a:cubicBezTo>
                    <a:pt x="960" y="608"/>
                    <a:pt x="960" y="608"/>
                    <a:pt x="960" y="608"/>
                  </a:cubicBezTo>
                  <a:cubicBezTo>
                    <a:pt x="960" y="606"/>
                    <a:pt x="960" y="606"/>
                    <a:pt x="960" y="606"/>
                  </a:cubicBezTo>
                  <a:cubicBezTo>
                    <a:pt x="959" y="601"/>
                    <a:pt x="959" y="601"/>
                    <a:pt x="959" y="601"/>
                  </a:cubicBezTo>
                  <a:cubicBezTo>
                    <a:pt x="959" y="599"/>
                    <a:pt x="959" y="599"/>
                    <a:pt x="959" y="599"/>
                  </a:cubicBezTo>
                  <a:cubicBezTo>
                    <a:pt x="958" y="598"/>
                    <a:pt x="958" y="598"/>
                    <a:pt x="958" y="598"/>
                  </a:cubicBezTo>
                  <a:cubicBezTo>
                    <a:pt x="954" y="592"/>
                    <a:pt x="954" y="592"/>
                    <a:pt x="954" y="592"/>
                  </a:cubicBezTo>
                  <a:cubicBezTo>
                    <a:pt x="948" y="588"/>
                    <a:pt x="948" y="588"/>
                    <a:pt x="948" y="588"/>
                  </a:cubicBezTo>
                  <a:cubicBezTo>
                    <a:pt x="944" y="581"/>
                    <a:pt x="944" y="581"/>
                    <a:pt x="944" y="581"/>
                  </a:cubicBezTo>
                  <a:cubicBezTo>
                    <a:pt x="941" y="579"/>
                    <a:pt x="941" y="579"/>
                    <a:pt x="941" y="579"/>
                  </a:cubicBezTo>
                  <a:cubicBezTo>
                    <a:pt x="934" y="577"/>
                    <a:pt x="934" y="577"/>
                    <a:pt x="934" y="577"/>
                  </a:cubicBezTo>
                  <a:cubicBezTo>
                    <a:pt x="930" y="573"/>
                    <a:pt x="930" y="573"/>
                    <a:pt x="930" y="573"/>
                  </a:cubicBezTo>
                  <a:cubicBezTo>
                    <a:pt x="924" y="562"/>
                    <a:pt x="924" y="562"/>
                    <a:pt x="924" y="562"/>
                  </a:cubicBezTo>
                  <a:cubicBezTo>
                    <a:pt x="926" y="557"/>
                    <a:pt x="926" y="557"/>
                    <a:pt x="926" y="557"/>
                  </a:cubicBezTo>
                  <a:cubicBezTo>
                    <a:pt x="924" y="553"/>
                    <a:pt x="924" y="553"/>
                    <a:pt x="924" y="553"/>
                  </a:cubicBezTo>
                  <a:cubicBezTo>
                    <a:pt x="920" y="549"/>
                    <a:pt x="920" y="549"/>
                    <a:pt x="920" y="549"/>
                  </a:cubicBezTo>
                  <a:cubicBezTo>
                    <a:pt x="918" y="546"/>
                    <a:pt x="918" y="546"/>
                    <a:pt x="918" y="546"/>
                  </a:cubicBezTo>
                  <a:cubicBezTo>
                    <a:pt x="918" y="541"/>
                    <a:pt x="918" y="541"/>
                    <a:pt x="918" y="541"/>
                  </a:cubicBezTo>
                  <a:cubicBezTo>
                    <a:pt x="919" y="536"/>
                    <a:pt x="919" y="536"/>
                    <a:pt x="919" y="536"/>
                  </a:cubicBezTo>
                  <a:cubicBezTo>
                    <a:pt x="922" y="527"/>
                    <a:pt x="922" y="527"/>
                    <a:pt x="922" y="527"/>
                  </a:cubicBezTo>
                  <a:cubicBezTo>
                    <a:pt x="920" y="522"/>
                    <a:pt x="920" y="522"/>
                    <a:pt x="920" y="522"/>
                  </a:cubicBezTo>
                  <a:cubicBezTo>
                    <a:pt x="922" y="518"/>
                    <a:pt x="922" y="518"/>
                    <a:pt x="922" y="518"/>
                  </a:cubicBezTo>
                  <a:cubicBezTo>
                    <a:pt x="926" y="511"/>
                    <a:pt x="926" y="511"/>
                    <a:pt x="926" y="511"/>
                  </a:cubicBezTo>
                  <a:cubicBezTo>
                    <a:pt x="928" y="497"/>
                    <a:pt x="928" y="497"/>
                    <a:pt x="928" y="497"/>
                  </a:cubicBezTo>
                  <a:cubicBezTo>
                    <a:pt x="932" y="487"/>
                    <a:pt x="932" y="487"/>
                    <a:pt x="932" y="487"/>
                  </a:cubicBezTo>
                  <a:cubicBezTo>
                    <a:pt x="934" y="478"/>
                    <a:pt x="934" y="478"/>
                    <a:pt x="934" y="478"/>
                  </a:cubicBezTo>
                  <a:cubicBezTo>
                    <a:pt x="935" y="470"/>
                    <a:pt x="935" y="470"/>
                    <a:pt x="935" y="470"/>
                  </a:cubicBezTo>
                  <a:cubicBezTo>
                    <a:pt x="934" y="466"/>
                    <a:pt x="934" y="466"/>
                    <a:pt x="934" y="466"/>
                  </a:cubicBezTo>
                  <a:cubicBezTo>
                    <a:pt x="799" y="479"/>
                    <a:pt x="664" y="490"/>
                    <a:pt x="529" y="500"/>
                  </a:cubicBezTo>
                  <a:cubicBezTo>
                    <a:pt x="545" y="485"/>
                    <a:pt x="545" y="485"/>
                    <a:pt x="545" y="485"/>
                  </a:cubicBezTo>
                  <a:cubicBezTo>
                    <a:pt x="543" y="479"/>
                    <a:pt x="543" y="479"/>
                    <a:pt x="543" y="479"/>
                  </a:cubicBezTo>
                  <a:cubicBezTo>
                    <a:pt x="536" y="472"/>
                    <a:pt x="536" y="472"/>
                    <a:pt x="536" y="472"/>
                  </a:cubicBezTo>
                  <a:cubicBezTo>
                    <a:pt x="533" y="465"/>
                    <a:pt x="533" y="465"/>
                    <a:pt x="533" y="465"/>
                  </a:cubicBezTo>
                  <a:cubicBezTo>
                    <a:pt x="533" y="463"/>
                    <a:pt x="533" y="463"/>
                    <a:pt x="533" y="463"/>
                  </a:cubicBezTo>
                  <a:cubicBezTo>
                    <a:pt x="535" y="458"/>
                    <a:pt x="535" y="458"/>
                    <a:pt x="535" y="458"/>
                  </a:cubicBezTo>
                  <a:cubicBezTo>
                    <a:pt x="535" y="456"/>
                    <a:pt x="535" y="456"/>
                    <a:pt x="535" y="456"/>
                  </a:cubicBezTo>
                  <a:cubicBezTo>
                    <a:pt x="536" y="455"/>
                    <a:pt x="536" y="455"/>
                    <a:pt x="536" y="455"/>
                  </a:cubicBezTo>
                  <a:cubicBezTo>
                    <a:pt x="536" y="452"/>
                    <a:pt x="536" y="452"/>
                    <a:pt x="536" y="452"/>
                  </a:cubicBezTo>
                  <a:cubicBezTo>
                    <a:pt x="537" y="449"/>
                    <a:pt x="537" y="449"/>
                    <a:pt x="537" y="449"/>
                  </a:cubicBezTo>
                  <a:cubicBezTo>
                    <a:pt x="535" y="448"/>
                    <a:pt x="535" y="448"/>
                    <a:pt x="535" y="448"/>
                  </a:cubicBezTo>
                  <a:cubicBezTo>
                    <a:pt x="532" y="447"/>
                    <a:pt x="532" y="447"/>
                    <a:pt x="532" y="447"/>
                  </a:cubicBezTo>
                  <a:cubicBezTo>
                    <a:pt x="529" y="443"/>
                    <a:pt x="529" y="443"/>
                    <a:pt x="529" y="443"/>
                  </a:cubicBezTo>
                  <a:cubicBezTo>
                    <a:pt x="526" y="438"/>
                    <a:pt x="526" y="438"/>
                    <a:pt x="526" y="438"/>
                  </a:cubicBezTo>
                  <a:cubicBezTo>
                    <a:pt x="526" y="434"/>
                    <a:pt x="526" y="434"/>
                    <a:pt x="526" y="434"/>
                  </a:cubicBezTo>
                  <a:cubicBezTo>
                    <a:pt x="529" y="432"/>
                    <a:pt x="529" y="432"/>
                    <a:pt x="529" y="432"/>
                  </a:cubicBezTo>
                  <a:cubicBezTo>
                    <a:pt x="534" y="431"/>
                    <a:pt x="534" y="431"/>
                    <a:pt x="534" y="431"/>
                  </a:cubicBezTo>
                  <a:cubicBezTo>
                    <a:pt x="544" y="431"/>
                    <a:pt x="544" y="431"/>
                    <a:pt x="544" y="431"/>
                  </a:cubicBezTo>
                  <a:cubicBezTo>
                    <a:pt x="549" y="429"/>
                    <a:pt x="549" y="429"/>
                    <a:pt x="549" y="429"/>
                  </a:cubicBezTo>
                  <a:cubicBezTo>
                    <a:pt x="551" y="427"/>
                    <a:pt x="551" y="427"/>
                    <a:pt x="551" y="427"/>
                  </a:cubicBezTo>
                  <a:cubicBezTo>
                    <a:pt x="552" y="423"/>
                    <a:pt x="552" y="423"/>
                    <a:pt x="552" y="423"/>
                  </a:cubicBezTo>
                  <a:cubicBezTo>
                    <a:pt x="554" y="407"/>
                    <a:pt x="554" y="407"/>
                    <a:pt x="554" y="407"/>
                  </a:cubicBezTo>
                  <a:cubicBezTo>
                    <a:pt x="555" y="404"/>
                    <a:pt x="555" y="404"/>
                    <a:pt x="555" y="404"/>
                  </a:cubicBezTo>
                  <a:cubicBezTo>
                    <a:pt x="556" y="402"/>
                    <a:pt x="556" y="402"/>
                    <a:pt x="556" y="402"/>
                  </a:cubicBezTo>
                  <a:cubicBezTo>
                    <a:pt x="556" y="397"/>
                    <a:pt x="556" y="397"/>
                    <a:pt x="556" y="397"/>
                  </a:cubicBezTo>
                  <a:cubicBezTo>
                    <a:pt x="555" y="396"/>
                    <a:pt x="555" y="396"/>
                    <a:pt x="555" y="396"/>
                  </a:cubicBezTo>
                  <a:cubicBezTo>
                    <a:pt x="552" y="391"/>
                    <a:pt x="552" y="391"/>
                    <a:pt x="552" y="391"/>
                  </a:cubicBezTo>
                  <a:cubicBezTo>
                    <a:pt x="550" y="388"/>
                    <a:pt x="550" y="388"/>
                    <a:pt x="550" y="388"/>
                  </a:cubicBezTo>
                  <a:cubicBezTo>
                    <a:pt x="549" y="387"/>
                    <a:pt x="549" y="387"/>
                    <a:pt x="549" y="387"/>
                  </a:cubicBezTo>
                  <a:cubicBezTo>
                    <a:pt x="547" y="376"/>
                    <a:pt x="547" y="376"/>
                    <a:pt x="547" y="376"/>
                  </a:cubicBezTo>
                  <a:cubicBezTo>
                    <a:pt x="551" y="368"/>
                    <a:pt x="551" y="368"/>
                    <a:pt x="551" y="368"/>
                  </a:cubicBezTo>
                  <a:cubicBezTo>
                    <a:pt x="565" y="357"/>
                    <a:pt x="565" y="357"/>
                    <a:pt x="565" y="357"/>
                  </a:cubicBezTo>
                  <a:cubicBezTo>
                    <a:pt x="565" y="355"/>
                    <a:pt x="565" y="355"/>
                    <a:pt x="565" y="355"/>
                  </a:cubicBezTo>
                  <a:cubicBezTo>
                    <a:pt x="566" y="352"/>
                    <a:pt x="566" y="352"/>
                    <a:pt x="566" y="352"/>
                  </a:cubicBezTo>
                  <a:cubicBezTo>
                    <a:pt x="566" y="346"/>
                    <a:pt x="566" y="346"/>
                    <a:pt x="566" y="346"/>
                  </a:cubicBezTo>
                  <a:cubicBezTo>
                    <a:pt x="568" y="325"/>
                    <a:pt x="568" y="325"/>
                    <a:pt x="568" y="325"/>
                  </a:cubicBezTo>
                  <a:cubicBezTo>
                    <a:pt x="568" y="320"/>
                    <a:pt x="568" y="320"/>
                    <a:pt x="568" y="320"/>
                  </a:cubicBezTo>
                  <a:cubicBezTo>
                    <a:pt x="569" y="316"/>
                    <a:pt x="569" y="316"/>
                    <a:pt x="569" y="316"/>
                  </a:cubicBezTo>
                  <a:cubicBezTo>
                    <a:pt x="574" y="304"/>
                    <a:pt x="574" y="304"/>
                    <a:pt x="574" y="304"/>
                  </a:cubicBezTo>
                  <a:cubicBezTo>
                    <a:pt x="576" y="294"/>
                    <a:pt x="576" y="294"/>
                    <a:pt x="576" y="294"/>
                  </a:cubicBezTo>
                  <a:cubicBezTo>
                    <a:pt x="578" y="290"/>
                    <a:pt x="578" y="290"/>
                    <a:pt x="578" y="290"/>
                  </a:cubicBezTo>
                  <a:cubicBezTo>
                    <a:pt x="580" y="285"/>
                    <a:pt x="580" y="285"/>
                    <a:pt x="580" y="285"/>
                  </a:cubicBezTo>
                  <a:cubicBezTo>
                    <a:pt x="584" y="283"/>
                    <a:pt x="584" y="283"/>
                    <a:pt x="584" y="283"/>
                  </a:cubicBezTo>
                  <a:cubicBezTo>
                    <a:pt x="593" y="280"/>
                    <a:pt x="593" y="280"/>
                    <a:pt x="593" y="280"/>
                  </a:cubicBezTo>
                  <a:cubicBezTo>
                    <a:pt x="596" y="278"/>
                    <a:pt x="596" y="278"/>
                    <a:pt x="596" y="278"/>
                  </a:cubicBezTo>
                  <a:cubicBezTo>
                    <a:pt x="600" y="275"/>
                    <a:pt x="600" y="275"/>
                    <a:pt x="600" y="275"/>
                  </a:cubicBezTo>
                  <a:cubicBezTo>
                    <a:pt x="609" y="263"/>
                    <a:pt x="609" y="263"/>
                    <a:pt x="609" y="263"/>
                  </a:cubicBezTo>
                  <a:cubicBezTo>
                    <a:pt x="610" y="261"/>
                    <a:pt x="610" y="261"/>
                    <a:pt x="610" y="261"/>
                  </a:cubicBezTo>
                  <a:cubicBezTo>
                    <a:pt x="612" y="256"/>
                    <a:pt x="612" y="256"/>
                    <a:pt x="612" y="256"/>
                  </a:cubicBezTo>
                  <a:cubicBezTo>
                    <a:pt x="613" y="253"/>
                    <a:pt x="613" y="253"/>
                    <a:pt x="613" y="253"/>
                  </a:cubicBezTo>
                  <a:cubicBezTo>
                    <a:pt x="615" y="252"/>
                    <a:pt x="615" y="252"/>
                    <a:pt x="615" y="252"/>
                  </a:cubicBezTo>
                  <a:cubicBezTo>
                    <a:pt x="621" y="249"/>
                    <a:pt x="621" y="249"/>
                    <a:pt x="621" y="249"/>
                  </a:cubicBezTo>
                  <a:cubicBezTo>
                    <a:pt x="628" y="243"/>
                    <a:pt x="628" y="243"/>
                    <a:pt x="628" y="243"/>
                  </a:cubicBezTo>
                  <a:cubicBezTo>
                    <a:pt x="632" y="234"/>
                    <a:pt x="632" y="234"/>
                    <a:pt x="632" y="234"/>
                  </a:cubicBezTo>
                  <a:cubicBezTo>
                    <a:pt x="632" y="226"/>
                    <a:pt x="632" y="226"/>
                    <a:pt x="632" y="226"/>
                  </a:cubicBezTo>
                  <a:cubicBezTo>
                    <a:pt x="625" y="219"/>
                    <a:pt x="625" y="219"/>
                    <a:pt x="625" y="219"/>
                  </a:cubicBezTo>
                  <a:cubicBezTo>
                    <a:pt x="625" y="217"/>
                    <a:pt x="625" y="217"/>
                    <a:pt x="625" y="217"/>
                  </a:cubicBezTo>
                  <a:cubicBezTo>
                    <a:pt x="624" y="215"/>
                    <a:pt x="624" y="215"/>
                    <a:pt x="624" y="215"/>
                  </a:cubicBezTo>
                  <a:cubicBezTo>
                    <a:pt x="625" y="212"/>
                    <a:pt x="625" y="212"/>
                    <a:pt x="625" y="212"/>
                  </a:cubicBezTo>
                  <a:cubicBezTo>
                    <a:pt x="627" y="210"/>
                    <a:pt x="627" y="210"/>
                    <a:pt x="627" y="210"/>
                  </a:cubicBezTo>
                  <a:cubicBezTo>
                    <a:pt x="638" y="210"/>
                    <a:pt x="638" y="210"/>
                    <a:pt x="638" y="210"/>
                  </a:cubicBezTo>
                  <a:cubicBezTo>
                    <a:pt x="644" y="197"/>
                    <a:pt x="644" y="197"/>
                    <a:pt x="644" y="197"/>
                  </a:cubicBezTo>
                  <a:cubicBezTo>
                    <a:pt x="649" y="181"/>
                    <a:pt x="649" y="181"/>
                    <a:pt x="649" y="181"/>
                  </a:cubicBezTo>
                  <a:cubicBezTo>
                    <a:pt x="658" y="170"/>
                    <a:pt x="658" y="170"/>
                    <a:pt x="658" y="170"/>
                  </a:cubicBezTo>
                  <a:cubicBezTo>
                    <a:pt x="658" y="169"/>
                    <a:pt x="658" y="169"/>
                    <a:pt x="658" y="169"/>
                  </a:cubicBezTo>
                  <a:cubicBezTo>
                    <a:pt x="660" y="168"/>
                    <a:pt x="660" y="168"/>
                    <a:pt x="660" y="168"/>
                  </a:cubicBezTo>
                  <a:cubicBezTo>
                    <a:pt x="660" y="164"/>
                    <a:pt x="660" y="164"/>
                    <a:pt x="660" y="164"/>
                  </a:cubicBezTo>
                  <a:cubicBezTo>
                    <a:pt x="658" y="161"/>
                    <a:pt x="658" y="161"/>
                    <a:pt x="658" y="161"/>
                  </a:cubicBezTo>
                  <a:cubicBezTo>
                    <a:pt x="653" y="159"/>
                    <a:pt x="653" y="159"/>
                    <a:pt x="653" y="159"/>
                  </a:cubicBezTo>
                  <a:cubicBezTo>
                    <a:pt x="646" y="159"/>
                    <a:pt x="646" y="159"/>
                    <a:pt x="646" y="159"/>
                  </a:cubicBezTo>
                  <a:cubicBezTo>
                    <a:pt x="643" y="158"/>
                    <a:pt x="643" y="158"/>
                    <a:pt x="643" y="158"/>
                  </a:cubicBezTo>
                  <a:cubicBezTo>
                    <a:pt x="641" y="156"/>
                    <a:pt x="641" y="156"/>
                    <a:pt x="641" y="156"/>
                  </a:cubicBezTo>
                  <a:cubicBezTo>
                    <a:pt x="638" y="146"/>
                    <a:pt x="638" y="146"/>
                    <a:pt x="638" y="146"/>
                  </a:cubicBezTo>
                  <a:cubicBezTo>
                    <a:pt x="633" y="142"/>
                    <a:pt x="633" y="142"/>
                    <a:pt x="633" y="142"/>
                  </a:cubicBezTo>
                  <a:cubicBezTo>
                    <a:pt x="627" y="140"/>
                    <a:pt x="627" y="140"/>
                    <a:pt x="627" y="140"/>
                  </a:cubicBezTo>
                  <a:cubicBezTo>
                    <a:pt x="619" y="136"/>
                    <a:pt x="619" y="136"/>
                    <a:pt x="619" y="136"/>
                  </a:cubicBezTo>
                  <a:cubicBezTo>
                    <a:pt x="617" y="133"/>
                    <a:pt x="617" y="133"/>
                    <a:pt x="617" y="133"/>
                  </a:cubicBezTo>
                  <a:cubicBezTo>
                    <a:pt x="616" y="129"/>
                    <a:pt x="616" y="129"/>
                    <a:pt x="616" y="129"/>
                  </a:cubicBezTo>
                  <a:cubicBezTo>
                    <a:pt x="615" y="119"/>
                    <a:pt x="615" y="119"/>
                    <a:pt x="615" y="119"/>
                  </a:cubicBezTo>
                  <a:cubicBezTo>
                    <a:pt x="615" y="117"/>
                    <a:pt x="615" y="117"/>
                    <a:pt x="615" y="117"/>
                  </a:cubicBezTo>
                  <a:cubicBezTo>
                    <a:pt x="616" y="114"/>
                    <a:pt x="616" y="114"/>
                    <a:pt x="616" y="114"/>
                  </a:cubicBezTo>
                  <a:cubicBezTo>
                    <a:pt x="617" y="111"/>
                    <a:pt x="617" y="111"/>
                    <a:pt x="617" y="111"/>
                  </a:cubicBezTo>
                  <a:cubicBezTo>
                    <a:pt x="616" y="108"/>
                    <a:pt x="616" y="108"/>
                    <a:pt x="616" y="108"/>
                  </a:cubicBezTo>
                  <a:cubicBezTo>
                    <a:pt x="614" y="106"/>
                    <a:pt x="614" y="106"/>
                    <a:pt x="614" y="106"/>
                  </a:cubicBezTo>
                  <a:cubicBezTo>
                    <a:pt x="609" y="104"/>
                    <a:pt x="609" y="104"/>
                    <a:pt x="609" y="104"/>
                  </a:cubicBezTo>
                  <a:cubicBezTo>
                    <a:pt x="607" y="102"/>
                    <a:pt x="607" y="102"/>
                    <a:pt x="607" y="102"/>
                  </a:cubicBezTo>
                  <a:cubicBezTo>
                    <a:pt x="604" y="99"/>
                    <a:pt x="604" y="99"/>
                    <a:pt x="604" y="99"/>
                  </a:cubicBezTo>
                  <a:cubicBezTo>
                    <a:pt x="602" y="95"/>
                    <a:pt x="602" y="95"/>
                    <a:pt x="602" y="95"/>
                  </a:cubicBezTo>
                  <a:cubicBezTo>
                    <a:pt x="600" y="90"/>
                    <a:pt x="600" y="90"/>
                    <a:pt x="600" y="90"/>
                  </a:cubicBezTo>
                  <a:cubicBezTo>
                    <a:pt x="600" y="85"/>
                    <a:pt x="600" y="85"/>
                    <a:pt x="600" y="85"/>
                  </a:cubicBezTo>
                  <a:cubicBezTo>
                    <a:pt x="602" y="81"/>
                    <a:pt x="602" y="81"/>
                    <a:pt x="602" y="81"/>
                  </a:cubicBezTo>
                  <a:cubicBezTo>
                    <a:pt x="607" y="80"/>
                    <a:pt x="607" y="80"/>
                    <a:pt x="607" y="80"/>
                  </a:cubicBezTo>
                  <a:cubicBezTo>
                    <a:pt x="612" y="79"/>
                    <a:pt x="612" y="79"/>
                    <a:pt x="612" y="79"/>
                  </a:cubicBezTo>
                  <a:cubicBezTo>
                    <a:pt x="616" y="78"/>
                    <a:pt x="616" y="78"/>
                    <a:pt x="616" y="78"/>
                  </a:cubicBezTo>
                  <a:cubicBezTo>
                    <a:pt x="619" y="73"/>
                    <a:pt x="619" y="73"/>
                    <a:pt x="619" y="73"/>
                  </a:cubicBezTo>
                  <a:cubicBezTo>
                    <a:pt x="618" y="68"/>
                    <a:pt x="618" y="68"/>
                    <a:pt x="618" y="68"/>
                  </a:cubicBezTo>
                  <a:cubicBezTo>
                    <a:pt x="614" y="66"/>
                    <a:pt x="614" y="66"/>
                    <a:pt x="614" y="66"/>
                  </a:cubicBezTo>
                  <a:cubicBezTo>
                    <a:pt x="603" y="65"/>
                    <a:pt x="603" y="65"/>
                    <a:pt x="603" y="65"/>
                  </a:cubicBezTo>
                  <a:cubicBezTo>
                    <a:pt x="601" y="63"/>
                    <a:pt x="601" y="63"/>
                    <a:pt x="601" y="63"/>
                  </a:cubicBezTo>
                  <a:cubicBezTo>
                    <a:pt x="600" y="59"/>
                    <a:pt x="600" y="59"/>
                    <a:pt x="600" y="59"/>
                  </a:cubicBezTo>
                  <a:cubicBezTo>
                    <a:pt x="601" y="50"/>
                    <a:pt x="601" y="50"/>
                    <a:pt x="601" y="50"/>
                  </a:cubicBezTo>
                  <a:cubicBezTo>
                    <a:pt x="603" y="37"/>
                    <a:pt x="603" y="37"/>
                    <a:pt x="603" y="37"/>
                  </a:cubicBezTo>
                  <a:cubicBezTo>
                    <a:pt x="605" y="35"/>
                    <a:pt x="605" y="35"/>
                    <a:pt x="605" y="35"/>
                  </a:cubicBezTo>
                  <a:cubicBezTo>
                    <a:pt x="607" y="33"/>
                    <a:pt x="607" y="33"/>
                    <a:pt x="607" y="33"/>
                  </a:cubicBezTo>
                  <a:cubicBezTo>
                    <a:pt x="610" y="30"/>
                    <a:pt x="610" y="30"/>
                    <a:pt x="610" y="30"/>
                  </a:cubicBezTo>
                  <a:cubicBezTo>
                    <a:pt x="613" y="25"/>
                    <a:pt x="613" y="25"/>
                    <a:pt x="613" y="25"/>
                  </a:cubicBezTo>
                  <a:cubicBezTo>
                    <a:pt x="614" y="21"/>
                    <a:pt x="614" y="21"/>
                    <a:pt x="614" y="21"/>
                  </a:cubicBezTo>
                  <a:cubicBezTo>
                    <a:pt x="610" y="16"/>
                    <a:pt x="610" y="16"/>
                    <a:pt x="610" y="16"/>
                  </a:cubicBezTo>
                  <a:cubicBezTo>
                    <a:pt x="607" y="14"/>
                    <a:pt x="607" y="14"/>
                    <a:pt x="607" y="14"/>
                  </a:cubicBezTo>
                  <a:cubicBezTo>
                    <a:pt x="605" y="13"/>
                    <a:pt x="605" y="13"/>
                    <a:pt x="605" y="13"/>
                  </a:cubicBezTo>
                  <a:cubicBezTo>
                    <a:pt x="601" y="13"/>
                    <a:pt x="601" y="13"/>
                    <a:pt x="601" y="13"/>
                  </a:cubicBezTo>
                  <a:cubicBezTo>
                    <a:pt x="598" y="12"/>
                    <a:pt x="598" y="12"/>
                    <a:pt x="598" y="12"/>
                  </a:cubicBezTo>
                  <a:cubicBezTo>
                    <a:pt x="595" y="10"/>
                    <a:pt x="595" y="10"/>
                    <a:pt x="595" y="10"/>
                  </a:cubicBezTo>
                  <a:cubicBezTo>
                    <a:pt x="593" y="8"/>
                    <a:pt x="593" y="8"/>
                    <a:pt x="593" y="8"/>
                  </a:cubicBezTo>
                  <a:cubicBezTo>
                    <a:pt x="593" y="0"/>
                    <a:pt x="593" y="0"/>
                    <a:pt x="593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394" y="16"/>
                    <a:pt x="197" y="30"/>
                    <a:pt x="0" y="41"/>
                  </a:cubicBezTo>
                  <a:cubicBezTo>
                    <a:pt x="5" y="123"/>
                    <a:pt x="9" y="206"/>
                    <a:pt x="13" y="289"/>
                  </a:cubicBezTo>
                  <a:cubicBezTo>
                    <a:pt x="13" y="289"/>
                    <a:pt x="13" y="289"/>
                    <a:pt x="13" y="289"/>
                  </a:cubicBezTo>
                  <a:cubicBezTo>
                    <a:pt x="14" y="290"/>
                    <a:pt x="14" y="290"/>
                    <a:pt x="14" y="290"/>
                  </a:cubicBezTo>
                  <a:cubicBezTo>
                    <a:pt x="15" y="291"/>
                    <a:pt x="15" y="291"/>
                    <a:pt x="15" y="291"/>
                  </a:cubicBezTo>
                  <a:cubicBezTo>
                    <a:pt x="18" y="293"/>
                    <a:pt x="18" y="293"/>
                    <a:pt x="18" y="293"/>
                  </a:cubicBezTo>
                  <a:cubicBezTo>
                    <a:pt x="19" y="294"/>
                    <a:pt x="19" y="294"/>
                    <a:pt x="19" y="294"/>
                  </a:cubicBezTo>
                  <a:cubicBezTo>
                    <a:pt x="22" y="296"/>
                    <a:pt x="22" y="296"/>
                    <a:pt x="22" y="296"/>
                  </a:cubicBezTo>
                  <a:cubicBezTo>
                    <a:pt x="23" y="297"/>
                    <a:pt x="23" y="297"/>
                    <a:pt x="23" y="297"/>
                  </a:cubicBezTo>
                  <a:cubicBezTo>
                    <a:pt x="28" y="305"/>
                    <a:pt x="28" y="305"/>
                    <a:pt x="28" y="305"/>
                  </a:cubicBezTo>
                  <a:cubicBezTo>
                    <a:pt x="29" y="305"/>
                    <a:pt x="29" y="305"/>
                    <a:pt x="29" y="305"/>
                  </a:cubicBezTo>
                  <a:cubicBezTo>
                    <a:pt x="30" y="306"/>
                    <a:pt x="30" y="306"/>
                    <a:pt x="30" y="306"/>
                  </a:cubicBezTo>
                  <a:cubicBezTo>
                    <a:pt x="31" y="307"/>
                    <a:pt x="31" y="307"/>
                    <a:pt x="31" y="307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40" y="311"/>
                    <a:pt x="40" y="311"/>
                    <a:pt x="40" y="311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47" y="319"/>
                    <a:pt x="47" y="319"/>
                    <a:pt x="47" y="319"/>
                  </a:cubicBezTo>
                  <a:cubicBezTo>
                    <a:pt x="49" y="322"/>
                    <a:pt x="49" y="322"/>
                    <a:pt x="49" y="322"/>
                  </a:cubicBezTo>
                  <a:cubicBezTo>
                    <a:pt x="50" y="324"/>
                    <a:pt x="50" y="324"/>
                    <a:pt x="50" y="324"/>
                  </a:cubicBezTo>
                  <a:cubicBezTo>
                    <a:pt x="51" y="326"/>
                    <a:pt x="51" y="326"/>
                    <a:pt x="51" y="326"/>
                  </a:cubicBezTo>
                  <a:cubicBezTo>
                    <a:pt x="53" y="330"/>
                    <a:pt x="53" y="330"/>
                    <a:pt x="53" y="330"/>
                  </a:cubicBezTo>
                  <a:cubicBezTo>
                    <a:pt x="58" y="337"/>
                    <a:pt x="58" y="337"/>
                    <a:pt x="58" y="337"/>
                  </a:cubicBezTo>
                  <a:cubicBezTo>
                    <a:pt x="59" y="339"/>
                    <a:pt x="59" y="339"/>
                    <a:pt x="59" y="339"/>
                  </a:cubicBezTo>
                  <a:cubicBezTo>
                    <a:pt x="61" y="349"/>
                    <a:pt x="61" y="349"/>
                    <a:pt x="61" y="349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63" y="353"/>
                    <a:pt x="63" y="353"/>
                    <a:pt x="63" y="353"/>
                  </a:cubicBezTo>
                  <a:cubicBezTo>
                    <a:pt x="64" y="354"/>
                    <a:pt x="64" y="354"/>
                    <a:pt x="64" y="354"/>
                  </a:cubicBezTo>
                  <a:cubicBezTo>
                    <a:pt x="64" y="355"/>
                    <a:pt x="64" y="355"/>
                    <a:pt x="64" y="355"/>
                  </a:cubicBezTo>
                  <a:cubicBezTo>
                    <a:pt x="65" y="356"/>
                    <a:pt x="65" y="356"/>
                    <a:pt x="65" y="356"/>
                  </a:cubicBezTo>
                  <a:cubicBezTo>
                    <a:pt x="65" y="357"/>
                    <a:pt x="65" y="357"/>
                    <a:pt x="65" y="357"/>
                  </a:cubicBezTo>
                  <a:cubicBezTo>
                    <a:pt x="65" y="358"/>
                    <a:pt x="65" y="358"/>
                    <a:pt x="65" y="358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64" y="365"/>
                    <a:pt x="64" y="365"/>
                    <a:pt x="64" y="365"/>
                  </a:cubicBezTo>
                  <a:cubicBezTo>
                    <a:pt x="64" y="371"/>
                    <a:pt x="64" y="371"/>
                    <a:pt x="64" y="371"/>
                  </a:cubicBezTo>
                  <a:cubicBezTo>
                    <a:pt x="64" y="374"/>
                    <a:pt x="64" y="374"/>
                    <a:pt x="64" y="374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3" y="377"/>
                    <a:pt x="63" y="377"/>
                    <a:pt x="63" y="377"/>
                  </a:cubicBezTo>
                  <a:cubicBezTo>
                    <a:pt x="62" y="379"/>
                    <a:pt x="62" y="379"/>
                    <a:pt x="62" y="379"/>
                  </a:cubicBezTo>
                  <a:cubicBezTo>
                    <a:pt x="62" y="381"/>
                    <a:pt x="62" y="381"/>
                    <a:pt x="62" y="381"/>
                  </a:cubicBezTo>
                  <a:cubicBezTo>
                    <a:pt x="63" y="383"/>
                    <a:pt x="63" y="383"/>
                    <a:pt x="63" y="383"/>
                  </a:cubicBezTo>
                  <a:cubicBezTo>
                    <a:pt x="63" y="385"/>
                    <a:pt x="63" y="385"/>
                    <a:pt x="63" y="385"/>
                  </a:cubicBezTo>
                  <a:cubicBezTo>
                    <a:pt x="64" y="387"/>
                    <a:pt x="64" y="387"/>
                    <a:pt x="64" y="387"/>
                  </a:cubicBezTo>
                  <a:cubicBezTo>
                    <a:pt x="65" y="389"/>
                    <a:pt x="65" y="389"/>
                    <a:pt x="65" y="389"/>
                  </a:cubicBezTo>
                  <a:cubicBezTo>
                    <a:pt x="68" y="391"/>
                    <a:pt x="68" y="391"/>
                    <a:pt x="68" y="391"/>
                  </a:cubicBezTo>
                  <a:cubicBezTo>
                    <a:pt x="74" y="397"/>
                    <a:pt x="74" y="397"/>
                    <a:pt x="74" y="397"/>
                  </a:cubicBezTo>
                  <a:cubicBezTo>
                    <a:pt x="76" y="399"/>
                    <a:pt x="76" y="399"/>
                    <a:pt x="76" y="399"/>
                  </a:cubicBezTo>
                  <a:cubicBezTo>
                    <a:pt x="77" y="399"/>
                    <a:pt x="77" y="399"/>
                    <a:pt x="77" y="399"/>
                  </a:cubicBezTo>
                  <a:cubicBezTo>
                    <a:pt x="78" y="400"/>
                    <a:pt x="78" y="400"/>
                    <a:pt x="78" y="400"/>
                  </a:cubicBezTo>
                  <a:cubicBezTo>
                    <a:pt x="83" y="401"/>
                    <a:pt x="83" y="401"/>
                    <a:pt x="83" y="401"/>
                  </a:cubicBezTo>
                  <a:cubicBezTo>
                    <a:pt x="84" y="402"/>
                    <a:pt x="84" y="402"/>
                    <a:pt x="84" y="402"/>
                  </a:cubicBezTo>
                  <a:cubicBezTo>
                    <a:pt x="85" y="402"/>
                    <a:pt x="85" y="402"/>
                    <a:pt x="85" y="402"/>
                  </a:cubicBezTo>
                  <a:cubicBezTo>
                    <a:pt x="86" y="403"/>
                    <a:pt x="86" y="403"/>
                    <a:pt x="86" y="403"/>
                  </a:cubicBezTo>
                  <a:cubicBezTo>
                    <a:pt x="86" y="405"/>
                    <a:pt x="86" y="405"/>
                    <a:pt x="86" y="405"/>
                  </a:cubicBezTo>
                  <a:cubicBezTo>
                    <a:pt x="86" y="406"/>
                    <a:pt x="86" y="406"/>
                    <a:pt x="86" y="406"/>
                  </a:cubicBezTo>
                  <a:cubicBezTo>
                    <a:pt x="85" y="407"/>
                    <a:pt x="85" y="407"/>
                    <a:pt x="85" y="407"/>
                  </a:cubicBezTo>
                  <a:cubicBezTo>
                    <a:pt x="85" y="407"/>
                    <a:pt x="85" y="407"/>
                    <a:pt x="85" y="407"/>
                  </a:cubicBezTo>
                  <a:cubicBezTo>
                    <a:pt x="85" y="407"/>
                    <a:pt x="85" y="407"/>
                    <a:pt x="85" y="407"/>
                  </a:cubicBezTo>
                  <a:cubicBezTo>
                    <a:pt x="83" y="409"/>
                    <a:pt x="83" y="409"/>
                    <a:pt x="83" y="409"/>
                  </a:cubicBezTo>
                  <a:cubicBezTo>
                    <a:pt x="82" y="410"/>
                    <a:pt x="82" y="410"/>
                    <a:pt x="82" y="410"/>
                  </a:cubicBezTo>
                  <a:cubicBezTo>
                    <a:pt x="82" y="411"/>
                    <a:pt x="82" y="411"/>
                    <a:pt x="82" y="411"/>
                  </a:cubicBezTo>
                  <a:cubicBezTo>
                    <a:pt x="83" y="413"/>
                    <a:pt x="83" y="413"/>
                    <a:pt x="83" y="413"/>
                  </a:cubicBezTo>
                  <a:cubicBezTo>
                    <a:pt x="83" y="414"/>
                    <a:pt x="83" y="414"/>
                    <a:pt x="83" y="414"/>
                  </a:cubicBezTo>
                  <a:cubicBezTo>
                    <a:pt x="84" y="415"/>
                    <a:pt x="84" y="415"/>
                    <a:pt x="84" y="415"/>
                  </a:cubicBezTo>
                  <a:cubicBezTo>
                    <a:pt x="85" y="415"/>
                    <a:pt x="85" y="415"/>
                    <a:pt x="85" y="415"/>
                  </a:cubicBezTo>
                  <a:cubicBezTo>
                    <a:pt x="86" y="416"/>
                    <a:pt x="86" y="416"/>
                    <a:pt x="86" y="416"/>
                  </a:cubicBezTo>
                  <a:cubicBezTo>
                    <a:pt x="88" y="416"/>
                    <a:pt x="88" y="416"/>
                    <a:pt x="88" y="416"/>
                  </a:cubicBezTo>
                  <a:cubicBezTo>
                    <a:pt x="89" y="417"/>
                    <a:pt x="89" y="417"/>
                    <a:pt x="89" y="417"/>
                  </a:cubicBezTo>
                  <a:cubicBezTo>
                    <a:pt x="90" y="418"/>
                    <a:pt x="90" y="418"/>
                    <a:pt x="90" y="418"/>
                  </a:cubicBezTo>
                  <a:cubicBezTo>
                    <a:pt x="91" y="419"/>
                    <a:pt x="91" y="419"/>
                    <a:pt x="91" y="419"/>
                  </a:cubicBezTo>
                  <a:cubicBezTo>
                    <a:pt x="92" y="421"/>
                    <a:pt x="92" y="421"/>
                    <a:pt x="92" y="421"/>
                  </a:cubicBezTo>
                  <a:cubicBezTo>
                    <a:pt x="93" y="425"/>
                    <a:pt x="93" y="425"/>
                    <a:pt x="93" y="425"/>
                  </a:cubicBezTo>
                  <a:cubicBezTo>
                    <a:pt x="93" y="427"/>
                    <a:pt x="93" y="427"/>
                    <a:pt x="93" y="427"/>
                  </a:cubicBezTo>
                  <a:cubicBezTo>
                    <a:pt x="94" y="428"/>
                    <a:pt x="94" y="428"/>
                    <a:pt x="94" y="428"/>
                  </a:cubicBezTo>
                  <a:cubicBezTo>
                    <a:pt x="96" y="431"/>
                    <a:pt x="96" y="431"/>
                    <a:pt x="96" y="431"/>
                  </a:cubicBezTo>
                  <a:cubicBezTo>
                    <a:pt x="100" y="435"/>
                    <a:pt x="100" y="435"/>
                    <a:pt x="100" y="435"/>
                  </a:cubicBezTo>
                  <a:cubicBezTo>
                    <a:pt x="103" y="436"/>
                    <a:pt x="103" y="436"/>
                    <a:pt x="103" y="436"/>
                  </a:cubicBezTo>
                  <a:cubicBezTo>
                    <a:pt x="103" y="437"/>
                    <a:pt x="103" y="437"/>
                    <a:pt x="103" y="437"/>
                  </a:cubicBezTo>
                  <a:cubicBezTo>
                    <a:pt x="103" y="438"/>
                    <a:pt x="103" y="438"/>
                    <a:pt x="103" y="438"/>
                  </a:cubicBezTo>
                  <a:cubicBezTo>
                    <a:pt x="101" y="441"/>
                    <a:pt x="101" y="441"/>
                    <a:pt x="101" y="441"/>
                  </a:cubicBezTo>
                  <a:cubicBezTo>
                    <a:pt x="100" y="442"/>
                    <a:pt x="100" y="442"/>
                    <a:pt x="100" y="442"/>
                  </a:cubicBezTo>
                  <a:cubicBezTo>
                    <a:pt x="99" y="445"/>
                    <a:pt x="99" y="445"/>
                    <a:pt x="99" y="445"/>
                  </a:cubicBezTo>
                  <a:cubicBezTo>
                    <a:pt x="99" y="446"/>
                    <a:pt x="99" y="446"/>
                    <a:pt x="99" y="446"/>
                  </a:cubicBezTo>
                  <a:cubicBezTo>
                    <a:pt x="99" y="448"/>
                    <a:pt x="99" y="448"/>
                    <a:pt x="99" y="448"/>
                  </a:cubicBezTo>
                  <a:cubicBezTo>
                    <a:pt x="99" y="450"/>
                    <a:pt x="99" y="450"/>
                    <a:pt x="99" y="450"/>
                  </a:cubicBezTo>
                  <a:cubicBezTo>
                    <a:pt x="100" y="452"/>
                    <a:pt x="100" y="452"/>
                    <a:pt x="100" y="452"/>
                  </a:cubicBezTo>
                  <a:cubicBezTo>
                    <a:pt x="101" y="453"/>
                    <a:pt x="101" y="453"/>
                    <a:pt x="101" y="453"/>
                  </a:cubicBezTo>
                  <a:cubicBezTo>
                    <a:pt x="107" y="457"/>
                    <a:pt x="107" y="457"/>
                    <a:pt x="107" y="457"/>
                  </a:cubicBezTo>
                  <a:cubicBezTo>
                    <a:pt x="109" y="459"/>
                    <a:pt x="109" y="459"/>
                    <a:pt x="109" y="459"/>
                  </a:cubicBezTo>
                  <a:cubicBezTo>
                    <a:pt x="110" y="460"/>
                    <a:pt x="110" y="460"/>
                    <a:pt x="110" y="460"/>
                  </a:cubicBezTo>
                  <a:cubicBezTo>
                    <a:pt x="111" y="462"/>
                    <a:pt x="111" y="462"/>
                    <a:pt x="111" y="462"/>
                  </a:cubicBezTo>
                  <a:cubicBezTo>
                    <a:pt x="111" y="463"/>
                    <a:pt x="111" y="463"/>
                    <a:pt x="111" y="463"/>
                  </a:cubicBezTo>
                  <a:cubicBezTo>
                    <a:pt x="112" y="465"/>
                    <a:pt x="112" y="465"/>
                    <a:pt x="112" y="465"/>
                  </a:cubicBezTo>
                  <a:cubicBezTo>
                    <a:pt x="112" y="467"/>
                    <a:pt x="112" y="467"/>
                    <a:pt x="112" y="467"/>
                  </a:cubicBezTo>
                  <a:cubicBezTo>
                    <a:pt x="113" y="468"/>
                    <a:pt x="113" y="468"/>
                    <a:pt x="113" y="468"/>
                  </a:cubicBezTo>
                  <a:cubicBezTo>
                    <a:pt x="114" y="469"/>
                    <a:pt x="114" y="469"/>
                    <a:pt x="114" y="469"/>
                  </a:cubicBezTo>
                  <a:cubicBezTo>
                    <a:pt x="115" y="471"/>
                    <a:pt x="115" y="471"/>
                    <a:pt x="115" y="471"/>
                  </a:cubicBezTo>
                  <a:cubicBezTo>
                    <a:pt x="116" y="477"/>
                    <a:pt x="116" y="477"/>
                    <a:pt x="116" y="477"/>
                  </a:cubicBezTo>
                  <a:cubicBezTo>
                    <a:pt x="116" y="479"/>
                    <a:pt x="116" y="479"/>
                    <a:pt x="116" y="479"/>
                  </a:cubicBezTo>
                  <a:cubicBezTo>
                    <a:pt x="117" y="479"/>
                    <a:pt x="117" y="479"/>
                    <a:pt x="117" y="479"/>
                  </a:cubicBezTo>
                  <a:cubicBezTo>
                    <a:pt x="118" y="480"/>
                    <a:pt x="118" y="480"/>
                    <a:pt x="118" y="480"/>
                  </a:cubicBezTo>
                  <a:cubicBezTo>
                    <a:pt x="118" y="480"/>
                    <a:pt x="118" y="480"/>
                    <a:pt x="118" y="480"/>
                  </a:cubicBezTo>
                  <a:cubicBezTo>
                    <a:pt x="119" y="481"/>
                    <a:pt x="119" y="481"/>
                    <a:pt x="119" y="481"/>
                  </a:cubicBezTo>
                  <a:cubicBezTo>
                    <a:pt x="119" y="481"/>
                    <a:pt x="119" y="481"/>
                    <a:pt x="119" y="481"/>
                  </a:cubicBezTo>
                  <a:cubicBezTo>
                    <a:pt x="120" y="481"/>
                    <a:pt x="120" y="481"/>
                    <a:pt x="120" y="481"/>
                  </a:cubicBezTo>
                  <a:cubicBezTo>
                    <a:pt x="124" y="479"/>
                    <a:pt x="124" y="479"/>
                    <a:pt x="124" y="479"/>
                  </a:cubicBezTo>
                  <a:cubicBezTo>
                    <a:pt x="128" y="480"/>
                    <a:pt x="128" y="480"/>
                    <a:pt x="128" y="480"/>
                  </a:cubicBezTo>
                  <a:cubicBezTo>
                    <a:pt x="129" y="484"/>
                    <a:pt x="129" y="484"/>
                    <a:pt x="129" y="484"/>
                  </a:cubicBezTo>
                  <a:cubicBezTo>
                    <a:pt x="129" y="495"/>
                    <a:pt x="129" y="495"/>
                    <a:pt x="129" y="495"/>
                  </a:cubicBezTo>
                  <a:cubicBezTo>
                    <a:pt x="129" y="497"/>
                    <a:pt x="129" y="497"/>
                    <a:pt x="129" y="497"/>
                  </a:cubicBezTo>
                  <a:cubicBezTo>
                    <a:pt x="127" y="501"/>
                    <a:pt x="127" y="501"/>
                    <a:pt x="127" y="501"/>
                  </a:cubicBezTo>
                  <a:cubicBezTo>
                    <a:pt x="127" y="504"/>
                    <a:pt x="127" y="504"/>
                    <a:pt x="127" y="504"/>
                  </a:cubicBezTo>
                  <a:cubicBezTo>
                    <a:pt x="133" y="512"/>
                    <a:pt x="133" y="512"/>
                    <a:pt x="133" y="512"/>
                  </a:cubicBezTo>
                  <a:cubicBezTo>
                    <a:pt x="136" y="515"/>
                    <a:pt x="136" y="515"/>
                    <a:pt x="136" y="515"/>
                  </a:cubicBezTo>
                  <a:cubicBezTo>
                    <a:pt x="137" y="516"/>
                    <a:pt x="137" y="516"/>
                    <a:pt x="137" y="516"/>
                  </a:cubicBezTo>
                  <a:cubicBezTo>
                    <a:pt x="137" y="519"/>
                    <a:pt x="137" y="519"/>
                    <a:pt x="137" y="519"/>
                  </a:cubicBezTo>
                  <a:cubicBezTo>
                    <a:pt x="135" y="520"/>
                    <a:pt x="135" y="520"/>
                    <a:pt x="135" y="520"/>
                  </a:cubicBezTo>
                  <a:cubicBezTo>
                    <a:pt x="129" y="522"/>
                    <a:pt x="129" y="522"/>
                    <a:pt x="129" y="522"/>
                  </a:cubicBezTo>
                  <a:cubicBezTo>
                    <a:pt x="127" y="523"/>
                    <a:pt x="127" y="523"/>
                    <a:pt x="127" y="523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27" y="531"/>
                    <a:pt x="127" y="531"/>
                    <a:pt x="127" y="531"/>
                  </a:cubicBezTo>
                  <a:cubicBezTo>
                    <a:pt x="130" y="536"/>
                    <a:pt x="130" y="536"/>
                    <a:pt x="130" y="536"/>
                  </a:cubicBezTo>
                  <a:cubicBezTo>
                    <a:pt x="132" y="538"/>
                    <a:pt x="132" y="538"/>
                    <a:pt x="132" y="538"/>
                  </a:cubicBezTo>
                  <a:cubicBezTo>
                    <a:pt x="134" y="541"/>
                    <a:pt x="134" y="541"/>
                    <a:pt x="134" y="541"/>
                  </a:cubicBezTo>
                  <a:cubicBezTo>
                    <a:pt x="134" y="542"/>
                    <a:pt x="134" y="542"/>
                    <a:pt x="134" y="542"/>
                  </a:cubicBezTo>
                  <a:cubicBezTo>
                    <a:pt x="132" y="545"/>
                    <a:pt x="132" y="545"/>
                    <a:pt x="132" y="545"/>
                  </a:cubicBezTo>
                  <a:cubicBezTo>
                    <a:pt x="129" y="548"/>
                    <a:pt x="129" y="548"/>
                    <a:pt x="129" y="548"/>
                  </a:cubicBezTo>
                  <a:cubicBezTo>
                    <a:pt x="128" y="550"/>
                    <a:pt x="128" y="550"/>
                    <a:pt x="128" y="550"/>
                  </a:cubicBezTo>
                  <a:cubicBezTo>
                    <a:pt x="127" y="552"/>
                    <a:pt x="127" y="552"/>
                    <a:pt x="127" y="552"/>
                  </a:cubicBezTo>
                  <a:cubicBezTo>
                    <a:pt x="127" y="555"/>
                    <a:pt x="127" y="555"/>
                    <a:pt x="127" y="555"/>
                  </a:cubicBezTo>
                  <a:cubicBezTo>
                    <a:pt x="129" y="560"/>
                    <a:pt x="129" y="560"/>
                    <a:pt x="129" y="560"/>
                  </a:cubicBezTo>
                  <a:cubicBezTo>
                    <a:pt x="129" y="562"/>
                    <a:pt x="129" y="562"/>
                    <a:pt x="129" y="562"/>
                  </a:cubicBezTo>
                  <a:cubicBezTo>
                    <a:pt x="129" y="565"/>
                    <a:pt x="129" y="565"/>
                    <a:pt x="129" y="565"/>
                  </a:cubicBezTo>
                  <a:cubicBezTo>
                    <a:pt x="129" y="567"/>
                    <a:pt x="129" y="567"/>
                    <a:pt x="129" y="567"/>
                  </a:cubicBezTo>
                  <a:cubicBezTo>
                    <a:pt x="128" y="572"/>
                    <a:pt x="128" y="572"/>
                    <a:pt x="128" y="572"/>
                  </a:cubicBezTo>
                  <a:cubicBezTo>
                    <a:pt x="121" y="586"/>
                    <a:pt x="121" y="586"/>
                    <a:pt x="121" y="586"/>
                  </a:cubicBezTo>
                  <a:cubicBezTo>
                    <a:pt x="120" y="598"/>
                    <a:pt x="120" y="598"/>
                    <a:pt x="120" y="598"/>
                  </a:cubicBezTo>
                  <a:cubicBezTo>
                    <a:pt x="118" y="602"/>
                    <a:pt x="118" y="602"/>
                    <a:pt x="118" y="602"/>
                  </a:cubicBezTo>
                  <a:cubicBezTo>
                    <a:pt x="111" y="608"/>
                    <a:pt x="111" y="608"/>
                    <a:pt x="111" y="608"/>
                  </a:cubicBezTo>
                  <a:cubicBezTo>
                    <a:pt x="110" y="612"/>
                    <a:pt x="110" y="612"/>
                    <a:pt x="110" y="612"/>
                  </a:cubicBezTo>
                  <a:cubicBezTo>
                    <a:pt x="107" y="624"/>
                    <a:pt x="107" y="624"/>
                    <a:pt x="107" y="624"/>
                  </a:cubicBezTo>
                  <a:cubicBezTo>
                    <a:pt x="107" y="627"/>
                    <a:pt x="107" y="627"/>
                    <a:pt x="107" y="627"/>
                  </a:cubicBezTo>
                  <a:cubicBezTo>
                    <a:pt x="103" y="628"/>
                    <a:pt x="103" y="628"/>
                    <a:pt x="103" y="628"/>
                  </a:cubicBezTo>
                  <a:cubicBezTo>
                    <a:pt x="100" y="631"/>
                    <a:pt x="100" y="631"/>
                    <a:pt x="100" y="631"/>
                  </a:cubicBezTo>
                  <a:cubicBezTo>
                    <a:pt x="98" y="636"/>
                    <a:pt x="98" y="636"/>
                    <a:pt x="98" y="636"/>
                  </a:cubicBezTo>
                  <a:cubicBezTo>
                    <a:pt x="99" y="641"/>
                    <a:pt x="99" y="641"/>
                    <a:pt x="99" y="641"/>
                  </a:cubicBezTo>
                  <a:cubicBezTo>
                    <a:pt x="99" y="642"/>
                    <a:pt x="99" y="642"/>
                    <a:pt x="99" y="642"/>
                  </a:cubicBezTo>
                  <a:cubicBezTo>
                    <a:pt x="101" y="643"/>
                    <a:pt x="101" y="643"/>
                    <a:pt x="101" y="643"/>
                  </a:cubicBezTo>
                  <a:cubicBezTo>
                    <a:pt x="102" y="644"/>
                    <a:pt x="102" y="644"/>
                    <a:pt x="102" y="644"/>
                  </a:cubicBezTo>
                  <a:cubicBezTo>
                    <a:pt x="102" y="649"/>
                    <a:pt x="102" y="649"/>
                    <a:pt x="102" y="649"/>
                  </a:cubicBezTo>
                  <a:cubicBezTo>
                    <a:pt x="102" y="649"/>
                    <a:pt x="102" y="649"/>
                    <a:pt x="102" y="649"/>
                  </a:cubicBezTo>
                  <a:cubicBezTo>
                    <a:pt x="105" y="656"/>
                    <a:pt x="105" y="656"/>
                    <a:pt x="105" y="656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5" y="663"/>
                    <a:pt x="105" y="663"/>
                    <a:pt x="105" y="663"/>
                  </a:cubicBezTo>
                  <a:cubicBezTo>
                    <a:pt x="104" y="666"/>
                    <a:pt x="104" y="666"/>
                    <a:pt x="104" y="666"/>
                  </a:cubicBezTo>
                  <a:cubicBezTo>
                    <a:pt x="99" y="673"/>
                    <a:pt x="99" y="673"/>
                    <a:pt x="99" y="673"/>
                  </a:cubicBezTo>
                  <a:cubicBezTo>
                    <a:pt x="96" y="678"/>
                    <a:pt x="96" y="678"/>
                    <a:pt x="96" y="678"/>
                  </a:cubicBezTo>
                  <a:cubicBezTo>
                    <a:pt x="96" y="683"/>
                    <a:pt x="96" y="683"/>
                    <a:pt x="96" y="683"/>
                  </a:cubicBezTo>
                  <a:cubicBezTo>
                    <a:pt x="97" y="694"/>
                    <a:pt x="97" y="694"/>
                    <a:pt x="97" y="694"/>
                  </a:cubicBezTo>
                  <a:cubicBezTo>
                    <a:pt x="99" y="697"/>
                    <a:pt x="99" y="697"/>
                    <a:pt x="99" y="697"/>
                  </a:cubicBezTo>
                  <a:cubicBezTo>
                    <a:pt x="102" y="700"/>
                    <a:pt x="102" y="700"/>
                    <a:pt x="102" y="700"/>
                  </a:cubicBezTo>
                  <a:cubicBezTo>
                    <a:pt x="106" y="704"/>
                    <a:pt x="106" y="704"/>
                    <a:pt x="106" y="704"/>
                  </a:cubicBezTo>
                  <a:cubicBezTo>
                    <a:pt x="107" y="709"/>
                    <a:pt x="107" y="709"/>
                    <a:pt x="107" y="709"/>
                  </a:cubicBezTo>
                  <a:cubicBezTo>
                    <a:pt x="106" y="712"/>
                    <a:pt x="106" y="712"/>
                    <a:pt x="106" y="712"/>
                  </a:cubicBezTo>
                  <a:cubicBezTo>
                    <a:pt x="105" y="717"/>
                    <a:pt x="105" y="717"/>
                    <a:pt x="105" y="717"/>
                  </a:cubicBezTo>
                  <a:cubicBezTo>
                    <a:pt x="104" y="719"/>
                    <a:pt x="104" y="719"/>
                    <a:pt x="104" y="719"/>
                  </a:cubicBezTo>
                  <a:cubicBezTo>
                    <a:pt x="105" y="722"/>
                    <a:pt x="105" y="722"/>
                    <a:pt x="105" y="722"/>
                  </a:cubicBezTo>
                  <a:cubicBezTo>
                    <a:pt x="107" y="725"/>
                    <a:pt x="107" y="725"/>
                    <a:pt x="107" y="725"/>
                  </a:cubicBezTo>
                  <a:cubicBezTo>
                    <a:pt x="108" y="727"/>
                    <a:pt x="108" y="727"/>
                    <a:pt x="108" y="727"/>
                  </a:cubicBezTo>
                  <a:cubicBezTo>
                    <a:pt x="109" y="731"/>
                    <a:pt x="109" y="731"/>
                    <a:pt x="109" y="731"/>
                  </a:cubicBezTo>
                  <a:cubicBezTo>
                    <a:pt x="110" y="735"/>
                    <a:pt x="110" y="735"/>
                    <a:pt x="110" y="735"/>
                  </a:cubicBezTo>
                  <a:cubicBezTo>
                    <a:pt x="110" y="739"/>
                    <a:pt x="110" y="739"/>
                    <a:pt x="110" y="739"/>
                  </a:cubicBezTo>
                  <a:cubicBezTo>
                    <a:pt x="109" y="744"/>
                    <a:pt x="109" y="744"/>
                    <a:pt x="109" y="744"/>
                  </a:cubicBezTo>
                  <a:cubicBezTo>
                    <a:pt x="106" y="749"/>
                    <a:pt x="106" y="749"/>
                    <a:pt x="106" y="749"/>
                  </a:cubicBezTo>
                  <a:cubicBezTo>
                    <a:pt x="106" y="752"/>
                    <a:pt x="106" y="752"/>
                    <a:pt x="106" y="752"/>
                  </a:cubicBezTo>
                  <a:cubicBezTo>
                    <a:pt x="108" y="754"/>
                    <a:pt x="108" y="754"/>
                    <a:pt x="108" y="754"/>
                  </a:cubicBezTo>
                  <a:cubicBezTo>
                    <a:pt x="96" y="769"/>
                    <a:pt x="96" y="769"/>
                    <a:pt x="96" y="769"/>
                  </a:cubicBezTo>
                  <a:cubicBezTo>
                    <a:pt x="92" y="777"/>
                    <a:pt x="92" y="777"/>
                    <a:pt x="92" y="777"/>
                  </a:cubicBezTo>
                  <a:cubicBezTo>
                    <a:pt x="92" y="779"/>
                    <a:pt x="92" y="779"/>
                    <a:pt x="92" y="779"/>
                  </a:cubicBezTo>
                  <a:cubicBezTo>
                    <a:pt x="94" y="779"/>
                    <a:pt x="94" y="779"/>
                    <a:pt x="94" y="779"/>
                  </a:cubicBezTo>
                  <a:cubicBezTo>
                    <a:pt x="98" y="780"/>
                    <a:pt x="98" y="780"/>
                    <a:pt x="98" y="780"/>
                  </a:cubicBezTo>
                  <a:cubicBezTo>
                    <a:pt x="101" y="784"/>
                    <a:pt x="101" y="784"/>
                    <a:pt x="101" y="784"/>
                  </a:cubicBezTo>
                  <a:cubicBezTo>
                    <a:pt x="99" y="793"/>
                    <a:pt x="98" y="801"/>
                    <a:pt x="97" y="810"/>
                  </a:cubicBezTo>
                  <a:cubicBezTo>
                    <a:pt x="90" y="818"/>
                    <a:pt x="90" y="818"/>
                    <a:pt x="90" y="818"/>
                  </a:cubicBezTo>
                  <a:cubicBezTo>
                    <a:pt x="82" y="820"/>
                    <a:pt x="82" y="820"/>
                    <a:pt x="82" y="820"/>
                  </a:cubicBezTo>
                  <a:cubicBezTo>
                    <a:pt x="75" y="823"/>
                    <a:pt x="75" y="823"/>
                    <a:pt x="75" y="823"/>
                  </a:cubicBezTo>
                  <a:cubicBezTo>
                    <a:pt x="74" y="827"/>
                    <a:pt x="74" y="827"/>
                    <a:pt x="74" y="827"/>
                  </a:cubicBezTo>
                  <a:cubicBezTo>
                    <a:pt x="78" y="837"/>
                    <a:pt x="78" y="837"/>
                    <a:pt x="78" y="837"/>
                  </a:cubicBezTo>
                  <a:cubicBezTo>
                    <a:pt x="84" y="843"/>
                    <a:pt x="84" y="843"/>
                    <a:pt x="84" y="843"/>
                  </a:cubicBezTo>
                  <a:cubicBezTo>
                    <a:pt x="89" y="849"/>
                    <a:pt x="89" y="849"/>
                    <a:pt x="89" y="849"/>
                  </a:cubicBezTo>
                  <a:cubicBezTo>
                    <a:pt x="91" y="846"/>
                    <a:pt x="91" y="846"/>
                    <a:pt x="91" y="846"/>
                  </a:cubicBezTo>
                  <a:cubicBezTo>
                    <a:pt x="97" y="844"/>
                    <a:pt x="97" y="844"/>
                    <a:pt x="97" y="844"/>
                  </a:cubicBezTo>
                  <a:cubicBezTo>
                    <a:pt x="102" y="842"/>
                    <a:pt x="102" y="842"/>
                    <a:pt x="102" y="842"/>
                  </a:cubicBezTo>
                  <a:cubicBezTo>
                    <a:pt x="108" y="839"/>
                    <a:pt x="108" y="839"/>
                    <a:pt x="108" y="839"/>
                  </a:cubicBezTo>
                  <a:cubicBezTo>
                    <a:pt x="115" y="837"/>
                    <a:pt x="122" y="836"/>
                    <a:pt x="129" y="834"/>
                  </a:cubicBezTo>
                  <a:cubicBezTo>
                    <a:pt x="146" y="830"/>
                    <a:pt x="146" y="830"/>
                    <a:pt x="146" y="830"/>
                  </a:cubicBezTo>
                  <a:cubicBezTo>
                    <a:pt x="159" y="828"/>
                    <a:pt x="159" y="828"/>
                    <a:pt x="159" y="828"/>
                  </a:cubicBezTo>
                  <a:cubicBezTo>
                    <a:pt x="169" y="827"/>
                    <a:pt x="169" y="827"/>
                    <a:pt x="169" y="827"/>
                  </a:cubicBezTo>
                  <a:cubicBezTo>
                    <a:pt x="176" y="827"/>
                    <a:pt x="176" y="827"/>
                    <a:pt x="176" y="827"/>
                  </a:cubicBezTo>
                  <a:cubicBezTo>
                    <a:pt x="183" y="827"/>
                    <a:pt x="183" y="827"/>
                    <a:pt x="183" y="827"/>
                  </a:cubicBezTo>
                  <a:cubicBezTo>
                    <a:pt x="192" y="828"/>
                    <a:pt x="192" y="828"/>
                    <a:pt x="192" y="828"/>
                  </a:cubicBezTo>
                  <a:cubicBezTo>
                    <a:pt x="200" y="825"/>
                    <a:pt x="200" y="825"/>
                    <a:pt x="200" y="825"/>
                  </a:cubicBezTo>
                  <a:cubicBezTo>
                    <a:pt x="211" y="823"/>
                    <a:pt x="211" y="823"/>
                    <a:pt x="211" y="823"/>
                  </a:cubicBezTo>
                  <a:cubicBezTo>
                    <a:pt x="223" y="823"/>
                    <a:pt x="223" y="823"/>
                    <a:pt x="223" y="823"/>
                  </a:cubicBezTo>
                  <a:cubicBezTo>
                    <a:pt x="246" y="827"/>
                    <a:pt x="246" y="827"/>
                    <a:pt x="246" y="827"/>
                  </a:cubicBezTo>
                  <a:cubicBezTo>
                    <a:pt x="260" y="831"/>
                    <a:pt x="260" y="831"/>
                    <a:pt x="260" y="831"/>
                  </a:cubicBezTo>
                  <a:cubicBezTo>
                    <a:pt x="285" y="839"/>
                    <a:pt x="285" y="839"/>
                    <a:pt x="285" y="839"/>
                  </a:cubicBezTo>
                  <a:cubicBezTo>
                    <a:pt x="294" y="842"/>
                    <a:pt x="302" y="846"/>
                    <a:pt x="311" y="849"/>
                  </a:cubicBezTo>
                  <a:cubicBezTo>
                    <a:pt x="336" y="857"/>
                    <a:pt x="336" y="857"/>
                    <a:pt x="336" y="857"/>
                  </a:cubicBezTo>
                  <a:cubicBezTo>
                    <a:pt x="366" y="863"/>
                    <a:pt x="366" y="863"/>
                    <a:pt x="366" y="863"/>
                  </a:cubicBezTo>
                  <a:cubicBezTo>
                    <a:pt x="373" y="864"/>
                    <a:pt x="373" y="864"/>
                    <a:pt x="373" y="864"/>
                  </a:cubicBezTo>
                  <a:cubicBezTo>
                    <a:pt x="378" y="865"/>
                    <a:pt x="378" y="865"/>
                    <a:pt x="378" y="865"/>
                  </a:cubicBezTo>
                  <a:cubicBezTo>
                    <a:pt x="383" y="865"/>
                    <a:pt x="383" y="865"/>
                    <a:pt x="383" y="865"/>
                  </a:cubicBezTo>
                  <a:cubicBezTo>
                    <a:pt x="416" y="869"/>
                    <a:pt x="416" y="869"/>
                    <a:pt x="416" y="869"/>
                  </a:cubicBezTo>
                  <a:cubicBezTo>
                    <a:pt x="424" y="869"/>
                    <a:pt x="424" y="869"/>
                    <a:pt x="424" y="869"/>
                  </a:cubicBezTo>
                  <a:cubicBezTo>
                    <a:pt x="431" y="865"/>
                    <a:pt x="431" y="865"/>
                    <a:pt x="431" y="865"/>
                  </a:cubicBezTo>
                  <a:cubicBezTo>
                    <a:pt x="445" y="857"/>
                    <a:pt x="445" y="857"/>
                    <a:pt x="445" y="857"/>
                  </a:cubicBezTo>
                  <a:cubicBezTo>
                    <a:pt x="453" y="853"/>
                    <a:pt x="453" y="853"/>
                    <a:pt x="453" y="853"/>
                  </a:cubicBezTo>
                  <a:cubicBezTo>
                    <a:pt x="462" y="853"/>
                    <a:pt x="462" y="853"/>
                    <a:pt x="462" y="853"/>
                  </a:cubicBezTo>
                  <a:cubicBezTo>
                    <a:pt x="468" y="852"/>
                    <a:pt x="468" y="852"/>
                    <a:pt x="468" y="852"/>
                  </a:cubicBezTo>
                  <a:cubicBezTo>
                    <a:pt x="471" y="849"/>
                    <a:pt x="471" y="849"/>
                    <a:pt x="471" y="849"/>
                  </a:cubicBezTo>
                  <a:cubicBezTo>
                    <a:pt x="466" y="848"/>
                    <a:pt x="466" y="848"/>
                    <a:pt x="466" y="848"/>
                  </a:cubicBezTo>
                  <a:cubicBezTo>
                    <a:pt x="467" y="845"/>
                    <a:pt x="467" y="845"/>
                    <a:pt x="467" y="845"/>
                  </a:cubicBezTo>
                  <a:cubicBezTo>
                    <a:pt x="470" y="844"/>
                    <a:pt x="470" y="844"/>
                    <a:pt x="470" y="844"/>
                  </a:cubicBezTo>
                  <a:cubicBezTo>
                    <a:pt x="476" y="842"/>
                    <a:pt x="476" y="842"/>
                    <a:pt x="476" y="842"/>
                  </a:cubicBezTo>
                  <a:cubicBezTo>
                    <a:pt x="473" y="840"/>
                    <a:pt x="473" y="840"/>
                    <a:pt x="473" y="840"/>
                  </a:cubicBezTo>
                  <a:cubicBezTo>
                    <a:pt x="468" y="840"/>
                    <a:pt x="468" y="840"/>
                    <a:pt x="468" y="840"/>
                  </a:cubicBezTo>
                  <a:cubicBezTo>
                    <a:pt x="463" y="842"/>
                    <a:pt x="463" y="842"/>
                    <a:pt x="463" y="842"/>
                  </a:cubicBezTo>
                  <a:cubicBezTo>
                    <a:pt x="460" y="845"/>
                    <a:pt x="460" y="845"/>
                    <a:pt x="460" y="845"/>
                  </a:cubicBezTo>
                  <a:cubicBezTo>
                    <a:pt x="459" y="845"/>
                    <a:pt x="459" y="845"/>
                    <a:pt x="459" y="845"/>
                  </a:cubicBezTo>
                  <a:cubicBezTo>
                    <a:pt x="457" y="841"/>
                    <a:pt x="457" y="841"/>
                    <a:pt x="457" y="841"/>
                  </a:cubicBezTo>
                  <a:cubicBezTo>
                    <a:pt x="450" y="829"/>
                    <a:pt x="450" y="829"/>
                    <a:pt x="450" y="829"/>
                  </a:cubicBezTo>
                  <a:cubicBezTo>
                    <a:pt x="453" y="827"/>
                    <a:pt x="453" y="827"/>
                    <a:pt x="453" y="827"/>
                  </a:cubicBezTo>
                  <a:cubicBezTo>
                    <a:pt x="459" y="823"/>
                    <a:pt x="459" y="823"/>
                    <a:pt x="459" y="823"/>
                  </a:cubicBezTo>
                  <a:cubicBezTo>
                    <a:pt x="457" y="822"/>
                    <a:pt x="457" y="822"/>
                    <a:pt x="457" y="822"/>
                  </a:cubicBezTo>
                  <a:cubicBezTo>
                    <a:pt x="455" y="822"/>
                    <a:pt x="455" y="822"/>
                    <a:pt x="455" y="822"/>
                  </a:cubicBezTo>
                  <a:cubicBezTo>
                    <a:pt x="453" y="823"/>
                    <a:pt x="453" y="823"/>
                    <a:pt x="453" y="823"/>
                  </a:cubicBezTo>
                  <a:cubicBezTo>
                    <a:pt x="448" y="824"/>
                    <a:pt x="448" y="824"/>
                    <a:pt x="448" y="824"/>
                  </a:cubicBezTo>
                  <a:cubicBezTo>
                    <a:pt x="445" y="827"/>
                    <a:pt x="445" y="827"/>
                    <a:pt x="445" y="827"/>
                  </a:cubicBezTo>
                  <a:cubicBezTo>
                    <a:pt x="443" y="827"/>
                    <a:pt x="443" y="827"/>
                    <a:pt x="443" y="827"/>
                  </a:cubicBezTo>
                  <a:cubicBezTo>
                    <a:pt x="441" y="825"/>
                    <a:pt x="441" y="825"/>
                    <a:pt x="441" y="825"/>
                  </a:cubicBezTo>
                  <a:cubicBezTo>
                    <a:pt x="439" y="821"/>
                    <a:pt x="439" y="821"/>
                    <a:pt x="439" y="821"/>
                  </a:cubicBezTo>
                  <a:cubicBezTo>
                    <a:pt x="437" y="815"/>
                    <a:pt x="437" y="815"/>
                    <a:pt x="437" y="815"/>
                  </a:cubicBezTo>
                  <a:cubicBezTo>
                    <a:pt x="436" y="811"/>
                    <a:pt x="436" y="811"/>
                    <a:pt x="436" y="811"/>
                  </a:cubicBezTo>
                  <a:cubicBezTo>
                    <a:pt x="441" y="814"/>
                    <a:pt x="441" y="814"/>
                    <a:pt x="441" y="814"/>
                  </a:cubicBezTo>
                  <a:cubicBezTo>
                    <a:pt x="442" y="814"/>
                    <a:pt x="442" y="814"/>
                    <a:pt x="442" y="814"/>
                  </a:cubicBezTo>
                  <a:cubicBezTo>
                    <a:pt x="443" y="813"/>
                    <a:pt x="443" y="813"/>
                    <a:pt x="443" y="813"/>
                  </a:cubicBezTo>
                  <a:cubicBezTo>
                    <a:pt x="444" y="809"/>
                    <a:pt x="444" y="809"/>
                    <a:pt x="444" y="809"/>
                  </a:cubicBezTo>
                  <a:cubicBezTo>
                    <a:pt x="445" y="809"/>
                    <a:pt x="445" y="809"/>
                    <a:pt x="445" y="809"/>
                  </a:cubicBezTo>
                  <a:cubicBezTo>
                    <a:pt x="449" y="809"/>
                    <a:pt x="449" y="809"/>
                    <a:pt x="449" y="809"/>
                  </a:cubicBezTo>
                  <a:cubicBezTo>
                    <a:pt x="451" y="812"/>
                    <a:pt x="451" y="812"/>
                    <a:pt x="451" y="812"/>
                  </a:cubicBezTo>
                  <a:cubicBezTo>
                    <a:pt x="450" y="815"/>
                    <a:pt x="450" y="815"/>
                    <a:pt x="450" y="815"/>
                  </a:cubicBezTo>
                  <a:cubicBezTo>
                    <a:pt x="448" y="817"/>
                    <a:pt x="448" y="817"/>
                    <a:pt x="448" y="817"/>
                  </a:cubicBezTo>
                  <a:cubicBezTo>
                    <a:pt x="451" y="817"/>
                    <a:pt x="451" y="817"/>
                    <a:pt x="451" y="817"/>
                  </a:cubicBezTo>
                  <a:cubicBezTo>
                    <a:pt x="453" y="815"/>
                    <a:pt x="453" y="815"/>
                    <a:pt x="453" y="815"/>
                  </a:cubicBezTo>
                  <a:cubicBezTo>
                    <a:pt x="458" y="809"/>
                    <a:pt x="458" y="809"/>
                    <a:pt x="458" y="809"/>
                  </a:cubicBezTo>
                  <a:cubicBezTo>
                    <a:pt x="460" y="808"/>
                    <a:pt x="460" y="808"/>
                    <a:pt x="460" y="808"/>
                  </a:cubicBezTo>
                  <a:cubicBezTo>
                    <a:pt x="478" y="799"/>
                    <a:pt x="478" y="799"/>
                    <a:pt x="478" y="799"/>
                  </a:cubicBezTo>
                  <a:cubicBezTo>
                    <a:pt x="480" y="798"/>
                    <a:pt x="480" y="798"/>
                    <a:pt x="480" y="798"/>
                  </a:cubicBezTo>
                  <a:cubicBezTo>
                    <a:pt x="481" y="794"/>
                    <a:pt x="481" y="794"/>
                    <a:pt x="481" y="794"/>
                  </a:cubicBezTo>
                  <a:cubicBezTo>
                    <a:pt x="481" y="792"/>
                    <a:pt x="481" y="792"/>
                    <a:pt x="481" y="792"/>
                  </a:cubicBezTo>
                  <a:cubicBezTo>
                    <a:pt x="481" y="791"/>
                    <a:pt x="481" y="791"/>
                    <a:pt x="481" y="791"/>
                  </a:cubicBezTo>
                  <a:cubicBezTo>
                    <a:pt x="485" y="791"/>
                    <a:pt x="485" y="791"/>
                    <a:pt x="485" y="791"/>
                  </a:cubicBezTo>
                  <a:cubicBezTo>
                    <a:pt x="487" y="791"/>
                    <a:pt x="487" y="791"/>
                    <a:pt x="487" y="791"/>
                  </a:cubicBezTo>
                  <a:cubicBezTo>
                    <a:pt x="490" y="793"/>
                    <a:pt x="490" y="793"/>
                    <a:pt x="490" y="793"/>
                  </a:cubicBezTo>
                  <a:cubicBezTo>
                    <a:pt x="492" y="793"/>
                    <a:pt x="492" y="793"/>
                    <a:pt x="492" y="793"/>
                  </a:cubicBezTo>
                  <a:cubicBezTo>
                    <a:pt x="498" y="789"/>
                    <a:pt x="498" y="789"/>
                    <a:pt x="498" y="789"/>
                  </a:cubicBezTo>
                  <a:cubicBezTo>
                    <a:pt x="500" y="788"/>
                    <a:pt x="500" y="788"/>
                    <a:pt x="500" y="788"/>
                  </a:cubicBezTo>
                  <a:cubicBezTo>
                    <a:pt x="510" y="789"/>
                    <a:pt x="510" y="789"/>
                    <a:pt x="510" y="789"/>
                  </a:cubicBezTo>
                  <a:cubicBezTo>
                    <a:pt x="513" y="790"/>
                    <a:pt x="513" y="790"/>
                    <a:pt x="513" y="790"/>
                  </a:cubicBezTo>
                  <a:cubicBezTo>
                    <a:pt x="515" y="793"/>
                    <a:pt x="515" y="793"/>
                    <a:pt x="515" y="793"/>
                  </a:cubicBezTo>
                  <a:cubicBezTo>
                    <a:pt x="515" y="796"/>
                    <a:pt x="515" y="796"/>
                    <a:pt x="515" y="796"/>
                  </a:cubicBezTo>
                  <a:cubicBezTo>
                    <a:pt x="515" y="800"/>
                    <a:pt x="515" y="800"/>
                    <a:pt x="515" y="800"/>
                  </a:cubicBezTo>
                  <a:cubicBezTo>
                    <a:pt x="513" y="800"/>
                    <a:pt x="513" y="800"/>
                    <a:pt x="513" y="800"/>
                  </a:cubicBezTo>
                  <a:cubicBezTo>
                    <a:pt x="511" y="797"/>
                    <a:pt x="511" y="797"/>
                    <a:pt x="511" y="797"/>
                  </a:cubicBezTo>
                  <a:cubicBezTo>
                    <a:pt x="510" y="796"/>
                    <a:pt x="510" y="796"/>
                    <a:pt x="510" y="796"/>
                  </a:cubicBezTo>
                  <a:cubicBezTo>
                    <a:pt x="507" y="798"/>
                    <a:pt x="507" y="798"/>
                    <a:pt x="507" y="798"/>
                  </a:cubicBezTo>
                  <a:cubicBezTo>
                    <a:pt x="506" y="803"/>
                    <a:pt x="506" y="803"/>
                    <a:pt x="506" y="803"/>
                  </a:cubicBezTo>
                  <a:cubicBezTo>
                    <a:pt x="505" y="807"/>
                    <a:pt x="505" y="807"/>
                    <a:pt x="505" y="807"/>
                  </a:cubicBezTo>
                  <a:cubicBezTo>
                    <a:pt x="507" y="809"/>
                    <a:pt x="507" y="809"/>
                    <a:pt x="507" y="809"/>
                  </a:cubicBezTo>
                  <a:cubicBezTo>
                    <a:pt x="508" y="811"/>
                    <a:pt x="508" y="811"/>
                    <a:pt x="508" y="811"/>
                  </a:cubicBezTo>
                  <a:cubicBezTo>
                    <a:pt x="508" y="814"/>
                    <a:pt x="508" y="814"/>
                    <a:pt x="508" y="814"/>
                  </a:cubicBezTo>
                  <a:cubicBezTo>
                    <a:pt x="510" y="817"/>
                    <a:pt x="510" y="817"/>
                    <a:pt x="510" y="817"/>
                  </a:cubicBezTo>
                  <a:cubicBezTo>
                    <a:pt x="515" y="815"/>
                    <a:pt x="515" y="815"/>
                    <a:pt x="515" y="815"/>
                  </a:cubicBezTo>
                  <a:cubicBezTo>
                    <a:pt x="523" y="810"/>
                    <a:pt x="523" y="810"/>
                    <a:pt x="523" y="810"/>
                  </a:cubicBezTo>
                  <a:cubicBezTo>
                    <a:pt x="527" y="808"/>
                    <a:pt x="527" y="808"/>
                    <a:pt x="527" y="808"/>
                  </a:cubicBezTo>
                  <a:cubicBezTo>
                    <a:pt x="547" y="806"/>
                    <a:pt x="547" y="806"/>
                    <a:pt x="547" y="806"/>
                  </a:cubicBezTo>
                  <a:cubicBezTo>
                    <a:pt x="552" y="806"/>
                    <a:pt x="552" y="806"/>
                    <a:pt x="552" y="806"/>
                  </a:cubicBezTo>
                  <a:cubicBezTo>
                    <a:pt x="557" y="808"/>
                    <a:pt x="557" y="808"/>
                    <a:pt x="557" y="808"/>
                  </a:cubicBezTo>
                  <a:cubicBezTo>
                    <a:pt x="559" y="811"/>
                    <a:pt x="559" y="811"/>
                    <a:pt x="559" y="811"/>
                  </a:cubicBezTo>
                  <a:cubicBezTo>
                    <a:pt x="559" y="821"/>
                    <a:pt x="559" y="821"/>
                    <a:pt x="559" y="821"/>
                  </a:cubicBezTo>
                  <a:cubicBezTo>
                    <a:pt x="558" y="827"/>
                    <a:pt x="558" y="827"/>
                    <a:pt x="558" y="827"/>
                  </a:cubicBezTo>
                  <a:cubicBezTo>
                    <a:pt x="557" y="831"/>
                    <a:pt x="557" y="831"/>
                    <a:pt x="557" y="831"/>
                  </a:cubicBezTo>
                  <a:cubicBezTo>
                    <a:pt x="558" y="834"/>
                    <a:pt x="558" y="834"/>
                    <a:pt x="558" y="834"/>
                  </a:cubicBezTo>
                  <a:cubicBezTo>
                    <a:pt x="564" y="834"/>
                    <a:pt x="564" y="834"/>
                    <a:pt x="564" y="834"/>
                  </a:cubicBezTo>
                  <a:cubicBezTo>
                    <a:pt x="566" y="833"/>
                    <a:pt x="566" y="833"/>
                    <a:pt x="566" y="833"/>
                  </a:cubicBezTo>
                  <a:cubicBezTo>
                    <a:pt x="571" y="830"/>
                    <a:pt x="571" y="830"/>
                    <a:pt x="571" y="830"/>
                  </a:cubicBezTo>
                  <a:cubicBezTo>
                    <a:pt x="573" y="830"/>
                    <a:pt x="573" y="830"/>
                    <a:pt x="573" y="830"/>
                  </a:cubicBezTo>
                  <a:cubicBezTo>
                    <a:pt x="575" y="831"/>
                    <a:pt x="575" y="831"/>
                    <a:pt x="575" y="831"/>
                  </a:cubicBezTo>
                  <a:cubicBezTo>
                    <a:pt x="576" y="833"/>
                    <a:pt x="576" y="833"/>
                    <a:pt x="576" y="833"/>
                  </a:cubicBezTo>
                  <a:cubicBezTo>
                    <a:pt x="576" y="836"/>
                    <a:pt x="576" y="836"/>
                    <a:pt x="576" y="836"/>
                  </a:cubicBezTo>
                  <a:cubicBezTo>
                    <a:pt x="577" y="839"/>
                    <a:pt x="577" y="839"/>
                    <a:pt x="577" y="839"/>
                  </a:cubicBezTo>
                  <a:cubicBezTo>
                    <a:pt x="579" y="843"/>
                    <a:pt x="579" y="843"/>
                    <a:pt x="579" y="843"/>
                  </a:cubicBezTo>
                  <a:cubicBezTo>
                    <a:pt x="581" y="848"/>
                    <a:pt x="581" y="848"/>
                    <a:pt x="581" y="848"/>
                  </a:cubicBezTo>
                  <a:cubicBezTo>
                    <a:pt x="580" y="853"/>
                    <a:pt x="580" y="853"/>
                    <a:pt x="580" y="853"/>
                  </a:cubicBezTo>
                  <a:cubicBezTo>
                    <a:pt x="577" y="856"/>
                    <a:pt x="577" y="856"/>
                    <a:pt x="577" y="856"/>
                  </a:cubicBezTo>
                  <a:cubicBezTo>
                    <a:pt x="583" y="857"/>
                    <a:pt x="583" y="857"/>
                    <a:pt x="583" y="857"/>
                  </a:cubicBezTo>
                  <a:cubicBezTo>
                    <a:pt x="591" y="855"/>
                    <a:pt x="591" y="855"/>
                    <a:pt x="591" y="855"/>
                  </a:cubicBezTo>
                  <a:cubicBezTo>
                    <a:pt x="600" y="851"/>
                    <a:pt x="600" y="851"/>
                    <a:pt x="600" y="851"/>
                  </a:cubicBezTo>
                  <a:cubicBezTo>
                    <a:pt x="605" y="847"/>
                    <a:pt x="605" y="847"/>
                    <a:pt x="605" y="847"/>
                  </a:cubicBezTo>
                  <a:cubicBezTo>
                    <a:pt x="608" y="849"/>
                    <a:pt x="608" y="849"/>
                    <a:pt x="608" y="849"/>
                  </a:cubicBezTo>
                  <a:cubicBezTo>
                    <a:pt x="608" y="852"/>
                    <a:pt x="608" y="852"/>
                    <a:pt x="608" y="852"/>
                  </a:cubicBezTo>
                  <a:cubicBezTo>
                    <a:pt x="606" y="854"/>
                    <a:pt x="606" y="854"/>
                    <a:pt x="606" y="854"/>
                  </a:cubicBezTo>
                  <a:cubicBezTo>
                    <a:pt x="605" y="857"/>
                    <a:pt x="605" y="857"/>
                    <a:pt x="605" y="857"/>
                  </a:cubicBezTo>
                  <a:cubicBezTo>
                    <a:pt x="607" y="858"/>
                    <a:pt x="607" y="858"/>
                    <a:pt x="607" y="858"/>
                  </a:cubicBezTo>
                  <a:cubicBezTo>
                    <a:pt x="609" y="858"/>
                    <a:pt x="609" y="858"/>
                    <a:pt x="609" y="858"/>
                  </a:cubicBezTo>
                  <a:cubicBezTo>
                    <a:pt x="614" y="858"/>
                    <a:pt x="614" y="858"/>
                    <a:pt x="614" y="858"/>
                  </a:cubicBezTo>
                  <a:cubicBezTo>
                    <a:pt x="620" y="859"/>
                    <a:pt x="620" y="859"/>
                    <a:pt x="620" y="859"/>
                  </a:cubicBezTo>
                  <a:cubicBezTo>
                    <a:pt x="629" y="862"/>
                    <a:pt x="629" y="862"/>
                    <a:pt x="629" y="862"/>
                  </a:cubicBezTo>
                  <a:cubicBezTo>
                    <a:pt x="634" y="865"/>
                    <a:pt x="634" y="865"/>
                    <a:pt x="634" y="865"/>
                  </a:cubicBezTo>
                  <a:cubicBezTo>
                    <a:pt x="635" y="863"/>
                    <a:pt x="635" y="863"/>
                    <a:pt x="635" y="863"/>
                  </a:cubicBezTo>
                  <a:cubicBezTo>
                    <a:pt x="637" y="858"/>
                    <a:pt x="637" y="858"/>
                    <a:pt x="637" y="858"/>
                  </a:cubicBezTo>
                  <a:cubicBezTo>
                    <a:pt x="638" y="855"/>
                    <a:pt x="638" y="855"/>
                    <a:pt x="638" y="855"/>
                  </a:cubicBezTo>
                  <a:cubicBezTo>
                    <a:pt x="637" y="854"/>
                    <a:pt x="637" y="854"/>
                    <a:pt x="637" y="854"/>
                  </a:cubicBezTo>
                  <a:cubicBezTo>
                    <a:pt x="636" y="852"/>
                    <a:pt x="636" y="852"/>
                    <a:pt x="636" y="852"/>
                  </a:cubicBezTo>
                  <a:cubicBezTo>
                    <a:pt x="636" y="850"/>
                    <a:pt x="636" y="850"/>
                    <a:pt x="636" y="850"/>
                  </a:cubicBezTo>
                  <a:cubicBezTo>
                    <a:pt x="636" y="847"/>
                    <a:pt x="636" y="847"/>
                    <a:pt x="636" y="847"/>
                  </a:cubicBezTo>
                  <a:cubicBezTo>
                    <a:pt x="642" y="842"/>
                    <a:pt x="642" y="842"/>
                    <a:pt x="642" y="842"/>
                  </a:cubicBezTo>
                  <a:cubicBezTo>
                    <a:pt x="643" y="838"/>
                    <a:pt x="643" y="838"/>
                    <a:pt x="643" y="838"/>
                  </a:cubicBezTo>
                  <a:cubicBezTo>
                    <a:pt x="640" y="833"/>
                    <a:pt x="640" y="833"/>
                    <a:pt x="640" y="833"/>
                  </a:cubicBezTo>
                  <a:cubicBezTo>
                    <a:pt x="644" y="833"/>
                    <a:pt x="644" y="833"/>
                    <a:pt x="644" y="833"/>
                  </a:cubicBezTo>
                  <a:cubicBezTo>
                    <a:pt x="647" y="834"/>
                    <a:pt x="647" y="834"/>
                    <a:pt x="647" y="834"/>
                  </a:cubicBezTo>
                  <a:cubicBezTo>
                    <a:pt x="649" y="836"/>
                    <a:pt x="649" y="836"/>
                    <a:pt x="649" y="836"/>
                  </a:cubicBezTo>
                  <a:cubicBezTo>
                    <a:pt x="650" y="839"/>
                    <a:pt x="650" y="839"/>
                    <a:pt x="650" y="839"/>
                  </a:cubicBezTo>
                  <a:cubicBezTo>
                    <a:pt x="649" y="843"/>
                    <a:pt x="649" y="843"/>
                    <a:pt x="649" y="843"/>
                  </a:cubicBezTo>
                  <a:cubicBezTo>
                    <a:pt x="648" y="845"/>
                    <a:pt x="648" y="845"/>
                    <a:pt x="648" y="845"/>
                  </a:cubicBezTo>
                  <a:cubicBezTo>
                    <a:pt x="645" y="847"/>
                    <a:pt x="645" y="847"/>
                    <a:pt x="645" y="847"/>
                  </a:cubicBezTo>
                  <a:cubicBezTo>
                    <a:pt x="643" y="849"/>
                    <a:pt x="643" y="849"/>
                    <a:pt x="643" y="849"/>
                  </a:cubicBezTo>
                  <a:cubicBezTo>
                    <a:pt x="641" y="855"/>
                    <a:pt x="641" y="855"/>
                    <a:pt x="641" y="855"/>
                  </a:cubicBezTo>
                  <a:cubicBezTo>
                    <a:pt x="641" y="862"/>
                    <a:pt x="641" y="862"/>
                    <a:pt x="641" y="862"/>
                  </a:cubicBezTo>
                  <a:cubicBezTo>
                    <a:pt x="642" y="868"/>
                    <a:pt x="642" y="868"/>
                    <a:pt x="642" y="868"/>
                  </a:cubicBezTo>
                  <a:cubicBezTo>
                    <a:pt x="646" y="874"/>
                    <a:pt x="646" y="874"/>
                    <a:pt x="646" y="874"/>
                  </a:cubicBezTo>
                  <a:cubicBezTo>
                    <a:pt x="647" y="874"/>
                    <a:pt x="647" y="874"/>
                    <a:pt x="647" y="874"/>
                  </a:cubicBezTo>
                  <a:cubicBezTo>
                    <a:pt x="650" y="875"/>
                    <a:pt x="650" y="875"/>
                    <a:pt x="650" y="875"/>
                  </a:cubicBezTo>
                  <a:cubicBezTo>
                    <a:pt x="651" y="876"/>
                    <a:pt x="651" y="876"/>
                    <a:pt x="651" y="876"/>
                  </a:cubicBezTo>
                  <a:cubicBezTo>
                    <a:pt x="652" y="877"/>
                    <a:pt x="652" y="877"/>
                    <a:pt x="652" y="877"/>
                  </a:cubicBezTo>
                  <a:cubicBezTo>
                    <a:pt x="652" y="882"/>
                    <a:pt x="652" y="882"/>
                    <a:pt x="652" y="882"/>
                  </a:cubicBezTo>
                  <a:cubicBezTo>
                    <a:pt x="653" y="883"/>
                    <a:pt x="653" y="883"/>
                    <a:pt x="653" y="883"/>
                  </a:cubicBezTo>
                  <a:cubicBezTo>
                    <a:pt x="655" y="885"/>
                    <a:pt x="655" y="885"/>
                    <a:pt x="655" y="885"/>
                  </a:cubicBezTo>
                  <a:cubicBezTo>
                    <a:pt x="662" y="889"/>
                    <a:pt x="662" y="889"/>
                    <a:pt x="662" y="889"/>
                  </a:cubicBezTo>
                  <a:cubicBezTo>
                    <a:pt x="675" y="898"/>
                    <a:pt x="675" y="898"/>
                    <a:pt x="675" y="898"/>
                  </a:cubicBezTo>
                  <a:cubicBezTo>
                    <a:pt x="678" y="903"/>
                    <a:pt x="678" y="903"/>
                    <a:pt x="678" y="903"/>
                  </a:cubicBezTo>
                  <a:cubicBezTo>
                    <a:pt x="675" y="909"/>
                    <a:pt x="675" y="909"/>
                    <a:pt x="675" y="909"/>
                  </a:cubicBezTo>
                  <a:cubicBezTo>
                    <a:pt x="675" y="911"/>
                    <a:pt x="675" y="911"/>
                    <a:pt x="675" y="911"/>
                  </a:cubicBezTo>
                  <a:cubicBezTo>
                    <a:pt x="676" y="911"/>
                    <a:pt x="676" y="911"/>
                    <a:pt x="676" y="911"/>
                  </a:cubicBezTo>
                  <a:cubicBezTo>
                    <a:pt x="677" y="913"/>
                    <a:pt x="677" y="913"/>
                    <a:pt x="677" y="913"/>
                  </a:cubicBezTo>
                  <a:cubicBezTo>
                    <a:pt x="678" y="914"/>
                    <a:pt x="678" y="914"/>
                    <a:pt x="678" y="914"/>
                  </a:cubicBezTo>
                  <a:cubicBezTo>
                    <a:pt x="676" y="916"/>
                    <a:pt x="676" y="916"/>
                    <a:pt x="676" y="916"/>
                  </a:cubicBezTo>
                  <a:cubicBezTo>
                    <a:pt x="674" y="918"/>
                    <a:pt x="674" y="918"/>
                    <a:pt x="674" y="918"/>
                  </a:cubicBezTo>
                  <a:cubicBezTo>
                    <a:pt x="670" y="920"/>
                    <a:pt x="670" y="920"/>
                    <a:pt x="670" y="920"/>
                  </a:cubicBezTo>
                  <a:cubicBezTo>
                    <a:pt x="669" y="917"/>
                    <a:pt x="669" y="917"/>
                    <a:pt x="669" y="917"/>
                  </a:cubicBezTo>
                  <a:cubicBezTo>
                    <a:pt x="668" y="915"/>
                    <a:pt x="668" y="915"/>
                    <a:pt x="668" y="915"/>
                  </a:cubicBezTo>
                  <a:cubicBezTo>
                    <a:pt x="667" y="914"/>
                    <a:pt x="667" y="914"/>
                    <a:pt x="667" y="914"/>
                  </a:cubicBezTo>
                  <a:cubicBezTo>
                    <a:pt x="664" y="913"/>
                    <a:pt x="664" y="913"/>
                    <a:pt x="664" y="913"/>
                  </a:cubicBezTo>
                  <a:cubicBezTo>
                    <a:pt x="666" y="910"/>
                    <a:pt x="666" y="910"/>
                    <a:pt x="666" y="910"/>
                  </a:cubicBezTo>
                  <a:cubicBezTo>
                    <a:pt x="667" y="906"/>
                    <a:pt x="667" y="906"/>
                    <a:pt x="667" y="906"/>
                  </a:cubicBezTo>
                  <a:cubicBezTo>
                    <a:pt x="666" y="898"/>
                    <a:pt x="666" y="898"/>
                    <a:pt x="666" y="898"/>
                  </a:cubicBezTo>
                  <a:cubicBezTo>
                    <a:pt x="660" y="901"/>
                    <a:pt x="660" y="901"/>
                    <a:pt x="660" y="901"/>
                  </a:cubicBezTo>
                  <a:cubicBezTo>
                    <a:pt x="655" y="898"/>
                    <a:pt x="655" y="898"/>
                    <a:pt x="655" y="898"/>
                  </a:cubicBezTo>
                  <a:cubicBezTo>
                    <a:pt x="652" y="893"/>
                    <a:pt x="652" y="893"/>
                    <a:pt x="652" y="893"/>
                  </a:cubicBezTo>
                  <a:cubicBezTo>
                    <a:pt x="652" y="889"/>
                    <a:pt x="652" y="889"/>
                    <a:pt x="652" y="889"/>
                  </a:cubicBezTo>
                  <a:cubicBezTo>
                    <a:pt x="647" y="890"/>
                    <a:pt x="647" y="890"/>
                    <a:pt x="647" y="890"/>
                  </a:cubicBezTo>
                  <a:cubicBezTo>
                    <a:pt x="645" y="893"/>
                    <a:pt x="645" y="893"/>
                    <a:pt x="645" y="893"/>
                  </a:cubicBezTo>
                  <a:cubicBezTo>
                    <a:pt x="644" y="897"/>
                    <a:pt x="644" y="897"/>
                    <a:pt x="644" y="897"/>
                  </a:cubicBezTo>
                  <a:cubicBezTo>
                    <a:pt x="641" y="902"/>
                    <a:pt x="641" y="902"/>
                    <a:pt x="641" y="902"/>
                  </a:cubicBezTo>
                  <a:cubicBezTo>
                    <a:pt x="638" y="904"/>
                    <a:pt x="638" y="904"/>
                    <a:pt x="638" y="904"/>
                  </a:cubicBezTo>
                  <a:cubicBezTo>
                    <a:pt x="634" y="906"/>
                    <a:pt x="634" y="906"/>
                    <a:pt x="634" y="906"/>
                  </a:cubicBezTo>
                  <a:cubicBezTo>
                    <a:pt x="631" y="905"/>
                    <a:pt x="631" y="905"/>
                    <a:pt x="631" y="905"/>
                  </a:cubicBezTo>
                  <a:cubicBezTo>
                    <a:pt x="628" y="901"/>
                    <a:pt x="628" y="901"/>
                    <a:pt x="628" y="901"/>
                  </a:cubicBezTo>
                  <a:cubicBezTo>
                    <a:pt x="631" y="912"/>
                    <a:pt x="631" y="912"/>
                    <a:pt x="631" y="912"/>
                  </a:cubicBezTo>
                  <a:cubicBezTo>
                    <a:pt x="641" y="919"/>
                    <a:pt x="641" y="919"/>
                    <a:pt x="641" y="919"/>
                  </a:cubicBezTo>
                  <a:cubicBezTo>
                    <a:pt x="654" y="924"/>
                    <a:pt x="654" y="924"/>
                    <a:pt x="654" y="924"/>
                  </a:cubicBezTo>
                  <a:cubicBezTo>
                    <a:pt x="677" y="926"/>
                    <a:pt x="677" y="926"/>
                    <a:pt x="677" y="926"/>
                  </a:cubicBezTo>
                  <a:cubicBezTo>
                    <a:pt x="679" y="927"/>
                    <a:pt x="679" y="927"/>
                    <a:pt x="679" y="927"/>
                  </a:cubicBezTo>
                  <a:cubicBezTo>
                    <a:pt x="685" y="931"/>
                    <a:pt x="685" y="931"/>
                    <a:pt x="685" y="931"/>
                  </a:cubicBezTo>
                  <a:cubicBezTo>
                    <a:pt x="687" y="932"/>
                    <a:pt x="687" y="932"/>
                    <a:pt x="687" y="932"/>
                  </a:cubicBezTo>
                  <a:cubicBezTo>
                    <a:pt x="690" y="932"/>
                    <a:pt x="690" y="932"/>
                    <a:pt x="690" y="932"/>
                  </a:cubicBezTo>
                  <a:cubicBezTo>
                    <a:pt x="693" y="931"/>
                    <a:pt x="693" y="931"/>
                    <a:pt x="693" y="931"/>
                  </a:cubicBezTo>
                  <a:cubicBezTo>
                    <a:pt x="695" y="929"/>
                    <a:pt x="695" y="929"/>
                    <a:pt x="695" y="929"/>
                  </a:cubicBezTo>
                  <a:cubicBezTo>
                    <a:pt x="695" y="925"/>
                    <a:pt x="695" y="925"/>
                    <a:pt x="695" y="925"/>
                  </a:cubicBezTo>
                  <a:cubicBezTo>
                    <a:pt x="697" y="924"/>
                    <a:pt x="697" y="924"/>
                    <a:pt x="697" y="924"/>
                  </a:cubicBezTo>
                  <a:cubicBezTo>
                    <a:pt x="700" y="924"/>
                    <a:pt x="700" y="924"/>
                    <a:pt x="700" y="924"/>
                  </a:cubicBezTo>
                  <a:cubicBezTo>
                    <a:pt x="703" y="925"/>
                    <a:pt x="703" y="925"/>
                    <a:pt x="703" y="925"/>
                  </a:cubicBezTo>
                  <a:cubicBezTo>
                    <a:pt x="706" y="927"/>
                    <a:pt x="706" y="927"/>
                    <a:pt x="706" y="927"/>
                  </a:cubicBezTo>
                  <a:cubicBezTo>
                    <a:pt x="703" y="928"/>
                    <a:pt x="703" y="928"/>
                    <a:pt x="703" y="928"/>
                  </a:cubicBezTo>
                  <a:cubicBezTo>
                    <a:pt x="702" y="929"/>
                    <a:pt x="702" y="929"/>
                    <a:pt x="702" y="929"/>
                  </a:cubicBezTo>
                  <a:cubicBezTo>
                    <a:pt x="701" y="931"/>
                    <a:pt x="701" y="931"/>
                    <a:pt x="701" y="931"/>
                  </a:cubicBezTo>
                  <a:cubicBezTo>
                    <a:pt x="702" y="934"/>
                    <a:pt x="702" y="934"/>
                    <a:pt x="702" y="934"/>
                  </a:cubicBezTo>
                  <a:cubicBezTo>
                    <a:pt x="708" y="931"/>
                    <a:pt x="708" y="931"/>
                    <a:pt x="708" y="931"/>
                  </a:cubicBezTo>
                  <a:cubicBezTo>
                    <a:pt x="714" y="932"/>
                    <a:pt x="714" y="932"/>
                    <a:pt x="714" y="932"/>
                  </a:cubicBezTo>
                  <a:cubicBezTo>
                    <a:pt x="719" y="935"/>
                    <a:pt x="719" y="935"/>
                    <a:pt x="719" y="935"/>
                  </a:cubicBezTo>
                  <a:cubicBezTo>
                    <a:pt x="730" y="944"/>
                    <a:pt x="730" y="944"/>
                    <a:pt x="730" y="944"/>
                  </a:cubicBezTo>
                  <a:cubicBezTo>
                    <a:pt x="732" y="943"/>
                    <a:pt x="732" y="943"/>
                    <a:pt x="732" y="943"/>
                  </a:cubicBezTo>
                  <a:cubicBezTo>
                    <a:pt x="733" y="942"/>
                    <a:pt x="733" y="942"/>
                    <a:pt x="733" y="942"/>
                  </a:cubicBezTo>
                  <a:cubicBezTo>
                    <a:pt x="733" y="941"/>
                    <a:pt x="733" y="941"/>
                    <a:pt x="733" y="941"/>
                  </a:cubicBezTo>
                  <a:cubicBezTo>
                    <a:pt x="733" y="940"/>
                    <a:pt x="733" y="940"/>
                    <a:pt x="733" y="940"/>
                  </a:cubicBezTo>
                  <a:cubicBezTo>
                    <a:pt x="738" y="937"/>
                    <a:pt x="738" y="937"/>
                    <a:pt x="738" y="937"/>
                  </a:cubicBezTo>
                  <a:cubicBezTo>
                    <a:pt x="739" y="935"/>
                    <a:pt x="739" y="935"/>
                    <a:pt x="739" y="935"/>
                  </a:cubicBezTo>
                  <a:cubicBezTo>
                    <a:pt x="737" y="931"/>
                    <a:pt x="737" y="931"/>
                    <a:pt x="737" y="931"/>
                  </a:cubicBezTo>
                  <a:cubicBezTo>
                    <a:pt x="741" y="932"/>
                    <a:pt x="741" y="932"/>
                    <a:pt x="741" y="932"/>
                  </a:cubicBezTo>
                  <a:cubicBezTo>
                    <a:pt x="745" y="934"/>
                    <a:pt x="745" y="934"/>
                    <a:pt x="745" y="934"/>
                  </a:cubicBezTo>
                  <a:cubicBezTo>
                    <a:pt x="748" y="935"/>
                    <a:pt x="748" y="935"/>
                    <a:pt x="748" y="935"/>
                  </a:cubicBezTo>
                  <a:cubicBezTo>
                    <a:pt x="752" y="933"/>
                    <a:pt x="752" y="933"/>
                    <a:pt x="752" y="933"/>
                  </a:cubicBezTo>
                  <a:cubicBezTo>
                    <a:pt x="754" y="938"/>
                    <a:pt x="754" y="938"/>
                    <a:pt x="754" y="938"/>
                  </a:cubicBezTo>
                  <a:cubicBezTo>
                    <a:pt x="752" y="940"/>
                    <a:pt x="752" y="940"/>
                    <a:pt x="752" y="940"/>
                  </a:cubicBezTo>
                  <a:cubicBezTo>
                    <a:pt x="748" y="941"/>
                    <a:pt x="748" y="941"/>
                    <a:pt x="748" y="941"/>
                  </a:cubicBezTo>
                  <a:cubicBezTo>
                    <a:pt x="747" y="944"/>
                    <a:pt x="747" y="944"/>
                    <a:pt x="747" y="944"/>
                  </a:cubicBezTo>
                  <a:cubicBezTo>
                    <a:pt x="750" y="944"/>
                    <a:pt x="750" y="944"/>
                    <a:pt x="750" y="944"/>
                  </a:cubicBezTo>
                  <a:cubicBezTo>
                    <a:pt x="757" y="946"/>
                    <a:pt x="757" y="946"/>
                    <a:pt x="757" y="946"/>
                  </a:cubicBezTo>
                  <a:cubicBezTo>
                    <a:pt x="759" y="945"/>
                    <a:pt x="759" y="945"/>
                    <a:pt x="759" y="945"/>
                  </a:cubicBezTo>
                  <a:cubicBezTo>
                    <a:pt x="760" y="942"/>
                    <a:pt x="760" y="942"/>
                    <a:pt x="760" y="942"/>
                  </a:cubicBezTo>
                  <a:cubicBezTo>
                    <a:pt x="764" y="942"/>
                    <a:pt x="764" y="942"/>
                    <a:pt x="764" y="942"/>
                  </a:cubicBezTo>
                  <a:cubicBezTo>
                    <a:pt x="767" y="943"/>
                    <a:pt x="767" y="943"/>
                    <a:pt x="767" y="943"/>
                  </a:cubicBezTo>
                  <a:cubicBezTo>
                    <a:pt x="768" y="944"/>
                    <a:pt x="768" y="944"/>
                    <a:pt x="768" y="944"/>
                  </a:cubicBezTo>
                  <a:cubicBezTo>
                    <a:pt x="770" y="943"/>
                    <a:pt x="770" y="943"/>
                    <a:pt x="770" y="943"/>
                  </a:cubicBezTo>
                  <a:cubicBezTo>
                    <a:pt x="771" y="942"/>
                    <a:pt x="771" y="942"/>
                    <a:pt x="771" y="942"/>
                  </a:cubicBezTo>
                  <a:cubicBezTo>
                    <a:pt x="771" y="941"/>
                    <a:pt x="771" y="941"/>
                    <a:pt x="771" y="941"/>
                  </a:cubicBezTo>
                  <a:cubicBezTo>
                    <a:pt x="774" y="939"/>
                    <a:pt x="774" y="939"/>
                    <a:pt x="774" y="939"/>
                  </a:cubicBezTo>
                  <a:cubicBezTo>
                    <a:pt x="774" y="937"/>
                    <a:pt x="774" y="937"/>
                    <a:pt x="774" y="937"/>
                  </a:cubicBezTo>
                  <a:cubicBezTo>
                    <a:pt x="774" y="935"/>
                    <a:pt x="774" y="935"/>
                    <a:pt x="774" y="935"/>
                  </a:cubicBezTo>
                  <a:cubicBezTo>
                    <a:pt x="774" y="933"/>
                    <a:pt x="774" y="933"/>
                    <a:pt x="774" y="933"/>
                  </a:cubicBezTo>
                  <a:cubicBezTo>
                    <a:pt x="776" y="932"/>
                    <a:pt x="776" y="932"/>
                    <a:pt x="776" y="932"/>
                  </a:cubicBezTo>
                  <a:cubicBezTo>
                    <a:pt x="779" y="932"/>
                    <a:pt x="779" y="932"/>
                    <a:pt x="779" y="932"/>
                  </a:cubicBezTo>
                  <a:cubicBezTo>
                    <a:pt x="780" y="934"/>
                    <a:pt x="780" y="934"/>
                    <a:pt x="780" y="934"/>
                  </a:cubicBezTo>
                  <a:cubicBezTo>
                    <a:pt x="782" y="937"/>
                    <a:pt x="782" y="937"/>
                    <a:pt x="782" y="937"/>
                  </a:cubicBezTo>
                  <a:cubicBezTo>
                    <a:pt x="782" y="933"/>
                    <a:pt x="782" y="933"/>
                    <a:pt x="782" y="933"/>
                  </a:cubicBezTo>
                  <a:cubicBezTo>
                    <a:pt x="782" y="924"/>
                    <a:pt x="782" y="924"/>
                    <a:pt x="782" y="924"/>
                  </a:cubicBezTo>
                  <a:cubicBezTo>
                    <a:pt x="782" y="923"/>
                    <a:pt x="781" y="923"/>
                    <a:pt x="781" y="922"/>
                  </a:cubicBezTo>
                  <a:cubicBezTo>
                    <a:pt x="782" y="917"/>
                    <a:pt x="782" y="917"/>
                    <a:pt x="782" y="917"/>
                  </a:cubicBezTo>
                  <a:cubicBezTo>
                    <a:pt x="783" y="914"/>
                    <a:pt x="783" y="914"/>
                    <a:pt x="783" y="914"/>
                  </a:cubicBezTo>
                  <a:cubicBezTo>
                    <a:pt x="784" y="912"/>
                    <a:pt x="784" y="912"/>
                    <a:pt x="784" y="912"/>
                  </a:cubicBezTo>
                  <a:cubicBezTo>
                    <a:pt x="786" y="914"/>
                    <a:pt x="786" y="914"/>
                    <a:pt x="786" y="914"/>
                  </a:cubicBezTo>
                  <a:cubicBezTo>
                    <a:pt x="788" y="917"/>
                    <a:pt x="788" y="917"/>
                    <a:pt x="788" y="917"/>
                  </a:cubicBezTo>
                  <a:cubicBezTo>
                    <a:pt x="790" y="918"/>
                    <a:pt x="790" y="918"/>
                    <a:pt x="790" y="918"/>
                  </a:cubicBezTo>
                  <a:cubicBezTo>
                    <a:pt x="792" y="915"/>
                    <a:pt x="792" y="915"/>
                    <a:pt x="792" y="915"/>
                  </a:cubicBezTo>
                  <a:cubicBezTo>
                    <a:pt x="789" y="911"/>
                    <a:pt x="789" y="911"/>
                    <a:pt x="789" y="911"/>
                  </a:cubicBezTo>
                  <a:cubicBezTo>
                    <a:pt x="790" y="909"/>
                    <a:pt x="790" y="909"/>
                    <a:pt x="790" y="909"/>
                  </a:cubicBezTo>
                  <a:cubicBezTo>
                    <a:pt x="792" y="906"/>
                    <a:pt x="792" y="906"/>
                    <a:pt x="792" y="906"/>
                  </a:cubicBezTo>
                  <a:cubicBezTo>
                    <a:pt x="792" y="901"/>
                    <a:pt x="792" y="901"/>
                    <a:pt x="792" y="901"/>
                  </a:cubicBezTo>
                  <a:cubicBezTo>
                    <a:pt x="787" y="901"/>
                    <a:pt x="787" y="901"/>
                    <a:pt x="787" y="901"/>
                  </a:cubicBezTo>
                  <a:cubicBezTo>
                    <a:pt x="786" y="900"/>
                    <a:pt x="786" y="900"/>
                    <a:pt x="786" y="900"/>
                  </a:cubicBezTo>
                  <a:cubicBezTo>
                    <a:pt x="786" y="897"/>
                    <a:pt x="786" y="897"/>
                    <a:pt x="786" y="897"/>
                  </a:cubicBezTo>
                  <a:cubicBezTo>
                    <a:pt x="787" y="896"/>
                    <a:pt x="787" y="896"/>
                    <a:pt x="787" y="896"/>
                  </a:cubicBezTo>
                  <a:cubicBezTo>
                    <a:pt x="788" y="896"/>
                    <a:pt x="788" y="896"/>
                    <a:pt x="788" y="896"/>
                  </a:cubicBezTo>
                  <a:cubicBezTo>
                    <a:pt x="790" y="896"/>
                    <a:pt x="790" y="896"/>
                    <a:pt x="790" y="896"/>
                  </a:cubicBezTo>
                  <a:cubicBezTo>
                    <a:pt x="791" y="894"/>
                    <a:pt x="791" y="894"/>
                    <a:pt x="791" y="894"/>
                  </a:cubicBezTo>
                  <a:cubicBezTo>
                    <a:pt x="792" y="893"/>
                    <a:pt x="792" y="893"/>
                    <a:pt x="792" y="893"/>
                  </a:cubicBezTo>
                  <a:cubicBezTo>
                    <a:pt x="794" y="892"/>
                    <a:pt x="794" y="892"/>
                    <a:pt x="794" y="892"/>
                  </a:cubicBezTo>
                  <a:cubicBezTo>
                    <a:pt x="796" y="892"/>
                    <a:pt x="796" y="892"/>
                    <a:pt x="796" y="892"/>
                  </a:cubicBezTo>
                  <a:cubicBezTo>
                    <a:pt x="796" y="894"/>
                    <a:pt x="796" y="894"/>
                    <a:pt x="796" y="894"/>
                  </a:cubicBezTo>
                  <a:cubicBezTo>
                    <a:pt x="793" y="896"/>
                    <a:pt x="793" y="896"/>
                    <a:pt x="793" y="896"/>
                  </a:cubicBezTo>
                  <a:cubicBezTo>
                    <a:pt x="795" y="897"/>
                    <a:pt x="795" y="897"/>
                    <a:pt x="795" y="897"/>
                  </a:cubicBezTo>
                  <a:cubicBezTo>
                    <a:pt x="803" y="899"/>
                    <a:pt x="803" y="899"/>
                    <a:pt x="803" y="899"/>
                  </a:cubicBezTo>
                  <a:cubicBezTo>
                    <a:pt x="805" y="897"/>
                    <a:pt x="805" y="897"/>
                    <a:pt x="805" y="897"/>
                  </a:cubicBezTo>
                  <a:cubicBezTo>
                    <a:pt x="807" y="895"/>
                    <a:pt x="807" y="895"/>
                    <a:pt x="807" y="895"/>
                  </a:cubicBezTo>
                  <a:cubicBezTo>
                    <a:pt x="809" y="894"/>
                    <a:pt x="809" y="894"/>
                    <a:pt x="809" y="894"/>
                  </a:cubicBezTo>
                  <a:cubicBezTo>
                    <a:pt x="813" y="898"/>
                    <a:pt x="813" y="898"/>
                    <a:pt x="813" y="898"/>
                  </a:cubicBezTo>
                  <a:cubicBezTo>
                    <a:pt x="817" y="892"/>
                    <a:pt x="817" y="892"/>
                    <a:pt x="817" y="892"/>
                  </a:cubicBezTo>
                  <a:cubicBezTo>
                    <a:pt x="818" y="888"/>
                    <a:pt x="818" y="888"/>
                    <a:pt x="818" y="888"/>
                  </a:cubicBezTo>
                  <a:cubicBezTo>
                    <a:pt x="819" y="885"/>
                    <a:pt x="819" y="885"/>
                    <a:pt x="819" y="885"/>
                  </a:cubicBezTo>
                  <a:cubicBezTo>
                    <a:pt x="819" y="881"/>
                    <a:pt x="819" y="881"/>
                    <a:pt x="819" y="881"/>
                  </a:cubicBezTo>
                  <a:cubicBezTo>
                    <a:pt x="822" y="881"/>
                    <a:pt x="822" y="881"/>
                    <a:pt x="822" y="881"/>
                  </a:cubicBezTo>
                  <a:cubicBezTo>
                    <a:pt x="824" y="882"/>
                    <a:pt x="824" y="882"/>
                    <a:pt x="824" y="882"/>
                  </a:cubicBezTo>
                  <a:cubicBezTo>
                    <a:pt x="824" y="883"/>
                    <a:pt x="824" y="883"/>
                    <a:pt x="824" y="883"/>
                  </a:cubicBezTo>
                  <a:cubicBezTo>
                    <a:pt x="825" y="885"/>
                    <a:pt x="825" y="885"/>
                    <a:pt x="825" y="885"/>
                  </a:cubicBezTo>
                  <a:cubicBezTo>
                    <a:pt x="830" y="891"/>
                    <a:pt x="830" y="891"/>
                    <a:pt x="830" y="891"/>
                  </a:cubicBezTo>
                  <a:cubicBezTo>
                    <a:pt x="832" y="894"/>
                    <a:pt x="832" y="894"/>
                    <a:pt x="832" y="894"/>
                  </a:cubicBezTo>
                  <a:cubicBezTo>
                    <a:pt x="833" y="908"/>
                    <a:pt x="833" y="908"/>
                    <a:pt x="833" y="908"/>
                  </a:cubicBezTo>
                  <a:cubicBezTo>
                    <a:pt x="837" y="901"/>
                    <a:pt x="837" y="901"/>
                    <a:pt x="837" y="901"/>
                  </a:cubicBezTo>
                  <a:cubicBezTo>
                    <a:pt x="838" y="898"/>
                    <a:pt x="838" y="898"/>
                    <a:pt x="838" y="898"/>
                  </a:cubicBezTo>
                  <a:cubicBezTo>
                    <a:pt x="838" y="895"/>
                    <a:pt x="838" y="895"/>
                    <a:pt x="838" y="895"/>
                  </a:cubicBezTo>
                  <a:cubicBezTo>
                    <a:pt x="839" y="893"/>
                    <a:pt x="839" y="893"/>
                    <a:pt x="839" y="893"/>
                  </a:cubicBezTo>
                  <a:cubicBezTo>
                    <a:pt x="840" y="891"/>
                    <a:pt x="840" y="891"/>
                    <a:pt x="840" y="891"/>
                  </a:cubicBezTo>
                  <a:cubicBezTo>
                    <a:pt x="843" y="890"/>
                    <a:pt x="843" y="890"/>
                    <a:pt x="843" y="890"/>
                  </a:cubicBezTo>
                  <a:cubicBezTo>
                    <a:pt x="843" y="892"/>
                    <a:pt x="843" y="892"/>
                    <a:pt x="843" y="892"/>
                  </a:cubicBezTo>
                  <a:cubicBezTo>
                    <a:pt x="844" y="895"/>
                    <a:pt x="844" y="895"/>
                    <a:pt x="844" y="895"/>
                  </a:cubicBezTo>
                  <a:cubicBezTo>
                    <a:pt x="852" y="903"/>
                    <a:pt x="852" y="903"/>
                    <a:pt x="852" y="903"/>
                  </a:cubicBezTo>
                  <a:cubicBezTo>
                    <a:pt x="855" y="907"/>
                    <a:pt x="855" y="907"/>
                    <a:pt x="855" y="907"/>
                  </a:cubicBezTo>
                  <a:cubicBezTo>
                    <a:pt x="856" y="908"/>
                    <a:pt x="856" y="908"/>
                    <a:pt x="856" y="908"/>
                  </a:cubicBezTo>
                  <a:cubicBezTo>
                    <a:pt x="857" y="905"/>
                    <a:pt x="857" y="905"/>
                    <a:pt x="857" y="905"/>
                  </a:cubicBezTo>
                  <a:cubicBezTo>
                    <a:pt x="858" y="901"/>
                    <a:pt x="858" y="901"/>
                    <a:pt x="858" y="901"/>
                  </a:cubicBezTo>
                  <a:cubicBezTo>
                    <a:pt x="858" y="899"/>
                    <a:pt x="858" y="899"/>
                    <a:pt x="858" y="899"/>
                  </a:cubicBezTo>
                  <a:cubicBezTo>
                    <a:pt x="861" y="899"/>
                    <a:pt x="861" y="899"/>
                    <a:pt x="861" y="899"/>
                  </a:cubicBezTo>
                  <a:cubicBezTo>
                    <a:pt x="862" y="901"/>
                    <a:pt x="862" y="901"/>
                    <a:pt x="862" y="901"/>
                  </a:cubicBezTo>
                  <a:cubicBezTo>
                    <a:pt x="863" y="904"/>
                    <a:pt x="863" y="904"/>
                    <a:pt x="863" y="904"/>
                  </a:cubicBezTo>
                  <a:cubicBezTo>
                    <a:pt x="864" y="907"/>
                    <a:pt x="864" y="907"/>
                    <a:pt x="864" y="907"/>
                  </a:cubicBezTo>
                  <a:cubicBezTo>
                    <a:pt x="864" y="910"/>
                    <a:pt x="864" y="910"/>
                    <a:pt x="864" y="910"/>
                  </a:cubicBezTo>
                  <a:cubicBezTo>
                    <a:pt x="863" y="913"/>
                    <a:pt x="863" y="913"/>
                    <a:pt x="863" y="913"/>
                  </a:cubicBezTo>
                  <a:cubicBezTo>
                    <a:pt x="863" y="916"/>
                    <a:pt x="863" y="916"/>
                    <a:pt x="863" y="916"/>
                  </a:cubicBezTo>
                  <a:cubicBezTo>
                    <a:pt x="862" y="919"/>
                    <a:pt x="862" y="919"/>
                    <a:pt x="862" y="919"/>
                  </a:cubicBezTo>
                  <a:cubicBezTo>
                    <a:pt x="861" y="921"/>
                    <a:pt x="861" y="921"/>
                    <a:pt x="861" y="921"/>
                  </a:cubicBezTo>
                  <a:cubicBezTo>
                    <a:pt x="861" y="924"/>
                    <a:pt x="861" y="924"/>
                    <a:pt x="861" y="924"/>
                  </a:cubicBezTo>
                  <a:cubicBezTo>
                    <a:pt x="862" y="926"/>
                    <a:pt x="862" y="926"/>
                    <a:pt x="862" y="926"/>
                  </a:cubicBezTo>
                  <a:cubicBezTo>
                    <a:pt x="867" y="930"/>
                    <a:pt x="867" y="930"/>
                    <a:pt x="867" y="930"/>
                  </a:cubicBezTo>
                  <a:cubicBezTo>
                    <a:pt x="868" y="932"/>
                    <a:pt x="868" y="932"/>
                    <a:pt x="868" y="932"/>
                  </a:cubicBezTo>
                  <a:cubicBezTo>
                    <a:pt x="869" y="935"/>
                    <a:pt x="869" y="935"/>
                    <a:pt x="869" y="935"/>
                  </a:cubicBezTo>
                  <a:cubicBezTo>
                    <a:pt x="869" y="938"/>
                    <a:pt x="869" y="938"/>
                    <a:pt x="869" y="938"/>
                  </a:cubicBezTo>
                  <a:cubicBezTo>
                    <a:pt x="869" y="941"/>
                    <a:pt x="869" y="941"/>
                    <a:pt x="869" y="941"/>
                  </a:cubicBezTo>
                  <a:cubicBezTo>
                    <a:pt x="868" y="942"/>
                    <a:pt x="868" y="942"/>
                    <a:pt x="868" y="942"/>
                  </a:cubicBezTo>
                  <a:cubicBezTo>
                    <a:pt x="871" y="943"/>
                    <a:pt x="871" y="943"/>
                    <a:pt x="871" y="943"/>
                  </a:cubicBezTo>
                  <a:cubicBezTo>
                    <a:pt x="878" y="940"/>
                    <a:pt x="878" y="940"/>
                    <a:pt x="878" y="940"/>
                  </a:cubicBezTo>
                  <a:cubicBezTo>
                    <a:pt x="888" y="932"/>
                    <a:pt x="888" y="932"/>
                    <a:pt x="888" y="932"/>
                  </a:cubicBezTo>
                  <a:cubicBezTo>
                    <a:pt x="892" y="930"/>
                    <a:pt x="892" y="930"/>
                    <a:pt x="892" y="930"/>
                  </a:cubicBezTo>
                  <a:cubicBezTo>
                    <a:pt x="895" y="927"/>
                    <a:pt x="895" y="927"/>
                    <a:pt x="895" y="927"/>
                  </a:cubicBezTo>
                  <a:cubicBezTo>
                    <a:pt x="897" y="923"/>
                    <a:pt x="897" y="923"/>
                    <a:pt x="897" y="923"/>
                  </a:cubicBezTo>
                  <a:cubicBezTo>
                    <a:pt x="900" y="920"/>
                    <a:pt x="900" y="920"/>
                    <a:pt x="900" y="920"/>
                  </a:cubicBezTo>
                  <a:cubicBezTo>
                    <a:pt x="901" y="919"/>
                    <a:pt x="901" y="919"/>
                    <a:pt x="901" y="919"/>
                  </a:cubicBezTo>
                  <a:cubicBezTo>
                    <a:pt x="905" y="909"/>
                    <a:pt x="905" y="909"/>
                    <a:pt x="905" y="909"/>
                  </a:cubicBezTo>
                  <a:cubicBezTo>
                    <a:pt x="906" y="905"/>
                    <a:pt x="906" y="905"/>
                    <a:pt x="906" y="905"/>
                  </a:cubicBezTo>
                  <a:cubicBezTo>
                    <a:pt x="900" y="906"/>
                    <a:pt x="900" y="906"/>
                    <a:pt x="900" y="906"/>
                  </a:cubicBezTo>
                  <a:cubicBezTo>
                    <a:pt x="895" y="900"/>
                    <a:pt x="895" y="900"/>
                    <a:pt x="895" y="900"/>
                  </a:cubicBezTo>
                  <a:cubicBezTo>
                    <a:pt x="896" y="892"/>
                    <a:pt x="896" y="892"/>
                    <a:pt x="896" y="892"/>
                  </a:cubicBezTo>
                  <a:cubicBezTo>
                    <a:pt x="902" y="892"/>
                    <a:pt x="902" y="892"/>
                    <a:pt x="902" y="892"/>
                  </a:cubicBezTo>
                  <a:cubicBezTo>
                    <a:pt x="900" y="888"/>
                    <a:pt x="900" y="888"/>
                    <a:pt x="900" y="888"/>
                  </a:cubicBezTo>
                  <a:cubicBezTo>
                    <a:pt x="901" y="885"/>
                    <a:pt x="901" y="885"/>
                    <a:pt x="901" y="885"/>
                  </a:cubicBezTo>
                  <a:cubicBezTo>
                    <a:pt x="905" y="886"/>
                    <a:pt x="905" y="886"/>
                    <a:pt x="905" y="886"/>
                  </a:cubicBezTo>
                  <a:cubicBezTo>
                    <a:pt x="908" y="889"/>
                    <a:pt x="908" y="889"/>
                    <a:pt x="908" y="889"/>
                  </a:cubicBezTo>
                  <a:cubicBezTo>
                    <a:pt x="912" y="887"/>
                    <a:pt x="912" y="887"/>
                    <a:pt x="912" y="887"/>
                  </a:cubicBezTo>
                  <a:cubicBezTo>
                    <a:pt x="912" y="886"/>
                    <a:pt x="912" y="886"/>
                    <a:pt x="912" y="886"/>
                  </a:cubicBezTo>
                  <a:cubicBezTo>
                    <a:pt x="908" y="884"/>
                    <a:pt x="908" y="884"/>
                    <a:pt x="908" y="884"/>
                  </a:cubicBezTo>
                  <a:cubicBezTo>
                    <a:pt x="905" y="881"/>
                    <a:pt x="905" y="881"/>
                    <a:pt x="905" y="881"/>
                  </a:cubicBezTo>
                  <a:cubicBezTo>
                    <a:pt x="903" y="878"/>
                    <a:pt x="903" y="878"/>
                    <a:pt x="903" y="878"/>
                  </a:cubicBezTo>
                  <a:cubicBezTo>
                    <a:pt x="902" y="873"/>
                    <a:pt x="902" y="873"/>
                    <a:pt x="902" y="873"/>
                  </a:cubicBezTo>
                  <a:cubicBezTo>
                    <a:pt x="904" y="873"/>
                    <a:pt x="904" y="873"/>
                    <a:pt x="904" y="873"/>
                  </a:cubicBezTo>
                  <a:cubicBezTo>
                    <a:pt x="905" y="874"/>
                    <a:pt x="905" y="874"/>
                    <a:pt x="905" y="874"/>
                  </a:cubicBezTo>
                  <a:cubicBezTo>
                    <a:pt x="906" y="876"/>
                    <a:pt x="906" y="876"/>
                    <a:pt x="906" y="876"/>
                  </a:cubicBezTo>
                  <a:cubicBezTo>
                    <a:pt x="907" y="878"/>
                    <a:pt x="907" y="878"/>
                    <a:pt x="907" y="878"/>
                  </a:cubicBezTo>
                  <a:cubicBezTo>
                    <a:pt x="907" y="871"/>
                    <a:pt x="907" y="871"/>
                    <a:pt x="907" y="871"/>
                  </a:cubicBezTo>
                  <a:cubicBezTo>
                    <a:pt x="906" y="869"/>
                    <a:pt x="906" y="869"/>
                    <a:pt x="906" y="869"/>
                  </a:cubicBezTo>
                  <a:cubicBezTo>
                    <a:pt x="905" y="868"/>
                    <a:pt x="905" y="868"/>
                    <a:pt x="905" y="868"/>
                  </a:cubicBezTo>
                  <a:cubicBezTo>
                    <a:pt x="904" y="866"/>
                    <a:pt x="904" y="866"/>
                    <a:pt x="904" y="866"/>
                  </a:cubicBezTo>
                  <a:cubicBezTo>
                    <a:pt x="903" y="865"/>
                    <a:pt x="903" y="865"/>
                    <a:pt x="903" y="865"/>
                  </a:cubicBezTo>
                  <a:cubicBezTo>
                    <a:pt x="903" y="861"/>
                    <a:pt x="903" y="861"/>
                    <a:pt x="903" y="861"/>
                  </a:cubicBezTo>
                  <a:cubicBezTo>
                    <a:pt x="903" y="859"/>
                    <a:pt x="903" y="859"/>
                    <a:pt x="903" y="859"/>
                  </a:cubicBezTo>
                  <a:cubicBezTo>
                    <a:pt x="905" y="857"/>
                    <a:pt x="905" y="857"/>
                    <a:pt x="905" y="857"/>
                  </a:cubicBezTo>
                  <a:cubicBezTo>
                    <a:pt x="908" y="856"/>
                    <a:pt x="908" y="856"/>
                    <a:pt x="908" y="856"/>
                  </a:cubicBezTo>
                  <a:cubicBezTo>
                    <a:pt x="903" y="851"/>
                    <a:pt x="903" y="851"/>
                    <a:pt x="903" y="851"/>
                  </a:cubicBezTo>
                  <a:cubicBezTo>
                    <a:pt x="897" y="849"/>
                    <a:pt x="897" y="849"/>
                    <a:pt x="897" y="849"/>
                  </a:cubicBezTo>
                  <a:cubicBezTo>
                    <a:pt x="892" y="847"/>
                    <a:pt x="892" y="847"/>
                    <a:pt x="892" y="847"/>
                  </a:cubicBezTo>
                  <a:cubicBezTo>
                    <a:pt x="886" y="847"/>
                    <a:pt x="886" y="847"/>
                    <a:pt x="886" y="847"/>
                  </a:cubicBezTo>
                  <a:cubicBezTo>
                    <a:pt x="883" y="847"/>
                    <a:pt x="883" y="847"/>
                    <a:pt x="883" y="847"/>
                  </a:cubicBezTo>
                  <a:cubicBezTo>
                    <a:pt x="881" y="846"/>
                    <a:pt x="881" y="846"/>
                    <a:pt x="881" y="846"/>
                  </a:cubicBezTo>
                  <a:cubicBezTo>
                    <a:pt x="871" y="838"/>
                    <a:pt x="871" y="838"/>
                    <a:pt x="871" y="838"/>
                  </a:cubicBezTo>
                  <a:cubicBezTo>
                    <a:pt x="869" y="837"/>
                    <a:pt x="869" y="837"/>
                    <a:pt x="869" y="837"/>
                  </a:cubicBezTo>
                  <a:cubicBezTo>
                    <a:pt x="868" y="838"/>
                    <a:pt x="868" y="838"/>
                    <a:pt x="868" y="838"/>
                  </a:cubicBezTo>
                  <a:cubicBezTo>
                    <a:pt x="867" y="839"/>
                    <a:pt x="867" y="839"/>
                    <a:pt x="867" y="839"/>
                  </a:cubicBezTo>
                  <a:cubicBezTo>
                    <a:pt x="866" y="838"/>
                    <a:pt x="866" y="838"/>
                    <a:pt x="866" y="838"/>
                  </a:cubicBezTo>
                  <a:cubicBezTo>
                    <a:pt x="865" y="836"/>
                    <a:pt x="865" y="836"/>
                    <a:pt x="865" y="836"/>
                  </a:cubicBezTo>
                  <a:cubicBezTo>
                    <a:pt x="867" y="836"/>
                    <a:pt x="867" y="836"/>
                    <a:pt x="867" y="836"/>
                  </a:cubicBezTo>
                  <a:cubicBezTo>
                    <a:pt x="869" y="835"/>
                    <a:pt x="869" y="835"/>
                    <a:pt x="869" y="835"/>
                  </a:cubicBezTo>
                  <a:cubicBezTo>
                    <a:pt x="872" y="833"/>
                    <a:pt x="872" y="833"/>
                    <a:pt x="872" y="833"/>
                  </a:cubicBezTo>
                  <a:cubicBezTo>
                    <a:pt x="872" y="832"/>
                    <a:pt x="872" y="832"/>
                    <a:pt x="872" y="832"/>
                  </a:cubicBezTo>
                  <a:cubicBezTo>
                    <a:pt x="870" y="832"/>
                    <a:pt x="870" y="832"/>
                    <a:pt x="870" y="832"/>
                  </a:cubicBezTo>
                  <a:cubicBezTo>
                    <a:pt x="866" y="832"/>
                    <a:pt x="866" y="832"/>
                    <a:pt x="866" y="832"/>
                  </a:cubicBezTo>
                  <a:cubicBezTo>
                    <a:pt x="867" y="829"/>
                    <a:pt x="867" y="829"/>
                    <a:pt x="867" y="829"/>
                  </a:cubicBezTo>
                  <a:cubicBezTo>
                    <a:pt x="870" y="824"/>
                    <a:pt x="870" y="824"/>
                    <a:pt x="870" y="824"/>
                  </a:cubicBezTo>
                  <a:cubicBezTo>
                    <a:pt x="871" y="822"/>
                    <a:pt x="871" y="822"/>
                    <a:pt x="871" y="822"/>
                  </a:cubicBezTo>
                  <a:cubicBezTo>
                    <a:pt x="874" y="824"/>
                    <a:pt x="874" y="824"/>
                    <a:pt x="874" y="824"/>
                  </a:cubicBezTo>
                  <a:cubicBezTo>
                    <a:pt x="880" y="831"/>
                    <a:pt x="880" y="831"/>
                    <a:pt x="880" y="831"/>
                  </a:cubicBezTo>
                  <a:cubicBezTo>
                    <a:pt x="884" y="834"/>
                    <a:pt x="884" y="834"/>
                    <a:pt x="884" y="834"/>
                  </a:cubicBezTo>
                  <a:cubicBezTo>
                    <a:pt x="885" y="832"/>
                    <a:pt x="885" y="832"/>
                    <a:pt x="885" y="832"/>
                  </a:cubicBezTo>
                  <a:cubicBezTo>
                    <a:pt x="882" y="831"/>
                    <a:pt x="882" y="831"/>
                    <a:pt x="882" y="831"/>
                  </a:cubicBezTo>
                  <a:cubicBezTo>
                    <a:pt x="883" y="829"/>
                    <a:pt x="883" y="829"/>
                    <a:pt x="883" y="829"/>
                  </a:cubicBezTo>
                  <a:cubicBezTo>
                    <a:pt x="886" y="828"/>
                    <a:pt x="886" y="828"/>
                    <a:pt x="886" y="828"/>
                  </a:cubicBezTo>
                  <a:cubicBezTo>
                    <a:pt x="889" y="829"/>
                    <a:pt x="889" y="829"/>
                    <a:pt x="889" y="829"/>
                  </a:cubicBezTo>
                  <a:cubicBezTo>
                    <a:pt x="893" y="830"/>
                    <a:pt x="893" y="830"/>
                    <a:pt x="893" y="830"/>
                  </a:cubicBezTo>
                  <a:cubicBezTo>
                    <a:pt x="918" y="844"/>
                    <a:pt x="918" y="844"/>
                    <a:pt x="918" y="844"/>
                  </a:cubicBezTo>
                  <a:cubicBezTo>
                    <a:pt x="925" y="845"/>
                    <a:pt x="925" y="845"/>
                    <a:pt x="925" y="845"/>
                  </a:cubicBezTo>
                  <a:cubicBezTo>
                    <a:pt x="932" y="841"/>
                    <a:pt x="932" y="841"/>
                    <a:pt x="932" y="841"/>
                  </a:cubicBezTo>
                  <a:cubicBezTo>
                    <a:pt x="939" y="848"/>
                    <a:pt x="939" y="848"/>
                    <a:pt x="939" y="848"/>
                  </a:cubicBezTo>
                  <a:cubicBezTo>
                    <a:pt x="943" y="849"/>
                    <a:pt x="943" y="849"/>
                    <a:pt x="943" y="849"/>
                  </a:cubicBezTo>
                  <a:cubicBezTo>
                    <a:pt x="944" y="843"/>
                    <a:pt x="944" y="843"/>
                    <a:pt x="944" y="843"/>
                  </a:cubicBezTo>
                  <a:cubicBezTo>
                    <a:pt x="944" y="840"/>
                    <a:pt x="944" y="840"/>
                    <a:pt x="944" y="840"/>
                  </a:cubicBezTo>
                  <a:cubicBezTo>
                    <a:pt x="944" y="839"/>
                    <a:pt x="944" y="839"/>
                    <a:pt x="944" y="839"/>
                  </a:cubicBezTo>
                  <a:cubicBezTo>
                    <a:pt x="946" y="840"/>
                    <a:pt x="946" y="840"/>
                    <a:pt x="946" y="840"/>
                  </a:cubicBezTo>
                  <a:cubicBezTo>
                    <a:pt x="951" y="840"/>
                    <a:pt x="951" y="840"/>
                    <a:pt x="951" y="840"/>
                  </a:cubicBezTo>
                  <a:cubicBezTo>
                    <a:pt x="952" y="842"/>
                    <a:pt x="952" y="842"/>
                    <a:pt x="952" y="842"/>
                  </a:cubicBezTo>
                  <a:cubicBezTo>
                    <a:pt x="951" y="845"/>
                    <a:pt x="951" y="845"/>
                    <a:pt x="951" y="845"/>
                  </a:cubicBezTo>
                  <a:cubicBezTo>
                    <a:pt x="951" y="845"/>
                    <a:pt x="951" y="845"/>
                    <a:pt x="951" y="845"/>
                  </a:cubicBezTo>
                  <a:cubicBezTo>
                    <a:pt x="950" y="846"/>
                    <a:pt x="950" y="846"/>
                    <a:pt x="950" y="846"/>
                  </a:cubicBezTo>
                  <a:cubicBezTo>
                    <a:pt x="949" y="847"/>
                    <a:pt x="949" y="847"/>
                    <a:pt x="949" y="847"/>
                  </a:cubicBezTo>
                  <a:cubicBezTo>
                    <a:pt x="949" y="848"/>
                    <a:pt x="949" y="848"/>
                    <a:pt x="949" y="848"/>
                  </a:cubicBezTo>
                  <a:cubicBezTo>
                    <a:pt x="949" y="850"/>
                    <a:pt x="949" y="850"/>
                    <a:pt x="949" y="850"/>
                  </a:cubicBezTo>
                  <a:cubicBezTo>
                    <a:pt x="949" y="851"/>
                    <a:pt x="949" y="851"/>
                    <a:pt x="949" y="851"/>
                  </a:cubicBezTo>
                  <a:cubicBezTo>
                    <a:pt x="950" y="851"/>
                    <a:pt x="950" y="851"/>
                    <a:pt x="950" y="851"/>
                  </a:cubicBezTo>
                  <a:cubicBezTo>
                    <a:pt x="950" y="852"/>
                    <a:pt x="950" y="852"/>
                    <a:pt x="950" y="852"/>
                  </a:cubicBezTo>
                  <a:cubicBezTo>
                    <a:pt x="951" y="853"/>
                    <a:pt x="951" y="853"/>
                    <a:pt x="951" y="853"/>
                  </a:cubicBezTo>
                  <a:cubicBezTo>
                    <a:pt x="952" y="854"/>
                    <a:pt x="952" y="854"/>
                    <a:pt x="952" y="854"/>
                  </a:cubicBezTo>
                  <a:cubicBezTo>
                    <a:pt x="953" y="856"/>
                    <a:pt x="953" y="856"/>
                    <a:pt x="953" y="856"/>
                  </a:cubicBezTo>
                  <a:cubicBezTo>
                    <a:pt x="954" y="856"/>
                    <a:pt x="954" y="856"/>
                    <a:pt x="954" y="856"/>
                  </a:cubicBezTo>
                  <a:cubicBezTo>
                    <a:pt x="959" y="853"/>
                    <a:pt x="959" y="853"/>
                    <a:pt x="959" y="853"/>
                  </a:cubicBezTo>
                  <a:cubicBezTo>
                    <a:pt x="961" y="853"/>
                    <a:pt x="961" y="853"/>
                    <a:pt x="961" y="853"/>
                  </a:cubicBezTo>
                  <a:cubicBezTo>
                    <a:pt x="962" y="855"/>
                    <a:pt x="962" y="855"/>
                    <a:pt x="962" y="855"/>
                  </a:cubicBezTo>
                  <a:cubicBezTo>
                    <a:pt x="962" y="856"/>
                    <a:pt x="962" y="856"/>
                    <a:pt x="962" y="856"/>
                  </a:cubicBezTo>
                  <a:cubicBezTo>
                    <a:pt x="961" y="858"/>
                    <a:pt x="961" y="858"/>
                    <a:pt x="961" y="858"/>
                  </a:cubicBezTo>
                  <a:cubicBezTo>
                    <a:pt x="960" y="860"/>
                    <a:pt x="960" y="860"/>
                    <a:pt x="960" y="860"/>
                  </a:cubicBezTo>
                  <a:cubicBezTo>
                    <a:pt x="962" y="863"/>
                    <a:pt x="962" y="863"/>
                    <a:pt x="962" y="863"/>
                  </a:cubicBezTo>
                  <a:cubicBezTo>
                    <a:pt x="962" y="861"/>
                    <a:pt x="962" y="861"/>
                    <a:pt x="962" y="861"/>
                  </a:cubicBezTo>
                  <a:cubicBezTo>
                    <a:pt x="963" y="861"/>
                    <a:pt x="963" y="861"/>
                    <a:pt x="963" y="861"/>
                  </a:cubicBezTo>
                  <a:cubicBezTo>
                    <a:pt x="963" y="860"/>
                    <a:pt x="963" y="860"/>
                    <a:pt x="963" y="860"/>
                  </a:cubicBezTo>
                  <a:cubicBezTo>
                    <a:pt x="964" y="859"/>
                    <a:pt x="964" y="859"/>
                    <a:pt x="964" y="859"/>
                  </a:cubicBezTo>
                  <a:cubicBezTo>
                    <a:pt x="967" y="859"/>
                    <a:pt x="967" y="859"/>
                    <a:pt x="967" y="859"/>
                  </a:cubicBezTo>
                  <a:cubicBezTo>
                    <a:pt x="968" y="861"/>
                    <a:pt x="968" y="861"/>
                    <a:pt x="968" y="861"/>
                  </a:cubicBezTo>
                  <a:cubicBezTo>
                    <a:pt x="969" y="864"/>
                    <a:pt x="969" y="864"/>
                    <a:pt x="969" y="864"/>
                  </a:cubicBezTo>
                  <a:cubicBezTo>
                    <a:pt x="968" y="868"/>
                    <a:pt x="968" y="868"/>
                    <a:pt x="968" y="868"/>
                  </a:cubicBezTo>
                  <a:cubicBezTo>
                    <a:pt x="967" y="871"/>
                    <a:pt x="967" y="871"/>
                    <a:pt x="967" y="871"/>
                  </a:cubicBezTo>
                  <a:cubicBezTo>
                    <a:pt x="963" y="874"/>
                    <a:pt x="963" y="874"/>
                    <a:pt x="963" y="874"/>
                  </a:cubicBezTo>
                  <a:cubicBezTo>
                    <a:pt x="959" y="876"/>
                    <a:pt x="959" y="876"/>
                    <a:pt x="959" y="876"/>
                  </a:cubicBezTo>
                  <a:cubicBezTo>
                    <a:pt x="954" y="879"/>
                    <a:pt x="954" y="879"/>
                    <a:pt x="954" y="879"/>
                  </a:cubicBezTo>
                  <a:cubicBezTo>
                    <a:pt x="959" y="879"/>
                    <a:pt x="959" y="879"/>
                    <a:pt x="959" y="879"/>
                  </a:cubicBezTo>
                  <a:cubicBezTo>
                    <a:pt x="973" y="880"/>
                    <a:pt x="973" y="880"/>
                    <a:pt x="973" y="880"/>
                  </a:cubicBezTo>
                  <a:cubicBezTo>
                    <a:pt x="983" y="881"/>
                    <a:pt x="983" y="881"/>
                    <a:pt x="983" y="881"/>
                  </a:cubicBezTo>
                  <a:cubicBezTo>
                    <a:pt x="987" y="881"/>
                    <a:pt x="987" y="881"/>
                    <a:pt x="987" y="881"/>
                  </a:cubicBezTo>
                  <a:cubicBezTo>
                    <a:pt x="988" y="880"/>
                    <a:pt x="988" y="880"/>
                    <a:pt x="988" y="880"/>
                  </a:cubicBezTo>
                  <a:cubicBezTo>
                    <a:pt x="994" y="881"/>
                    <a:pt x="994" y="881"/>
                    <a:pt x="994" y="881"/>
                  </a:cubicBezTo>
                  <a:cubicBezTo>
                    <a:pt x="997" y="883"/>
                    <a:pt x="997" y="883"/>
                    <a:pt x="997" y="883"/>
                  </a:cubicBezTo>
                  <a:cubicBezTo>
                    <a:pt x="999" y="886"/>
                    <a:pt x="999" y="886"/>
                    <a:pt x="999" y="886"/>
                  </a:cubicBezTo>
                  <a:cubicBezTo>
                    <a:pt x="1001" y="889"/>
                    <a:pt x="1001" y="889"/>
                    <a:pt x="1001" y="889"/>
                  </a:cubicBezTo>
                  <a:cubicBezTo>
                    <a:pt x="1006" y="890"/>
                    <a:pt x="1006" y="890"/>
                    <a:pt x="1006" y="890"/>
                  </a:cubicBezTo>
                  <a:cubicBezTo>
                    <a:pt x="1012" y="890"/>
                    <a:pt x="1012" y="890"/>
                    <a:pt x="1012" y="890"/>
                  </a:cubicBezTo>
                  <a:cubicBezTo>
                    <a:pt x="1025" y="894"/>
                    <a:pt x="1025" y="894"/>
                    <a:pt x="1025" y="894"/>
                  </a:cubicBezTo>
                  <a:cubicBezTo>
                    <a:pt x="1023" y="889"/>
                    <a:pt x="1023" y="889"/>
                    <a:pt x="1023" y="889"/>
                  </a:cubicBezTo>
                  <a:cubicBezTo>
                    <a:pt x="1025" y="886"/>
                    <a:pt x="1025" y="886"/>
                    <a:pt x="1025" y="886"/>
                  </a:cubicBezTo>
                  <a:cubicBezTo>
                    <a:pt x="1029" y="886"/>
                    <a:pt x="1029" y="886"/>
                    <a:pt x="1029" y="886"/>
                  </a:cubicBezTo>
                  <a:cubicBezTo>
                    <a:pt x="1034" y="888"/>
                    <a:pt x="1034" y="888"/>
                    <a:pt x="1034" y="888"/>
                  </a:cubicBezTo>
                  <a:cubicBezTo>
                    <a:pt x="1030" y="890"/>
                    <a:pt x="1030" y="890"/>
                    <a:pt x="1030" y="890"/>
                  </a:cubicBezTo>
                  <a:cubicBezTo>
                    <a:pt x="1028" y="890"/>
                    <a:pt x="1028" y="890"/>
                    <a:pt x="1028" y="890"/>
                  </a:cubicBezTo>
                  <a:cubicBezTo>
                    <a:pt x="1042" y="910"/>
                    <a:pt x="1042" y="910"/>
                    <a:pt x="1042" y="910"/>
                  </a:cubicBezTo>
                  <a:cubicBezTo>
                    <a:pt x="1046" y="912"/>
                    <a:pt x="1046" y="912"/>
                    <a:pt x="1046" y="912"/>
                  </a:cubicBezTo>
                  <a:cubicBezTo>
                    <a:pt x="1048" y="913"/>
                    <a:pt x="1048" y="913"/>
                    <a:pt x="1048" y="913"/>
                  </a:cubicBezTo>
                  <a:cubicBezTo>
                    <a:pt x="1047" y="916"/>
                    <a:pt x="1047" y="916"/>
                    <a:pt x="1047" y="916"/>
                  </a:cubicBezTo>
                  <a:cubicBezTo>
                    <a:pt x="1047" y="918"/>
                    <a:pt x="1047" y="918"/>
                    <a:pt x="1047" y="918"/>
                  </a:cubicBezTo>
                  <a:cubicBezTo>
                    <a:pt x="1050" y="924"/>
                    <a:pt x="1050" y="924"/>
                    <a:pt x="1050" y="924"/>
                  </a:cubicBezTo>
                  <a:cubicBezTo>
                    <a:pt x="1053" y="926"/>
                    <a:pt x="1053" y="926"/>
                    <a:pt x="1053" y="926"/>
                  </a:cubicBezTo>
                  <a:cubicBezTo>
                    <a:pt x="1058" y="925"/>
                    <a:pt x="1058" y="925"/>
                    <a:pt x="1058" y="925"/>
                  </a:cubicBezTo>
                  <a:cubicBezTo>
                    <a:pt x="1062" y="921"/>
                    <a:pt x="1062" y="921"/>
                    <a:pt x="1062" y="921"/>
                  </a:cubicBezTo>
                  <a:cubicBezTo>
                    <a:pt x="1065" y="917"/>
                    <a:pt x="1065" y="917"/>
                    <a:pt x="1065" y="917"/>
                  </a:cubicBezTo>
                  <a:cubicBezTo>
                    <a:pt x="1064" y="914"/>
                    <a:pt x="1064" y="914"/>
                    <a:pt x="1064" y="914"/>
                  </a:cubicBezTo>
                  <a:cubicBezTo>
                    <a:pt x="1063" y="909"/>
                    <a:pt x="1063" y="909"/>
                    <a:pt x="1063" y="909"/>
                  </a:cubicBezTo>
                  <a:cubicBezTo>
                    <a:pt x="1062" y="906"/>
                    <a:pt x="1062" y="906"/>
                    <a:pt x="1062" y="906"/>
                  </a:cubicBezTo>
                  <a:cubicBezTo>
                    <a:pt x="1062" y="903"/>
                    <a:pt x="1062" y="903"/>
                    <a:pt x="1062" y="903"/>
                  </a:cubicBezTo>
                  <a:cubicBezTo>
                    <a:pt x="1064" y="902"/>
                    <a:pt x="1064" y="902"/>
                    <a:pt x="1064" y="902"/>
                  </a:cubicBezTo>
                  <a:cubicBezTo>
                    <a:pt x="1065" y="902"/>
                    <a:pt x="1065" y="902"/>
                    <a:pt x="1065" y="902"/>
                  </a:cubicBezTo>
                  <a:cubicBezTo>
                    <a:pt x="1066" y="904"/>
                    <a:pt x="1066" y="904"/>
                    <a:pt x="1066" y="904"/>
                  </a:cubicBezTo>
                  <a:cubicBezTo>
                    <a:pt x="1067" y="910"/>
                    <a:pt x="1067" y="910"/>
                    <a:pt x="1067" y="910"/>
                  </a:cubicBezTo>
                  <a:cubicBezTo>
                    <a:pt x="1067" y="913"/>
                    <a:pt x="1067" y="913"/>
                    <a:pt x="1067" y="913"/>
                  </a:cubicBezTo>
                  <a:cubicBezTo>
                    <a:pt x="1069" y="915"/>
                    <a:pt x="1069" y="915"/>
                    <a:pt x="1069" y="915"/>
                  </a:cubicBezTo>
                  <a:cubicBezTo>
                    <a:pt x="1071" y="914"/>
                    <a:pt x="1071" y="914"/>
                    <a:pt x="1071" y="914"/>
                  </a:cubicBezTo>
                  <a:cubicBezTo>
                    <a:pt x="1071" y="911"/>
                    <a:pt x="1071" y="911"/>
                    <a:pt x="1071" y="911"/>
                  </a:cubicBezTo>
                  <a:cubicBezTo>
                    <a:pt x="1071" y="908"/>
                    <a:pt x="1071" y="908"/>
                    <a:pt x="1071" y="908"/>
                  </a:cubicBezTo>
                  <a:cubicBezTo>
                    <a:pt x="1071" y="906"/>
                    <a:pt x="1071" y="906"/>
                    <a:pt x="1071" y="906"/>
                  </a:cubicBezTo>
                  <a:cubicBezTo>
                    <a:pt x="1074" y="906"/>
                    <a:pt x="1074" y="906"/>
                    <a:pt x="1074" y="906"/>
                  </a:cubicBezTo>
                  <a:cubicBezTo>
                    <a:pt x="1074" y="911"/>
                    <a:pt x="1074" y="911"/>
                    <a:pt x="1074" y="911"/>
                  </a:cubicBezTo>
                  <a:cubicBezTo>
                    <a:pt x="1073" y="917"/>
                    <a:pt x="1073" y="917"/>
                    <a:pt x="1073" y="917"/>
                  </a:cubicBezTo>
                  <a:cubicBezTo>
                    <a:pt x="1071" y="919"/>
                    <a:pt x="1071" y="919"/>
                    <a:pt x="1071" y="919"/>
                  </a:cubicBezTo>
                  <a:cubicBezTo>
                    <a:pt x="1069" y="928"/>
                    <a:pt x="1069" y="928"/>
                    <a:pt x="1069" y="928"/>
                  </a:cubicBezTo>
                  <a:cubicBezTo>
                    <a:pt x="1067" y="929"/>
                    <a:pt x="1067" y="929"/>
                    <a:pt x="1067" y="929"/>
                  </a:cubicBezTo>
                  <a:cubicBezTo>
                    <a:pt x="1062" y="931"/>
                    <a:pt x="1062" y="931"/>
                    <a:pt x="1062" y="931"/>
                  </a:cubicBezTo>
                  <a:cubicBezTo>
                    <a:pt x="1060" y="933"/>
                    <a:pt x="1060" y="933"/>
                    <a:pt x="1060" y="933"/>
                  </a:cubicBezTo>
                  <a:cubicBezTo>
                    <a:pt x="1060" y="934"/>
                    <a:pt x="1060" y="934"/>
                    <a:pt x="1060" y="934"/>
                  </a:cubicBezTo>
                  <a:cubicBezTo>
                    <a:pt x="1061" y="936"/>
                    <a:pt x="1061" y="936"/>
                    <a:pt x="1061" y="936"/>
                  </a:cubicBezTo>
                  <a:cubicBezTo>
                    <a:pt x="1061" y="939"/>
                    <a:pt x="1061" y="939"/>
                    <a:pt x="1061" y="939"/>
                  </a:cubicBezTo>
                  <a:cubicBezTo>
                    <a:pt x="1060" y="942"/>
                    <a:pt x="1060" y="942"/>
                    <a:pt x="1060" y="942"/>
                  </a:cubicBezTo>
                  <a:cubicBezTo>
                    <a:pt x="1056" y="948"/>
                    <a:pt x="1056" y="948"/>
                    <a:pt x="1056" y="948"/>
                  </a:cubicBezTo>
                  <a:cubicBezTo>
                    <a:pt x="1055" y="950"/>
                    <a:pt x="1055" y="950"/>
                    <a:pt x="1055" y="950"/>
                  </a:cubicBezTo>
                  <a:cubicBezTo>
                    <a:pt x="1052" y="954"/>
                    <a:pt x="1052" y="954"/>
                    <a:pt x="1052" y="954"/>
                  </a:cubicBezTo>
                  <a:cubicBezTo>
                    <a:pt x="1050" y="955"/>
                    <a:pt x="1050" y="955"/>
                    <a:pt x="1050" y="955"/>
                  </a:cubicBezTo>
                  <a:cubicBezTo>
                    <a:pt x="1050" y="958"/>
                    <a:pt x="1050" y="958"/>
                    <a:pt x="1050" y="958"/>
                  </a:cubicBezTo>
                  <a:cubicBezTo>
                    <a:pt x="1050" y="965"/>
                    <a:pt x="1050" y="965"/>
                    <a:pt x="1050" y="965"/>
                  </a:cubicBezTo>
                  <a:cubicBezTo>
                    <a:pt x="1055" y="964"/>
                    <a:pt x="1055" y="964"/>
                    <a:pt x="1055" y="964"/>
                  </a:cubicBezTo>
                  <a:cubicBezTo>
                    <a:pt x="1058" y="960"/>
                    <a:pt x="1058" y="960"/>
                    <a:pt x="1058" y="960"/>
                  </a:cubicBezTo>
                  <a:cubicBezTo>
                    <a:pt x="1067" y="944"/>
                    <a:pt x="1067" y="944"/>
                    <a:pt x="1067" y="944"/>
                  </a:cubicBezTo>
                  <a:cubicBezTo>
                    <a:pt x="1068" y="941"/>
                    <a:pt x="1068" y="941"/>
                    <a:pt x="1068" y="941"/>
                  </a:cubicBezTo>
                  <a:cubicBezTo>
                    <a:pt x="1068" y="938"/>
                    <a:pt x="1068" y="938"/>
                    <a:pt x="1068" y="938"/>
                  </a:cubicBezTo>
                  <a:cubicBezTo>
                    <a:pt x="1070" y="934"/>
                    <a:pt x="1070" y="934"/>
                    <a:pt x="1070" y="934"/>
                  </a:cubicBezTo>
                  <a:cubicBezTo>
                    <a:pt x="1074" y="932"/>
                    <a:pt x="1074" y="932"/>
                    <a:pt x="1074" y="932"/>
                  </a:cubicBezTo>
                  <a:cubicBezTo>
                    <a:pt x="1079" y="930"/>
                    <a:pt x="1079" y="930"/>
                    <a:pt x="1079" y="930"/>
                  </a:cubicBezTo>
                  <a:cubicBezTo>
                    <a:pt x="1082" y="929"/>
                    <a:pt x="1082" y="929"/>
                    <a:pt x="1082" y="929"/>
                  </a:cubicBezTo>
                  <a:cubicBezTo>
                    <a:pt x="1083" y="927"/>
                    <a:pt x="1083" y="927"/>
                    <a:pt x="1083" y="927"/>
                  </a:cubicBezTo>
                  <a:cubicBezTo>
                    <a:pt x="1083" y="925"/>
                    <a:pt x="1083" y="925"/>
                    <a:pt x="1083" y="925"/>
                  </a:cubicBezTo>
                  <a:cubicBezTo>
                    <a:pt x="1082" y="923"/>
                    <a:pt x="1082" y="923"/>
                    <a:pt x="1082" y="923"/>
                  </a:cubicBezTo>
                  <a:cubicBezTo>
                    <a:pt x="1081" y="921"/>
                    <a:pt x="1081" y="921"/>
                    <a:pt x="1081" y="921"/>
                  </a:cubicBezTo>
                  <a:cubicBezTo>
                    <a:pt x="1081" y="919"/>
                    <a:pt x="1081" y="919"/>
                    <a:pt x="1081" y="919"/>
                  </a:cubicBezTo>
                  <a:cubicBezTo>
                    <a:pt x="1083" y="919"/>
                    <a:pt x="1083" y="919"/>
                    <a:pt x="1083" y="919"/>
                  </a:cubicBezTo>
                  <a:cubicBezTo>
                    <a:pt x="1085" y="920"/>
                    <a:pt x="1085" y="920"/>
                    <a:pt x="1085" y="920"/>
                  </a:cubicBezTo>
                  <a:cubicBezTo>
                    <a:pt x="1087" y="922"/>
                    <a:pt x="1087" y="922"/>
                    <a:pt x="1087" y="922"/>
                  </a:cubicBezTo>
                  <a:cubicBezTo>
                    <a:pt x="1093" y="931"/>
                    <a:pt x="1093" y="931"/>
                    <a:pt x="1093" y="931"/>
                  </a:cubicBezTo>
                  <a:cubicBezTo>
                    <a:pt x="1094" y="933"/>
                    <a:pt x="1094" y="933"/>
                    <a:pt x="1094" y="933"/>
                  </a:cubicBezTo>
                  <a:cubicBezTo>
                    <a:pt x="1096" y="936"/>
                    <a:pt x="1096" y="936"/>
                    <a:pt x="1096" y="936"/>
                  </a:cubicBezTo>
                  <a:cubicBezTo>
                    <a:pt x="1103" y="943"/>
                    <a:pt x="1103" y="943"/>
                    <a:pt x="1103" y="943"/>
                  </a:cubicBezTo>
                  <a:cubicBezTo>
                    <a:pt x="1106" y="945"/>
                    <a:pt x="1106" y="945"/>
                    <a:pt x="1106" y="945"/>
                  </a:cubicBezTo>
                  <a:cubicBezTo>
                    <a:pt x="1109" y="943"/>
                    <a:pt x="1109" y="943"/>
                    <a:pt x="1109" y="943"/>
                  </a:cubicBezTo>
                  <a:cubicBezTo>
                    <a:pt x="1104" y="935"/>
                    <a:pt x="1104" y="935"/>
                    <a:pt x="1104" y="935"/>
                  </a:cubicBezTo>
                  <a:cubicBezTo>
                    <a:pt x="1104" y="931"/>
                    <a:pt x="1104" y="931"/>
                    <a:pt x="1104" y="931"/>
                  </a:cubicBezTo>
                  <a:cubicBezTo>
                    <a:pt x="1109" y="924"/>
                    <a:pt x="1109" y="924"/>
                    <a:pt x="1109" y="924"/>
                  </a:cubicBezTo>
                  <a:cubicBezTo>
                    <a:pt x="1111" y="921"/>
                    <a:pt x="1111" y="921"/>
                    <a:pt x="1111" y="921"/>
                  </a:cubicBezTo>
                  <a:cubicBezTo>
                    <a:pt x="1112" y="917"/>
                    <a:pt x="1112" y="917"/>
                    <a:pt x="1112" y="917"/>
                  </a:cubicBezTo>
                  <a:cubicBezTo>
                    <a:pt x="1113" y="919"/>
                    <a:pt x="1113" y="919"/>
                    <a:pt x="1113" y="919"/>
                  </a:cubicBezTo>
                  <a:cubicBezTo>
                    <a:pt x="1114" y="920"/>
                    <a:pt x="1114" y="920"/>
                    <a:pt x="1114" y="920"/>
                  </a:cubicBezTo>
                  <a:cubicBezTo>
                    <a:pt x="1117" y="922"/>
                    <a:pt x="1117" y="922"/>
                    <a:pt x="1117" y="922"/>
                  </a:cubicBezTo>
                  <a:cubicBezTo>
                    <a:pt x="1117" y="919"/>
                    <a:pt x="1117" y="919"/>
                    <a:pt x="1117" y="919"/>
                  </a:cubicBezTo>
                  <a:cubicBezTo>
                    <a:pt x="1116" y="917"/>
                    <a:pt x="1116" y="917"/>
                    <a:pt x="1116" y="917"/>
                  </a:cubicBezTo>
                  <a:cubicBezTo>
                    <a:pt x="1115" y="914"/>
                    <a:pt x="1115" y="914"/>
                    <a:pt x="1115" y="914"/>
                  </a:cubicBezTo>
                  <a:cubicBezTo>
                    <a:pt x="1113" y="912"/>
                    <a:pt x="1113" y="912"/>
                    <a:pt x="1113" y="912"/>
                  </a:cubicBezTo>
                  <a:cubicBezTo>
                    <a:pt x="1117" y="912"/>
                    <a:pt x="1117" y="912"/>
                    <a:pt x="1117" y="912"/>
                  </a:cubicBezTo>
                  <a:cubicBezTo>
                    <a:pt x="1119" y="913"/>
                    <a:pt x="1119" y="913"/>
                    <a:pt x="1119" y="913"/>
                  </a:cubicBezTo>
                  <a:cubicBezTo>
                    <a:pt x="1121" y="916"/>
                    <a:pt x="1121" y="916"/>
                    <a:pt x="1121" y="916"/>
                  </a:cubicBezTo>
                  <a:cubicBezTo>
                    <a:pt x="1121" y="920"/>
                    <a:pt x="1121" y="920"/>
                    <a:pt x="1121" y="920"/>
                  </a:cubicBezTo>
                  <a:cubicBezTo>
                    <a:pt x="1124" y="917"/>
                    <a:pt x="1124" y="917"/>
                    <a:pt x="1124" y="917"/>
                  </a:cubicBezTo>
                  <a:cubicBezTo>
                    <a:pt x="1129" y="904"/>
                    <a:pt x="1129" y="904"/>
                    <a:pt x="1129" y="904"/>
                  </a:cubicBezTo>
                  <a:cubicBezTo>
                    <a:pt x="1114" y="905"/>
                    <a:pt x="1114" y="905"/>
                    <a:pt x="1114" y="905"/>
                  </a:cubicBezTo>
                  <a:cubicBezTo>
                    <a:pt x="1112" y="905"/>
                    <a:pt x="1112" y="905"/>
                    <a:pt x="1112" y="905"/>
                  </a:cubicBezTo>
                  <a:cubicBezTo>
                    <a:pt x="1112" y="902"/>
                    <a:pt x="1112" y="902"/>
                    <a:pt x="1112" y="902"/>
                  </a:cubicBezTo>
                  <a:cubicBezTo>
                    <a:pt x="1115" y="899"/>
                    <a:pt x="1115" y="899"/>
                    <a:pt x="1115" y="899"/>
                  </a:cubicBezTo>
                  <a:cubicBezTo>
                    <a:pt x="1119" y="896"/>
                    <a:pt x="1119" y="896"/>
                    <a:pt x="1119" y="896"/>
                  </a:cubicBezTo>
                  <a:cubicBezTo>
                    <a:pt x="1122" y="894"/>
                    <a:pt x="1122" y="894"/>
                    <a:pt x="1122" y="894"/>
                  </a:cubicBezTo>
                  <a:cubicBezTo>
                    <a:pt x="1122" y="896"/>
                    <a:pt x="1122" y="896"/>
                    <a:pt x="1122" y="896"/>
                  </a:cubicBezTo>
                  <a:lnTo>
                    <a:pt x="1122" y="898"/>
                  </a:lnTo>
                  <a:close/>
                  <a:moveTo>
                    <a:pt x="1152" y="695"/>
                  </a:moveTo>
                  <a:cubicBezTo>
                    <a:pt x="1148" y="691"/>
                    <a:pt x="1148" y="691"/>
                    <a:pt x="1148" y="691"/>
                  </a:cubicBezTo>
                  <a:cubicBezTo>
                    <a:pt x="1146" y="686"/>
                    <a:pt x="1146" y="686"/>
                    <a:pt x="1146" y="686"/>
                  </a:cubicBezTo>
                  <a:cubicBezTo>
                    <a:pt x="1143" y="681"/>
                    <a:pt x="1143" y="681"/>
                    <a:pt x="1143" y="681"/>
                  </a:cubicBezTo>
                  <a:cubicBezTo>
                    <a:pt x="1138" y="678"/>
                    <a:pt x="1138" y="678"/>
                    <a:pt x="1138" y="678"/>
                  </a:cubicBezTo>
                  <a:cubicBezTo>
                    <a:pt x="1142" y="681"/>
                    <a:pt x="1142" y="681"/>
                    <a:pt x="1142" y="681"/>
                  </a:cubicBezTo>
                  <a:cubicBezTo>
                    <a:pt x="1144" y="684"/>
                    <a:pt x="1144" y="684"/>
                    <a:pt x="1144" y="684"/>
                  </a:cubicBezTo>
                  <a:cubicBezTo>
                    <a:pt x="1147" y="692"/>
                    <a:pt x="1147" y="692"/>
                    <a:pt x="1147" y="692"/>
                  </a:cubicBezTo>
                  <a:cubicBezTo>
                    <a:pt x="1149" y="694"/>
                    <a:pt x="1149" y="694"/>
                    <a:pt x="1149" y="694"/>
                  </a:cubicBezTo>
                  <a:cubicBezTo>
                    <a:pt x="1148" y="697"/>
                    <a:pt x="1148" y="697"/>
                    <a:pt x="1148" y="697"/>
                  </a:cubicBezTo>
                  <a:cubicBezTo>
                    <a:pt x="1149" y="701"/>
                    <a:pt x="1149" y="701"/>
                    <a:pt x="1149" y="701"/>
                  </a:cubicBezTo>
                  <a:cubicBezTo>
                    <a:pt x="1153" y="707"/>
                    <a:pt x="1153" y="707"/>
                    <a:pt x="1153" y="707"/>
                  </a:cubicBezTo>
                  <a:cubicBezTo>
                    <a:pt x="1152" y="709"/>
                    <a:pt x="1152" y="709"/>
                    <a:pt x="1152" y="709"/>
                  </a:cubicBezTo>
                  <a:cubicBezTo>
                    <a:pt x="1152" y="713"/>
                    <a:pt x="1152" y="713"/>
                    <a:pt x="1152" y="713"/>
                  </a:cubicBezTo>
                  <a:cubicBezTo>
                    <a:pt x="1154" y="726"/>
                    <a:pt x="1154" y="726"/>
                    <a:pt x="1154" y="726"/>
                  </a:cubicBezTo>
                  <a:cubicBezTo>
                    <a:pt x="1153" y="730"/>
                    <a:pt x="1153" y="730"/>
                    <a:pt x="1153" y="730"/>
                  </a:cubicBezTo>
                  <a:cubicBezTo>
                    <a:pt x="1148" y="743"/>
                    <a:pt x="1148" y="743"/>
                    <a:pt x="1148" y="743"/>
                  </a:cubicBezTo>
                  <a:cubicBezTo>
                    <a:pt x="1149" y="744"/>
                    <a:pt x="1149" y="744"/>
                    <a:pt x="1149" y="744"/>
                  </a:cubicBezTo>
                  <a:cubicBezTo>
                    <a:pt x="1149" y="746"/>
                    <a:pt x="1149" y="746"/>
                    <a:pt x="1149" y="746"/>
                  </a:cubicBezTo>
                  <a:cubicBezTo>
                    <a:pt x="1149" y="747"/>
                    <a:pt x="1149" y="747"/>
                    <a:pt x="1149" y="747"/>
                  </a:cubicBezTo>
                  <a:cubicBezTo>
                    <a:pt x="1149" y="748"/>
                    <a:pt x="1149" y="748"/>
                    <a:pt x="1149" y="748"/>
                  </a:cubicBezTo>
                  <a:cubicBezTo>
                    <a:pt x="1154" y="738"/>
                    <a:pt x="1154" y="738"/>
                    <a:pt x="1154" y="738"/>
                  </a:cubicBezTo>
                  <a:cubicBezTo>
                    <a:pt x="1155" y="732"/>
                    <a:pt x="1155" y="732"/>
                    <a:pt x="1155" y="732"/>
                  </a:cubicBezTo>
                  <a:cubicBezTo>
                    <a:pt x="1155" y="712"/>
                    <a:pt x="1155" y="712"/>
                    <a:pt x="1155" y="712"/>
                  </a:cubicBezTo>
                  <a:lnTo>
                    <a:pt x="1152" y="695"/>
                  </a:lnTo>
                  <a:close/>
                  <a:moveTo>
                    <a:pt x="1136" y="771"/>
                  </a:moveTo>
                  <a:cubicBezTo>
                    <a:pt x="1143" y="760"/>
                    <a:pt x="1143" y="760"/>
                    <a:pt x="1143" y="760"/>
                  </a:cubicBezTo>
                  <a:cubicBezTo>
                    <a:pt x="1146" y="754"/>
                    <a:pt x="1146" y="754"/>
                    <a:pt x="1146" y="754"/>
                  </a:cubicBezTo>
                  <a:cubicBezTo>
                    <a:pt x="1134" y="774"/>
                    <a:pt x="1134" y="774"/>
                    <a:pt x="1134" y="774"/>
                  </a:cubicBezTo>
                  <a:lnTo>
                    <a:pt x="1136" y="771"/>
                  </a:lnTo>
                  <a:close/>
                  <a:moveTo>
                    <a:pt x="932" y="888"/>
                  </a:moveTo>
                  <a:cubicBezTo>
                    <a:pt x="930" y="889"/>
                    <a:pt x="930" y="889"/>
                    <a:pt x="930" y="889"/>
                  </a:cubicBezTo>
                  <a:cubicBezTo>
                    <a:pt x="929" y="891"/>
                    <a:pt x="929" y="891"/>
                    <a:pt x="929" y="891"/>
                  </a:cubicBezTo>
                  <a:cubicBezTo>
                    <a:pt x="931" y="891"/>
                    <a:pt x="931" y="891"/>
                    <a:pt x="931" y="891"/>
                  </a:cubicBezTo>
                  <a:cubicBezTo>
                    <a:pt x="934" y="889"/>
                    <a:pt x="934" y="889"/>
                    <a:pt x="934" y="889"/>
                  </a:cubicBezTo>
                  <a:cubicBezTo>
                    <a:pt x="935" y="887"/>
                    <a:pt x="935" y="887"/>
                    <a:pt x="935" y="887"/>
                  </a:cubicBezTo>
                  <a:cubicBezTo>
                    <a:pt x="933" y="888"/>
                    <a:pt x="933" y="888"/>
                    <a:pt x="933" y="888"/>
                  </a:cubicBezTo>
                  <a:lnTo>
                    <a:pt x="932" y="888"/>
                  </a:lnTo>
                  <a:close/>
                  <a:moveTo>
                    <a:pt x="832" y="954"/>
                  </a:moveTo>
                  <a:cubicBezTo>
                    <a:pt x="829" y="953"/>
                    <a:pt x="829" y="953"/>
                    <a:pt x="829" y="953"/>
                  </a:cubicBezTo>
                  <a:cubicBezTo>
                    <a:pt x="824" y="951"/>
                    <a:pt x="824" y="951"/>
                    <a:pt x="824" y="951"/>
                  </a:cubicBezTo>
                  <a:cubicBezTo>
                    <a:pt x="811" y="950"/>
                    <a:pt x="811" y="950"/>
                    <a:pt x="811" y="950"/>
                  </a:cubicBezTo>
                  <a:cubicBezTo>
                    <a:pt x="811" y="951"/>
                    <a:pt x="811" y="951"/>
                    <a:pt x="811" y="951"/>
                  </a:cubicBezTo>
                  <a:cubicBezTo>
                    <a:pt x="821" y="954"/>
                    <a:pt x="821" y="954"/>
                    <a:pt x="821" y="954"/>
                  </a:cubicBezTo>
                  <a:cubicBezTo>
                    <a:pt x="831" y="956"/>
                    <a:pt x="831" y="956"/>
                    <a:pt x="831" y="956"/>
                  </a:cubicBezTo>
                  <a:cubicBezTo>
                    <a:pt x="833" y="956"/>
                    <a:pt x="833" y="956"/>
                    <a:pt x="833" y="956"/>
                  </a:cubicBezTo>
                  <a:cubicBezTo>
                    <a:pt x="832" y="955"/>
                    <a:pt x="832" y="955"/>
                    <a:pt x="832" y="955"/>
                  </a:cubicBezTo>
                  <a:lnTo>
                    <a:pt x="832" y="954"/>
                  </a:lnTo>
                  <a:close/>
                  <a:moveTo>
                    <a:pt x="821" y="909"/>
                  </a:moveTo>
                  <a:cubicBezTo>
                    <a:pt x="823" y="908"/>
                    <a:pt x="823" y="908"/>
                    <a:pt x="823" y="908"/>
                  </a:cubicBezTo>
                  <a:cubicBezTo>
                    <a:pt x="824" y="906"/>
                    <a:pt x="824" y="906"/>
                    <a:pt x="824" y="906"/>
                  </a:cubicBezTo>
                  <a:cubicBezTo>
                    <a:pt x="824" y="903"/>
                    <a:pt x="824" y="903"/>
                    <a:pt x="824" y="903"/>
                  </a:cubicBezTo>
                  <a:cubicBezTo>
                    <a:pt x="821" y="905"/>
                    <a:pt x="821" y="905"/>
                    <a:pt x="821" y="905"/>
                  </a:cubicBezTo>
                  <a:cubicBezTo>
                    <a:pt x="820" y="910"/>
                    <a:pt x="820" y="910"/>
                    <a:pt x="820" y="910"/>
                  </a:cubicBezTo>
                  <a:cubicBezTo>
                    <a:pt x="821" y="914"/>
                    <a:pt x="821" y="914"/>
                    <a:pt x="821" y="914"/>
                  </a:cubicBezTo>
                  <a:cubicBezTo>
                    <a:pt x="821" y="911"/>
                    <a:pt x="821" y="911"/>
                    <a:pt x="821" y="911"/>
                  </a:cubicBezTo>
                  <a:lnTo>
                    <a:pt x="821" y="909"/>
                  </a:lnTo>
                  <a:close/>
                  <a:moveTo>
                    <a:pt x="926" y="893"/>
                  </a:moveTo>
                  <a:cubicBezTo>
                    <a:pt x="924" y="893"/>
                    <a:pt x="924" y="893"/>
                    <a:pt x="924" y="893"/>
                  </a:cubicBezTo>
                  <a:cubicBezTo>
                    <a:pt x="922" y="897"/>
                    <a:pt x="922" y="897"/>
                    <a:pt x="922" y="897"/>
                  </a:cubicBezTo>
                  <a:cubicBezTo>
                    <a:pt x="917" y="899"/>
                    <a:pt x="917" y="899"/>
                    <a:pt x="917" y="899"/>
                  </a:cubicBezTo>
                  <a:cubicBezTo>
                    <a:pt x="912" y="902"/>
                    <a:pt x="912" y="902"/>
                    <a:pt x="912" y="902"/>
                  </a:cubicBezTo>
                  <a:cubicBezTo>
                    <a:pt x="911" y="907"/>
                    <a:pt x="911" y="907"/>
                    <a:pt x="911" y="907"/>
                  </a:cubicBezTo>
                  <a:cubicBezTo>
                    <a:pt x="913" y="907"/>
                    <a:pt x="913" y="907"/>
                    <a:pt x="913" y="907"/>
                  </a:cubicBezTo>
                  <a:cubicBezTo>
                    <a:pt x="915" y="904"/>
                    <a:pt x="915" y="904"/>
                    <a:pt x="915" y="904"/>
                  </a:cubicBezTo>
                  <a:cubicBezTo>
                    <a:pt x="922" y="899"/>
                    <a:pt x="922" y="899"/>
                    <a:pt x="922" y="899"/>
                  </a:cubicBezTo>
                  <a:cubicBezTo>
                    <a:pt x="926" y="896"/>
                    <a:pt x="926" y="896"/>
                    <a:pt x="926" y="896"/>
                  </a:cubicBezTo>
                  <a:cubicBezTo>
                    <a:pt x="925" y="895"/>
                    <a:pt x="925" y="895"/>
                    <a:pt x="925" y="895"/>
                  </a:cubicBezTo>
                  <a:lnTo>
                    <a:pt x="926" y="893"/>
                  </a:lnTo>
                  <a:close/>
                  <a:moveTo>
                    <a:pt x="858" y="944"/>
                  </a:moveTo>
                  <a:cubicBezTo>
                    <a:pt x="856" y="945"/>
                    <a:pt x="856" y="945"/>
                    <a:pt x="856" y="945"/>
                  </a:cubicBezTo>
                  <a:cubicBezTo>
                    <a:pt x="854" y="946"/>
                    <a:pt x="854" y="946"/>
                    <a:pt x="854" y="946"/>
                  </a:cubicBezTo>
                  <a:cubicBezTo>
                    <a:pt x="852" y="947"/>
                    <a:pt x="852" y="947"/>
                    <a:pt x="852" y="947"/>
                  </a:cubicBezTo>
                  <a:cubicBezTo>
                    <a:pt x="847" y="952"/>
                    <a:pt x="847" y="952"/>
                    <a:pt x="847" y="952"/>
                  </a:cubicBezTo>
                  <a:cubicBezTo>
                    <a:pt x="860" y="946"/>
                    <a:pt x="860" y="946"/>
                    <a:pt x="860" y="946"/>
                  </a:cubicBezTo>
                  <a:cubicBezTo>
                    <a:pt x="860" y="944"/>
                    <a:pt x="860" y="944"/>
                    <a:pt x="860" y="944"/>
                  </a:cubicBezTo>
                  <a:lnTo>
                    <a:pt x="858" y="94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7"/>
            <p:cNvSpPr>
              <a:spLocks noEditPoints="1"/>
            </p:cNvSpPr>
            <p:nvPr/>
          </p:nvSpPr>
          <p:spPr bwMode="auto">
            <a:xfrm>
              <a:off x="6124576" y="3187700"/>
              <a:ext cx="981075" cy="511175"/>
            </a:xfrm>
            <a:custGeom>
              <a:avLst/>
              <a:gdLst>
                <a:gd name="T0" fmla="*/ 7 w 1457"/>
                <a:gd name="T1" fmla="*/ 742 h 759"/>
                <a:gd name="T2" fmla="*/ 1426 w 1457"/>
                <a:gd name="T3" fmla="*/ 306 h 759"/>
                <a:gd name="T4" fmla="*/ 1411 w 1457"/>
                <a:gd name="T5" fmla="*/ 297 h 759"/>
                <a:gd name="T6" fmla="*/ 1385 w 1457"/>
                <a:gd name="T7" fmla="*/ 275 h 759"/>
                <a:gd name="T8" fmla="*/ 1361 w 1457"/>
                <a:gd name="T9" fmla="*/ 244 h 759"/>
                <a:gd name="T10" fmla="*/ 1345 w 1457"/>
                <a:gd name="T11" fmla="*/ 229 h 759"/>
                <a:gd name="T12" fmla="*/ 1330 w 1457"/>
                <a:gd name="T13" fmla="*/ 209 h 759"/>
                <a:gd name="T14" fmla="*/ 1306 w 1457"/>
                <a:gd name="T15" fmla="*/ 177 h 759"/>
                <a:gd name="T16" fmla="*/ 1311 w 1457"/>
                <a:gd name="T17" fmla="*/ 162 h 759"/>
                <a:gd name="T18" fmla="*/ 1314 w 1457"/>
                <a:gd name="T19" fmla="*/ 151 h 759"/>
                <a:gd name="T20" fmla="*/ 1306 w 1457"/>
                <a:gd name="T21" fmla="*/ 121 h 759"/>
                <a:gd name="T22" fmla="*/ 1239 w 1457"/>
                <a:gd name="T23" fmla="*/ 59 h 759"/>
                <a:gd name="T24" fmla="*/ 1206 w 1457"/>
                <a:gd name="T25" fmla="*/ 61 h 759"/>
                <a:gd name="T26" fmla="*/ 1186 w 1457"/>
                <a:gd name="T27" fmla="*/ 85 h 759"/>
                <a:gd name="T28" fmla="*/ 1149 w 1457"/>
                <a:gd name="T29" fmla="*/ 82 h 759"/>
                <a:gd name="T30" fmla="*/ 1113 w 1457"/>
                <a:gd name="T31" fmla="*/ 74 h 759"/>
                <a:gd name="T32" fmla="*/ 1057 w 1457"/>
                <a:gd name="T33" fmla="*/ 81 h 759"/>
                <a:gd name="T34" fmla="*/ 982 w 1457"/>
                <a:gd name="T35" fmla="*/ 67 h 759"/>
                <a:gd name="T36" fmla="*/ 961 w 1457"/>
                <a:gd name="T37" fmla="*/ 36 h 759"/>
                <a:gd name="T38" fmla="*/ 930 w 1457"/>
                <a:gd name="T39" fmla="*/ 11 h 759"/>
                <a:gd name="T40" fmla="*/ 873 w 1457"/>
                <a:gd name="T41" fmla="*/ 4 h 759"/>
                <a:gd name="T42" fmla="*/ 855 w 1457"/>
                <a:gd name="T43" fmla="*/ 40 h 759"/>
                <a:gd name="T44" fmla="*/ 867 w 1457"/>
                <a:gd name="T45" fmla="*/ 67 h 759"/>
                <a:gd name="T46" fmla="*/ 804 w 1457"/>
                <a:gd name="T47" fmla="*/ 120 h 759"/>
                <a:gd name="T48" fmla="*/ 746 w 1457"/>
                <a:gd name="T49" fmla="*/ 131 h 759"/>
                <a:gd name="T50" fmla="*/ 738 w 1457"/>
                <a:gd name="T51" fmla="*/ 187 h 759"/>
                <a:gd name="T52" fmla="*/ 697 w 1457"/>
                <a:gd name="T53" fmla="*/ 241 h 759"/>
                <a:gd name="T54" fmla="*/ 678 w 1457"/>
                <a:gd name="T55" fmla="*/ 257 h 759"/>
                <a:gd name="T56" fmla="*/ 669 w 1457"/>
                <a:gd name="T57" fmla="*/ 311 h 759"/>
                <a:gd name="T58" fmla="*/ 621 w 1457"/>
                <a:gd name="T59" fmla="*/ 311 h 759"/>
                <a:gd name="T60" fmla="*/ 585 w 1457"/>
                <a:gd name="T61" fmla="*/ 275 h 759"/>
                <a:gd name="T62" fmla="*/ 577 w 1457"/>
                <a:gd name="T63" fmla="*/ 295 h 759"/>
                <a:gd name="T64" fmla="*/ 573 w 1457"/>
                <a:gd name="T65" fmla="*/ 302 h 759"/>
                <a:gd name="T66" fmla="*/ 559 w 1457"/>
                <a:gd name="T67" fmla="*/ 344 h 759"/>
                <a:gd name="T68" fmla="*/ 539 w 1457"/>
                <a:gd name="T69" fmla="*/ 353 h 759"/>
                <a:gd name="T70" fmla="*/ 489 w 1457"/>
                <a:gd name="T71" fmla="*/ 344 h 759"/>
                <a:gd name="T72" fmla="*/ 456 w 1457"/>
                <a:gd name="T73" fmla="*/ 387 h 759"/>
                <a:gd name="T74" fmla="*/ 433 w 1457"/>
                <a:gd name="T75" fmla="*/ 378 h 759"/>
                <a:gd name="T76" fmla="*/ 386 w 1457"/>
                <a:gd name="T77" fmla="*/ 360 h 759"/>
                <a:gd name="T78" fmla="*/ 350 w 1457"/>
                <a:gd name="T79" fmla="*/ 357 h 759"/>
                <a:gd name="T80" fmla="*/ 339 w 1457"/>
                <a:gd name="T81" fmla="*/ 393 h 759"/>
                <a:gd name="T82" fmla="*/ 319 w 1457"/>
                <a:gd name="T83" fmla="*/ 384 h 759"/>
                <a:gd name="T84" fmla="*/ 288 w 1457"/>
                <a:gd name="T85" fmla="*/ 382 h 759"/>
                <a:gd name="T86" fmla="*/ 269 w 1457"/>
                <a:gd name="T87" fmla="*/ 411 h 759"/>
                <a:gd name="T88" fmla="*/ 256 w 1457"/>
                <a:gd name="T89" fmla="*/ 462 h 759"/>
                <a:gd name="T90" fmla="*/ 205 w 1457"/>
                <a:gd name="T91" fmla="*/ 511 h 759"/>
                <a:gd name="T92" fmla="*/ 205 w 1457"/>
                <a:gd name="T93" fmla="*/ 566 h 759"/>
                <a:gd name="T94" fmla="*/ 106 w 1457"/>
                <a:gd name="T95" fmla="*/ 569 h 759"/>
                <a:gd name="T96" fmla="*/ 71 w 1457"/>
                <a:gd name="T97" fmla="*/ 626 h 759"/>
                <a:gd name="T98" fmla="*/ 76 w 1457"/>
                <a:gd name="T99" fmla="*/ 668 h 759"/>
                <a:gd name="T100" fmla="*/ 57 w 1457"/>
                <a:gd name="T101" fmla="*/ 735 h 759"/>
                <a:gd name="T102" fmla="*/ 32 w 1457"/>
                <a:gd name="T103" fmla="*/ 754 h 759"/>
                <a:gd name="T104" fmla="*/ 294 w 1457"/>
                <a:gd name="T105" fmla="*/ 683 h 759"/>
                <a:gd name="T106" fmla="*/ 601 w 1457"/>
                <a:gd name="T107" fmla="*/ 654 h 759"/>
                <a:gd name="T108" fmla="*/ 1175 w 1457"/>
                <a:gd name="T109" fmla="*/ 581 h 759"/>
                <a:gd name="T110" fmla="*/ 1263 w 1457"/>
                <a:gd name="T111" fmla="*/ 540 h 759"/>
                <a:gd name="T112" fmla="*/ 1268 w 1457"/>
                <a:gd name="T113" fmla="*/ 527 h 759"/>
                <a:gd name="T114" fmla="*/ 1311 w 1457"/>
                <a:gd name="T115" fmla="*/ 492 h 759"/>
                <a:gd name="T116" fmla="*/ 1316 w 1457"/>
                <a:gd name="T117" fmla="*/ 469 h 759"/>
                <a:gd name="T118" fmla="*/ 1333 w 1457"/>
                <a:gd name="T119" fmla="*/ 44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57" h="759">
                  <a:moveTo>
                    <a:pt x="7" y="742"/>
                  </a:moveTo>
                  <a:cubicBezTo>
                    <a:pt x="1" y="745"/>
                    <a:pt x="1" y="745"/>
                    <a:pt x="1" y="745"/>
                  </a:cubicBezTo>
                  <a:cubicBezTo>
                    <a:pt x="0" y="754"/>
                    <a:pt x="0" y="754"/>
                    <a:pt x="0" y="754"/>
                  </a:cubicBezTo>
                  <a:cubicBezTo>
                    <a:pt x="2" y="757"/>
                    <a:pt x="2" y="757"/>
                    <a:pt x="2" y="757"/>
                  </a:cubicBezTo>
                  <a:cubicBezTo>
                    <a:pt x="4" y="759"/>
                    <a:pt x="4" y="759"/>
                    <a:pt x="4" y="759"/>
                  </a:cubicBezTo>
                  <a:cubicBezTo>
                    <a:pt x="17" y="757"/>
                    <a:pt x="17" y="757"/>
                    <a:pt x="17" y="757"/>
                  </a:cubicBezTo>
                  <a:cubicBezTo>
                    <a:pt x="18" y="754"/>
                    <a:pt x="18" y="754"/>
                    <a:pt x="18" y="754"/>
                  </a:cubicBezTo>
                  <a:cubicBezTo>
                    <a:pt x="14" y="745"/>
                    <a:pt x="14" y="745"/>
                    <a:pt x="14" y="745"/>
                  </a:cubicBezTo>
                  <a:lnTo>
                    <a:pt x="7" y="742"/>
                  </a:lnTo>
                  <a:close/>
                  <a:moveTo>
                    <a:pt x="1457" y="310"/>
                  </a:moveTo>
                  <a:cubicBezTo>
                    <a:pt x="1454" y="310"/>
                    <a:pt x="1454" y="310"/>
                    <a:pt x="1454" y="310"/>
                  </a:cubicBezTo>
                  <a:cubicBezTo>
                    <a:pt x="1449" y="313"/>
                    <a:pt x="1449" y="313"/>
                    <a:pt x="1449" y="313"/>
                  </a:cubicBezTo>
                  <a:cubicBezTo>
                    <a:pt x="1446" y="313"/>
                    <a:pt x="1446" y="313"/>
                    <a:pt x="1446" y="313"/>
                  </a:cubicBezTo>
                  <a:cubicBezTo>
                    <a:pt x="1430" y="311"/>
                    <a:pt x="1430" y="311"/>
                    <a:pt x="1430" y="311"/>
                  </a:cubicBezTo>
                  <a:cubicBezTo>
                    <a:pt x="1427" y="309"/>
                    <a:pt x="1427" y="309"/>
                    <a:pt x="1427" y="309"/>
                  </a:cubicBezTo>
                  <a:cubicBezTo>
                    <a:pt x="1426" y="308"/>
                    <a:pt x="1426" y="308"/>
                    <a:pt x="1426" y="308"/>
                  </a:cubicBezTo>
                  <a:cubicBezTo>
                    <a:pt x="1426" y="307"/>
                    <a:pt x="1426" y="307"/>
                    <a:pt x="1426" y="307"/>
                  </a:cubicBezTo>
                  <a:cubicBezTo>
                    <a:pt x="1426" y="306"/>
                    <a:pt x="1426" y="306"/>
                    <a:pt x="1426" y="306"/>
                  </a:cubicBezTo>
                  <a:cubicBezTo>
                    <a:pt x="1425" y="304"/>
                    <a:pt x="1425" y="304"/>
                    <a:pt x="1425" y="304"/>
                  </a:cubicBezTo>
                  <a:cubicBezTo>
                    <a:pt x="1425" y="303"/>
                    <a:pt x="1425" y="303"/>
                    <a:pt x="1425" y="303"/>
                  </a:cubicBezTo>
                  <a:cubicBezTo>
                    <a:pt x="1424" y="302"/>
                    <a:pt x="1424" y="302"/>
                    <a:pt x="1424" y="302"/>
                  </a:cubicBezTo>
                  <a:cubicBezTo>
                    <a:pt x="1422" y="301"/>
                    <a:pt x="1422" y="301"/>
                    <a:pt x="1422" y="301"/>
                  </a:cubicBezTo>
                  <a:cubicBezTo>
                    <a:pt x="1415" y="296"/>
                    <a:pt x="1415" y="296"/>
                    <a:pt x="1415" y="296"/>
                  </a:cubicBezTo>
                  <a:cubicBezTo>
                    <a:pt x="1414" y="296"/>
                    <a:pt x="1414" y="296"/>
                    <a:pt x="1414" y="296"/>
                  </a:cubicBezTo>
                  <a:cubicBezTo>
                    <a:pt x="1413" y="297"/>
                    <a:pt x="1413" y="297"/>
                    <a:pt x="1413" y="297"/>
                  </a:cubicBezTo>
                  <a:cubicBezTo>
                    <a:pt x="1412" y="297"/>
                    <a:pt x="1412" y="297"/>
                    <a:pt x="1412" y="297"/>
                  </a:cubicBezTo>
                  <a:cubicBezTo>
                    <a:pt x="1411" y="297"/>
                    <a:pt x="1411" y="297"/>
                    <a:pt x="1411" y="297"/>
                  </a:cubicBezTo>
                  <a:cubicBezTo>
                    <a:pt x="1407" y="292"/>
                    <a:pt x="1407" y="292"/>
                    <a:pt x="1407" y="292"/>
                  </a:cubicBezTo>
                  <a:cubicBezTo>
                    <a:pt x="1405" y="291"/>
                    <a:pt x="1405" y="291"/>
                    <a:pt x="1405" y="291"/>
                  </a:cubicBezTo>
                  <a:cubicBezTo>
                    <a:pt x="1403" y="290"/>
                    <a:pt x="1403" y="290"/>
                    <a:pt x="1403" y="290"/>
                  </a:cubicBezTo>
                  <a:cubicBezTo>
                    <a:pt x="1401" y="289"/>
                    <a:pt x="1401" y="289"/>
                    <a:pt x="1401" y="289"/>
                  </a:cubicBezTo>
                  <a:cubicBezTo>
                    <a:pt x="1393" y="288"/>
                    <a:pt x="1393" y="288"/>
                    <a:pt x="1393" y="288"/>
                  </a:cubicBezTo>
                  <a:cubicBezTo>
                    <a:pt x="1392" y="287"/>
                    <a:pt x="1392" y="287"/>
                    <a:pt x="1392" y="287"/>
                  </a:cubicBezTo>
                  <a:cubicBezTo>
                    <a:pt x="1390" y="286"/>
                    <a:pt x="1390" y="286"/>
                    <a:pt x="1390" y="286"/>
                  </a:cubicBezTo>
                  <a:cubicBezTo>
                    <a:pt x="1389" y="282"/>
                    <a:pt x="1389" y="282"/>
                    <a:pt x="1389" y="282"/>
                  </a:cubicBezTo>
                  <a:cubicBezTo>
                    <a:pt x="1385" y="275"/>
                    <a:pt x="1385" y="275"/>
                    <a:pt x="1385" y="275"/>
                  </a:cubicBezTo>
                  <a:cubicBezTo>
                    <a:pt x="1384" y="273"/>
                    <a:pt x="1384" y="273"/>
                    <a:pt x="1384" y="273"/>
                  </a:cubicBezTo>
                  <a:cubicBezTo>
                    <a:pt x="1384" y="272"/>
                    <a:pt x="1384" y="272"/>
                    <a:pt x="1384" y="272"/>
                  </a:cubicBezTo>
                  <a:cubicBezTo>
                    <a:pt x="1382" y="270"/>
                    <a:pt x="1382" y="270"/>
                    <a:pt x="1382" y="270"/>
                  </a:cubicBezTo>
                  <a:cubicBezTo>
                    <a:pt x="1379" y="267"/>
                    <a:pt x="1379" y="267"/>
                    <a:pt x="1379" y="267"/>
                  </a:cubicBezTo>
                  <a:cubicBezTo>
                    <a:pt x="1365" y="256"/>
                    <a:pt x="1365" y="256"/>
                    <a:pt x="1365" y="256"/>
                  </a:cubicBezTo>
                  <a:cubicBezTo>
                    <a:pt x="1364" y="255"/>
                    <a:pt x="1364" y="255"/>
                    <a:pt x="1364" y="255"/>
                  </a:cubicBezTo>
                  <a:cubicBezTo>
                    <a:pt x="1364" y="254"/>
                    <a:pt x="1364" y="254"/>
                    <a:pt x="1364" y="254"/>
                  </a:cubicBezTo>
                  <a:cubicBezTo>
                    <a:pt x="1363" y="252"/>
                    <a:pt x="1363" y="252"/>
                    <a:pt x="1363" y="252"/>
                  </a:cubicBezTo>
                  <a:cubicBezTo>
                    <a:pt x="1361" y="244"/>
                    <a:pt x="1361" y="244"/>
                    <a:pt x="1361" y="244"/>
                  </a:cubicBezTo>
                  <a:cubicBezTo>
                    <a:pt x="1360" y="243"/>
                    <a:pt x="1360" y="243"/>
                    <a:pt x="1360" y="243"/>
                  </a:cubicBezTo>
                  <a:cubicBezTo>
                    <a:pt x="1359" y="241"/>
                    <a:pt x="1359" y="241"/>
                    <a:pt x="1359" y="241"/>
                  </a:cubicBezTo>
                  <a:cubicBezTo>
                    <a:pt x="1357" y="239"/>
                    <a:pt x="1357" y="239"/>
                    <a:pt x="1357" y="239"/>
                  </a:cubicBezTo>
                  <a:cubicBezTo>
                    <a:pt x="1356" y="237"/>
                    <a:pt x="1356" y="237"/>
                    <a:pt x="1356" y="237"/>
                  </a:cubicBezTo>
                  <a:cubicBezTo>
                    <a:pt x="1355" y="237"/>
                    <a:pt x="1355" y="237"/>
                    <a:pt x="1355" y="237"/>
                  </a:cubicBezTo>
                  <a:cubicBezTo>
                    <a:pt x="1346" y="232"/>
                    <a:pt x="1346" y="232"/>
                    <a:pt x="1346" y="232"/>
                  </a:cubicBezTo>
                  <a:cubicBezTo>
                    <a:pt x="1345" y="231"/>
                    <a:pt x="1345" y="231"/>
                    <a:pt x="1345" y="231"/>
                  </a:cubicBezTo>
                  <a:cubicBezTo>
                    <a:pt x="1344" y="230"/>
                    <a:pt x="1344" y="230"/>
                    <a:pt x="1344" y="230"/>
                  </a:cubicBezTo>
                  <a:cubicBezTo>
                    <a:pt x="1345" y="229"/>
                    <a:pt x="1345" y="229"/>
                    <a:pt x="1345" y="229"/>
                  </a:cubicBezTo>
                  <a:cubicBezTo>
                    <a:pt x="1346" y="225"/>
                    <a:pt x="1346" y="225"/>
                    <a:pt x="1346" y="225"/>
                  </a:cubicBezTo>
                  <a:cubicBezTo>
                    <a:pt x="1347" y="224"/>
                    <a:pt x="1347" y="224"/>
                    <a:pt x="1347" y="224"/>
                  </a:cubicBezTo>
                  <a:cubicBezTo>
                    <a:pt x="1347" y="223"/>
                    <a:pt x="1347" y="223"/>
                    <a:pt x="1347" y="223"/>
                  </a:cubicBezTo>
                  <a:cubicBezTo>
                    <a:pt x="1346" y="222"/>
                    <a:pt x="1346" y="222"/>
                    <a:pt x="1346" y="222"/>
                  </a:cubicBezTo>
                  <a:cubicBezTo>
                    <a:pt x="1345" y="220"/>
                    <a:pt x="1345" y="220"/>
                    <a:pt x="1345" y="220"/>
                  </a:cubicBezTo>
                  <a:cubicBezTo>
                    <a:pt x="1344" y="219"/>
                    <a:pt x="1344" y="219"/>
                    <a:pt x="1344" y="219"/>
                  </a:cubicBezTo>
                  <a:cubicBezTo>
                    <a:pt x="1343" y="218"/>
                    <a:pt x="1343" y="218"/>
                    <a:pt x="1343" y="218"/>
                  </a:cubicBezTo>
                  <a:cubicBezTo>
                    <a:pt x="1331" y="210"/>
                    <a:pt x="1331" y="210"/>
                    <a:pt x="1331" y="210"/>
                  </a:cubicBezTo>
                  <a:cubicBezTo>
                    <a:pt x="1330" y="209"/>
                    <a:pt x="1330" y="209"/>
                    <a:pt x="1330" y="209"/>
                  </a:cubicBezTo>
                  <a:cubicBezTo>
                    <a:pt x="1328" y="207"/>
                    <a:pt x="1328" y="207"/>
                    <a:pt x="1328" y="207"/>
                  </a:cubicBezTo>
                  <a:cubicBezTo>
                    <a:pt x="1327" y="203"/>
                    <a:pt x="1327" y="203"/>
                    <a:pt x="1327" y="203"/>
                  </a:cubicBezTo>
                  <a:cubicBezTo>
                    <a:pt x="1325" y="201"/>
                    <a:pt x="1325" y="201"/>
                    <a:pt x="1325" y="201"/>
                  </a:cubicBezTo>
                  <a:cubicBezTo>
                    <a:pt x="1308" y="183"/>
                    <a:pt x="1308" y="183"/>
                    <a:pt x="1308" y="183"/>
                  </a:cubicBezTo>
                  <a:cubicBezTo>
                    <a:pt x="1306" y="181"/>
                    <a:pt x="1306" y="181"/>
                    <a:pt x="1306" y="181"/>
                  </a:cubicBezTo>
                  <a:cubicBezTo>
                    <a:pt x="1306" y="180"/>
                    <a:pt x="1306" y="180"/>
                    <a:pt x="1306" y="180"/>
                  </a:cubicBezTo>
                  <a:cubicBezTo>
                    <a:pt x="1306" y="178"/>
                    <a:pt x="1306" y="178"/>
                    <a:pt x="1306" y="178"/>
                  </a:cubicBezTo>
                  <a:cubicBezTo>
                    <a:pt x="1306" y="178"/>
                    <a:pt x="1306" y="178"/>
                    <a:pt x="1306" y="178"/>
                  </a:cubicBezTo>
                  <a:cubicBezTo>
                    <a:pt x="1306" y="177"/>
                    <a:pt x="1306" y="177"/>
                    <a:pt x="1306" y="177"/>
                  </a:cubicBezTo>
                  <a:cubicBezTo>
                    <a:pt x="1307" y="176"/>
                    <a:pt x="1307" y="176"/>
                    <a:pt x="1307" y="176"/>
                  </a:cubicBezTo>
                  <a:cubicBezTo>
                    <a:pt x="1310" y="173"/>
                    <a:pt x="1310" y="173"/>
                    <a:pt x="1310" y="173"/>
                  </a:cubicBezTo>
                  <a:cubicBezTo>
                    <a:pt x="1311" y="171"/>
                    <a:pt x="1311" y="171"/>
                    <a:pt x="1311" y="171"/>
                  </a:cubicBezTo>
                  <a:cubicBezTo>
                    <a:pt x="1311" y="170"/>
                    <a:pt x="1311" y="170"/>
                    <a:pt x="1311" y="170"/>
                  </a:cubicBezTo>
                  <a:cubicBezTo>
                    <a:pt x="1311" y="169"/>
                    <a:pt x="1311" y="169"/>
                    <a:pt x="1311" y="169"/>
                  </a:cubicBezTo>
                  <a:cubicBezTo>
                    <a:pt x="1311" y="168"/>
                    <a:pt x="1311" y="168"/>
                    <a:pt x="1311" y="168"/>
                  </a:cubicBezTo>
                  <a:cubicBezTo>
                    <a:pt x="1310" y="164"/>
                    <a:pt x="1310" y="164"/>
                    <a:pt x="1310" y="164"/>
                  </a:cubicBezTo>
                  <a:cubicBezTo>
                    <a:pt x="1310" y="163"/>
                    <a:pt x="1310" y="163"/>
                    <a:pt x="1310" y="163"/>
                  </a:cubicBezTo>
                  <a:cubicBezTo>
                    <a:pt x="1311" y="162"/>
                    <a:pt x="1311" y="162"/>
                    <a:pt x="1311" y="162"/>
                  </a:cubicBezTo>
                  <a:cubicBezTo>
                    <a:pt x="1311" y="161"/>
                    <a:pt x="1311" y="161"/>
                    <a:pt x="1311" y="161"/>
                  </a:cubicBezTo>
                  <a:cubicBezTo>
                    <a:pt x="1312" y="160"/>
                    <a:pt x="1312" y="160"/>
                    <a:pt x="1312" y="160"/>
                  </a:cubicBezTo>
                  <a:cubicBezTo>
                    <a:pt x="1314" y="160"/>
                    <a:pt x="1314" y="160"/>
                    <a:pt x="1314" y="160"/>
                  </a:cubicBezTo>
                  <a:cubicBezTo>
                    <a:pt x="1315" y="159"/>
                    <a:pt x="1315" y="159"/>
                    <a:pt x="1315" y="159"/>
                  </a:cubicBezTo>
                  <a:cubicBezTo>
                    <a:pt x="1315" y="158"/>
                    <a:pt x="1315" y="158"/>
                    <a:pt x="1315" y="158"/>
                  </a:cubicBezTo>
                  <a:cubicBezTo>
                    <a:pt x="1315" y="157"/>
                    <a:pt x="1315" y="157"/>
                    <a:pt x="1315" y="157"/>
                  </a:cubicBezTo>
                  <a:cubicBezTo>
                    <a:pt x="1315" y="155"/>
                    <a:pt x="1315" y="155"/>
                    <a:pt x="1315" y="155"/>
                  </a:cubicBezTo>
                  <a:cubicBezTo>
                    <a:pt x="1315" y="154"/>
                    <a:pt x="1315" y="154"/>
                    <a:pt x="1315" y="154"/>
                  </a:cubicBezTo>
                  <a:cubicBezTo>
                    <a:pt x="1314" y="151"/>
                    <a:pt x="1314" y="151"/>
                    <a:pt x="1314" y="151"/>
                  </a:cubicBezTo>
                  <a:cubicBezTo>
                    <a:pt x="1314" y="146"/>
                    <a:pt x="1314" y="146"/>
                    <a:pt x="1314" y="146"/>
                  </a:cubicBezTo>
                  <a:cubicBezTo>
                    <a:pt x="1314" y="143"/>
                    <a:pt x="1314" y="143"/>
                    <a:pt x="1314" y="143"/>
                  </a:cubicBezTo>
                  <a:cubicBezTo>
                    <a:pt x="1313" y="140"/>
                    <a:pt x="1313" y="140"/>
                    <a:pt x="1313" y="140"/>
                  </a:cubicBezTo>
                  <a:cubicBezTo>
                    <a:pt x="1312" y="138"/>
                    <a:pt x="1312" y="138"/>
                    <a:pt x="1312" y="138"/>
                  </a:cubicBezTo>
                  <a:cubicBezTo>
                    <a:pt x="1307" y="130"/>
                    <a:pt x="1307" y="130"/>
                    <a:pt x="1307" y="130"/>
                  </a:cubicBezTo>
                  <a:cubicBezTo>
                    <a:pt x="1306" y="129"/>
                    <a:pt x="1306" y="129"/>
                    <a:pt x="1306" y="129"/>
                  </a:cubicBezTo>
                  <a:cubicBezTo>
                    <a:pt x="1306" y="128"/>
                    <a:pt x="1306" y="128"/>
                    <a:pt x="1306" y="128"/>
                  </a:cubicBezTo>
                  <a:cubicBezTo>
                    <a:pt x="1306" y="127"/>
                    <a:pt x="1306" y="127"/>
                    <a:pt x="1306" y="127"/>
                  </a:cubicBezTo>
                  <a:cubicBezTo>
                    <a:pt x="1306" y="121"/>
                    <a:pt x="1306" y="121"/>
                    <a:pt x="1306" y="121"/>
                  </a:cubicBezTo>
                  <a:cubicBezTo>
                    <a:pt x="1305" y="117"/>
                    <a:pt x="1305" y="116"/>
                    <a:pt x="1303" y="114"/>
                  </a:cubicBezTo>
                  <a:cubicBezTo>
                    <a:pt x="1298" y="106"/>
                    <a:pt x="1298" y="106"/>
                    <a:pt x="1298" y="106"/>
                  </a:cubicBezTo>
                  <a:cubicBezTo>
                    <a:pt x="1296" y="103"/>
                    <a:pt x="1296" y="103"/>
                    <a:pt x="1296" y="103"/>
                  </a:cubicBezTo>
                  <a:cubicBezTo>
                    <a:pt x="1280" y="91"/>
                    <a:pt x="1280" y="91"/>
                    <a:pt x="1280" y="91"/>
                  </a:cubicBezTo>
                  <a:cubicBezTo>
                    <a:pt x="1272" y="88"/>
                    <a:pt x="1272" y="88"/>
                    <a:pt x="1272" y="88"/>
                  </a:cubicBezTo>
                  <a:cubicBezTo>
                    <a:pt x="1262" y="86"/>
                    <a:pt x="1262" y="86"/>
                    <a:pt x="1262" y="86"/>
                  </a:cubicBezTo>
                  <a:cubicBezTo>
                    <a:pt x="1253" y="83"/>
                    <a:pt x="1253" y="83"/>
                    <a:pt x="1253" y="83"/>
                  </a:cubicBezTo>
                  <a:cubicBezTo>
                    <a:pt x="1246" y="74"/>
                    <a:pt x="1246" y="74"/>
                    <a:pt x="1246" y="74"/>
                  </a:cubicBezTo>
                  <a:cubicBezTo>
                    <a:pt x="1239" y="59"/>
                    <a:pt x="1239" y="59"/>
                    <a:pt x="1239" y="59"/>
                  </a:cubicBezTo>
                  <a:cubicBezTo>
                    <a:pt x="1238" y="54"/>
                    <a:pt x="1238" y="54"/>
                    <a:pt x="1238" y="54"/>
                  </a:cubicBezTo>
                  <a:cubicBezTo>
                    <a:pt x="1237" y="49"/>
                    <a:pt x="1237" y="49"/>
                    <a:pt x="1237" y="49"/>
                  </a:cubicBezTo>
                  <a:cubicBezTo>
                    <a:pt x="1236" y="46"/>
                    <a:pt x="1236" y="46"/>
                    <a:pt x="1236" y="46"/>
                  </a:cubicBezTo>
                  <a:cubicBezTo>
                    <a:pt x="1233" y="45"/>
                    <a:pt x="1233" y="45"/>
                    <a:pt x="1233" y="45"/>
                  </a:cubicBezTo>
                  <a:cubicBezTo>
                    <a:pt x="1228" y="46"/>
                    <a:pt x="1228" y="46"/>
                    <a:pt x="1228" y="46"/>
                  </a:cubicBezTo>
                  <a:cubicBezTo>
                    <a:pt x="1218" y="54"/>
                    <a:pt x="1218" y="54"/>
                    <a:pt x="1218" y="54"/>
                  </a:cubicBezTo>
                  <a:cubicBezTo>
                    <a:pt x="1213" y="55"/>
                    <a:pt x="1213" y="55"/>
                    <a:pt x="1213" y="55"/>
                  </a:cubicBezTo>
                  <a:cubicBezTo>
                    <a:pt x="1209" y="57"/>
                    <a:pt x="1209" y="57"/>
                    <a:pt x="1209" y="57"/>
                  </a:cubicBezTo>
                  <a:cubicBezTo>
                    <a:pt x="1206" y="61"/>
                    <a:pt x="1206" y="61"/>
                    <a:pt x="1206" y="61"/>
                  </a:cubicBezTo>
                  <a:cubicBezTo>
                    <a:pt x="1204" y="64"/>
                    <a:pt x="1204" y="64"/>
                    <a:pt x="1204" y="64"/>
                  </a:cubicBezTo>
                  <a:cubicBezTo>
                    <a:pt x="1202" y="67"/>
                    <a:pt x="1202" y="67"/>
                    <a:pt x="1202" y="67"/>
                  </a:cubicBezTo>
                  <a:cubicBezTo>
                    <a:pt x="1197" y="70"/>
                    <a:pt x="1197" y="70"/>
                    <a:pt x="1197" y="70"/>
                  </a:cubicBezTo>
                  <a:cubicBezTo>
                    <a:pt x="1196" y="72"/>
                    <a:pt x="1196" y="72"/>
                    <a:pt x="1196" y="72"/>
                  </a:cubicBezTo>
                  <a:cubicBezTo>
                    <a:pt x="1195" y="74"/>
                    <a:pt x="1195" y="74"/>
                    <a:pt x="1195" y="74"/>
                  </a:cubicBezTo>
                  <a:cubicBezTo>
                    <a:pt x="1194" y="79"/>
                    <a:pt x="1194" y="79"/>
                    <a:pt x="1194" y="79"/>
                  </a:cubicBezTo>
                  <a:cubicBezTo>
                    <a:pt x="1193" y="82"/>
                    <a:pt x="1193" y="82"/>
                    <a:pt x="1193" y="82"/>
                  </a:cubicBezTo>
                  <a:cubicBezTo>
                    <a:pt x="1190" y="84"/>
                    <a:pt x="1190" y="84"/>
                    <a:pt x="1190" y="84"/>
                  </a:cubicBezTo>
                  <a:cubicBezTo>
                    <a:pt x="1186" y="85"/>
                    <a:pt x="1186" y="85"/>
                    <a:pt x="1186" y="85"/>
                  </a:cubicBezTo>
                  <a:cubicBezTo>
                    <a:pt x="1177" y="85"/>
                    <a:pt x="1177" y="85"/>
                    <a:pt x="1177" y="85"/>
                  </a:cubicBezTo>
                  <a:cubicBezTo>
                    <a:pt x="1172" y="86"/>
                    <a:pt x="1172" y="86"/>
                    <a:pt x="1172" y="86"/>
                  </a:cubicBezTo>
                  <a:cubicBezTo>
                    <a:pt x="1170" y="88"/>
                    <a:pt x="1170" y="88"/>
                    <a:pt x="1170" y="88"/>
                  </a:cubicBezTo>
                  <a:cubicBezTo>
                    <a:pt x="1167" y="91"/>
                    <a:pt x="1167" y="91"/>
                    <a:pt x="1167" y="91"/>
                  </a:cubicBezTo>
                  <a:cubicBezTo>
                    <a:pt x="1161" y="93"/>
                    <a:pt x="1161" y="93"/>
                    <a:pt x="1161" y="93"/>
                  </a:cubicBezTo>
                  <a:cubicBezTo>
                    <a:pt x="1159" y="93"/>
                    <a:pt x="1159" y="93"/>
                    <a:pt x="1159" y="93"/>
                  </a:cubicBezTo>
                  <a:cubicBezTo>
                    <a:pt x="1156" y="91"/>
                    <a:pt x="1156" y="91"/>
                    <a:pt x="1156" y="91"/>
                  </a:cubicBezTo>
                  <a:cubicBezTo>
                    <a:pt x="1151" y="84"/>
                    <a:pt x="1151" y="84"/>
                    <a:pt x="1151" y="84"/>
                  </a:cubicBezTo>
                  <a:cubicBezTo>
                    <a:pt x="1149" y="82"/>
                    <a:pt x="1149" y="82"/>
                    <a:pt x="1149" y="82"/>
                  </a:cubicBezTo>
                  <a:cubicBezTo>
                    <a:pt x="1146" y="81"/>
                    <a:pt x="1146" y="81"/>
                    <a:pt x="1146" y="81"/>
                  </a:cubicBezTo>
                  <a:cubicBezTo>
                    <a:pt x="1141" y="79"/>
                    <a:pt x="1141" y="79"/>
                    <a:pt x="1141" y="79"/>
                  </a:cubicBezTo>
                  <a:cubicBezTo>
                    <a:pt x="1138" y="79"/>
                    <a:pt x="1138" y="79"/>
                    <a:pt x="1138" y="79"/>
                  </a:cubicBezTo>
                  <a:cubicBezTo>
                    <a:pt x="1131" y="80"/>
                    <a:pt x="1131" y="80"/>
                    <a:pt x="1131" y="80"/>
                  </a:cubicBezTo>
                  <a:cubicBezTo>
                    <a:pt x="1129" y="79"/>
                    <a:pt x="1129" y="79"/>
                    <a:pt x="1129" y="79"/>
                  </a:cubicBezTo>
                  <a:cubicBezTo>
                    <a:pt x="1125" y="77"/>
                    <a:pt x="1125" y="77"/>
                    <a:pt x="1125" y="77"/>
                  </a:cubicBezTo>
                  <a:cubicBezTo>
                    <a:pt x="1121" y="75"/>
                    <a:pt x="1121" y="75"/>
                    <a:pt x="1121" y="75"/>
                  </a:cubicBezTo>
                  <a:cubicBezTo>
                    <a:pt x="1117" y="74"/>
                    <a:pt x="1117" y="74"/>
                    <a:pt x="1117" y="74"/>
                  </a:cubicBezTo>
                  <a:cubicBezTo>
                    <a:pt x="1113" y="74"/>
                    <a:pt x="1113" y="74"/>
                    <a:pt x="1113" y="74"/>
                  </a:cubicBezTo>
                  <a:cubicBezTo>
                    <a:pt x="1100" y="81"/>
                    <a:pt x="1100" y="81"/>
                    <a:pt x="1100" y="81"/>
                  </a:cubicBezTo>
                  <a:cubicBezTo>
                    <a:pt x="1098" y="82"/>
                    <a:pt x="1098" y="82"/>
                    <a:pt x="1098" y="82"/>
                  </a:cubicBezTo>
                  <a:cubicBezTo>
                    <a:pt x="1098" y="87"/>
                    <a:pt x="1098" y="87"/>
                    <a:pt x="1098" y="87"/>
                  </a:cubicBezTo>
                  <a:cubicBezTo>
                    <a:pt x="1096" y="91"/>
                    <a:pt x="1096" y="91"/>
                    <a:pt x="1096" y="91"/>
                  </a:cubicBezTo>
                  <a:cubicBezTo>
                    <a:pt x="1093" y="95"/>
                    <a:pt x="1093" y="95"/>
                    <a:pt x="1093" y="95"/>
                  </a:cubicBezTo>
                  <a:cubicBezTo>
                    <a:pt x="1089" y="97"/>
                    <a:pt x="1089" y="97"/>
                    <a:pt x="1089" y="97"/>
                  </a:cubicBezTo>
                  <a:cubicBezTo>
                    <a:pt x="1081" y="96"/>
                    <a:pt x="1081" y="96"/>
                    <a:pt x="1081" y="96"/>
                  </a:cubicBezTo>
                  <a:cubicBezTo>
                    <a:pt x="1072" y="92"/>
                    <a:pt x="1072" y="92"/>
                    <a:pt x="1072" y="92"/>
                  </a:cubicBezTo>
                  <a:cubicBezTo>
                    <a:pt x="1057" y="81"/>
                    <a:pt x="1057" y="81"/>
                    <a:pt x="1057" y="81"/>
                  </a:cubicBezTo>
                  <a:cubicBezTo>
                    <a:pt x="1054" y="77"/>
                    <a:pt x="1054" y="77"/>
                    <a:pt x="1054" y="77"/>
                  </a:cubicBezTo>
                  <a:cubicBezTo>
                    <a:pt x="1051" y="73"/>
                    <a:pt x="1051" y="73"/>
                    <a:pt x="1051" y="73"/>
                  </a:cubicBezTo>
                  <a:cubicBezTo>
                    <a:pt x="1047" y="70"/>
                    <a:pt x="1047" y="70"/>
                    <a:pt x="1047" y="70"/>
                  </a:cubicBezTo>
                  <a:cubicBezTo>
                    <a:pt x="1039" y="69"/>
                    <a:pt x="1039" y="69"/>
                    <a:pt x="1039" y="69"/>
                  </a:cubicBezTo>
                  <a:cubicBezTo>
                    <a:pt x="1030" y="66"/>
                    <a:pt x="1030" y="66"/>
                    <a:pt x="1030" y="66"/>
                  </a:cubicBezTo>
                  <a:cubicBezTo>
                    <a:pt x="1026" y="66"/>
                    <a:pt x="1026" y="66"/>
                    <a:pt x="1026" y="66"/>
                  </a:cubicBezTo>
                  <a:cubicBezTo>
                    <a:pt x="1009" y="72"/>
                    <a:pt x="1009" y="72"/>
                    <a:pt x="1009" y="72"/>
                  </a:cubicBezTo>
                  <a:cubicBezTo>
                    <a:pt x="1005" y="72"/>
                    <a:pt x="1005" y="72"/>
                    <a:pt x="1005" y="72"/>
                  </a:cubicBezTo>
                  <a:cubicBezTo>
                    <a:pt x="982" y="67"/>
                    <a:pt x="982" y="67"/>
                    <a:pt x="982" y="67"/>
                  </a:cubicBezTo>
                  <a:cubicBezTo>
                    <a:pt x="978" y="65"/>
                    <a:pt x="978" y="65"/>
                    <a:pt x="978" y="65"/>
                  </a:cubicBezTo>
                  <a:cubicBezTo>
                    <a:pt x="975" y="61"/>
                    <a:pt x="975" y="61"/>
                    <a:pt x="975" y="61"/>
                  </a:cubicBezTo>
                  <a:cubicBezTo>
                    <a:pt x="974" y="55"/>
                    <a:pt x="974" y="55"/>
                    <a:pt x="974" y="55"/>
                  </a:cubicBezTo>
                  <a:cubicBezTo>
                    <a:pt x="973" y="50"/>
                    <a:pt x="973" y="50"/>
                    <a:pt x="973" y="50"/>
                  </a:cubicBezTo>
                  <a:cubicBezTo>
                    <a:pt x="971" y="46"/>
                    <a:pt x="971" y="46"/>
                    <a:pt x="971" y="46"/>
                  </a:cubicBezTo>
                  <a:cubicBezTo>
                    <a:pt x="968" y="42"/>
                    <a:pt x="968" y="42"/>
                    <a:pt x="968" y="42"/>
                  </a:cubicBezTo>
                  <a:cubicBezTo>
                    <a:pt x="966" y="40"/>
                    <a:pt x="966" y="40"/>
                    <a:pt x="966" y="40"/>
                  </a:cubicBezTo>
                  <a:cubicBezTo>
                    <a:pt x="963" y="38"/>
                    <a:pt x="963" y="38"/>
                    <a:pt x="963" y="38"/>
                  </a:cubicBezTo>
                  <a:cubicBezTo>
                    <a:pt x="961" y="36"/>
                    <a:pt x="961" y="36"/>
                    <a:pt x="961" y="36"/>
                  </a:cubicBezTo>
                  <a:cubicBezTo>
                    <a:pt x="959" y="32"/>
                    <a:pt x="959" y="32"/>
                    <a:pt x="959" y="32"/>
                  </a:cubicBezTo>
                  <a:cubicBezTo>
                    <a:pt x="958" y="28"/>
                    <a:pt x="958" y="28"/>
                    <a:pt x="958" y="28"/>
                  </a:cubicBezTo>
                  <a:cubicBezTo>
                    <a:pt x="956" y="24"/>
                    <a:pt x="956" y="24"/>
                    <a:pt x="956" y="24"/>
                  </a:cubicBezTo>
                  <a:cubicBezTo>
                    <a:pt x="954" y="20"/>
                    <a:pt x="954" y="20"/>
                    <a:pt x="954" y="20"/>
                  </a:cubicBezTo>
                  <a:cubicBezTo>
                    <a:pt x="950" y="17"/>
                    <a:pt x="950" y="17"/>
                    <a:pt x="950" y="17"/>
                  </a:cubicBezTo>
                  <a:cubicBezTo>
                    <a:pt x="942" y="14"/>
                    <a:pt x="942" y="14"/>
                    <a:pt x="942" y="14"/>
                  </a:cubicBezTo>
                  <a:cubicBezTo>
                    <a:pt x="937" y="13"/>
                    <a:pt x="937" y="13"/>
                    <a:pt x="937" y="13"/>
                  </a:cubicBezTo>
                  <a:cubicBezTo>
                    <a:pt x="933" y="13"/>
                    <a:pt x="933" y="13"/>
                    <a:pt x="933" y="13"/>
                  </a:cubicBezTo>
                  <a:cubicBezTo>
                    <a:pt x="930" y="11"/>
                    <a:pt x="930" y="11"/>
                    <a:pt x="930" y="11"/>
                  </a:cubicBezTo>
                  <a:cubicBezTo>
                    <a:pt x="928" y="7"/>
                    <a:pt x="928" y="7"/>
                    <a:pt x="928" y="7"/>
                  </a:cubicBezTo>
                  <a:cubicBezTo>
                    <a:pt x="924" y="3"/>
                    <a:pt x="924" y="3"/>
                    <a:pt x="924" y="3"/>
                  </a:cubicBezTo>
                  <a:cubicBezTo>
                    <a:pt x="920" y="1"/>
                    <a:pt x="920" y="1"/>
                    <a:pt x="920" y="1"/>
                  </a:cubicBezTo>
                  <a:cubicBezTo>
                    <a:pt x="912" y="4"/>
                    <a:pt x="912" y="4"/>
                    <a:pt x="912" y="4"/>
                  </a:cubicBezTo>
                  <a:cubicBezTo>
                    <a:pt x="897" y="14"/>
                    <a:pt x="897" y="14"/>
                    <a:pt x="897" y="14"/>
                  </a:cubicBezTo>
                  <a:cubicBezTo>
                    <a:pt x="888" y="14"/>
                    <a:pt x="888" y="14"/>
                    <a:pt x="888" y="14"/>
                  </a:cubicBezTo>
                  <a:cubicBezTo>
                    <a:pt x="877" y="5"/>
                    <a:pt x="877" y="5"/>
                    <a:pt x="877" y="5"/>
                  </a:cubicBezTo>
                  <a:cubicBezTo>
                    <a:pt x="874" y="4"/>
                    <a:pt x="874" y="4"/>
                    <a:pt x="874" y="4"/>
                  </a:cubicBezTo>
                  <a:cubicBezTo>
                    <a:pt x="873" y="4"/>
                    <a:pt x="873" y="4"/>
                    <a:pt x="873" y="4"/>
                  </a:cubicBezTo>
                  <a:cubicBezTo>
                    <a:pt x="870" y="0"/>
                    <a:pt x="870" y="0"/>
                    <a:pt x="870" y="0"/>
                  </a:cubicBezTo>
                  <a:cubicBezTo>
                    <a:pt x="868" y="0"/>
                    <a:pt x="868" y="0"/>
                    <a:pt x="868" y="0"/>
                  </a:cubicBezTo>
                  <a:cubicBezTo>
                    <a:pt x="866" y="1"/>
                    <a:pt x="866" y="1"/>
                    <a:pt x="866" y="1"/>
                  </a:cubicBezTo>
                  <a:cubicBezTo>
                    <a:pt x="864" y="2"/>
                    <a:pt x="864" y="2"/>
                    <a:pt x="864" y="2"/>
                  </a:cubicBezTo>
                  <a:cubicBezTo>
                    <a:pt x="862" y="6"/>
                    <a:pt x="862" y="6"/>
                    <a:pt x="862" y="6"/>
                  </a:cubicBezTo>
                  <a:cubicBezTo>
                    <a:pt x="854" y="13"/>
                    <a:pt x="849" y="16"/>
                    <a:pt x="844" y="24"/>
                  </a:cubicBezTo>
                  <a:cubicBezTo>
                    <a:pt x="845" y="32"/>
                    <a:pt x="845" y="32"/>
                    <a:pt x="845" y="32"/>
                  </a:cubicBezTo>
                  <a:cubicBezTo>
                    <a:pt x="851" y="37"/>
                    <a:pt x="851" y="37"/>
                    <a:pt x="851" y="37"/>
                  </a:cubicBezTo>
                  <a:cubicBezTo>
                    <a:pt x="855" y="40"/>
                    <a:pt x="855" y="40"/>
                    <a:pt x="855" y="40"/>
                  </a:cubicBezTo>
                  <a:cubicBezTo>
                    <a:pt x="856" y="44"/>
                    <a:pt x="856" y="44"/>
                    <a:pt x="856" y="44"/>
                  </a:cubicBezTo>
                  <a:cubicBezTo>
                    <a:pt x="855" y="49"/>
                    <a:pt x="855" y="49"/>
                    <a:pt x="855" y="49"/>
                  </a:cubicBezTo>
                  <a:cubicBezTo>
                    <a:pt x="849" y="57"/>
                    <a:pt x="849" y="57"/>
                    <a:pt x="849" y="57"/>
                  </a:cubicBezTo>
                  <a:cubicBezTo>
                    <a:pt x="848" y="59"/>
                    <a:pt x="848" y="59"/>
                    <a:pt x="848" y="59"/>
                  </a:cubicBezTo>
                  <a:cubicBezTo>
                    <a:pt x="850" y="62"/>
                    <a:pt x="850" y="62"/>
                    <a:pt x="850" y="62"/>
                  </a:cubicBezTo>
                  <a:cubicBezTo>
                    <a:pt x="854" y="63"/>
                    <a:pt x="854" y="63"/>
                    <a:pt x="854" y="63"/>
                  </a:cubicBezTo>
                  <a:cubicBezTo>
                    <a:pt x="862" y="62"/>
                    <a:pt x="862" y="62"/>
                    <a:pt x="862" y="62"/>
                  </a:cubicBezTo>
                  <a:cubicBezTo>
                    <a:pt x="867" y="63"/>
                    <a:pt x="867" y="63"/>
                    <a:pt x="867" y="63"/>
                  </a:cubicBezTo>
                  <a:cubicBezTo>
                    <a:pt x="867" y="67"/>
                    <a:pt x="867" y="67"/>
                    <a:pt x="867" y="67"/>
                  </a:cubicBezTo>
                  <a:cubicBezTo>
                    <a:pt x="865" y="71"/>
                    <a:pt x="865" y="71"/>
                    <a:pt x="865" y="71"/>
                  </a:cubicBezTo>
                  <a:cubicBezTo>
                    <a:pt x="863" y="75"/>
                    <a:pt x="863" y="75"/>
                    <a:pt x="863" y="75"/>
                  </a:cubicBezTo>
                  <a:cubicBezTo>
                    <a:pt x="862" y="80"/>
                    <a:pt x="862" y="80"/>
                    <a:pt x="862" y="80"/>
                  </a:cubicBezTo>
                  <a:cubicBezTo>
                    <a:pt x="866" y="88"/>
                    <a:pt x="866" y="88"/>
                    <a:pt x="866" y="88"/>
                  </a:cubicBezTo>
                  <a:cubicBezTo>
                    <a:pt x="863" y="90"/>
                    <a:pt x="863" y="90"/>
                    <a:pt x="863" y="90"/>
                  </a:cubicBezTo>
                  <a:cubicBezTo>
                    <a:pt x="847" y="90"/>
                    <a:pt x="847" y="90"/>
                    <a:pt x="847" y="90"/>
                  </a:cubicBezTo>
                  <a:cubicBezTo>
                    <a:pt x="841" y="92"/>
                    <a:pt x="841" y="92"/>
                    <a:pt x="841" y="92"/>
                  </a:cubicBezTo>
                  <a:cubicBezTo>
                    <a:pt x="829" y="99"/>
                    <a:pt x="829" y="99"/>
                    <a:pt x="829" y="99"/>
                  </a:cubicBezTo>
                  <a:cubicBezTo>
                    <a:pt x="804" y="120"/>
                    <a:pt x="804" y="120"/>
                    <a:pt x="804" y="120"/>
                  </a:cubicBezTo>
                  <a:cubicBezTo>
                    <a:pt x="796" y="123"/>
                    <a:pt x="796" y="123"/>
                    <a:pt x="796" y="123"/>
                  </a:cubicBezTo>
                  <a:cubicBezTo>
                    <a:pt x="792" y="121"/>
                    <a:pt x="792" y="121"/>
                    <a:pt x="792" y="121"/>
                  </a:cubicBezTo>
                  <a:cubicBezTo>
                    <a:pt x="784" y="114"/>
                    <a:pt x="784" y="114"/>
                    <a:pt x="784" y="114"/>
                  </a:cubicBezTo>
                  <a:cubicBezTo>
                    <a:pt x="781" y="113"/>
                    <a:pt x="781" y="113"/>
                    <a:pt x="781" y="113"/>
                  </a:cubicBezTo>
                  <a:cubicBezTo>
                    <a:pt x="768" y="114"/>
                    <a:pt x="768" y="114"/>
                    <a:pt x="768" y="114"/>
                  </a:cubicBezTo>
                  <a:cubicBezTo>
                    <a:pt x="747" y="119"/>
                    <a:pt x="747" y="119"/>
                    <a:pt x="747" y="119"/>
                  </a:cubicBezTo>
                  <a:cubicBezTo>
                    <a:pt x="743" y="122"/>
                    <a:pt x="743" y="122"/>
                    <a:pt x="743" y="122"/>
                  </a:cubicBezTo>
                  <a:cubicBezTo>
                    <a:pt x="744" y="126"/>
                    <a:pt x="744" y="126"/>
                    <a:pt x="744" y="126"/>
                  </a:cubicBezTo>
                  <a:cubicBezTo>
                    <a:pt x="746" y="131"/>
                    <a:pt x="746" y="131"/>
                    <a:pt x="746" y="131"/>
                  </a:cubicBezTo>
                  <a:cubicBezTo>
                    <a:pt x="748" y="134"/>
                    <a:pt x="748" y="134"/>
                    <a:pt x="748" y="134"/>
                  </a:cubicBezTo>
                  <a:cubicBezTo>
                    <a:pt x="752" y="149"/>
                    <a:pt x="752" y="149"/>
                    <a:pt x="752" y="149"/>
                  </a:cubicBezTo>
                  <a:cubicBezTo>
                    <a:pt x="757" y="158"/>
                    <a:pt x="757" y="158"/>
                    <a:pt x="757" y="158"/>
                  </a:cubicBezTo>
                  <a:cubicBezTo>
                    <a:pt x="757" y="163"/>
                    <a:pt x="757" y="163"/>
                    <a:pt x="757" y="163"/>
                  </a:cubicBezTo>
                  <a:cubicBezTo>
                    <a:pt x="754" y="167"/>
                    <a:pt x="754" y="167"/>
                    <a:pt x="754" y="167"/>
                  </a:cubicBezTo>
                  <a:cubicBezTo>
                    <a:pt x="745" y="176"/>
                    <a:pt x="745" y="176"/>
                    <a:pt x="745" y="176"/>
                  </a:cubicBezTo>
                  <a:cubicBezTo>
                    <a:pt x="743" y="179"/>
                    <a:pt x="743" y="179"/>
                    <a:pt x="743" y="179"/>
                  </a:cubicBezTo>
                  <a:cubicBezTo>
                    <a:pt x="740" y="184"/>
                    <a:pt x="740" y="184"/>
                    <a:pt x="740" y="184"/>
                  </a:cubicBezTo>
                  <a:cubicBezTo>
                    <a:pt x="738" y="187"/>
                    <a:pt x="738" y="187"/>
                    <a:pt x="738" y="187"/>
                  </a:cubicBezTo>
                  <a:cubicBezTo>
                    <a:pt x="730" y="189"/>
                    <a:pt x="730" y="189"/>
                    <a:pt x="730" y="189"/>
                  </a:cubicBezTo>
                  <a:cubicBezTo>
                    <a:pt x="726" y="190"/>
                    <a:pt x="726" y="190"/>
                    <a:pt x="726" y="190"/>
                  </a:cubicBezTo>
                  <a:cubicBezTo>
                    <a:pt x="721" y="198"/>
                    <a:pt x="721" y="198"/>
                    <a:pt x="721" y="198"/>
                  </a:cubicBezTo>
                  <a:cubicBezTo>
                    <a:pt x="719" y="220"/>
                    <a:pt x="719" y="220"/>
                    <a:pt x="719" y="220"/>
                  </a:cubicBezTo>
                  <a:cubicBezTo>
                    <a:pt x="716" y="229"/>
                    <a:pt x="716" y="229"/>
                    <a:pt x="716" y="229"/>
                  </a:cubicBezTo>
                  <a:cubicBezTo>
                    <a:pt x="710" y="235"/>
                    <a:pt x="710" y="235"/>
                    <a:pt x="710" y="235"/>
                  </a:cubicBezTo>
                  <a:cubicBezTo>
                    <a:pt x="706" y="238"/>
                    <a:pt x="706" y="238"/>
                    <a:pt x="706" y="238"/>
                  </a:cubicBezTo>
                  <a:cubicBezTo>
                    <a:pt x="699" y="241"/>
                    <a:pt x="699" y="241"/>
                    <a:pt x="699" y="241"/>
                  </a:cubicBezTo>
                  <a:cubicBezTo>
                    <a:pt x="697" y="241"/>
                    <a:pt x="697" y="241"/>
                    <a:pt x="697" y="241"/>
                  </a:cubicBezTo>
                  <a:cubicBezTo>
                    <a:pt x="696" y="239"/>
                    <a:pt x="696" y="239"/>
                    <a:pt x="696" y="239"/>
                  </a:cubicBezTo>
                  <a:cubicBezTo>
                    <a:pt x="695" y="239"/>
                    <a:pt x="695" y="239"/>
                    <a:pt x="695" y="239"/>
                  </a:cubicBezTo>
                  <a:cubicBezTo>
                    <a:pt x="692" y="238"/>
                    <a:pt x="692" y="238"/>
                    <a:pt x="692" y="238"/>
                  </a:cubicBezTo>
                  <a:cubicBezTo>
                    <a:pt x="690" y="238"/>
                    <a:pt x="690" y="238"/>
                    <a:pt x="690" y="238"/>
                  </a:cubicBezTo>
                  <a:cubicBezTo>
                    <a:pt x="688" y="238"/>
                    <a:pt x="688" y="238"/>
                    <a:pt x="688" y="238"/>
                  </a:cubicBezTo>
                  <a:cubicBezTo>
                    <a:pt x="685" y="241"/>
                    <a:pt x="685" y="241"/>
                    <a:pt x="685" y="241"/>
                  </a:cubicBezTo>
                  <a:cubicBezTo>
                    <a:pt x="683" y="252"/>
                    <a:pt x="683" y="252"/>
                    <a:pt x="683" y="252"/>
                  </a:cubicBezTo>
                  <a:cubicBezTo>
                    <a:pt x="681" y="254"/>
                    <a:pt x="681" y="254"/>
                    <a:pt x="681" y="254"/>
                  </a:cubicBezTo>
                  <a:cubicBezTo>
                    <a:pt x="678" y="257"/>
                    <a:pt x="678" y="257"/>
                    <a:pt x="678" y="257"/>
                  </a:cubicBezTo>
                  <a:cubicBezTo>
                    <a:pt x="676" y="261"/>
                    <a:pt x="676" y="261"/>
                    <a:pt x="676" y="261"/>
                  </a:cubicBezTo>
                  <a:cubicBezTo>
                    <a:pt x="675" y="267"/>
                    <a:pt x="675" y="267"/>
                    <a:pt x="675" y="267"/>
                  </a:cubicBezTo>
                  <a:cubicBezTo>
                    <a:pt x="675" y="272"/>
                    <a:pt x="675" y="272"/>
                    <a:pt x="675" y="272"/>
                  </a:cubicBezTo>
                  <a:cubicBezTo>
                    <a:pt x="676" y="296"/>
                    <a:pt x="676" y="296"/>
                    <a:pt x="676" y="296"/>
                  </a:cubicBezTo>
                  <a:cubicBezTo>
                    <a:pt x="675" y="302"/>
                    <a:pt x="675" y="302"/>
                    <a:pt x="675" y="302"/>
                  </a:cubicBezTo>
                  <a:cubicBezTo>
                    <a:pt x="674" y="305"/>
                    <a:pt x="674" y="305"/>
                    <a:pt x="674" y="305"/>
                  </a:cubicBezTo>
                  <a:cubicBezTo>
                    <a:pt x="672" y="307"/>
                    <a:pt x="672" y="307"/>
                    <a:pt x="672" y="307"/>
                  </a:cubicBezTo>
                  <a:cubicBezTo>
                    <a:pt x="671" y="309"/>
                    <a:pt x="671" y="309"/>
                    <a:pt x="671" y="309"/>
                  </a:cubicBezTo>
                  <a:cubicBezTo>
                    <a:pt x="669" y="311"/>
                    <a:pt x="669" y="311"/>
                    <a:pt x="669" y="311"/>
                  </a:cubicBezTo>
                  <a:cubicBezTo>
                    <a:pt x="659" y="313"/>
                    <a:pt x="659" y="313"/>
                    <a:pt x="659" y="313"/>
                  </a:cubicBezTo>
                  <a:cubicBezTo>
                    <a:pt x="655" y="316"/>
                    <a:pt x="655" y="316"/>
                    <a:pt x="655" y="316"/>
                  </a:cubicBezTo>
                  <a:cubicBezTo>
                    <a:pt x="654" y="320"/>
                    <a:pt x="654" y="320"/>
                    <a:pt x="654" y="320"/>
                  </a:cubicBezTo>
                  <a:cubicBezTo>
                    <a:pt x="652" y="322"/>
                    <a:pt x="652" y="322"/>
                    <a:pt x="652" y="322"/>
                  </a:cubicBezTo>
                  <a:cubicBezTo>
                    <a:pt x="648" y="319"/>
                    <a:pt x="648" y="319"/>
                    <a:pt x="648" y="319"/>
                  </a:cubicBezTo>
                  <a:cubicBezTo>
                    <a:pt x="639" y="312"/>
                    <a:pt x="639" y="312"/>
                    <a:pt x="639" y="312"/>
                  </a:cubicBezTo>
                  <a:cubicBezTo>
                    <a:pt x="635" y="312"/>
                    <a:pt x="635" y="312"/>
                    <a:pt x="635" y="312"/>
                  </a:cubicBezTo>
                  <a:cubicBezTo>
                    <a:pt x="625" y="312"/>
                    <a:pt x="625" y="312"/>
                    <a:pt x="625" y="312"/>
                  </a:cubicBezTo>
                  <a:cubicBezTo>
                    <a:pt x="621" y="311"/>
                    <a:pt x="621" y="311"/>
                    <a:pt x="621" y="311"/>
                  </a:cubicBezTo>
                  <a:cubicBezTo>
                    <a:pt x="617" y="309"/>
                    <a:pt x="617" y="309"/>
                    <a:pt x="617" y="309"/>
                  </a:cubicBezTo>
                  <a:cubicBezTo>
                    <a:pt x="609" y="305"/>
                    <a:pt x="609" y="305"/>
                    <a:pt x="609" y="305"/>
                  </a:cubicBezTo>
                  <a:cubicBezTo>
                    <a:pt x="606" y="303"/>
                    <a:pt x="606" y="303"/>
                    <a:pt x="606" y="303"/>
                  </a:cubicBezTo>
                  <a:cubicBezTo>
                    <a:pt x="603" y="300"/>
                    <a:pt x="603" y="300"/>
                    <a:pt x="603" y="300"/>
                  </a:cubicBezTo>
                  <a:cubicBezTo>
                    <a:pt x="603" y="296"/>
                    <a:pt x="603" y="296"/>
                    <a:pt x="603" y="296"/>
                  </a:cubicBezTo>
                  <a:cubicBezTo>
                    <a:pt x="602" y="286"/>
                    <a:pt x="602" y="286"/>
                    <a:pt x="602" y="286"/>
                  </a:cubicBezTo>
                  <a:cubicBezTo>
                    <a:pt x="600" y="283"/>
                    <a:pt x="600" y="283"/>
                    <a:pt x="600" y="283"/>
                  </a:cubicBezTo>
                  <a:cubicBezTo>
                    <a:pt x="589" y="276"/>
                    <a:pt x="589" y="276"/>
                    <a:pt x="589" y="276"/>
                  </a:cubicBezTo>
                  <a:cubicBezTo>
                    <a:pt x="585" y="275"/>
                    <a:pt x="585" y="275"/>
                    <a:pt x="585" y="275"/>
                  </a:cubicBezTo>
                  <a:cubicBezTo>
                    <a:pt x="581" y="275"/>
                    <a:pt x="581" y="275"/>
                    <a:pt x="581" y="275"/>
                  </a:cubicBezTo>
                  <a:cubicBezTo>
                    <a:pt x="579" y="277"/>
                    <a:pt x="579" y="277"/>
                    <a:pt x="579" y="277"/>
                  </a:cubicBezTo>
                  <a:cubicBezTo>
                    <a:pt x="582" y="281"/>
                    <a:pt x="582" y="281"/>
                    <a:pt x="582" y="281"/>
                  </a:cubicBezTo>
                  <a:cubicBezTo>
                    <a:pt x="586" y="283"/>
                    <a:pt x="586" y="283"/>
                    <a:pt x="586" y="283"/>
                  </a:cubicBezTo>
                  <a:cubicBezTo>
                    <a:pt x="590" y="284"/>
                    <a:pt x="590" y="284"/>
                    <a:pt x="590" y="284"/>
                  </a:cubicBezTo>
                  <a:cubicBezTo>
                    <a:pt x="592" y="286"/>
                    <a:pt x="592" y="286"/>
                    <a:pt x="592" y="286"/>
                  </a:cubicBezTo>
                  <a:cubicBezTo>
                    <a:pt x="589" y="290"/>
                    <a:pt x="589" y="290"/>
                    <a:pt x="589" y="290"/>
                  </a:cubicBezTo>
                  <a:cubicBezTo>
                    <a:pt x="581" y="294"/>
                    <a:pt x="581" y="294"/>
                    <a:pt x="581" y="294"/>
                  </a:cubicBezTo>
                  <a:cubicBezTo>
                    <a:pt x="577" y="295"/>
                    <a:pt x="577" y="295"/>
                    <a:pt x="577" y="295"/>
                  </a:cubicBezTo>
                  <a:cubicBezTo>
                    <a:pt x="574" y="295"/>
                    <a:pt x="574" y="295"/>
                    <a:pt x="574" y="295"/>
                  </a:cubicBezTo>
                  <a:cubicBezTo>
                    <a:pt x="573" y="293"/>
                    <a:pt x="573" y="293"/>
                    <a:pt x="573" y="293"/>
                  </a:cubicBezTo>
                  <a:cubicBezTo>
                    <a:pt x="572" y="292"/>
                    <a:pt x="572" y="292"/>
                    <a:pt x="572" y="292"/>
                  </a:cubicBezTo>
                  <a:cubicBezTo>
                    <a:pt x="570" y="291"/>
                    <a:pt x="570" y="291"/>
                    <a:pt x="570" y="291"/>
                  </a:cubicBezTo>
                  <a:cubicBezTo>
                    <a:pt x="567" y="291"/>
                    <a:pt x="567" y="291"/>
                    <a:pt x="567" y="291"/>
                  </a:cubicBezTo>
                  <a:cubicBezTo>
                    <a:pt x="567" y="293"/>
                    <a:pt x="567" y="293"/>
                    <a:pt x="567" y="293"/>
                  </a:cubicBezTo>
                  <a:cubicBezTo>
                    <a:pt x="568" y="296"/>
                    <a:pt x="568" y="296"/>
                    <a:pt x="568" y="296"/>
                  </a:cubicBezTo>
                  <a:cubicBezTo>
                    <a:pt x="572" y="299"/>
                    <a:pt x="572" y="299"/>
                    <a:pt x="572" y="299"/>
                  </a:cubicBezTo>
                  <a:cubicBezTo>
                    <a:pt x="573" y="302"/>
                    <a:pt x="573" y="302"/>
                    <a:pt x="573" y="302"/>
                  </a:cubicBezTo>
                  <a:cubicBezTo>
                    <a:pt x="573" y="307"/>
                    <a:pt x="573" y="307"/>
                    <a:pt x="573" y="307"/>
                  </a:cubicBezTo>
                  <a:cubicBezTo>
                    <a:pt x="570" y="311"/>
                    <a:pt x="570" y="311"/>
                    <a:pt x="570" y="311"/>
                  </a:cubicBezTo>
                  <a:cubicBezTo>
                    <a:pt x="566" y="313"/>
                    <a:pt x="566" y="313"/>
                    <a:pt x="566" y="313"/>
                  </a:cubicBezTo>
                  <a:cubicBezTo>
                    <a:pt x="562" y="314"/>
                    <a:pt x="562" y="314"/>
                    <a:pt x="562" y="314"/>
                  </a:cubicBezTo>
                  <a:cubicBezTo>
                    <a:pt x="559" y="316"/>
                    <a:pt x="559" y="316"/>
                    <a:pt x="559" y="316"/>
                  </a:cubicBezTo>
                  <a:cubicBezTo>
                    <a:pt x="559" y="321"/>
                    <a:pt x="559" y="321"/>
                    <a:pt x="559" y="321"/>
                  </a:cubicBezTo>
                  <a:cubicBezTo>
                    <a:pt x="562" y="337"/>
                    <a:pt x="562" y="337"/>
                    <a:pt x="562" y="337"/>
                  </a:cubicBezTo>
                  <a:cubicBezTo>
                    <a:pt x="561" y="341"/>
                    <a:pt x="561" y="341"/>
                    <a:pt x="561" y="341"/>
                  </a:cubicBezTo>
                  <a:cubicBezTo>
                    <a:pt x="559" y="344"/>
                    <a:pt x="559" y="344"/>
                    <a:pt x="559" y="344"/>
                  </a:cubicBezTo>
                  <a:cubicBezTo>
                    <a:pt x="549" y="348"/>
                    <a:pt x="549" y="348"/>
                    <a:pt x="549" y="348"/>
                  </a:cubicBezTo>
                  <a:cubicBezTo>
                    <a:pt x="548" y="351"/>
                    <a:pt x="548" y="351"/>
                    <a:pt x="548" y="351"/>
                  </a:cubicBezTo>
                  <a:cubicBezTo>
                    <a:pt x="549" y="356"/>
                    <a:pt x="549" y="356"/>
                    <a:pt x="549" y="356"/>
                  </a:cubicBezTo>
                  <a:cubicBezTo>
                    <a:pt x="548" y="361"/>
                    <a:pt x="548" y="361"/>
                    <a:pt x="548" y="361"/>
                  </a:cubicBezTo>
                  <a:cubicBezTo>
                    <a:pt x="544" y="364"/>
                    <a:pt x="544" y="364"/>
                    <a:pt x="544" y="364"/>
                  </a:cubicBezTo>
                  <a:cubicBezTo>
                    <a:pt x="540" y="365"/>
                    <a:pt x="540" y="365"/>
                    <a:pt x="540" y="365"/>
                  </a:cubicBezTo>
                  <a:cubicBezTo>
                    <a:pt x="537" y="363"/>
                    <a:pt x="537" y="363"/>
                    <a:pt x="537" y="363"/>
                  </a:cubicBezTo>
                  <a:cubicBezTo>
                    <a:pt x="537" y="358"/>
                    <a:pt x="537" y="358"/>
                    <a:pt x="537" y="358"/>
                  </a:cubicBezTo>
                  <a:cubicBezTo>
                    <a:pt x="539" y="353"/>
                    <a:pt x="539" y="353"/>
                    <a:pt x="539" y="353"/>
                  </a:cubicBezTo>
                  <a:cubicBezTo>
                    <a:pt x="535" y="353"/>
                    <a:pt x="535" y="353"/>
                    <a:pt x="535" y="353"/>
                  </a:cubicBezTo>
                  <a:cubicBezTo>
                    <a:pt x="527" y="355"/>
                    <a:pt x="527" y="355"/>
                    <a:pt x="527" y="355"/>
                  </a:cubicBezTo>
                  <a:cubicBezTo>
                    <a:pt x="520" y="355"/>
                    <a:pt x="520" y="355"/>
                    <a:pt x="520" y="355"/>
                  </a:cubicBezTo>
                  <a:cubicBezTo>
                    <a:pt x="513" y="351"/>
                    <a:pt x="513" y="351"/>
                    <a:pt x="513" y="351"/>
                  </a:cubicBezTo>
                  <a:cubicBezTo>
                    <a:pt x="508" y="345"/>
                    <a:pt x="508" y="345"/>
                    <a:pt x="508" y="345"/>
                  </a:cubicBezTo>
                  <a:cubicBezTo>
                    <a:pt x="506" y="338"/>
                    <a:pt x="506" y="338"/>
                    <a:pt x="506" y="338"/>
                  </a:cubicBezTo>
                  <a:cubicBezTo>
                    <a:pt x="502" y="334"/>
                    <a:pt x="502" y="334"/>
                    <a:pt x="502" y="334"/>
                  </a:cubicBezTo>
                  <a:cubicBezTo>
                    <a:pt x="496" y="338"/>
                    <a:pt x="496" y="338"/>
                    <a:pt x="496" y="338"/>
                  </a:cubicBezTo>
                  <a:cubicBezTo>
                    <a:pt x="489" y="344"/>
                    <a:pt x="489" y="344"/>
                    <a:pt x="489" y="344"/>
                  </a:cubicBezTo>
                  <a:cubicBezTo>
                    <a:pt x="485" y="349"/>
                    <a:pt x="485" y="349"/>
                    <a:pt x="485" y="349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71" y="354"/>
                    <a:pt x="471" y="354"/>
                    <a:pt x="471" y="354"/>
                  </a:cubicBezTo>
                  <a:cubicBezTo>
                    <a:pt x="468" y="355"/>
                    <a:pt x="468" y="355"/>
                    <a:pt x="468" y="355"/>
                  </a:cubicBezTo>
                  <a:cubicBezTo>
                    <a:pt x="466" y="358"/>
                    <a:pt x="466" y="358"/>
                    <a:pt x="466" y="358"/>
                  </a:cubicBezTo>
                  <a:cubicBezTo>
                    <a:pt x="464" y="361"/>
                    <a:pt x="464" y="361"/>
                    <a:pt x="464" y="361"/>
                  </a:cubicBezTo>
                  <a:cubicBezTo>
                    <a:pt x="462" y="365"/>
                    <a:pt x="462" y="365"/>
                    <a:pt x="462" y="365"/>
                  </a:cubicBezTo>
                  <a:cubicBezTo>
                    <a:pt x="458" y="381"/>
                    <a:pt x="458" y="381"/>
                    <a:pt x="458" y="381"/>
                  </a:cubicBezTo>
                  <a:cubicBezTo>
                    <a:pt x="456" y="387"/>
                    <a:pt x="456" y="387"/>
                    <a:pt x="456" y="387"/>
                  </a:cubicBezTo>
                  <a:cubicBezTo>
                    <a:pt x="450" y="392"/>
                    <a:pt x="450" y="392"/>
                    <a:pt x="450" y="392"/>
                  </a:cubicBezTo>
                  <a:cubicBezTo>
                    <a:pt x="448" y="391"/>
                    <a:pt x="448" y="391"/>
                    <a:pt x="448" y="391"/>
                  </a:cubicBezTo>
                  <a:cubicBezTo>
                    <a:pt x="446" y="389"/>
                    <a:pt x="446" y="389"/>
                    <a:pt x="446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41" y="383"/>
                    <a:pt x="441" y="383"/>
                    <a:pt x="441" y="383"/>
                  </a:cubicBezTo>
                  <a:cubicBezTo>
                    <a:pt x="440" y="381"/>
                    <a:pt x="440" y="381"/>
                    <a:pt x="440" y="381"/>
                  </a:cubicBezTo>
                  <a:cubicBezTo>
                    <a:pt x="439" y="379"/>
                    <a:pt x="439" y="379"/>
                    <a:pt x="439" y="379"/>
                  </a:cubicBezTo>
                  <a:cubicBezTo>
                    <a:pt x="437" y="378"/>
                    <a:pt x="437" y="378"/>
                    <a:pt x="437" y="378"/>
                  </a:cubicBezTo>
                  <a:cubicBezTo>
                    <a:pt x="433" y="378"/>
                    <a:pt x="433" y="378"/>
                    <a:pt x="433" y="378"/>
                  </a:cubicBezTo>
                  <a:cubicBezTo>
                    <a:pt x="430" y="378"/>
                    <a:pt x="430" y="378"/>
                    <a:pt x="430" y="378"/>
                  </a:cubicBezTo>
                  <a:cubicBezTo>
                    <a:pt x="428" y="377"/>
                    <a:pt x="428" y="377"/>
                    <a:pt x="428" y="377"/>
                  </a:cubicBezTo>
                  <a:cubicBezTo>
                    <a:pt x="421" y="373"/>
                    <a:pt x="421" y="373"/>
                    <a:pt x="421" y="373"/>
                  </a:cubicBezTo>
                  <a:cubicBezTo>
                    <a:pt x="407" y="369"/>
                    <a:pt x="407" y="369"/>
                    <a:pt x="407" y="369"/>
                  </a:cubicBezTo>
                  <a:cubicBezTo>
                    <a:pt x="403" y="367"/>
                    <a:pt x="403" y="367"/>
                    <a:pt x="403" y="367"/>
                  </a:cubicBezTo>
                  <a:cubicBezTo>
                    <a:pt x="399" y="365"/>
                    <a:pt x="399" y="365"/>
                    <a:pt x="399" y="365"/>
                  </a:cubicBezTo>
                  <a:cubicBezTo>
                    <a:pt x="395" y="362"/>
                    <a:pt x="395" y="362"/>
                    <a:pt x="395" y="362"/>
                  </a:cubicBezTo>
                  <a:cubicBezTo>
                    <a:pt x="390" y="361"/>
                    <a:pt x="390" y="361"/>
                    <a:pt x="390" y="361"/>
                  </a:cubicBezTo>
                  <a:cubicBezTo>
                    <a:pt x="386" y="360"/>
                    <a:pt x="386" y="360"/>
                    <a:pt x="386" y="360"/>
                  </a:cubicBezTo>
                  <a:cubicBezTo>
                    <a:pt x="378" y="363"/>
                    <a:pt x="378" y="363"/>
                    <a:pt x="378" y="363"/>
                  </a:cubicBezTo>
                  <a:cubicBezTo>
                    <a:pt x="370" y="369"/>
                    <a:pt x="370" y="369"/>
                    <a:pt x="370" y="369"/>
                  </a:cubicBezTo>
                  <a:cubicBezTo>
                    <a:pt x="363" y="371"/>
                    <a:pt x="363" y="371"/>
                    <a:pt x="363" y="371"/>
                  </a:cubicBezTo>
                  <a:cubicBezTo>
                    <a:pt x="355" y="365"/>
                    <a:pt x="355" y="365"/>
                    <a:pt x="355" y="365"/>
                  </a:cubicBezTo>
                  <a:cubicBezTo>
                    <a:pt x="354" y="363"/>
                    <a:pt x="354" y="363"/>
                    <a:pt x="354" y="363"/>
                  </a:cubicBezTo>
                  <a:cubicBezTo>
                    <a:pt x="354" y="359"/>
                    <a:pt x="354" y="359"/>
                    <a:pt x="354" y="359"/>
                  </a:cubicBezTo>
                  <a:cubicBezTo>
                    <a:pt x="353" y="357"/>
                    <a:pt x="353" y="357"/>
                    <a:pt x="353" y="357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0" y="357"/>
                    <a:pt x="350" y="357"/>
                    <a:pt x="350" y="357"/>
                  </a:cubicBezTo>
                  <a:cubicBezTo>
                    <a:pt x="348" y="359"/>
                    <a:pt x="348" y="359"/>
                    <a:pt x="348" y="359"/>
                  </a:cubicBezTo>
                  <a:cubicBezTo>
                    <a:pt x="348" y="362"/>
                    <a:pt x="348" y="362"/>
                    <a:pt x="348" y="362"/>
                  </a:cubicBezTo>
                  <a:cubicBezTo>
                    <a:pt x="349" y="367"/>
                    <a:pt x="349" y="367"/>
                    <a:pt x="349" y="367"/>
                  </a:cubicBezTo>
                  <a:cubicBezTo>
                    <a:pt x="354" y="374"/>
                    <a:pt x="354" y="374"/>
                    <a:pt x="354" y="374"/>
                  </a:cubicBezTo>
                  <a:cubicBezTo>
                    <a:pt x="355" y="379"/>
                    <a:pt x="355" y="379"/>
                    <a:pt x="355" y="379"/>
                  </a:cubicBezTo>
                  <a:cubicBezTo>
                    <a:pt x="354" y="386"/>
                    <a:pt x="354" y="386"/>
                    <a:pt x="354" y="386"/>
                  </a:cubicBezTo>
                  <a:cubicBezTo>
                    <a:pt x="350" y="392"/>
                    <a:pt x="350" y="392"/>
                    <a:pt x="350" y="392"/>
                  </a:cubicBezTo>
                  <a:cubicBezTo>
                    <a:pt x="344" y="395"/>
                    <a:pt x="344" y="395"/>
                    <a:pt x="344" y="395"/>
                  </a:cubicBezTo>
                  <a:cubicBezTo>
                    <a:pt x="339" y="393"/>
                    <a:pt x="339" y="393"/>
                    <a:pt x="339" y="393"/>
                  </a:cubicBezTo>
                  <a:cubicBezTo>
                    <a:pt x="338" y="389"/>
                    <a:pt x="338" y="389"/>
                    <a:pt x="338" y="389"/>
                  </a:cubicBezTo>
                  <a:cubicBezTo>
                    <a:pt x="340" y="381"/>
                    <a:pt x="340" y="381"/>
                    <a:pt x="340" y="381"/>
                  </a:cubicBezTo>
                  <a:cubicBezTo>
                    <a:pt x="339" y="377"/>
                    <a:pt x="339" y="377"/>
                    <a:pt x="339" y="377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3" y="376"/>
                    <a:pt x="333" y="376"/>
                    <a:pt x="333" y="376"/>
                  </a:cubicBezTo>
                  <a:cubicBezTo>
                    <a:pt x="330" y="378"/>
                    <a:pt x="330" y="378"/>
                    <a:pt x="330" y="378"/>
                  </a:cubicBezTo>
                  <a:cubicBezTo>
                    <a:pt x="328" y="380"/>
                    <a:pt x="328" y="380"/>
                    <a:pt x="328" y="380"/>
                  </a:cubicBezTo>
                  <a:cubicBezTo>
                    <a:pt x="327" y="381"/>
                    <a:pt x="327" y="381"/>
                    <a:pt x="327" y="381"/>
                  </a:cubicBezTo>
                  <a:cubicBezTo>
                    <a:pt x="319" y="384"/>
                    <a:pt x="319" y="384"/>
                    <a:pt x="319" y="384"/>
                  </a:cubicBezTo>
                  <a:cubicBezTo>
                    <a:pt x="315" y="385"/>
                    <a:pt x="315" y="385"/>
                    <a:pt x="315" y="385"/>
                  </a:cubicBezTo>
                  <a:cubicBezTo>
                    <a:pt x="311" y="385"/>
                    <a:pt x="311" y="385"/>
                    <a:pt x="311" y="385"/>
                  </a:cubicBezTo>
                  <a:cubicBezTo>
                    <a:pt x="307" y="383"/>
                    <a:pt x="307" y="383"/>
                    <a:pt x="307" y="383"/>
                  </a:cubicBezTo>
                  <a:cubicBezTo>
                    <a:pt x="304" y="381"/>
                    <a:pt x="304" y="381"/>
                    <a:pt x="304" y="381"/>
                  </a:cubicBezTo>
                  <a:cubicBezTo>
                    <a:pt x="300" y="377"/>
                    <a:pt x="300" y="377"/>
                    <a:pt x="300" y="377"/>
                  </a:cubicBezTo>
                  <a:cubicBezTo>
                    <a:pt x="296" y="375"/>
                    <a:pt x="296" y="375"/>
                    <a:pt x="296" y="375"/>
                  </a:cubicBezTo>
                  <a:cubicBezTo>
                    <a:pt x="292" y="374"/>
                    <a:pt x="292" y="374"/>
                    <a:pt x="292" y="374"/>
                  </a:cubicBezTo>
                  <a:cubicBezTo>
                    <a:pt x="289" y="377"/>
                    <a:pt x="289" y="377"/>
                    <a:pt x="289" y="377"/>
                  </a:cubicBezTo>
                  <a:cubicBezTo>
                    <a:pt x="288" y="382"/>
                    <a:pt x="288" y="382"/>
                    <a:pt x="288" y="382"/>
                  </a:cubicBezTo>
                  <a:cubicBezTo>
                    <a:pt x="289" y="385"/>
                    <a:pt x="289" y="385"/>
                    <a:pt x="289" y="385"/>
                  </a:cubicBezTo>
                  <a:cubicBezTo>
                    <a:pt x="297" y="399"/>
                    <a:pt x="297" y="399"/>
                    <a:pt x="297" y="399"/>
                  </a:cubicBezTo>
                  <a:cubicBezTo>
                    <a:pt x="289" y="410"/>
                    <a:pt x="289" y="410"/>
                    <a:pt x="289" y="410"/>
                  </a:cubicBezTo>
                  <a:cubicBezTo>
                    <a:pt x="288" y="412"/>
                    <a:pt x="288" y="412"/>
                    <a:pt x="288" y="412"/>
                  </a:cubicBezTo>
                  <a:cubicBezTo>
                    <a:pt x="284" y="411"/>
                    <a:pt x="284" y="411"/>
                    <a:pt x="284" y="411"/>
                  </a:cubicBezTo>
                  <a:cubicBezTo>
                    <a:pt x="277" y="408"/>
                    <a:pt x="277" y="408"/>
                    <a:pt x="277" y="408"/>
                  </a:cubicBezTo>
                  <a:cubicBezTo>
                    <a:pt x="273" y="407"/>
                    <a:pt x="273" y="407"/>
                    <a:pt x="273" y="407"/>
                  </a:cubicBezTo>
                  <a:cubicBezTo>
                    <a:pt x="269" y="408"/>
                    <a:pt x="269" y="408"/>
                    <a:pt x="269" y="408"/>
                  </a:cubicBezTo>
                  <a:cubicBezTo>
                    <a:pt x="269" y="411"/>
                    <a:pt x="269" y="411"/>
                    <a:pt x="269" y="411"/>
                  </a:cubicBezTo>
                  <a:cubicBezTo>
                    <a:pt x="269" y="416"/>
                    <a:pt x="269" y="416"/>
                    <a:pt x="269" y="416"/>
                  </a:cubicBezTo>
                  <a:cubicBezTo>
                    <a:pt x="268" y="422"/>
                    <a:pt x="268" y="422"/>
                    <a:pt x="268" y="422"/>
                  </a:cubicBezTo>
                  <a:cubicBezTo>
                    <a:pt x="265" y="425"/>
                    <a:pt x="265" y="425"/>
                    <a:pt x="265" y="425"/>
                  </a:cubicBezTo>
                  <a:cubicBezTo>
                    <a:pt x="255" y="436"/>
                    <a:pt x="255" y="436"/>
                    <a:pt x="255" y="436"/>
                  </a:cubicBezTo>
                  <a:cubicBezTo>
                    <a:pt x="253" y="440"/>
                    <a:pt x="253" y="440"/>
                    <a:pt x="253" y="440"/>
                  </a:cubicBezTo>
                  <a:cubicBezTo>
                    <a:pt x="251" y="445"/>
                    <a:pt x="251" y="445"/>
                    <a:pt x="251" y="445"/>
                  </a:cubicBezTo>
                  <a:cubicBezTo>
                    <a:pt x="250" y="451"/>
                    <a:pt x="250" y="451"/>
                    <a:pt x="250" y="451"/>
                  </a:cubicBezTo>
                  <a:cubicBezTo>
                    <a:pt x="252" y="456"/>
                    <a:pt x="252" y="456"/>
                    <a:pt x="252" y="456"/>
                  </a:cubicBezTo>
                  <a:cubicBezTo>
                    <a:pt x="256" y="462"/>
                    <a:pt x="256" y="462"/>
                    <a:pt x="256" y="462"/>
                  </a:cubicBezTo>
                  <a:cubicBezTo>
                    <a:pt x="257" y="463"/>
                    <a:pt x="257" y="463"/>
                    <a:pt x="257" y="463"/>
                  </a:cubicBezTo>
                  <a:cubicBezTo>
                    <a:pt x="264" y="469"/>
                    <a:pt x="264" y="469"/>
                    <a:pt x="264" y="469"/>
                  </a:cubicBezTo>
                  <a:cubicBezTo>
                    <a:pt x="269" y="479"/>
                    <a:pt x="269" y="479"/>
                    <a:pt x="269" y="479"/>
                  </a:cubicBezTo>
                  <a:cubicBezTo>
                    <a:pt x="269" y="486"/>
                    <a:pt x="269" y="486"/>
                    <a:pt x="269" y="486"/>
                  </a:cubicBezTo>
                  <a:cubicBezTo>
                    <a:pt x="263" y="491"/>
                    <a:pt x="263" y="491"/>
                    <a:pt x="263" y="491"/>
                  </a:cubicBezTo>
                  <a:cubicBezTo>
                    <a:pt x="227" y="501"/>
                    <a:pt x="227" y="501"/>
                    <a:pt x="227" y="501"/>
                  </a:cubicBezTo>
                  <a:cubicBezTo>
                    <a:pt x="217" y="509"/>
                    <a:pt x="217" y="509"/>
                    <a:pt x="217" y="509"/>
                  </a:cubicBezTo>
                  <a:cubicBezTo>
                    <a:pt x="213" y="510"/>
                    <a:pt x="213" y="510"/>
                    <a:pt x="213" y="510"/>
                  </a:cubicBezTo>
                  <a:cubicBezTo>
                    <a:pt x="205" y="511"/>
                    <a:pt x="205" y="511"/>
                    <a:pt x="205" y="511"/>
                  </a:cubicBezTo>
                  <a:cubicBezTo>
                    <a:pt x="201" y="512"/>
                    <a:pt x="201" y="512"/>
                    <a:pt x="201" y="512"/>
                  </a:cubicBezTo>
                  <a:cubicBezTo>
                    <a:pt x="197" y="514"/>
                    <a:pt x="197" y="514"/>
                    <a:pt x="197" y="514"/>
                  </a:cubicBezTo>
                  <a:cubicBezTo>
                    <a:pt x="195" y="517"/>
                    <a:pt x="195" y="517"/>
                    <a:pt x="195" y="517"/>
                  </a:cubicBezTo>
                  <a:cubicBezTo>
                    <a:pt x="193" y="521"/>
                    <a:pt x="193" y="521"/>
                    <a:pt x="193" y="521"/>
                  </a:cubicBezTo>
                  <a:cubicBezTo>
                    <a:pt x="191" y="531"/>
                    <a:pt x="191" y="531"/>
                    <a:pt x="191" y="531"/>
                  </a:cubicBezTo>
                  <a:cubicBezTo>
                    <a:pt x="191" y="541"/>
                    <a:pt x="191" y="541"/>
                    <a:pt x="191" y="541"/>
                  </a:cubicBezTo>
                  <a:cubicBezTo>
                    <a:pt x="194" y="550"/>
                    <a:pt x="194" y="550"/>
                    <a:pt x="194" y="550"/>
                  </a:cubicBezTo>
                  <a:cubicBezTo>
                    <a:pt x="199" y="558"/>
                    <a:pt x="199" y="558"/>
                    <a:pt x="199" y="558"/>
                  </a:cubicBezTo>
                  <a:cubicBezTo>
                    <a:pt x="205" y="566"/>
                    <a:pt x="205" y="566"/>
                    <a:pt x="205" y="566"/>
                  </a:cubicBezTo>
                  <a:cubicBezTo>
                    <a:pt x="210" y="573"/>
                    <a:pt x="210" y="573"/>
                    <a:pt x="210" y="573"/>
                  </a:cubicBezTo>
                  <a:cubicBezTo>
                    <a:pt x="211" y="581"/>
                    <a:pt x="211" y="581"/>
                    <a:pt x="211" y="581"/>
                  </a:cubicBezTo>
                  <a:cubicBezTo>
                    <a:pt x="208" y="591"/>
                    <a:pt x="208" y="591"/>
                    <a:pt x="208" y="591"/>
                  </a:cubicBezTo>
                  <a:cubicBezTo>
                    <a:pt x="202" y="597"/>
                    <a:pt x="202" y="597"/>
                    <a:pt x="202" y="597"/>
                  </a:cubicBezTo>
                  <a:cubicBezTo>
                    <a:pt x="195" y="599"/>
                    <a:pt x="195" y="599"/>
                    <a:pt x="195" y="599"/>
                  </a:cubicBezTo>
                  <a:cubicBezTo>
                    <a:pt x="187" y="598"/>
                    <a:pt x="187" y="598"/>
                    <a:pt x="187" y="598"/>
                  </a:cubicBezTo>
                  <a:cubicBezTo>
                    <a:pt x="172" y="590"/>
                    <a:pt x="172" y="590"/>
                    <a:pt x="172" y="590"/>
                  </a:cubicBezTo>
                  <a:cubicBezTo>
                    <a:pt x="116" y="570"/>
                    <a:pt x="116" y="570"/>
                    <a:pt x="116" y="570"/>
                  </a:cubicBezTo>
                  <a:cubicBezTo>
                    <a:pt x="106" y="569"/>
                    <a:pt x="106" y="569"/>
                    <a:pt x="106" y="569"/>
                  </a:cubicBezTo>
                  <a:cubicBezTo>
                    <a:pt x="97" y="571"/>
                    <a:pt x="97" y="571"/>
                    <a:pt x="97" y="571"/>
                  </a:cubicBezTo>
                  <a:cubicBezTo>
                    <a:pt x="89" y="575"/>
                    <a:pt x="89" y="575"/>
                    <a:pt x="89" y="575"/>
                  </a:cubicBezTo>
                  <a:cubicBezTo>
                    <a:pt x="83" y="581"/>
                    <a:pt x="83" y="581"/>
                    <a:pt x="83" y="581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76" y="597"/>
                    <a:pt x="76" y="597"/>
                    <a:pt x="76" y="597"/>
                  </a:cubicBezTo>
                  <a:cubicBezTo>
                    <a:pt x="70" y="606"/>
                    <a:pt x="70" y="606"/>
                    <a:pt x="70" y="606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67" y="620"/>
                    <a:pt x="67" y="620"/>
                    <a:pt x="67" y="620"/>
                  </a:cubicBezTo>
                  <a:cubicBezTo>
                    <a:pt x="71" y="626"/>
                    <a:pt x="71" y="626"/>
                    <a:pt x="71" y="626"/>
                  </a:cubicBezTo>
                  <a:cubicBezTo>
                    <a:pt x="79" y="633"/>
                    <a:pt x="79" y="633"/>
                    <a:pt x="79" y="633"/>
                  </a:cubicBezTo>
                  <a:cubicBezTo>
                    <a:pt x="80" y="637"/>
                    <a:pt x="80" y="637"/>
                    <a:pt x="80" y="637"/>
                  </a:cubicBezTo>
                  <a:cubicBezTo>
                    <a:pt x="80" y="648"/>
                    <a:pt x="80" y="648"/>
                    <a:pt x="80" y="648"/>
                  </a:cubicBezTo>
                  <a:cubicBezTo>
                    <a:pt x="81" y="656"/>
                    <a:pt x="81" y="656"/>
                    <a:pt x="81" y="656"/>
                  </a:cubicBezTo>
                  <a:cubicBezTo>
                    <a:pt x="81" y="658"/>
                    <a:pt x="81" y="658"/>
                    <a:pt x="81" y="658"/>
                  </a:cubicBezTo>
                  <a:cubicBezTo>
                    <a:pt x="80" y="660"/>
                    <a:pt x="80" y="660"/>
                    <a:pt x="80" y="660"/>
                  </a:cubicBezTo>
                  <a:cubicBezTo>
                    <a:pt x="78" y="662"/>
                    <a:pt x="78" y="662"/>
                    <a:pt x="78" y="662"/>
                  </a:cubicBezTo>
                  <a:cubicBezTo>
                    <a:pt x="77" y="665"/>
                    <a:pt x="77" y="665"/>
                    <a:pt x="77" y="665"/>
                  </a:cubicBezTo>
                  <a:cubicBezTo>
                    <a:pt x="76" y="668"/>
                    <a:pt x="76" y="668"/>
                    <a:pt x="76" y="668"/>
                  </a:cubicBezTo>
                  <a:cubicBezTo>
                    <a:pt x="78" y="673"/>
                    <a:pt x="78" y="673"/>
                    <a:pt x="78" y="673"/>
                  </a:cubicBezTo>
                  <a:cubicBezTo>
                    <a:pt x="81" y="681"/>
                    <a:pt x="81" y="681"/>
                    <a:pt x="81" y="681"/>
                  </a:cubicBezTo>
                  <a:cubicBezTo>
                    <a:pt x="82" y="687"/>
                    <a:pt x="82" y="687"/>
                    <a:pt x="82" y="687"/>
                  </a:cubicBezTo>
                  <a:cubicBezTo>
                    <a:pt x="81" y="693"/>
                    <a:pt x="81" y="693"/>
                    <a:pt x="81" y="693"/>
                  </a:cubicBezTo>
                  <a:cubicBezTo>
                    <a:pt x="75" y="711"/>
                    <a:pt x="75" y="711"/>
                    <a:pt x="75" y="711"/>
                  </a:cubicBezTo>
                  <a:cubicBezTo>
                    <a:pt x="72" y="726"/>
                    <a:pt x="72" y="726"/>
                    <a:pt x="72" y="726"/>
                  </a:cubicBezTo>
                  <a:cubicBezTo>
                    <a:pt x="68" y="733"/>
                    <a:pt x="68" y="733"/>
                    <a:pt x="68" y="733"/>
                  </a:cubicBezTo>
                  <a:cubicBezTo>
                    <a:pt x="63" y="736"/>
                    <a:pt x="63" y="736"/>
                    <a:pt x="63" y="736"/>
                  </a:cubicBezTo>
                  <a:cubicBezTo>
                    <a:pt x="57" y="735"/>
                    <a:pt x="57" y="735"/>
                    <a:pt x="57" y="735"/>
                  </a:cubicBezTo>
                  <a:cubicBezTo>
                    <a:pt x="51" y="730"/>
                    <a:pt x="51" y="730"/>
                    <a:pt x="51" y="730"/>
                  </a:cubicBezTo>
                  <a:cubicBezTo>
                    <a:pt x="46" y="725"/>
                    <a:pt x="46" y="725"/>
                    <a:pt x="46" y="725"/>
                  </a:cubicBezTo>
                  <a:cubicBezTo>
                    <a:pt x="41" y="721"/>
                    <a:pt x="41" y="721"/>
                    <a:pt x="41" y="721"/>
                  </a:cubicBezTo>
                  <a:cubicBezTo>
                    <a:pt x="38" y="723"/>
                    <a:pt x="38" y="723"/>
                    <a:pt x="38" y="723"/>
                  </a:cubicBezTo>
                  <a:cubicBezTo>
                    <a:pt x="37" y="724"/>
                    <a:pt x="37" y="724"/>
                    <a:pt x="37" y="724"/>
                  </a:cubicBezTo>
                  <a:cubicBezTo>
                    <a:pt x="36" y="729"/>
                    <a:pt x="36" y="729"/>
                    <a:pt x="36" y="729"/>
                  </a:cubicBezTo>
                  <a:cubicBezTo>
                    <a:pt x="34" y="738"/>
                    <a:pt x="34" y="738"/>
                    <a:pt x="34" y="738"/>
                  </a:cubicBezTo>
                  <a:cubicBezTo>
                    <a:pt x="34" y="742"/>
                    <a:pt x="34" y="742"/>
                    <a:pt x="34" y="742"/>
                  </a:cubicBezTo>
                  <a:cubicBezTo>
                    <a:pt x="32" y="754"/>
                    <a:pt x="32" y="754"/>
                    <a:pt x="32" y="754"/>
                  </a:cubicBezTo>
                  <a:cubicBezTo>
                    <a:pt x="31" y="757"/>
                    <a:pt x="31" y="757"/>
                    <a:pt x="31" y="757"/>
                  </a:cubicBezTo>
                  <a:cubicBezTo>
                    <a:pt x="59" y="754"/>
                    <a:pt x="306" y="732"/>
                    <a:pt x="304" y="723"/>
                  </a:cubicBezTo>
                  <a:cubicBezTo>
                    <a:pt x="304" y="714"/>
                    <a:pt x="304" y="714"/>
                    <a:pt x="304" y="714"/>
                  </a:cubicBezTo>
                  <a:cubicBezTo>
                    <a:pt x="303" y="710"/>
                    <a:pt x="303" y="710"/>
                    <a:pt x="303" y="710"/>
                  </a:cubicBezTo>
                  <a:cubicBezTo>
                    <a:pt x="299" y="698"/>
                    <a:pt x="299" y="698"/>
                    <a:pt x="299" y="698"/>
                  </a:cubicBezTo>
                  <a:cubicBezTo>
                    <a:pt x="294" y="687"/>
                    <a:pt x="294" y="687"/>
                    <a:pt x="294" y="687"/>
                  </a:cubicBezTo>
                  <a:cubicBezTo>
                    <a:pt x="293" y="684"/>
                    <a:pt x="293" y="684"/>
                    <a:pt x="293" y="684"/>
                  </a:cubicBezTo>
                  <a:cubicBezTo>
                    <a:pt x="293" y="683"/>
                    <a:pt x="293" y="683"/>
                    <a:pt x="293" y="683"/>
                  </a:cubicBezTo>
                  <a:cubicBezTo>
                    <a:pt x="294" y="683"/>
                    <a:pt x="294" y="683"/>
                    <a:pt x="294" y="683"/>
                  </a:cubicBezTo>
                  <a:cubicBezTo>
                    <a:pt x="295" y="682"/>
                    <a:pt x="295" y="682"/>
                    <a:pt x="295" y="682"/>
                  </a:cubicBezTo>
                  <a:cubicBezTo>
                    <a:pt x="308" y="682"/>
                    <a:pt x="322" y="682"/>
                    <a:pt x="336" y="682"/>
                  </a:cubicBezTo>
                  <a:cubicBezTo>
                    <a:pt x="337" y="684"/>
                    <a:pt x="337" y="684"/>
                    <a:pt x="337" y="684"/>
                  </a:cubicBezTo>
                  <a:cubicBezTo>
                    <a:pt x="339" y="687"/>
                    <a:pt x="339" y="687"/>
                    <a:pt x="339" y="687"/>
                  </a:cubicBezTo>
                  <a:cubicBezTo>
                    <a:pt x="340" y="688"/>
                    <a:pt x="340" y="688"/>
                    <a:pt x="340" y="688"/>
                  </a:cubicBezTo>
                  <a:cubicBezTo>
                    <a:pt x="341" y="689"/>
                    <a:pt x="341" y="689"/>
                    <a:pt x="341" y="689"/>
                  </a:cubicBezTo>
                  <a:cubicBezTo>
                    <a:pt x="342" y="688"/>
                    <a:pt x="342" y="688"/>
                    <a:pt x="342" y="688"/>
                  </a:cubicBezTo>
                  <a:cubicBezTo>
                    <a:pt x="387" y="683"/>
                    <a:pt x="433" y="677"/>
                    <a:pt x="478" y="671"/>
                  </a:cubicBezTo>
                  <a:cubicBezTo>
                    <a:pt x="516" y="666"/>
                    <a:pt x="565" y="668"/>
                    <a:pt x="601" y="654"/>
                  </a:cubicBezTo>
                  <a:cubicBezTo>
                    <a:pt x="603" y="653"/>
                    <a:pt x="603" y="653"/>
                    <a:pt x="603" y="653"/>
                  </a:cubicBezTo>
                  <a:cubicBezTo>
                    <a:pt x="611" y="652"/>
                    <a:pt x="611" y="652"/>
                    <a:pt x="611" y="652"/>
                  </a:cubicBezTo>
                  <a:cubicBezTo>
                    <a:pt x="638" y="652"/>
                    <a:pt x="664" y="651"/>
                    <a:pt x="691" y="649"/>
                  </a:cubicBezTo>
                  <a:cubicBezTo>
                    <a:pt x="753" y="644"/>
                    <a:pt x="815" y="637"/>
                    <a:pt x="877" y="627"/>
                  </a:cubicBezTo>
                  <a:cubicBezTo>
                    <a:pt x="930" y="622"/>
                    <a:pt x="982" y="617"/>
                    <a:pt x="1034" y="611"/>
                  </a:cubicBezTo>
                  <a:cubicBezTo>
                    <a:pt x="1070" y="607"/>
                    <a:pt x="1127" y="612"/>
                    <a:pt x="1159" y="595"/>
                  </a:cubicBezTo>
                  <a:cubicBezTo>
                    <a:pt x="1164" y="592"/>
                    <a:pt x="1164" y="592"/>
                    <a:pt x="1164" y="592"/>
                  </a:cubicBezTo>
                  <a:cubicBezTo>
                    <a:pt x="1171" y="583"/>
                    <a:pt x="1171" y="583"/>
                    <a:pt x="1171" y="583"/>
                  </a:cubicBezTo>
                  <a:cubicBezTo>
                    <a:pt x="1175" y="581"/>
                    <a:pt x="1175" y="581"/>
                    <a:pt x="1175" y="581"/>
                  </a:cubicBezTo>
                  <a:cubicBezTo>
                    <a:pt x="1176" y="580"/>
                    <a:pt x="1176" y="580"/>
                    <a:pt x="1176" y="580"/>
                  </a:cubicBezTo>
                  <a:cubicBezTo>
                    <a:pt x="1193" y="571"/>
                    <a:pt x="1193" y="571"/>
                    <a:pt x="1193" y="571"/>
                  </a:cubicBezTo>
                  <a:cubicBezTo>
                    <a:pt x="1211" y="567"/>
                    <a:pt x="1211" y="567"/>
                    <a:pt x="1211" y="567"/>
                  </a:cubicBezTo>
                  <a:cubicBezTo>
                    <a:pt x="1213" y="566"/>
                    <a:pt x="1213" y="566"/>
                    <a:pt x="1213" y="566"/>
                  </a:cubicBezTo>
                  <a:cubicBezTo>
                    <a:pt x="1215" y="565"/>
                    <a:pt x="1215" y="565"/>
                    <a:pt x="1215" y="565"/>
                  </a:cubicBezTo>
                  <a:cubicBezTo>
                    <a:pt x="1217" y="562"/>
                    <a:pt x="1217" y="562"/>
                    <a:pt x="1217" y="562"/>
                  </a:cubicBezTo>
                  <a:cubicBezTo>
                    <a:pt x="1224" y="556"/>
                    <a:pt x="1224" y="556"/>
                    <a:pt x="1224" y="556"/>
                  </a:cubicBezTo>
                  <a:cubicBezTo>
                    <a:pt x="1243" y="547"/>
                    <a:pt x="1243" y="547"/>
                    <a:pt x="1243" y="547"/>
                  </a:cubicBezTo>
                  <a:cubicBezTo>
                    <a:pt x="1263" y="540"/>
                    <a:pt x="1263" y="540"/>
                    <a:pt x="1263" y="540"/>
                  </a:cubicBezTo>
                  <a:cubicBezTo>
                    <a:pt x="1264" y="539"/>
                    <a:pt x="1264" y="539"/>
                    <a:pt x="1264" y="539"/>
                  </a:cubicBezTo>
                  <a:cubicBezTo>
                    <a:pt x="1265" y="538"/>
                    <a:pt x="1265" y="538"/>
                    <a:pt x="1265" y="538"/>
                  </a:cubicBezTo>
                  <a:cubicBezTo>
                    <a:pt x="1265" y="537"/>
                    <a:pt x="1265" y="537"/>
                    <a:pt x="1265" y="537"/>
                  </a:cubicBezTo>
                  <a:cubicBezTo>
                    <a:pt x="1265" y="536"/>
                    <a:pt x="1265" y="536"/>
                    <a:pt x="1265" y="536"/>
                  </a:cubicBezTo>
                  <a:cubicBezTo>
                    <a:pt x="1265" y="534"/>
                    <a:pt x="1265" y="534"/>
                    <a:pt x="1265" y="534"/>
                  </a:cubicBezTo>
                  <a:cubicBezTo>
                    <a:pt x="1264" y="533"/>
                    <a:pt x="1264" y="533"/>
                    <a:pt x="1264" y="533"/>
                  </a:cubicBezTo>
                  <a:cubicBezTo>
                    <a:pt x="1265" y="532"/>
                    <a:pt x="1265" y="532"/>
                    <a:pt x="1265" y="532"/>
                  </a:cubicBezTo>
                  <a:cubicBezTo>
                    <a:pt x="1267" y="529"/>
                    <a:pt x="1267" y="529"/>
                    <a:pt x="1267" y="529"/>
                  </a:cubicBezTo>
                  <a:cubicBezTo>
                    <a:pt x="1268" y="527"/>
                    <a:pt x="1268" y="527"/>
                    <a:pt x="1268" y="527"/>
                  </a:cubicBezTo>
                  <a:cubicBezTo>
                    <a:pt x="1270" y="518"/>
                    <a:pt x="1270" y="518"/>
                    <a:pt x="1270" y="518"/>
                  </a:cubicBezTo>
                  <a:cubicBezTo>
                    <a:pt x="1273" y="513"/>
                    <a:pt x="1273" y="513"/>
                    <a:pt x="1273" y="513"/>
                  </a:cubicBezTo>
                  <a:cubicBezTo>
                    <a:pt x="1275" y="512"/>
                    <a:pt x="1275" y="512"/>
                    <a:pt x="1275" y="512"/>
                  </a:cubicBezTo>
                  <a:cubicBezTo>
                    <a:pt x="1276" y="512"/>
                    <a:pt x="1276" y="512"/>
                    <a:pt x="1276" y="512"/>
                  </a:cubicBezTo>
                  <a:cubicBezTo>
                    <a:pt x="1284" y="511"/>
                    <a:pt x="1284" y="511"/>
                    <a:pt x="1284" y="511"/>
                  </a:cubicBezTo>
                  <a:cubicBezTo>
                    <a:pt x="1293" y="506"/>
                    <a:pt x="1301" y="501"/>
                    <a:pt x="1309" y="495"/>
                  </a:cubicBezTo>
                  <a:cubicBezTo>
                    <a:pt x="1310" y="494"/>
                    <a:pt x="1310" y="494"/>
                    <a:pt x="1310" y="494"/>
                  </a:cubicBezTo>
                  <a:cubicBezTo>
                    <a:pt x="1311" y="493"/>
                    <a:pt x="1311" y="493"/>
                    <a:pt x="1311" y="493"/>
                  </a:cubicBezTo>
                  <a:cubicBezTo>
                    <a:pt x="1311" y="492"/>
                    <a:pt x="1311" y="492"/>
                    <a:pt x="1311" y="492"/>
                  </a:cubicBezTo>
                  <a:cubicBezTo>
                    <a:pt x="1311" y="491"/>
                    <a:pt x="1311" y="491"/>
                    <a:pt x="1311" y="491"/>
                  </a:cubicBezTo>
                  <a:cubicBezTo>
                    <a:pt x="1311" y="489"/>
                    <a:pt x="1311" y="489"/>
                    <a:pt x="1311" y="489"/>
                  </a:cubicBezTo>
                  <a:cubicBezTo>
                    <a:pt x="1311" y="486"/>
                    <a:pt x="1311" y="486"/>
                    <a:pt x="1311" y="486"/>
                  </a:cubicBezTo>
                  <a:cubicBezTo>
                    <a:pt x="1310" y="483"/>
                    <a:pt x="1310" y="483"/>
                    <a:pt x="1310" y="483"/>
                  </a:cubicBezTo>
                  <a:cubicBezTo>
                    <a:pt x="1310" y="482"/>
                    <a:pt x="1310" y="482"/>
                    <a:pt x="1310" y="482"/>
                  </a:cubicBezTo>
                  <a:cubicBezTo>
                    <a:pt x="1310" y="478"/>
                    <a:pt x="1310" y="478"/>
                    <a:pt x="1310" y="478"/>
                  </a:cubicBezTo>
                  <a:cubicBezTo>
                    <a:pt x="1310" y="476"/>
                    <a:pt x="1310" y="476"/>
                    <a:pt x="1310" y="476"/>
                  </a:cubicBezTo>
                  <a:cubicBezTo>
                    <a:pt x="1312" y="473"/>
                    <a:pt x="1312" y="473"/>
                    <a:pt x="1312" y="473"/>
                  </a:cubicBezTo>
                  <a:cubicBezTo>
                    <a:pt x="1316" y="469"/>
                    <a:pt x="1316" y="469"/>
                    <a:pt x="1316" y="469"/>
                  </a:cubicBezTo>
                  <a:cubicBezTo>
                    <a:pt x="1332" y="458"/>
                    <a:pt x="1332" y="458"/>
                    <a:pt x="1332" y="458"/>
                  </a:cubicBezTo>
                  <a:cubicBezTo>
                    <a:pt x="1334" y="456"/>
                    <a:pt x="1334" y="456"/>
                    <a:pt x="1334" y="456"/>
                  </a:cubicBezTo>
                  <a:cubicBezTo>
                    <a:pt x="1334" y="455"/>
                    <a:pt x="1334" y="455"/>
                    <a:pt x="1334" y="455"/>
                  </a:cubicBezTo>
                  <a:cubicBezTo>
                    <a:pt x="1335" y="454"/>
                    <a:pt x="1335" y="454"/>
                    <a:pt x="1335" y="454"/>
                  </a:cubicBezTo>
                  <a:cubicBezTo>
                    <a:pt x="1335" y="452"/>
                    <a:pt x="1335" y="452"/>
                    <a:pt x="1335" y="452"/>
                  </a:cubicBezTo>
                  <a:cubicBezTo>
                    <a:pt x="1335" y="451"/>
                    <a:pt x="1335" y="451"/>
                    <a:pt x="1335" y="451"/>
                  </a:cubicBezTo>
                  <a:cubicBezTo>
                    <a:pt x="1335" y="450"/>
                    <a:pt x="1335" y="450"/>
                    <a:pt x="1335" y="450"/>
                  </a:cubicBezTo>
                  <a:cubicBezTo>
                    <a:pt x="1334" y="444"/>
                    <a:pt x="1334" y="444"/>
                    <a:pt x="1334" y="444"/>
                  </a:cubicBezTo>
                  <a:cubicBezTo>
                    <a:pt x="1333" y="440"/>
                    <a:pt x="1333" y="440"/>
                    <a:pt x="1333" y="440"/>
                  </a:cubicBezTo>
                  <a:cubicBezTo>
                    <a:pt x="1333" y="439"/>
                    <a:pt x="1333" y="439"/>
                    <a:pt x="1333" y="439"/>
                  </a:cubicBezTo>
                  <a:cubicBezTo>
                    <a:pt x="1334" y="436"/>
                    <a:pt x="1334" y="436"/>
                    <a:pt x="1334" y="436"/>
                  </a:cubicBezTo>
                  <a:cubicBezTo>
                    <a:pt x="1337" y="432"/>
                    <a:pt x="1337" y="432"/>
                    <a:pt x="1337" y="432"/>
                  </a:cubicBezTo>
                  <a:cubicBezTo>
                    <a:pt x="1346" y="424"/>
                    <a:pt x="1346" y="424"/>
                    <a:pt x="1346" y="424"/>
                  </a:cubicBezTo>
                  <a:cubicBezTo>
                    <a:pt x="1362" y="412"/>
                    <a:pt x="1381" y="402"/>
                    <a:pt x="1396" y="387"/>
                  </a:cubicBezTo>
                  <a:cubicBezTo>
                    <a:pt x="1413" y="368"/>
                    <a:pt x="1455" y="329"/>
                    <a:pt x="1457" y="31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8"/>
            <p:cNvSpPr>
              <a:spLocks/>
            </p:cNvSpPr>
            <p:nvPr/>
          </p:nvSpPr>
          <p:spPr bwMode="auto">
            <a:xfrm>
              <a:off x="4456113" y="3168650"/>
              <a:ext cx="989013" cy="515938"/>
            </a:xfrm>
            <a:custGeom>
              <a:avLst/>
              <a:gdLst>
                <a:gd name="T0" fmla="*/ 1443 w 1468"/>
                <a:gd name="T1" fmla="*/ 212 h 766"/>
                <a:gd name="T2" fmla="*/ 1442 w 1468"/>
                <a:gd name="T3" fmla="*/ 210 h 766"/>
                <a:gd name="T4" fmla="*/ 1441 w 1468"/>
                <a:gd name="T5" fmla="*/ 209 h 766"/>
                <a:gd name="T6" fmla="*/ 1444 w 1468"/>
                <a:gd name="T7" fmla="*/ 204 h 766"/>
                <a:gd name="T8" fmla="*/ 1436 w 1468"/>
                <a:gd name="T9" fmla="*/ 203 h 766"/>
                <a:gd name="T10" fmla="*/ 1434 w 1468"/>
                <a:gd name="T11" fmla="*/ 200 h 766"/>
                <a:gd name="T12" fmla="*/ 1433 w 1468"/>
                <a:gd name="T13" fmla="*/ 200 h 766"/>
                <a:gd name="T14" fmla="*/ 1428 w 1468"/>
                <a:gd name="T15" fmla="*/ 200 h 766"/>
                <a:gd name="T16" fmla="*/ 1417 w 1468"/>
                <a:gd name="T17" fmla="*/ 199 h 766"/>
                <a:gd name="T18" fmla="*/ 1405 w 1468"/>
                <a:gd name="T19" fmla="*/ 192 h 766"/>
                <a:gd name="T20" fmla="*/ 1400 w 1468"/>
                <a:gd name="T21" fmla="*/ 185 h 766"/>
                <a:gd name="T22" fmla="*/ 1397 w 1468"/>
                <a:gd name="T23" fmla="*/ 177 h 766"/>
                <a:gd name="T24" fmla="*/ 1386 w 1468"/>
                <a:gd name="T25" fmla="*/ 164 h 766"/>
                <a:gd name="T26" fmla="*/ 1385 w 1468"/>
                <a:gd name="T27" fmla="*/ 149 h 766"/>
                <a:gd name="T28" fmla="*/ 1376 w 1468"/>
                <a:gd name="T29" fmla="*/ 146 h 766"/>
                <a:gd name="T30" fmla="*/ 1374 w 1468"/>
                <a:gd name="T31" fmla="*/ 141 h 766"/>
                <a:gd name="T32" fmla="*/ 1362 w 1468"/>
                <a:gd name="T33" fmla="*/ 134 h 766"/>
                <a:gd name="T34" fmla="*/ 1358 w 1468"/>
                <a:gd name="T35" fmla="*/ 131 h 766"/>
                <a:gd name="T36" fmla="*/ 1353 w 1468"/>
                <a:gd name="T37" fmla="*/ 120 h 766"/>
                <a:gd name="T38" fmla="*/ 1346 w 1468"/>
                <a:gd name="T39" fmla="*/ 115 h 766"/>
                <a:gd name="T40" fmla="*/ 1343 w 1468"/>
                <a:gd name="T41" fmla="*/ 105 h 766"/>
                <a:gd name="T42" fmla="*/ 1350 w 1468"/>
                <a:gd name="T43" fmla="*/ 104 h 766"/>
                <a:gd name="T44" fmla="*/ 1352 w 1468"/>
                <a:gd name="T45" fmla="*/ 100 h 766"/>
                <a:gd name="T46" fmla="*/ 1352 w 1468"/>
                <a:gd name="T47" fmla="*/ 92 h 766"/>
                <a:gd name="T48" fmla="*/ 1356 w 1468"/>
                <a:gd name="T49" fmla="*/ 83 h 766"/>
                <a:gd name="T50" fmla="*/ 1364 w 1468"/>
                <a:gd name="T51" fmla="*/ 75 h 766"/>
                <a:gd name="T52" fmla="*/ 1366 w 1468"/>
                <a:gd name="T53" fmla="*/ 73 h 766"/>
                <a:gd name="T54" fmla="*/ 1367 w 1468"/>
                <a:gd name="T55" fmla="*/ 64 h 766"/>
                <a:gd name="T56" fmla="*/ 1370 w 1468"/>
                <a:gd name="T57" fmla="*/ 61 h 766"/>
                <a:gd name="T58" fmla="*/ 1383 w 1468"/>
                <a:gd name="T59" fmla="*/ 64 h 766"/>
                <a:gd name="T60" fmla="*/ 1386 w 1468"/>
                <a:gd name="T61" fmla="*/ 58 h 766"/>
                <a:gd name="T62" fmla="*/ 1384 w 1468"/>
                <a:gd name="T63" fmla="*/ 54 h 766"/>
                <a:gd name="T64" fmla="*/ 1383 w 1468"/>
                <a:gd name="T65" fmla="*/ 49 h 766"/>
                <a:gd name="T66" fmla="*/ 1384 w 1468"/>
                <a:gd name="T67" fmla="*/ 41 h 766"/>
                <a:gd name="T68" fmla="*/ 1373 w 1468"/>
                <a:gd name="T69" fmla="*/ 34 h 766"/>
                <a:gd name="T70" fmla="*/ 1372 w 1468"/>
                <a:gd name="T71" fmla="*/ 28 h 766"/>
                <a:gd name="T72" fmla="*/ 1370 w 1468"/>
                <a:gd name="T73" fmla="*/ 22 h 766"/>
                <a:gd name="T74" fmla="*/ 1363 w 1468"/>
                <a:gd name="T75" fmla="*/ 21 h 766"/>
                <a:gd name="T76" fmla="*/ 1357 w 1468"/>
                <a:gd name="T77" fmla="*/ 24 h 766"/>
                <a:gd name="T78" fmla="*/ 1348 w 1468"/>
                <a:gd name="T79" fmla="*/ 32 h 766"/>
                <a:gd name="T80" fmla="*/ 1339 w 1468"/>
                <a:gd name="T81" fmla="*/ 31 h 766"/>
                <a:gd name="T82" fmla="*/ 1332 w 1468"/>
                <a:gd name="T83" fmla="*/ 24 h 766"/>
                <a:gd name="T84" fmla="*/ 1326 w 1468"/>
                <a:gd name="T85" fmla="*/ 23 h 766"/>
                <a:gd name="T86" fmla="*/ 1322 w 1468"/>
                <a:gd name="T87" fmla="*/ 21 h 766"/>
                <a:gd name="T88" fmla="*/ 1320 w 1468"/>
                <a:gd name="T89" fmla="*/ 17 h 766"/>
                <a:gd name="T90" fmla="*/ 1317 w 1468"/>
                <a:gd name="T91" fmla="*/ 14 h 766"/>
                <a:gd name="T92" fmla="*/ 1313 w 1468"/>
                <a:gd name="T93" fmla="*/ 14 h 766"/>
                <a:gd name="T94" fmla="*/ 1299 w 1468"/>
                <a:gd name="T95" fmla="*/ 0 h 766"/>
                <a:gd name="T96" fmla="*/ 0 w 1468"/>
                <a:gd name="T97" fmla="*/ 758 h 766"/>
                <a:gd name="T98" fmla="*/ 1468 w 1468"/>
                <a:gd name="T99" fmla="*/ 736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68" h="766">
                  <a:moveTo>
                    <a:pt x="1467" y="704"/>
                  </a:moveTo>
                  <a:cubicBezTo>
                    <a:pt x="1459" y="540"/>
                    <a:pt x="1451" y="376"/>
                    <a:pt x="1443" y="212"/>
                  </a:cubicBezTo>
                  <a:cubicBezTo>
                    <a:pt x="1442" y="211"/>
                    <a:pt x="1442" y="211"/>
                    <a:pt x="1442" y="211"/>
                  </a:cubicBezTo>
                  <a:cubicBezTo>
                    <a:pt x="1442" y="210"/>
                    <a:pt x="1442" y="210"/>
                    <a:pt x="1442" y="210"/>
                  </a:cubicBezTo>
                  <a:cubicBezTo>
                    <a:pt x="1442" y="210"/>
                    <a:pt x="1442" y="210"/>
                    <a:pt x="1442" y="210"/>
                  </a:cubicBezTo>
                  <a:cubicBezTo>
                    <a:pt x="1441" y="209"/>
                    <a:pt x="1441" y="209"/>
                    <a:pt x="1441" y="209"/>
                  </a:cubicBezTo>
                  <a:cubicBezTo>
                    <a:pt x="1444" y="206"/>
                    <a:pt x="1444" y="206"/>
                    <a:pt x="1444" y="206"/>
                  </a:cubicBezTo>
                  <a:cubicBezTo>
                    <a:pt x="1444" y="204"/>
                    <a:pt x="1444" y="204"/>
                    <a:pt x="1444" y="204"/>
                  </a:cubicBezTo>
                  <a:cubicBezTo>
                    <a:pt x="1440" y="203"/>
                    <a:pt x="1440" y="203"/>
                    <a:pt x="1440" y="203"/>
                  </a:cubicBezTo>
                  <a:cubicBezTo>
                    <a:pt x="1436" y="203"/>
                    <a:pt x="1436" y="203"/>
                    <a:pt x="1436" y="203"/>
                  </a:cubicBezTo>
                  <a:cubicBezTo>
                    <a:pt x="1435" y="203"/>
                    <a:pt x="1435" y="203"/>
                    <a:pt x="1435" y="203"/>
                  </a:cubicBezTo>
                  <a:cubicBezTo>
                    <a:pt x="1434" y="200"/>
                    <a:pt x="1434" y="200"/>
                    <a:pt x="1434" y="200"/>
                  </a:cubicBezTo>
                  <a:cubicBezTo>
                    <a:pt x="1433" y="200"/>
                    <a:pt x="1433" y="200"/>
                    <a:pt x="1433" y="200"/>
                  </a:cubicBezTo>
                  <a:cubicBezTo>
                    <a:pt x="1433" y="200"/>
                    <a:pt x="1433" y="200"/>
                    <a:pt x="1433" y="200"/>
                  </a:cubicBezTo>
                  <a:cubicBezTo>
                    <a:pt x="1431" y="200"/>
                    <a:pt x="1431" y="200"/>
                    <a:pt x="1431" y="200"/>
                  </a:cubicBezTo>
                  <a:cubicBezTo>
                    <a:pt x="1428" y="200"/>
                    <a:pt x="1428" y="200"/>
                    <a:pt x="1428" y="200"/>
                  </a:cubicBezTo>
                  <a:cubicBezTo>
                    <a:pt x="1422" y="200"/>
                    <a:pt x="1422" y="200"/>
                    <a:pt x="1422" y="200"/>
                  </a:cubicBezTo>
                  <a:cubicBezTo>
                    <a:pt x="1417" y="199"/>
                    <a:pt x="1417" y="199"/>
                    <a:pt x="1417" y="199"/>
                  </a:cubicBezTo>
                  <a:cubicBezTo>
                    <a:pt x="1409" y="193"/>
                    <a:pt x="1409" y="193"/>
                    <a:pt x="1409" y="193"/>
                  </a:cubicBezTo>
                  <a:cubicBezTo>
                    <a:pt x="1405" y="192"/>
                    <a:pt x="1405" y="192"/>
                    <a:pt x="1405" y="192"/>
                  </a:cubicBezTo>
                  <a:cubicBezTo>
                    <a:pt x="1401" y="190"/>
                    <a:pt x="1401" y="190"/>
                    <a:pt x="1401" y="190"/>
                  </a:cubicBezTo>
                  <a:cubicBezTo>
                    <a:pt x="1400" y="185"/>
                    <a:pt x="1400" y="185"/>
                    <a:pt x="1400" y="185"/>
                  </a:cubicBezTo>
                  <a:cubicBezTo>
                    <a:pt x="1399" y="180"/>
                    <a:pt x="1399" y="180"/>
                    <a:pt x="1399" y="180"/>
                  </a:cubicBezTo>
                  <a:cubicBezTo>
                    <a:pt x="1397" y="177"/>
                    <a:pt x="1397" y="177"/>
                    <a:pt x="1397" y="177"/>
                  </a:cubicBezTo>
                  <a:cubicBezTo>
                    <a:pt x="1391" y="173"/>
                    <a:pt x="1391" y="173"/>
                    <a:pt x="1391" y="173"/>
                  </a:cubicBezTo>
                  <a:cubicBezTo>
                    <a:pt x="1386" y="164"/>
                    <a:pt x="1386" y="164"/>
                    <a:pt x="1386" y="164"/>
                  </a:cubicBezTo>
                  <a:cubicBezTo>
                    <a:pt x="1384" y="154"/>
                    <a:pt x="1384" y="154"/>
                    <a:pt x="1384" y="154"/>
                  </a:cubicBezTo>
                  <a:cubicBezTo>
                    <a:pt x="1385" y="149"/>
                    <a:pt x="1385" y="149"/>
                    <a:pt x="1385" y="149"/>
                  </a:cubicBezTo>
                  <a:cubicBezTo>
                    <a:pt x="1377" y="148"/>
                    <a:pt x="1377" y="148"/>
                    <a:pt x="1377" y="148"/>
                  </a:cubicBezTo>
                  <a:cubicBezTo>
                    <a:pt x="1376" y="146"/>
                    <a:pt x="1376" y="146"/>
                    <a:pt x="1376" y="146"/>
                  </a:cubicBezTo>
                  <a:cubicBezTo>
                    <a:pt x="1375" y="143"/>
                    <a:pt x="1375" y="143"/>
                    <a:pt x="1375" y="143"/>
                  </a:cubicBezTo>
                  <a:cubicBezTo>
                    <a:pt x="1374" y="141"/>
                    <a:pt x="1374" y="141"/>
                    <a:pt x="1374" y="141"/>
                  </a:cubicBezTo>
                  <a:cubicBezTo>
                    <a:pt x="1366" y="136"/>
                    <a:pt x="1366" y="136"/>
                    <a:pt x="1366" y="136"/>
                  </a:cubicBezTo>
                  <a:cubicBezTo>
                    <a:pt x="1362" y="134"/>
                    <a:pt x="1362" y="134"/>
                    <a:pt x="1362" y="134"/>
                  </a:cubicBezTo>
                  <a:cubicBezTo>
                    <a:pt x="1360" y="133"/>
                    <a:pt x="1360" y="133"/>
                    <a:pt x="1360" y="133"/>
                  </a:cubicBezTo>
                  <a:cubicBezTo>
                    <a:pt x="1358" y="131"/>
                    <a:pt x="1358" y="131"/>
                    <a:pt x="1358" y="131"/>
                  </a:cubicBezTo>
                  <a:cubicBezTo>
                    <a:pt x="1354" y="122"/>
                    <a:pt x="1354" y="122"/>
                    <a:pt x="1354" y="122"/>
                  </a:cubicBezTo>
                  <a:cubicBezTo>
                    <a:pt x="1353" y="120"/>
                    <a:pt x="1353" y="120"/>
                    <a:pt x="1353" y="120"/>
                  </a:cubicBezTo>
                  <a:cubicBezTo>
                    <a:pt x="1349" y="119"/>
                    <a:pt x="1349" y="119"/>
                    <a:pt x="1349" y="119"/>
                  </a:cubicBezTo>
                  <a:cubicBezTo>
                    <a:pt x="1346" y="115"/>
                    <a:pt x="1346" y="115"/>
                    <a:pt x="1346" y="115"/>
                  </a:cubicBezTo>
                  <a:cubicBezTo>
                    <a:pt x="1343" y="110"/>
                    <a:pt x="1343" y="110"/>
                    <a:pt x="1343" y="110"/>
                  </a:cubicBezTo>
                  <a:cubicBezTo>
                    <a:pt x="1343" y="105"/>
                    <a:pt x="1343" y="105"/>
                    <a:pt x="1343" y="105"/>
                  </a:cubicBezTo>
                  <a:cubicBezTo>
                    <a:pt x="1345" y="104"/>
                    <a:pt x="1345" y="104"/>
                    <a:pt x="1345" y="104"/>
                  </a:cubicBezTo>
                  <a:cubicBezTo>
                    <a:pt x="1350" y="104"/>
                    <a:pt x="1350" y="104"/>
                    <a:pt x="1350" y="104"/>
                  </a:cubicBezTo>
                  <a:cubicBezTo>
                    <a:pt x="1352" y="102"/>
                    <a:pt x="1352" y="102"/>
                    <a:pt x="1352" y="102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52" y="97"/>
                    <a:pt x="1352" y="97"/>
                    <a:pt x="1352" y="97"/>
                  </a:cubicBezTo>
                  <a:cubicBezTo>
                    <a:pt x="1352" y="92"/>
                    <a:pt x="1352" y="92"/>
                    <a:pt x="1352" y="92"/>
                  </a:cubicBezTo>
                  <a:cubicBezTo>
                    <a:pt x="1353" y="88"/>
                    <a:pt x="1353" y="88"/>
                    <a:pt x="1353" y="88"/>
                  </a:cubicBezTo>
                  <a:cubicBezTo>
                    <a:pt x="1356" y="83"/>
                    <a:pt x="1356" y="83"/>
                    <a:pt x="1356" y="83"/>
                  </a:cubicBezTo>
                  <a:cubicBezTo>
                    <a:pt x="1362" y="77"/>
                    <a:pt x="1362" y="77"/>
                    <a:pt x="1362" y="77"/>
                  </a:cubicBezTo>
                  <a:cubicBezTo>
                    <a:pt x="1364" y="75"/>
                    <a:pt x="1364" y="75"/>
                    <a:pt x="1364" y="75"/>
                  </a:cubicBezTo>
                  <a:cubicBezTo>
                    <a:pt x="1365" y="75"/>
                    <a:pt x="1365" y="75"/>
                    <a:pt x="1365" y="75"/>
                  </a:cubicBezTo>
                  <a:cubicBezTo>
                    <a:pt x="1366" y="73"/>
                    <a:pt x="1366" y="73"/>
                    <a:pt x="1366" y="73"/>
                  </a:cubicBezTo>
                  <a:cubicBezTo>
                    <a:pt x="1367" y="67"/>
                    <a:pt x="1367" y="67"/>
                    <a:pt x="1367" y="67"/>
                  </a:cubicBezTo>
                  <a:cubicBezTo>
                    <a:pt x="1367" y="64"/>
                    <a:pt x="1367" y="64"/>
                    <a:pt x="1367" y="64"/>
                  </a:cubicBezTo>
                  <a:cubicBezTo>
                    <a:pt x="1368" y="62"/>
                    <a:pt x="1368" y="62"/>
                    <a:pt x="1368" y="62"/>
                  </a:cubicBezTo>
                  <a:cubicBezTo>
                    <a:pt x="1370" y="61"/>
                    <a:pt x="1370" y="61"/>
                    <a:pt x="1370" y="61"/>
                  </a:cubicBezTo>
                  <a:cubicBezTo>
                    <a:pt x="1379" y="64"/>
                    <a:pt x="1379" y="64"/>
                    <a:pt x="1379" y="64"/>
                  </a:cubicBezTo>
                  <a:cubicBezTo>
                    <a:pt x="1383" y="64"/>
                    <a:pt x="1383" y="64"/>
                    <a:pt x="1383" y="64"/>
                  </a:cubicBezTo>
                  <a:cubicBezTo>
                    <a:pt x="1386" y="61"/>
                    <a:pt x="1386" y="61"/>
                    <a:pt x="1386" y="61"/>
                  </a:cubicBezTo>
                  <a:cubicBezTo>
                    <a:pt x="1386" y="58"/>
                    <a:pt x="1386" y="58"/>
                    <a:pt x="1386" y="58"/>
                  </a:cubicBezTo>
                  <a:cubicBezTo>
                    <a:pt x="1385" y="56"/>
                    <a:pt x="1385" y="56"/>
                    <a:pt x="1385" y="56"/>
                  </a:cubicBezTo>
                  <a:cubicBezTo>
                    <a:pt x="1384" y="54"/>
                    <a:pt x="1384" y="54"/>
                    <a:pt x="1384" y="54"/>
                  </a:cubicBezTo>
                  <a:cubicBezTo>
                    <a:pt x="1383" y="51"/>
                    <a:pt x="1383" y="51"/>
                    <a:pt x="1383" y="51"/>
                  </a:cubicBezTo>
                  <a:cubicBezTo>
                    <a:pt x="1383" y="49"/>
                    <a:pt x="1383" y="49"/>
                    <a:pt x="1383" y="49"/>
                  </a:cubicBezTo>
                  <a:cubicBezTo>
                    <a:pt x="1384" y="44"/>
                    <a:pt x="1384" y="44"/>
                    <a:pt x="1384" y="44"/>
                  </a:cubicBezTo>
                  <a:cubicBezTo>
                    <a:pt x="1384" y="41"/>
                    <a:pt x="1384" y="41"/>
                    <a:pt x="1384" y="41"/>
                  </a:cubicBezTo>
                  <a:cubicBezTo>
                    <a:pt x="1382" y="39"/>
                    <a:pt x="1382" y="39"/>
                    <a:pt x="1382" y="39"/>
                  </a:cubicBezTo>
                  <a:cubicBezTo>
                    <a:pt x="1373" y="34"/>
                    <a:pt x="1373" y="34"/>
                    <a:pt x="1373" y="34"/>
                  </a:cubicBezTo>
                  <a:cubicBezTo>
                    <a:pt x="1370" y="31"/>
                    <a:pt x="1370" y="31"/>
                    <a:pt x="1370" y="31"/>
                  </a:cubicBezTo>
                  <a:cubicBezTo>
                    <a:pt x="1372" y="28"/>
                    <a:pt x="1372" y="28"/>
                    <a:pt x="1372" y="28"/>
                  </a:cubicBezTo>
                  <a:cubicBezTo>
                    <a:pt x="1372" y="25"/>
                    <a:pt x="1372" y="25"/>
                    <a:pt x="1372" y="25"/>
                  </a:cubicBezTo>
                  <a:cubicBezTo>
                    <a:pt x="1370" y="22"/>
                    <a:pt x="1370" y="22"/>
                    <a:pt x="1370" y="22"/>
                  </a:cubicBezTo>
                  <a:cubicBezTo>
                    <a:pt x="1368" y="20"/>
                    <a:pt x="1368" y="20"/>
                    <a:pt x="1368" y="20"/>
                  </a:cubicBezTo>
                  <a:cubicBezTo>
                    <a:pt x="1363" y="21"/>
                    <a:pt x="1363" y="21"/>
                    <a:pt x="1363" y="21"/>
                  </a:cubicBezTo>
                  <a:cubicBezTo>
                    <a:pt x="1360" y="22"/>
                    <a:pt x="1360" y="22"/>
                    <a:pt x="1360" y="22"/>
                  </a:cubicBezTo>
                  <a:cubicBezTo>
                    <a:pt x="1357" y="24"/>
                    <a:pt x="1357" y="24"/>
                    <a:pt x="1357" y="24"/>
                  </a:cubicBezTo>
                  <a:cubicBezTo>
                    <a:pt x="1352" y="29"/>
                    <a:pt x="1352" y="29"/>
                    <a:pt x="1352" y="29"/>
                  </a:cubicBezTo>
                  <a:cubicBezTo>
                    <a:pt x="1348" y="32"/>
                    <a:pt x="1348" y="32"/>
                    <a:pt x="1348" y="32"/>
                  </a:cubicBezTo>
                  <a:cubicBezTo>
                    <a:pt x="1343" y="33"/>
                    <a:pt x="1343" y="33"/>
                    <a:pt x="1343" y="33"/>
                  </a:cubicBezTo>
                  <a:cubicBezTo>
                    <a:pt x="1339" y="31"/>
                    <a:pt x="1339" y="31"/>
                    <a:pt x="1339" y="31"/>
                  </a:cubicBezTo>
                  <a:cubicBezTo>
                    <a:pt x="1334" y="25"/>
                    <a:pt x="1334" y="25"/>
                    <a:pt x="1334" y="25"/>
                  </a:cubicBezTo>
                  <a:cubicBezTo>
                    <a:pt x="1332" y="24"/>
                    <a:pt x="1332" y="24"/>
                    <a:pt x="1332" y="24"/>
                  </a:cubicBezTo>
                  <a:cubicBezTo>
                    <a:pt x="1330" y="23"/>
                    <a:pt x="1330" y="23"/>
                    <a:pt x="1330" y="23"/>
                  </a:cubicBezTo>
                  <a:cubicBezTo>
                    <a:pt x="1326" y="23"/>
                    <a:pt x="1326" y="23"/>
                    <a:pt x="1326" y="23"/>
                  </a:cubicBezTo>
                  <a:cubicBezTo>
                    <a:pt x="1324" y="22"/>
                    <a:pt x="1324" y="22"/>
                    <a:pt x="1324" y="22"/>
                  </a:cubicBezTo>
                  <a:cubicBezTo>
                    <a:pt x="1322" y="21"/>
                    <a:pt x="1322" y="21"/>
                    <a:pt x="1322" y="21"/>
                  </a:cubicBezTo>
                  <a:cubicBezTo>
                    <a:pt x="1321" y="19"/>
                    <a:pt x="1321" y="19"/>
                    <a:pt x="1321" y="19"/>
                  </a:cubicBezTo>
                  <a:cubicBezTo>
                    <a:pt x="1320" y="17"/>
                    <a:pt x="1320" y="17"/>
                    <a:pt x="1320" y="17"/>
                  </a:cubicBezTo>
                  <a:cubicBezTo>
                    <a:pt x="1319" y="15"/>
                    <a:pt x="1319" y="15"/>
                    <a:pt x="1319" y="15"/>
                  </a:cubicBezTo>
                  <a:cubicBezTo>
                    <a:pt x="1317" y="14"/>
                    <a:pt x="1317" y="14"/>
                    <a:pt x="1317" y="14"/>
                  </a:cubicBezTo>
                  <a:cubicBezTo>
                    <a:pt x="1315" y="14"/>
                    <a:pt x="1315" y="14"/>
                    <a:pt x="1315" y="14"/>
                  </a:cubicBezTo>
                  <a:cubicBezTo>
                    <a:pt x="1313" y="14"/>
                    <a:pt x="1313" y="14"/>
                    <a:pt x="1313" y="14"/>
                  </a:cubicBezTo>
                  <a:cubicBezTo>
                    <a:pt x="1310" y="10"/>
                    <a:pt x="1310" y="10"/>
                    <a:pt x="1310" y="10"/>
                  </a:cubicBezTo>
                  <a:cubicBezTo>
                    <a:pt x="1299" y="0"/>
                    <a:pt x="1299" y="0"/>
                    <a:pt x="1299" y="0"/>
                  </a:cubicBezTo>
                  <a:cubicBezTo>
                    <a:pt x="870" y="18"/>
                    <a:pt x="441" y="23"/>
                    <a:pt x="12" y="16"/>
                  </a:cubicBezTo>
                  <a:cubicBezTo>
                    <a:pt x="8" y="263"/>
                    <a:pt x="4" y="511"/>
                    <a:pt x="0" y="758"/>
                  </a:cubicBezTo>
                  <a:cubicBezTo>
                    <a:pt x="435" y="766"/>
                    <a:pt x="870" y="761"/>
                    <a:pt x="1304" y="743"/>
                  </a:cubicBezTo>
                  <a:cubicBezTo>
                    <a:pt x="1359" y="741"/>
                    <a:pt x="1413" y="739"/>
                    <a:pt x="1468" y="736"/>
                  </a:cubicBezTo>
                  <a:lnTo>
                    <a:pt x="1467" y="70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9"/>
            <p:cNvSpPr>
              <a:spLocks/>
            </p:cNvSpPr>
            <p:nvPr/>
          </p:nvSpPr>
          <p:spPr bwMode="auto">
            <a:xfrm>
              <a:off x="5148263" y="2549525"/>
              <a:ext cx="819150" cy="525463"/>
            </a:xfrm>
            <a:custGeom>
              <a:avLst/>
              <a:gdLst>
                <a:gd name="T0" fmla="*/ 1196 w 1215"/>
                <a:gd name="T1" fmla="*/ 321 h 781"/>
                <a:gd name="T2" fmla="*/ 1157 w 1215"/>
                <a:gd name="T3" fmla="*/ 281 h 781"/>
                <a:gd name="T4" fmla="*/ 1112 w 1215"/>
                <a:gd name="T5" fmla="*/ 247 h 781"/>
                <a:gd name="T6" fmla="*/ 1097 w 1215"/>
                <a:gd name="T7" fmla="*/ 203 h 781"/>
                <a:gd name="T8" fmla="*/ 1025 w 1215"/>
                <a:gd name="T9" fmla="*/ 175 h 781"/>
                <a:gd name="T10" fmla="*/ 1008 w 1215"/>
                <a:gd name="T11" fmla="*/ 125 h 781"/>
                <a:gd name="T12" fmla="*/ 1014 w 1215"/>
                <a:gd name="T13" fmla="*/ 53 h 781"/>
                <a:gd name="T14" fmla="*/ 984 w 1215"/>
                <a:gd name="T15" fmla="*/ 17 h 781"/>
                <a:gd name="T16" fmla="*/ 1 w 1215"/>
                <a:gd name="T17" fmla="*/ 55 h 781"/>
                <a:gd name="T18" fmla="*/ 4 w 1215"/>
                <a:gd name="T19" fmla="*/ 71 h 781"/>
                <a:gd name="T20" fmla="*/ 14 w 1215"/>
                <a:gd name="T21" fmla="*/ 104 h 781"/>
                <a:gd name="T22" fmla="*/ 6 w 1215"/>
                <a:gd name="T23" fmla="*/ 110 h 781"/>
                <a:gd name="T24" fmla="*/ 8 w 1215"/>
                <a:gd name="T25" fmla="*/ 120 h 781"/>
                <a:gd name="T26" fmla="*/ 23 w 1215"/>
                <a:gd name="T27" fmla="*/ 124 h 781"/>
                <a:gd name="T28" fmla="*/ 30 w 1215"/>
                <a:gd name="T29" fmla="*/ 144 h 781"/>
                <a:gd name="T30" fmla="*/ 21 w 1215"/>
                <a:gd name="T31" fmla="*/ 170 h 781"/>
                <a:gd name="T32" fmla="*/ 21 w 1215"/>
                <a:gd name="T33" fmla="*/ 181 h 781"/>
                <a:gd name="T34" fmla="*/ 16 w 1215"/>
                <a:gd name="T35" fmla="*/ 198 h 781"/>
                <a:gd name="T36" fmla="*/ 13 w 1215"/>
                <a:gd name="T37" fmla="*/ 216 h 781"/>
                <a:gd name="T38" fmla="*/ 6 w 1215"/>
                <a:gd name="T39" fmla="*/ 223 h 781"/>
                <a:gd name="T40" fmla="*/ 0 w 1215"/>
                <a:gd name="T41" fmla="*/ 242 h 781"/>
                <a:gd name="T42" fmla="*/ 21 w 1215"/>
                <a:gd name="T43" fmla="*/ 265 h 781"/>
                <a:gd name="T44" fmla="*/ 19 w 1215"/>
                <a:gd name="T45" fmla="*/ 273 h 781"/>
                <a:gd name="T46" fmla="*/ 26 w 1215"/>
                <a:gd name="T47" fmla="*/ 284 h 781"/>
                <a:gd name="T48" fmla="*/ 46 w 1215"/>
                <a:gd name="T49" fmla="*/ 304 h 781"/>
                <a:gd name="T50" fmla="*/ 59 w 1215"/>
                <a:gd name="T51" fmla="*/ 357 h 781"/>
                <a:gd name="T52" fmla="*/ 71 w 1215"/>
                <a:gd name="T53" fmla="*/ 394 h 781"/>
                <a:gd name="T54" fmla="*/ 98 w 1215"/>
                <a:gd name="T55" fmla="*/ 440 h 781"/>
                <a:gd name="T56" fmla="*/ 114 w 1215"/>
                <a:gd name="T57" fmla="*/ 478 h 781"/>
                <a:gd name="T58" fmla="*/ 109 w 1215"/>
                <a:gd name="T59" fmla="*/ 502 h 781"/>
                <a:gd name="T60" fmla="*/ 113 w 1215"/>
                <a:gd name="T61" fmla="*/ 539 h 781"/>
                <a:gd name="T62" fmla="*/ 131 w 1215"/>
                <a:gd name="T63" fmla="*/ 543 h 781"/>
                <a:gd name="T64" fmla="*/ 141 w 1215"/>
                <a:gd name="T65" fmla="*/ 559 h 781"/>
                <a:gd name="T66" fmla="*/ 153 w 1215"/>
                <a:gd name="T67" fmla="*/ 596 h 781"/>
                <a:gd name="T68" fmla="*/ 157 w 1215"/>
                <a:gd name="T69" fmla="*/ 629 h 781"/>
                <a:gd name="T70" fmla="*/ 155 w 1215"/>
                <a:gd name="T71" fmla="*/ 659 h 781"/>
                <a:gd name="T72" fmla="*/ 156 w 1215"/>
                <a:gd name="T73" fmla="*/ 669 h 781"/>
                <a:gd name="T74" fmla="*/ 167 w 1215"/>
                <a:gd name="T75" fmla="*/ 696 h 781"/>
                <a:gd name="T76" fmla="*/ 164 w 1215"/>
                <a:gd name="T77" fmla="*/ 732 h 781"/>
                <a:gd name="T78" fmla="*/ 166 w 1215"/>
                <a:gd name="T79" fmla="*/ 752 h 781"/>
                <a:gd name="T80" fmla="*/ 181 w 1215"/>
                <a:gd name="T81" fmla="*/ 774 h 781"/>
                <a:gd name="T82" fmla="*/ 181 w 1215"/>
                <a:gd name="T83" fmla="*/ 774 h 781"/>
                <a:gd name="T84" fmla="*/ 182 w 1215"/>
                <a:gd name="T85" fmla="*/ 774 h 781"/>
                <a:gd name="T86" fmla="*/ 182 w 1215"/>
                <a:gd name="T87" fmla="*/ 774 h 781"/>
                <a:gd name="T88" fmla="*/ 426 w 1215"/>
                <a:gd name="T89" fmla="*/ 770 h 781"/>
                <a:gd name="T90" fmla="*/ 952 w 1215"/>
                <a:gd name="T91" fmla="*/ 731 h 781"/>
                <a:gd name="T92" fmla="*/ 967 w 1215"/>
                <a:gd name="T93" fmla="*/ 746 h 781"/>
                <a:gd name="T94" fmla="*/ 975 w 1215"/>
                <a:gd name="T95" fmla="*/ 754 h 781"/>
                <a:gd name="T96" fmla="*/ 985 w 1215"/>
                <a:gd name="T97" fmla="*/ 765 h 781"/>
                <a:gd name="T98" fmla="*/ 1017 w 1215"/>
                <a:gd name="T99" fmla="*/ 774 h 781"/>
                <a:gd name="T100" fmla="*/ 1006 w 1215"/>
                <a:gd name="T101" fmla="*/ 737 h 781"/>
                <a:gd name="T102" fmla="*/ 1040 w 1215"/>
                <a:gd name="T103" fmla="*/ 712 h 781"/>
                <a:gd name="T104" fmla="*/ 1063 w 1215"/>
                <a:gd name="T105" fmla="*/ 661 h 781"/>
                <a:gd name="T106" fmla="*/ 1063 w 1215"/>
                <a:gd name="T107" fmla="*/ 577 h 781"/>
                <a:gd name="T108" fmla="*/ 1058 w 1215"/>
                <a:gd name="T109" fmla="*/ 526 h 781"/>
                <a:gd name="T110" fmla="*/ 1162 w 1215"/>
                <a:gd name="T111" fmla="*/ 480 h 781"/>
                <a:gd name="T112" fmla="*/ 1187 w 1215"/>
                <a:gd name="T113" fmla="*/ 454 h 781"/>
                <a:gd name="T114" fmla="*/ 1190 w 1215"/>
                <a:gd name="T115" fmla="*/ 423 h 781"/>
                <a:gd name="T116" fmla="*/ 1212 w 1215"/>
                <a:gd name="T117" fmla="*/ 373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15" h="781">
                  <a:moveTo>
                    <a:pt x="1209" y="339"/>
                  </a:moveTo>
                  <a:cubicBezTo>
                    <a:pt x="1208" y="336"/>
                    <a:pt x="1208" y="336"/>
                    <a:pt x="1208" y="336"/>
                  </a:cubicBezTo>
                  <a:cubicBezTo>
                    <a:pt x="1208" y="332"/>
                    <a:pt x="1208" y="332"/>
                    <a:pt x="1208" y="332"/>
                  </a:cubicBezTo>
                  <a:cubicBezTo>
                    <a:pt x="1207" y="329"/>
                    <a:pt x="1207" y="329"/>
                    <a:pt x="1207" y="329"/>
                  </a:cubicBezTo>
                  <a:cubicBezTo>
                    <a:pt x="1206" y="327"/>
                    <a:pt x="1206" y="327"/>
                    <a:pt x="1206" y="327"/>
                  </a:cubicBezTo>
                  <a:cubicBezTo>
                    <a:pt x="1203" y="327"/>
                    <a:pt x="1203" y="327"/>
                    <a:pt x="1203" y="327"/>
                  </a:cubicBezTo>
                  <a:cubicBezTo>
                    <a:pt x="1201" y="326"/>
                    <a:pt x="1201" y="326"/>
                    <a:pt x="1201" y="326"/>
                  </a:cubicBezTo>
                  <a:cubicBezTo>
                    <a:pt x="1196" y="321"/>
                    <a:pt x="1196" y="321"/>
                    <a:pt x="1196" y="321"/>
                  </a:cubicBezTo>
                  <a:cubicBezTo>
                    <a:pt x="1194" y="319"/>
                    <a:pt x="1194" y="319"/>
                    <a:pt x="1194" y="319"/>
                  </a:cubicBezTo>
                  <a:cubicBezTo>
                    <a:pt x="1177" y="311"/>
                    <a:pt x="1177" y="311"/>
                    <a:pt x="1177" y="311"/>
                  </a:cubicBezTo>
                  <a:cubicBezTo>
                    <a:pt x="1175" y="310"/>
                    <a:pt x="1175" y="310"/>
                    <a:pt x="1175" y="310"/>
                  </a:cubicBezTo>
                  <a:cubicBezTo>
                    <a:pt x="1172" y="309"/>
                    <a:pt x="1172" y="309"/>
                    <a:pt x="1172" y="309"/>
                  </a:cubicBezTo>
                  <a:cubicBezTo>
                    <a:pt x="1168" y="304"/>
                    <a:pt x="1168" y="304"/>
                    <a:pt x="1168" y="304"/>
                  </a:cubicBezTo>
                  <a:cubicBezTo>
                    <a:pt x="1161" y="301"/>
                    <a:pt x="1161" y="301"/>
                    <a:pt x="1161" y="301"/>
                  </a:cubicBezTo>
                  <a:cubicBezTo>
                    <a:pt x="1159" y="295"/>
                    <a:pt x="1159" y="295"/>
                    <a:pt x="1159" y="295"/>
                  </a:cubicBezTo>
                  <a:cubicBezTo>
                    <a:pt x="1157" y="281"/>
                    <a:pt x="1157" y="281"/>
                    <a:pt x="1157" y="281"/>
                  </a:cubicBezTo>
                  <a:cubicBezTo>
                    <a:pt x="1157" y="283"/>
                    <a:pt x="1157" y="283"/>
                    <a:pt x="1157" y="283"/>
                  </a:cubicBezTo>
                  <a:cubicBezTo>
                    <a:pt x="1153" y="274"/>
                    <a:pt x="1153" y="274"/>
                    <a:pt x="1153" y="274"/>
                  </a:cubicBezTo>
                  <a:cubicBezTo>
                    <a:pt x="1147" y="269"/>
                    <a:pt x="1147" y="269"/>
                    <a:pt x="1147" y="269"/>
                  </a:cubicBezTo>
                  <a:cubicBezTo>
                    <a:pt x="1130" y="260"/>
                    <a:pt x="1130" y="260"/>
                    <a:pt x="1130" y="260"/>
                  </a:cubicBezTo>
                  <a:cubicBezTo>
                    <a:pt x="1124" y="256"/>
                    <a:pt x="1124" y="256"/>
                    <a:pt x="1124" y="256"/>
                  </a:cubicBezTo>
                  <a:cubicBezTo>
                    <a:pt x="1121" y="252"/>
                    <a:pt x="1121" y="252"/>
                    <a:pt x="1121" y="252"/>
                  </a:cubicBezTo>
                  <a:cubicBezTo>
                    <a:pt x="1118" y="250"/>
                    <a:pt x="1118" y="250"/>
                    <a:pt x="1118" y="250"/>
                  </a:cubicBezTo>
                  <a:cubicBezTo>
                    <a:pt x="1112" y="247"/>
                    <a:pt x="1112" y="247"/>
                    <a:pt x="1112" y="247"/>
                  </a:cubicBezTo>
                  <a:cubicBezTo>
                    <a:pt x="1109" y="244"/>
                    <a:pt x="1109" y="244"/>
                    <a:pt x="1109" y="244"/>
                  </a:cubicBezTo>
                  <a:cubicBezTo>
                    <a:pt x="1111" y="240"/>
                    <a:pt x="1112" y="236"/>
                    <a:pt x="1113" y="232"/>
                  </a:cubicBezTo>
                  <a:cubicBezTo>
                    <a:pt x="1113" y="230"/>
                    <a:pt x="1113" y="230"/>
                    <a:pt x="1113" y="230"/>
                  </a:cubicBezTo>
                  <a:cubicBezTo>
                    <a:pt x="1112" y="226"/>
                    <a:pt x="1112" y="226"/>
                    <a:pt x="1112" y="226"/>
                  </a:cubicBezTo>
                  <a:cubicBezTo>
                    <a:pt x="1106" y="219"/>
                    <a:pt x="1106" y="219"/>
                    <a:pt x="1106" y="219"/>
                  </a:cubicBezTo>
                  <a:cubicBezTo>
                    <a:pt x="1105" y="216"/>
                    <a:pt x="1105" y="216"/>
                    <a:pt x="1105" y="216"/>
                  </a:cubicBezTo>
                  <a:cubicBezTo>
                    <a:pt x="1100" y="207"/>
                    <a:pt x="1100" y="207"/>
                    <a:pt x="1100" y="207"/>
                  </a:cubicBezTo>
                  <a:cubicBezTo>
                    <a:pt x="1097" y="203"/>
                    <a:pt x="1097" y="203"/>
                    <a:pt x="1097" y="203"/>
                  </a:cubicBezTo>
                  <a:cubicBezTo>
                    <a:pt x="1092" y="202"/>
                    <a:pt x="1092" y="202"/>
                    <a:pt x="1092" y="202"/>
                  </a:cubicBezTo>
                  <a:cubicBezTo>
                    <a:pt x="1088" y="202"/>
                    <a:pt x="1088" y="202"/>
                    <a:pt x="1088" y="202"/>
                  </a:cubicBezTo>
                  <a:cubicBezTo>
                    <a:pt x="1079" y="199"/>
                    <a:pt x="1079" y="199"/>
                    <a:pt x="1079" y="199"/>
                  </a:cubicBezTo>
                  <a:cubicBezTo>
                    <a:pt x="1047" y="196"/>
                    <a:pt x="1047" y="196"/>
                    <a:pt x="1047" y="196"/>
                  </a:cubicBezTo>
                  <a:cubicBezTo>
                    <a:pt x="1039" y="193"/>
                    <a:pt x="1039" y="193"/>
                    <a:pt x="1039" y="193"/>
                  </a:cubicBezTo>
                  <a:cubicBezTo>
                    <a:pt x="1035" y="190"/>
                    <a:pt x="1035" y="190"/>
                    <a:pt x="1035" y="190"/>
                  </a:cubicBezTo>
                  <a:cubicBezTo>
                    <a:pt x="1032" y="187"/>
                    <a:pt x="1032" y="187"/>
                    <a:pt x="1032" y="187"/>
                  </a:cubicBezTo>
                  <a:cubicBezTo>
                    <a:pt x="1025" y="175"/>
                    <a:pt x="1025" y="175"/>
                    <a:pt x="1025" y="175"/>
                  </a:cubicBezTo>
                  <a:cubicBezTo>
                    <a:pt x="1024" y="170"/>
                    <a:pt x="1024" y="170"/>
                    <a:pt x="1024" y="170"/>
                  </a:cubicBezTo>
                  <a:cubicBezTo>
                    <a:pt x="1022" y="160"/>
                    <a:pt x="1022" y="160"/>
                    <a:pt x="1022" y="160"/>
                  </a:cubicBezTo>
                  <a:cubicBezTo>
                    <a:pt x="1021" y="155"/>
                    <a:pt x="1021" y="155"/>
                    <a:pt x="1021" y="155"/>
                  </a:cubicBezTo>
                  <a:cubicBezTo>
                    <a:pt x="1019" y="152"/>
                    <a:pt x="1019" y="152"/>
                    <a:pt x="1019" y="152"/>
                  </a:cubicBezTo>
                  <a:cubicBezTo>
                    <a:pt x="1013" y="146"/>
                    <a:pt x="1013" y="146"/>
                    <a:pt x="1013" y="146"/>
                  </a:cubicBezTo>
                  <a:cubicBezTo>
                    <a:pt x="1011" y="141"/>
                    <a:pt x="1011" y="141"/>
                    <a:pt x="1011" y="141"/>
                  </a:cubicBezTo>
                  <a:cubicBezTo>
                    <a:pt x="1009" y="136"/>
                    <a:pt x="1009" y="136"/>
                    <a:pt x="1009" y="136"/>
                  </a:cubicBezTo>
                  <a:cubicBezTo>
                    <a:pt x="1008" y="125"/>
                    <a:pt x="1008" y="125"/>
                    <a:pt x="1008" y="125"/>
                  </a:cubicBezTo>
                  <a:cubicBezTo>
                    <a:pt x="1007" y="122"/>
                    <a:pt x="1007" y="122"/>
                    <a:pt x="1007" y="122"/>
                  </a:cubicBezTo>
                  <a:cubicBezTo>
                    <a:pt x="1006" y="119"/>
                    <a:pt x="1006" y="119"/>
                    <a:pt x="1006" y="119"/>
                  </a:cubicBezTo>
                  <a:cubicBezTo>
                    <a:pt x="1006" y="110"/>
                    <a:pt x="1006" y="110"/>
                    <a:pt x="1006" y="110"/>
                  </a:cubicBezTo>
                  <a:cubicBezTo>
                    <a:pt x="1003" y="101"/>
                    <a:pt x="1003" y="101"/>
                    <a:pt x="1003" y="101"/>
                  </a:cubicBezTo>
                  <a:cubicBezTo>
                    <a:pt x="1001" y="84"/>
                    <a:pt x="1001" y="84"/>
                    <a:pt x="1001" y="84"/>
                  </a:cubicBezTo>
                  <a:cubicBezTo>
                    <a:pt x="1002" y="75"/>
                    <a:pt x="1002" y="75"/>
                    <a:pt x="1002" y="75"/>
                  </a:cubicBezTo>
                  <a:cubicBezTo>
                    <a:pt x="1011" y="61"/>
                    <a:pt x="1011" y="61"/>
                    <a:pt x="1011" y="61"/>
                  </a:cubicBezTo>
                  <a:cubicBezTo>
                    <a:pt x="1014" y="53"/>
                    <a:pt x="1014" y="53"/>
                    <a:pt x="1014" y="53"/>
                  </a:cubicBezTo>
                  <a:cubicBezTo>
                    <a:pt x="1013" y="43"/>
                    <a:pt x="1013" y="43"/>
                    <a:pt x="1013" y="43"/>
                  </a:cubicBezTo>
                  <a:cubicBezTo>
                    <a:pt x="1008" y="38"/>
                    <a:pt x="1008" y="38"/>
                    <a:pt x="1008" y="38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89" y="31"/>
                    <a:pt x="989" y="31"/>
                    <a:pt x="989" y="31"/>
                  </a:cubicBezTo>
                  <a:cubicBezTo>
                    <a:pt x="988" y="29"/>
                    <a:pt x="988" y="29"/>
                    <a:pt x="988" y="29"/>
                  </a:cubicBezTo>
                  <a:cubicBezTo>
                    <a:pt x="986" y="22"/>
                    <a:pt x="986" y="22"/>
                    <a:pt x="986" y="22"/>
                  </a:cubicBezTo>
                  <a:cubicBezTo>
                    <a:pt x="986" y="19"/>
                    <a:pt x="986" y="19"/>
                    <a:pt x="986" y="19"/>
                  </a:cubicBezTo>
                  <a:cubicBezTo>
                    <a:pt x="984" y="17"/>
                    <a:pt x="984" y="17"/>
                    <a:pt x="984" y="17"/>
                  </a:cubicBezTo>
                  <a:cubicBezTo>
                    <a:pt x="981" y="12"/>
                    <a:pt x="981" y="12"/>
                    <a:pt x="981" y="12"/>
                  </a:cubicBezTo>
                  <a:cubicBezTo>
                    <a:pt x="980" y="9"/>
                    <a:pt x="980" y="9"/>
                    <a:pt x="980" y="9"/>
                  </a:cubicBezTo>
                  <a:cubicBezTo>
                    <a:pt x="980" y="6"/>
                    <a:pt x="980" y="6"/>
                    <a:pt x="980" y="6"/>
                  </a:cubicBezTo>
                  <a:cubicBezTo>
                    <a:pt x="979" y="3"/>
                    <a:pt x="979" y="3"/>
                    <a:pt x="979" y="3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654" y="25"/>
                    <a:pt x="328" y="40"/>
                    <a:pt x="2" y="54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11" y="124"/>
                    <a:pt x="11" y="124"/>
                    <a:pt x="11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9" y="124"/>
                    <a:pt x="19" y="124"/>
                    <a:pt x="19" y="124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5" y="124"/>
                    <a:pt x="25" y="124"/>
                    <a:pt x="25" y="124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7" y="129"/>
                    <a:pt x="27" y="129"/>
                    <a:pt x="27" y="129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46"/>
                    <a:pt x="30" y="146"/>
                    <a:pt x="30" y="146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29" y="158"/>
                    <a:pt x="29" y="158"/>
                    <a:pt x="29" y="158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1" y="169"/>
                    <a:pt x="21" y="169"/>
                    <a:pt x="21" y="169"/>
                  </a:cubicBezTo>
                  <a:cubicBezTo>
                    <a:pt x="21" y="170"/>
                    <a:pt x="21" y="170"/>
                    <a:pt x="21" y="170"/>
                  </a:cubicBezTo>
                  <a:cubicBezTo>
                    <a:pt x="22" y="172"/>
                    <a:pt x="22" y="172"/>
                    <a:pt x="22" y="172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1" y="181"/>
                    <a:pt x="21" y="181"/>
                    <a:pt x="21" y="181"/>
                  </a:cubicBezTo>
                  <a:cubicBezTo>
                    <a:pt x="21" y="181"/>
                    <a:pt x="21" y="181"/>
                    <a:pt x="21" y="181"/>
                  </a:cubicBezTo>
                  <a:cubicBezTo>
                    <a:pt x="21" y="182"/>
                    <a:pt x="21" y="182"/>
                    <a:pt x="21" y="182"/>
                  </a:cubicBezTo>
                  <a:cubicBezTo>
                    <a:pt x="21" y="183"/>
                    <a:pt x="21" y="183"/>
                    <a:pt x="21" y="183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0" y="192"/>
                    <a:pt x="20" y="192"/>
                    <a:pt x="20" y="192"/>
                  </a:cubicBezTo>
                  <a:cubicBezTo>
                    <a:pt x="17" y="196"/>
                    <a:pt x="17" y="196"/>
                    <a:pt x="17" y="196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6" y="198"/>
                    <a:pt x="16" y="198"/>
                    <a:pt x="16" y="198"/>
                  </a:cubicBezTo>
                  <a:cubicBezTo>
                    <a:pt x="16" y="205"/>
                    <a:pt x="16" y="205"/>
                    <a:pt x="16" y="205"/>
                  </a:cubicBezTo>
                  <a:cubicBezTo>
                    <a:pt x="16" y="207"/>
                    <a:pt x="16" y="207"/>
                    <a:pt x="16" y="207"/>
                  </a:cubicBezTo>
                  <a:cubicBezTo>
                    <a:pt x="15" y="208"/>
                    <a:pt x="15" y="208"/>
                    <a:pt x="15" y="208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14" y="210"/>
                    <a:pt x="14" y="210"/>
                    <a:pt x="14" y="210"/>
                  </a:cubicBezTo>
                  <a:cubicBezTo>
                    <a:pt x="14" y="211"/>
                    <a:pt x="14" y="211"/>
                    <a:pt x="14" y="211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3" y="217"/>
                    <a:pt x="13" y="217"/>
                    <a:pt x="13" y="217"/>
                  </a:cubicBezTo>
                  <a:cubicBezTo>
                    <a:pt x="13" y="218"/>
                    <a:pt x="13" y="218"/>
                    <a:pt x="13" y="218"/>
                  </a:cubicBezTo>
                  <a:cubicBezTo>
                    <a:pt x="12" y="219"/>
                    <a:pt x="12" y="219"/>
                    <a:pt x="12" y="219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8" y="220"/>
                    <a:pt x="8" y="220"/>
                    <a:pt x="8" y="220"/>
                  </a:cubicBezTo>
                  <a:cubicBezTo>
                    <a:pt x="8" y="221"/>
                    <a:pt x="8" y="221"/>
                    <a:pt x="8" y="221"/>
                  </a:cubicBezTo>
                  <a:cubicBezTo>
                    <a:pt x="7" y="222"/>
                    <a:pt x="7" y="222"/>
                    <a:pt x="7" y="222"/>
                  </a:cubicBezTo>
                  <a:cubicBezTo>
                    <a:pt x="6" y="223"/>
                    <a:pt x="6" y="223"/>
                    <a:pt x="6" y="223"/>
                  </a:cubicBezTo>
                  <a:cubicBezTo>
                    <a:pt x="6" y="225"/>
                    <a:pt x="6" y="225"/>
                    <a:pt x="6" y="225"/>
                  </a:cubicBezTo>
                  <a:cubicBezTo>
                    <a:pt x="6" y="226"/>
                    <a:pt x="6" y="226"/>
                    <a:pt x="6" y="226"/>
                  </a:cubicBezTo>
                  <a:cubicBezTo>
                    <a:pt x="5" y="227"/>
                    <a:pt x="5" y="227"/>
                    <a:pt x="5" y="227"/>
                  </a:cubicBezTo>
                  <a:cubicBezTo>
                    <a:pt x="5" y="228"/>
                    <a:pt x="5" y="228"/>
                    <a:pt x="5" y="228"/>
                  </a:cubicBezTo>
                  <a:cubicBezTo>
                    <a:pt x="2" y="233"/>
                    <a:pt x="2" y="233"/>
                    <a:pt x="2" y="233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4" y="251"/>
                    <a:pt x="4" y="251"/>
                    <a:pt x="4" y="251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5"/>
                    <a:pt x="7" y="255"/>
                    <a:pt x="7" y="255"/>
                  </a:cubicBezTo>
                  <a:cubicBezTo>
                    <a:pt x="18" y="262"/>
                    <a:pt x="18" y="262"/>
                    <a:pt x="18" y="262"/>
                  </a:cubicBezTo>
                  <a:cubicBezTo>
                    <a:pt x="19" y="263"/>
                    <a:pt x="19" y="263"/>
                    <a:pt x="19" y="263"/>
                  </a:cubicBezTo>
                  <a:cubicBezTo>
                    <a:pt x="21" y="265"/>
                    <a:pt x="21" y="265"/>
                    <a:pt x="21" y="265"/>
                  </a:cubicBezTo>
                  <a:cubicBezTo>
                    <a:pt x="21" y="266"/>
                    <a:pt x="21" y="266"/>
                    <a:pt x="21" y="266"/>
                  </a:cubicBezTo>
                  <a:cubicBezTo>
                    <a:pt x="22" y="267"/>
                    <a:pt x="22" y="267"/>
                    <a:pt x="22" y="267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19" y="270"/>
                    <a:pt x="19" y="270"/>
                    <a:pt x="19" y="270"/>
                  </a:cubicBezTo>
                  <a:cubicBezTo>
                    <a:pt x="19" y="270"/>
                    <a:pt x="19" y="270"/>
                    <a:pt x="19" y="270"/>
                  </a:cubicBezTo>
                  <a:cubicBezTo>
                    <a:pt x="18" y="271"/>
                    <a:pt x="18" y="271"/>
                    <a:pt x="18" y="271"/>
                  </a:cubicBezTo>
                  <a:cubicBezTo>
                    <a:pt x="18" y="272"/>
                    <a:pt x="18" y="272"/>
                    <a:pt x="18" y="272"/>
                  </a:cubicBezTo>
                  <a:cubicBezTo>
                    <a:pt x="19" y="273"/>
                    <a:pt x="19" y="273"/>
                    <a:pt x="19" y="273"/>
                  </a:cubicBezTo>
                  <a:cubicBezTo>
                    <a:pt x="22" y="274"/>
                    <a:pt x="22" y="274"/>
                    <a:pt x="22" y="274"/>
                  </a:cubicBezTo>
                  <a:cubicBezTo>
                    <a:pt x="23" y="275"/>
                    <a:pt x="23" y="275"/>
                    <a:pt x="23" y="275"/>
                  </a:cubicBezTo>
                  <a:cubicBezTo>
                    <a:pt x="24" y="276"/>
                    <a:pt x="24" y="276"/>
                    <a:pt x="24" y="276"/>
                  </a:cubicBezTo>
                  <a:cubicBezTo>
                    <a:pt x="24" y="277"/>
                    <a:pt x="24" y="277"/>
                    <a:pt x="24" y="277"/>
                  </a:cubicBezTo>
                  <a:cubicBezTo>
                    <a:pt x="26" y="279"/>
                    <a:pt x="26" y="279"/>
                    <a:pt x="26" y="279"/>
                  </a:cubicBezTo>
                  <a:cubicBezTo>
                    <a:pt x="26" y="281"/>
                    <a:pt x="26" y="281"/>
                    <a:pt x="26" y="281"/>
                  </a:cubicBezTo>
                  <a:cubicBezTo>
                    <a:pt x="26" y="282"/>
                    <a:pt x="26" y="282"/>
                    <a:pt x="26" y="282"/>
                  </a:cubicBezTo>
                  <a:cubicBezTo>
                    <a:pt x="26" y="284"/>
                    <a:pt x="26" y="284"/>
                    <a:pt x="26" y="284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7"/>
                    <a:pt x="27" y="287"/>
                    <a:pt x="27" y="287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30" y="291"/>
                    <a:pt x="30" y="291"/>
                    <a:pt x="30" y="291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38" y="301"/>
                    <a:pt x="38" y="301"/>
                    <a:pt x="38" y="301"/>
                  </a:cubicBezTo>
                  <a:cubicBezTo>
                    <a:pt x="43" y="302"/>
                    <a:pt x="43" y="302"/>
                    <a:pt x="43" y="302"/>
                  </a:cubicBezTo>
                  <a:cubicBezTo>
                    <a:pt x="46" y="304"/>
                    <a:pt x="46" y="304"/>
                    <a:pt x="46" y="304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7" y="326"/>
                    <a:pt x="47" y="326"/>
                    <a:pt x="47" y="326"/>
                  </a:cubicBezTo>
                  <a:cubicBezTo>
                    <a:pt x="46" y="336"/>
                    <a:pt x="46" y="336"/>
                    <a:pt x="46" y="336"/>
                  </a:cubicBezTo>
                  <a:cubicBezTo>
                    <a:pt x="53" y="344"/>
                    <a:pt x="53" y="344"/>
                    <a:pt x="53" y="344"/>
                  </a:cubicBezTo>
                  <a:cubicBezTo>
                    <a:pt x="53" y="348"/>
                    <a:pt x="53" y="348"/>
                    <a:pt x="53" y="348"/>
                  </a:cubicBezTo>
                  <a:cubicBezTo>
                    <a:pt x="56" y="350"/>
                    <a:pt x="56" y="350"/>
                    <a:pt x="56" y="350"/>
                  </a:cubicBezTo>
                  <a:cubicBezTo>
                    <a:pt x="58" y="353"/>
                    <a:pt x="58" y="353"/>
                    <a:pt x="58" y="353"/>
                  </a:cubicBezTo>
                  <a:cubicBezTo>
                    <a:pt x="59" y="357"/>
                    <a:pt x="59" y="357"/>
                    <a:pt x="59" y="357"/>
                  </a:cubicBezTo>
                  <a:cubicBezTo>
                    <a:pt x="60" y="363"/>
                    <a:pt x="60" y="363"/>
                    <a:pt x="60" y="363"/>
                  </a:cubicBezTo>
                  <a:cubicBezTo>
                    <a:pt x="59" y="368"/>
                    <a:pt x="59" y="368"/>
                    <a:pt x="59" y="368"/>
                  </a:cubicBezTo>
                  <a:cubicBezTo>
                    <a:pt x="58" y="372"/>
                    <a:pt x="58" y="372"/>
                    <a:pt x="58" y="372"/>
                  </a:cubicBezTo>
                  <a:cubicBezTo>
                    <a:pt x="57" y="377"/>
                    <a:pt x="57" y="377"/>
                    <a:pt x="57" y="377"/>
                  </a:cubicBezTo>
                  <a:cubicBezTo>
                    <a:pt x="59" y="383"/>
                    <a:pt x="59" y="383"/>
                    <a:pt x="59" y="383"/>
                  </a:cubicBezTo>
                  <a:cubicBezTo>
                    <a:pt x="62" y="387"/>
                    <a:pt x="62" y="387"/>
                    <a:pt x="62" y="387"/>
                  </a:cubicBezTo>
                  <a:cubicBezTo>
                    <a:pt x="68" y="391"/>
                    <a:pt x="68" y="391"/>
                    <a:pt x="68" y="391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74" y="398"/>
                    <a:pt x="74" y="398"/>
                    <a:pt x="74" y="398"/>
                  </a:cubicBezTo>
                  <a:cubicBezTo>
                    <a:pt x="74" y="403"/>
                    <a:pt x="74" y="403"/>
                    <a:pt x="74" y="403"/>
                  </a:cubicBezTo>
                  <a:cubicBezTo>
                    <a:pt x="74" y="408"/>
                    <a:pt x="74" y="408"/>
                    <a:pt x="74" y="408"/>
                  </a:cubicBezTo>
                  <a:cubicBezTo>
                    <a:pt x="75" y="413"/>
                    <a:pt x="75" y="413"/>
                    <a:pt x="75" y="413"/>
                  </a:cubicBezTo>
                  <a:cubicBezTo>
                    <a:pt x="81" y="420"/>
                    <a:pt x="81" y="420"/>
                    <a:pt x="81" y="420"/>
                  </a:cubicBezTo>
                  <a:cubicBezTo>
                    <a:pt x="89" y="425"/>
                    <a:pt x="89" y="425"/>
                    <a:pt x="89" y="425"/>
                  </a:cubicBezTo>
                  <a:cubicBezTo>
                    <a:pt x="96" y="430"/>
                    <a:pt x="96" y="430"/>
                    <a:pt x="96" y="430"/>
                  </a:cubicBezTo>
                  <a:cubicBezTo>
                    <a:pt x="98" y="440"/>
                    <a:pt x="98" y="440"/>
                    <a:pt x="98" y="440"/>
                  </a:cubicBezTo>
                  <a:cubicBezTo>
                    <a:pt x="97" y="443"/>
                    <a:pt x="97" y="443"/>
                    <a:pt x="97" y="443"/>
                  </a:cubicBezTo>
                  <a:cubicBezTo>
                    <a:pt x="96" y="448"/>
                    <a:pt x="96" y="448"/>
                    <a:pt x="96" y="448"/>
                  </a:cubicBezTo>
                  <a:cubicBezTo>
                    <a:pt x="96" y="450"/>
                    <a:pt x="96" y="450"/>
                    <a:pt x="96" y="450"/>
                  </a:cubicBezTo>
                  <a:cubicBezTo>
                    <a:pt x="96" y="453"/>
                    <a:pt x="96" y="453"/>
                    <a:pt x="96" y="453"/>
                  </a:cubicBezTo>
                  <a:cubicBezTo>
                    <a:pt x="100" y="459"/>
                    <a:pt x="100" y="459"/>
                    <a:pt x="100" y="459"/>
                  </a:cubicBezTo>
                  <a:cubicBezTo>
                    <a:pt x="101" y="461"/>
                    <a:pt x="101" y="461"/>
                    <a:pt x="101" y="461"/>
                  </a:cubicBezTo>
                  <a:cubicBezTo>
                    <a:pt x="112" y="472"/>
                    <a:pt x="112" y="472"/>
                    <a:pt x="112" y="472"/>
                  </a:cubicBezTo>
                  <a:cubicBezTo>
                    <a:pt x="114" y="478"/>
                    <a:pt x="114" y="478"/>
                    <a:pt x="114" y="478"/>
                  </a:cubicBezTo>
                  <a:cubicBezTo>
                    <a:pt x="114" y="482"/>
                    <a:pt x="114" y="482"/>
                    <a:pt x="114" y="482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1" y="492"/>
                    <a:pt x="111" y="492"/>
                    <a:pt x="111" y="492"/>
                  </a:cubicBezTo>
                  <a:cubicBezTo>
                    <a:pt x="112" y="495"/>
                    <a:pt x="112" y="495"/>
                    <a:pt x="112" y="495"/>
                  </a:cubicBezTo>
                  <a:cubicBezTo>
                    <a:pt x="112" y="497"/>
                    <a:pt x="112" y="497"/>
                    <a:pt x="112" y="497"/>
                  </a:cubicBezTo>
                  <a:cubicBezTo>
                    <a:pt x="112" y="498"/>
                    <a:pt x="112" y="498"/>
                    <a:pt x="112" y="498"/>
                  </a:cubicBezTo>
                  <a:cubicBezTo>
                    <a:pt x="110" y="500"/>
                    <a:pt x="110" y="500"/>
                    <a:pt x="110" y="500"/>
                  </a:cubicBezTo>
                  <a:cubicBezTo>
                    <a:pt x="109" y="502"/>
                    <a:pt x="109" y="502"/>
                    <a:pt x="109" y="502"/>
                  </a:cubicBezTo>
                  <a:cubicBezTo>
                    <a:pt x="108" y="504"/>
                    <a:pt x="108" y="504"/>
                    <a:pt x="108" y="504"/>
                  </a:cubicBezTo>
                  <a:cubicBezTo>
                    <a:pt x="108" y="515"/>
                    <a:pt x="108" y="515"/>
                    <a:pt x="108" y="515"/>
                  </a:cubicBezTo>
                  <a:cubicBezTo>
                    <a:pt x="109" y="521"/>
                    <a:pt x="109" y="521"/>
                    <a:pt x="109" y="521"/>
                  </a:cubicBezTo>
                  <a:cubicBezTo>
                    <a:pt x="111" y="525"/>
                    <a:pt x="111" y="525"/>
                    <a:pt x="111" y="525"/>
                  </a:cubicBezTo>
                  <a:cubicBezTo>
                    <a:pt x="113" y="527"/>
                    <a:pt x="113" y="527"/>
                    <a:pt x="113" y="527"/>
                  </a:cubicBezTo>
                  <a:cubicBezTo>
                    <a:pt x="113" y="529"/>
                    <a:pt x="113" y="529"/>
                    <a:pt x="113" y="529"/>
                  </a:cubicBezTo>
                  <a:cubicBezTo>
                    <a:pt x="112" y="534"/>
                    <a:pt x="112" y="534"/>
                    <a:pt x="112" y="534"/>
                  </a:cubicBezTo>
                  <a:cubicBezTo>
                    <a:pt x="113" y="539"/>
                    <a:pt x="113" y="539"/>
                    <a:pt x="113" y="539"/>
                  </a:cubicBezTo>
                  <a:cubicBezTo>
                    <a:pt x="117" y="542"/>
                    <a:pt x="117" y="542"/>
                    <a:pt x="117" y="542"/>
                  </a:cubicBezTo>
                  <a:cubicBezTo>
                    <a:pt x="119" y="542"/>
                    <a:pt x="119" y="542"/>
                    <a:pt x="119" y="542"/>
                  </a:cubicBezTo>
                  <a:cubicBezTo>
                    <a:pt x="123" y="539"/>
                    <a:pt x="123" y="539"/>
                    <a:pt x="123" y="539"/>
                  </a:cubicBezTo>
                  <a:cubicBezTo>
                    <a:pt x="125" y="539"/>
                    <a:pt x="125" y="539"/>
                    <a:pt x="125" y="539"/>
                  </a:cubicBezTo>
                  <a:cubicBezTo>
                    <a:pt x="127" y="539"/>
                    <a:pt x="127" y="539"/>
                    <a:pt x="127" y="539"/>
                  </a:cubicBezTo>
                  <a:cubicBezTo>
                    <a:pt x="129" y="541"/>
                    <a:pt x="129" y="541"/>
                    <a:pt x="129" y="541"/>
                  </a:cubicBezTo>
                  <a:cubicBezTo>
                    <a:pt x="131" y="542"/>
                    <a:pt x="131" y="542"/>
                    <a:pt x="131" y="542"/>
                  </a:cubicBezTo>
                  <a:cubicBezTo>
                    <a:pt x="131" y="543"/>
                    <a:pt x="131" y="543"/>
                    <a:pt x="131" y="543"/>
                  </a:cubicBezTo>
                  <a:cubicBezTo>
                    <a:pt x="130" y="545"/>
                    <a:pt x="130" y="545"/>
                    <a:pt x="130" y="545"/>
                  </a:cubicBezTo>
                  <a:cubicBezTo>
                    <a:pt x="129" y="547"/>
                    <a:pt x="129" y="547"/>
                    <a:pt x="129" y="547"/>
                  </a:cubicBezTo>
                  <a:cubicBezTo>
                    <a:pt x="128" y="551"/>
                    <a:pt x="128" y="551"/>
                    <a:pt x="128" y="551"/>
                  </a:cubicBezTo>
                  <a:cubicBezTo>
                    <a:pt x="128" y="553"/>
                    <a:pt x="128" y="553"/>
                    <a:pt x="128" y="553"/>
                  </a:cubicBezTo>
                  <a:cubicBezTo>
                    <a:pt x="129" y="556"/>
                    <a:pt x="129" y="556"/>
                    <a:pt x="129" y="556"/>
                  </a:cubicBezTo>
                  <a:cubicBezTo>
                    <a:pt x="132" y="557"/>
                    <a:pt x="132" y="557"/>
                    <a:pt x="132" y="557"/>
                  </a:cubicBezTo>
                  <a:cubicBezTo>
                    <a:pt x="139" y="559"/>
                    <a:pt x="139" y="559"/>
                    <a:pt x="139" y="559"/>
                  </a:cubicBezTo>
                  <a:cubicBezTo>
                    <a:pt x="141" y="559"/>
                    <a:pt x="141" y="559"/>
                    <a:pt x="141" y="559"/>
                  </a:cubicBezTo>
                  <a:cubicBezTo>
                    <a:pt x="142" y="559"/>
                    <a:pt x="142" y="559"/>
                    <a:pt x="142" y="559"/>
                  </a:cubicBezTo>
                  <a:cubicBezTo>
                    <a:pt x="143" y="562"/>
                    <a:pt x="143" y="562"/>
                    <a:pt x="143" y="562"/>
                  </a:cubicBezTo>
                  <a:cubicBezTo>
                    <a:pt x="142" y="572"/>
                    <a:pt x="142" y="572"/>
                    <a:pt x="142" y="572"/>
                  </a:cubicBezTo>
                  <a:cubicBezTo>
                    <a:pt x="142" y="575"/>
                    <a:pt x="142" y="575"/>
                    <a:pt x="142" y="575"/>
                  </a:cubicBezTo>
                  <a:cubicBezTo>
                    <a:pt x="138" y="591"/>
                    <a:pt x="138" y="591"/>
                    <a:pt x="138" y="591"/>
                  </a:cubicBezTo>
                  <a:cubicBezTo>
                    <a:pt x="141" y="593"/>
                    <a:pt x="141" y="593"/>
                    <a:pt x="141" y="593"/>
                  </a:cubicBezTo>
                  <a:cubicBezTo>
                    <a:pt x="150" y="595"/>
                    <a:pt x="150" y="595"/>
                    <a:pt x="150" y="595"/>
                  </a:cubicBezTo>
                  <a:cubicBezTo>
                    <a:pt x="153" y="596"/>
                    <a:pt x="153" y="596"/>
                    <a:pt x="153" y="596"/>
                  </a:cubicBezTo>
                  <a:cubicBezTo>
                    <a:pt x="155" y="598"/>
                    <a:pt x="155" y="598"/>
                    <a:pt x="155" y="598"/>
                  </a:cubicBezTo>
                  <a:cubicBezTo>
                    <a:pt x="152" y="603"/>
                    <a:pt x="152" y="603"/>
                    <a:pt x="152" y="603"/>
                  </a:cubicBezTo>
                  <a:cubicBezTo>
                    <a:pt x="149" y="607"/>
                    <a:pt x="149" y="607"/>
                    <a:pt x="149" y="607"/>
                  </a:cubicBezTo>
                  <a:cubicBezTo>
                    <a:pt x="146" y="609"/>
                    <a:pt x="146" y="609"/>
                    <a:pt x="146" y="609"/>
                  </a:cubicBezTo>
                  <a:cubicBezTo>
                    <a:pt x="145" y="619"/>
                    <a:pt x="145" y="619"/>
                    <a:pt x="145" y="619"/>
                  </a:cubicBezTo>
                  <a:cubicBezTo>
                    <a:pt x="146" y="623"/>
                    <a:pt x="146" y="623"/>
                    <a:pt x="146" y="623"/>
                  </a:cubicBezTo>
                  <a:cubicBezTo>
                    <a:pt x="148" y="626"/>
                    <a:pt x="148" y="626"/>
                    <a:pt x="148" y="626"/>
                  </a:cubicBezTo>
                  <a:cubicBezTo>
                    <a:pt x="157" y="629"/>
                    <a:pt x="157" y="629"/>
                    <a:pt x="157" y="629"/>
                  </a:cubicBezTo>
                  <a:cubicBezTo>
                    <a:pt x="159" y="631"/>
                    <a:pt x="159" y="631"/>
                    <a:pt x="159" y="631"/>
                  </a:cubicBezTo>
                  <a:cubicBezTo>
                    <a:pt x="155" y="633"/>
                    <a:pt x="155" y="633"/>
                    <a:pt x="155" y="633"/>
                  </a:cubicBezTo>
                  <a:cubicBezTo>
                    <a:pt x="156" y="637"/>
                    <a:pt x="156" y="637"/>
                    <a:pt x="156" y="637"/>
                  </a:cubicBezTo>
                  <a:cubicBezTo>
                    <a:pt x="157" y="645"/>
                    <a:pt x="157" y="645"/>
                    <a:pt x="157" y="645"/>
                  </a:cubicBezTo>
                  <a:cubicBezTo>
                    <a:pt x="158" y="648"/>
                    <a:pt x="158" y="648"/>
                    <a:pt x="158" y="648"/>
                  </a:cubicBezTo>
                  <a:cubicBezTo>
                    <a:pt x="156" y="656"/>
                    <a:pt x="156" y="656"/>
                    <a:pt x="156" y="656"/>
                  </a:cubicBezTo>
                  <a:cubicBezTo>
                    <a:pt x="155" y="657"/>
                    <a:pt x="155" y="657"/>
                    <a:pt x="155" y="657"/>
                  </a:cubicBezTo>
                  <a:cubicBezTo>
                    <a:pt x="155" y="659"/>
                    <a:pt x="155" y="659"/>
                    <a:pt x="155" y="659"/>
                  </a:cubicBezTo>
                  <a:cubicBezTo>
                    <a:pt x="156" y="659"/>
                    <a:pt x="156" y="659"/>
                    <a:pt x="156" y="659"/>
                  </a:cubicBezTo>
                  <a:cubicBezTo>
                    <a:pt x="156" y="660"/>
                    <a:pt x="156" y="660"/>
                    <a:pt x="156" y="660"/>
                  </a:cubicBezTo>
                  <a:cubicBezTo>
                    <a:pt x="157" y="661"/>
                    <a:pt x="157" y="661"/>
                    <a:pt x="157" y="661"/>
                  </a:cubicBezTo>
                  <a:cubicBezTo>
                    <a:pt x="157" y="662"/>
                    <a:pt x="157" y="662"/>
                    <a:pt x="157" y="662"/>
                  </a:cubicBezTo>
                  <a:cubicBezTo>
                    <a:pt x="158" y="664"/>
                    <a:pt x="158" y="664"/>
                    <a:pt x="158" y="664"/>
                  </a:cubicBezTo>
                  <a:cubicBezTo>
                    <a:pt x="158" y="665"/>
                    <a:pt x="158" y="665"/>
                    <a:pt x="158" y="665"/>
                  </a:cubicBezTo>
                  <a:cubicBezTo>
                    <a:pt x="157" y="667"/>
                    <a:pt x="157" y="667"/>
                    <a:pt x="157" y="667"/>
                  </a:cubicBezTo>
                  <a:cubicBezTo>
                    <a:pt x="156" y="669"/>
                    <a:pt x="156" y="669"/>
                    <a:pt x="156" y="669"/>
                  </a:cubicBezTo>
                  <a:cubicBezTo>
                    <a:pt x="158" y="672"/>
                    <a:pt x="158" y="672"/>
                    <a:pt x="158" y="672"/>
                  </a:cubicBezTo>
                  <a:cubicBezTo>
                    <a:pt x="159" y="674"/>
                    <a:pt x="159" y="674"/>
                    <a:pt x="159" y="674"/>
                  </a:cubicBezTo>
                  <a:cubicBezTo>
                    <a:pt x="163" y="676"/>
                    <a:pt x="163" y="676"/>
                    <a:pt x="163" y="676"/>
                  </a:cubicBezTo>
                  <a:cubicBezTo>
                    <a:pt x="164" y="679"/>
                    <a:pt x="164" y="679"/>
                    <a:pt x="164" y="679"/>
                  </a:cubicBezTo>
                  <a:cubicBezTo>
                    <a:pt x="164" y="681"/>
                    <a:pt x="164" y="681"/>
                    <a:pt x="164" y="681"/>
                  </a:cubicBezTo>
                  <a:cubicBezTo>
                    <a:pt x="164" y="687"/>
                    <a:pt x="164" y="687"/>
                    <a:pt x="164" y="687"/>
                  </a:cubicBezTo>
                  <a:cubicBezTo>
                    <a:pt x="164" y="690"/>
                    <a:pt x="164" y="690"/>
                    <a:pt x="164" y="690"/>
                  </a:cubicBezTo>
                  <a:cubicBezTo>
                    <a:pt x="167" y="696"/>
                    <a:pt x="167" y="696"/>
                    <a:pt x="167" y="696"/>
                  </a:cubicBezTo>
                  <a:cubicBezTo>
                    <a:pt x="167" y="702"/>
                    <a:pt x="167" y="702"/>
                    <a:pt x="167" y="702"/>
                  </a:cubicBezTo>
                  <a:cubicBezTo>
                    <a:pt x="167" y="707"/>
                    <a:pt x="167" y="707"/>
                    <a:pt x="167" y="707"/>
                  </a:cubicBezTo>
                  <a:cubicBezTo>
                    <a:pt x="165" y="712"/>
                    <a:pt x="165" y="712"/>
                    <a:pt x="165" y="712"/>
                  </a:cubicBezTo>
                  <a:cubicBezTo>
                    <a:pt x="165" y="717"/>
                    <a:pt x="165" y="717"/>
                    <a:pt x="165" y="717"/>
                  </a:cubicBezTo>
                  <a:cubicBezTo>
                    <a:pt x="165" y="720"/>
                    <a:pt x="165" y="720"/>
                    <a:pt x="165" y="720"/>
                  </a:cubicBezTo>
                  <a:cubicBezTo>
                    <a:pt x="167" y="724"/>
                    <a:pt x="167" y="724"/>
                    <a:pt x="167" y="724"/>
                  </a:cubicBezTo>
                  <a:cubicBezTo>
                    <a:pt x="168" y="726"/>
                    <a:pt x="168" y="726"/>
                    <a:pt x="168" y="726"/>
                  </a:cubicBezTo>
                  <a:cubicBezTo>
                    <a:pt x="164" y="732"/>
                    <a:pt x="164" y="732"/>
                    <a:pt x="164" y="732"/>
                  </a:cubicBezTo>
                  <a:cubicBezTo>
                    <a:pt x="161" y="735"/>
                    <a:pt x="161" y="735"/>
                    <a:pt x="161" y="735"/>
                  </a:cubicBezTo>
                  <a:cubicBezTo>
                    <a:pt x="161" y="736"/>
                    <a:pt x="161" y="736"/>
                    <a:pt x="161" y="736"/>
                  </a:cubicBezTo>
                  <a:cubicBezTo>
                    <a:pt x="160" y="739"/>
                    <a:pt x="160" y="739"/>
                    <a:pt x="160" y="739"/>
                  </a:cubicBezTo>
                  <a:cubicBezTo>
                    <a:pt x="160" y="742"/>
                    <a:pt x="160" y="742"/>
                    <a:pt x="160" y="742"/>
                  </a:cubicBezTo>
                  <a:cubicBezTo>
                    <a:pt x="161" y="744"/>
                    <a:pt x="161" y="744"/>
                    <a:pt x="161" y="744"/>
                  </a:cubicBezTo>
                  <a:cubicBezTo>
                    <a:pt x="163" y="746"/>
                    <a:pt x="163" y="746"/>
                    <a:pt x="163" y="746"/>
                  </a:cubicBezTo>
                  <a:cubicBezTo>
                    <a:pt x="163" y="748"/>
                    <a:pt x="163" y="748"/>
                    <a:pt x="163" y="748"/>
                  </a:cubicBezTo>
                  <a:cubicBezTo>
                    <a:pt x="166" y="752"/>
                    <a:pt x="166" y="752"/>
                    <a:pt x="166" y="752"/>
                  </a:cubicBezTo>
                  <a:cubicBezTo>
                    <a:pt x="176" y="756"/>
                    <a:pt x="176" y="756"/>
                    <a:pt x="176" y="756"/>
                  </a:cubicBezTo>
                  <a:cubicBezTo>
                    <a:pt x="179" y="759"/>
                    <a:pt x="179" y="759"/>
                    <a:pt x="179" y="759"/>
                  </a:cubicBezTo>
                  <a:cubicBezTo>
                    <a:pt x="181" y="764"/>
                    <a:pt x="181" y="764"/>
                    <a:pt x="181" y="764"/>
                  </a:cubicBezTo>
                  <a:cubicBezTo>
                    <a:pt x="181" y="769"/>
                    <a:pt x="181" y="769"/>
                    <a:pt x="181" y="769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1" y="774"/>
                    <a:pt x="181" y="774"/>
                    <a:pt x="181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182" y="774"/>
                    <a:pt x="182" y="774"/>
                    <a:pt x="182" y="774"/>
                  </a:cubicBezTo>
                  <a:cubicBezTo>
                    <a:pt x="263" y="773"/>
                    <a:pt x="345" y="772"/>
                    <a:pt x="426" y="770"/>
                  </a:cubicBezTo>
                  <a:cubicBezTo>
                    <a:pt x="455" y="768"/>
                    <a:pt x="484" y="766"/>
                    <a:pt x="513" y="764"/>
                  </a:cubicBezTo>
                  <a:cubicBezTo>
                    <a:pt x="542" y="762"/>
                    <a:pt x="571" y="760"/>
                    <a:pt x="599" y="757"/>
                  </a:cubicBezTo>
                  <a:cubicBezTo>
                    <a:pt x="629" y="756"/>
                    <a:pt x="658" y="754"/>
                    <a:pt x="688" y="753"/>
                  </a:cubicBezTo>
                  <a:cubicBezTo>
                    <a:pt x="760" y="746"/>
                    <a:pt x="833" y="738"/>
                    <a:pt x="905" y="732"/>
                  </a:cubicBezTo>
                  <a:cubicBezTo>
                    <a:pt x="926" y="728"/>
                    <a:pt x="926" y="728"/>
                    <a:pt x="926" y="728"/>
                  </a:cubicBezTo>
                  <a:cubicBezTo>
                    <a:pt x="945" y="726"/>
                    <a:pt x="945" y="726"/>
                    <a:pt x="945" y="726"/>
                  </a:cubicBezTo>
                  <a:cubicBezTo>
                    <a:pt x="946" y="727"/>
                    <a:pt x="947" y="728"/>
                    <a:pt x="948" y="729"/>
                  </a:cubicBezTo>
                  <a:cubicBezTo>
                    <a:pt x="952" y="731"/>
                    <a:pt x="952" y="731"/>
                    <a:pt x="952" y="731"/>
                  </a:cubicBezTo>
                  <a:cubicBezTo>
                    <a:pt x="953" y="733"/>
                    <a:pt x="953" y="733"/>
                    <a:pt x="953" y="733"/>
                  </a:cubicBezTo>
                  <a:cubicBezTo>
                    <a:pt x="953" y="736"/>
                    <a:pt x="953" y="736"/>
                    <a:pt x="953" y="736"/>
                  </a:cubicBezTo>
                  <a:cubicBezTo>
                    <a:pt x="953" y="738"/>
                    <a:pt x="953" y="738"/>
                    <a:pt x="953" y="738"/>
                  </a:cubicBezTo>
                  <a:cubicBezTo>
                    <a:pt x="954" y="740"/>
                    <a:pt x="954" y="740"/>
                    <a:pt x="954" y="740"/>
                  </a:cubicBezTo>
                  <a:cubicBezTo>
                    <a:pt x="956" y="742"/>
                    <a:pt x="956" y="742"/>
                    <a:pt x="956" y="742"/>
                  </a:cubicBezTo>
                  <a:cubicBezTo>
                    <a:pt x="958" y="743"/>
                    <a:pt x="958" y="743"/>
                    <a:pt x="958" y="743"/>
                  </a:cubicBezTo>
                  <a:cubicBezTo>
                    <a:pt x="962" y="744"/>
                    <a:pt x="962" y="744"/>
                    <a:pt x="962" y="744"/>
                  </a:cubicBezTo>
                  <a:cubicBezTo>
                    <a:pt x="967" y="746"/>
                    <a:pt x="967" y="746"/>
                    <a:pt x="967" y="746"/>
                  </a:cubicBezTo>
                  <a:cubicBezTo>
                    <a:pt x="967" y="747"/>
                    <a:pt x="967" y="747"/>
                    <a:pt x="967" y="747"/>
                  </a:cubicBezTo>
                  <a:cubicBezTo>
                    <a:pt x="968" y="751"/>
                    <a:pt x="968" y="751"/>
                    <a:pt x="968" y="751"/>
                  </a:cubicBezTo>
                  <a:cubicBezTo>
                    <a:pt x="969" y="752"/>
                    <a:pt x="969" y="752"/>
                    <a:pt x="969" y="752"/>
                  </a:cubicBezTo>
                  <a:cubicBezTo>
                    <a:pt x="970" y="753"/>
                    <a:pt x="970" y="753"/>
                    <a:pt x="970" y="753"/>
                  </a:cubicBezTo>
                  <a:cubicBezTo>
                    <a:pt x="971" y="753"/>
                    <a:pt x="971" y="753"/>
                    <a:pt x="971" y="753"/>
                  </a:cubicBezTo>
                  <a:cubicBezTo>
                    <a:pt x="973" y="753"/>
                    <a:pt x="973" y="753"/>
                    <a:pt x="973" y="753"/>
                  </a:cubicBezTo>
                  <a:cubicBezTo>
                    <a:pt x="974" y="753"/>
                    <a:pt x="974" y="753"/>
                    <a:pt x="974" y="753"/>
                  </a:cubicBezTo>
                  <a:cubicBezTo>
                    <a:pt x="975" y="754"/>
                    <a:pt x="975" y="754"/>
                    <a:pt x="975" y="754"/>
                  </a:cubicBezTo>
                  <a:cubicBezTo>
                    <a:pt x="975" y="755"/>
                    <a:pt x="975" y="755"/>
                    <a:pt x="975" y="755"/>
                  </a:cubicBezTo>
                  <a:cubicBezTo>
                    <a:pt x="976" y="757"/>
                    <a:pt x="976" y="757"/>
                    <a:pt x="976" y="757"/>
                  </a:cubicBezTo>
                  <a:cubicBezTo>
                    <a:pt x="978" y="758"/>
                    <a:pt x="978" y="758"/>
                    <a:pt x="978" y="758"/>
                  </a:cubicBezTo>
                  <a:cubicBezTo>
                    <a:pt x="982" y="759"/>
                    <a:pt x="982" y="759"/>
                    <a:pt x="982" y="759"/>
                  </a:cubicBezTo>
                  <a:cubicBezTo>
                    <a:pt x="983" y="760"/>
                    <a:pt x="983" y="760"/>
                    <a:pt x="983" y="760"/>
                  </a:cubicBezTo>
                  <a:cubicBezTo>
                    <a:pt x="985" y="762"/>
                    <a:pt x="985" y="762"/>
                    <a:pt x="985" y="762"/>
                  </a:cubicBezTo>
                  <a:cubicBezTo>
                    <a:pt x="985" y="764"/>
                    <a:pt x="985" y="764"/>
                    <a:pt x="985" y="764"/>
                  </a:cubicBezTo>
                  <a:cubicBezTo>
                    <a:pt x="985" y="765"/>
                    <a:pt x="985" y="765"/>
                    <a:pt x="985" y="765"/>
                  </a:cubicBezTo>
                  <a:cubicBezTo>
                    <a:pt x="985" y="767"/>
                    <a:pt x="985" y="767"/>
                    <a:pt x="985" y="767"/>
                  </a:cubicBezTo>
                  <a:cubicBezTo>
                    <a:pt x="987" y="769"/>
                    <a:pt x="987" y="769"/>
                    <a:pt x="987" y="769"/>
                  </a:cubicBezTo>
                  <a:cubicBezTo>
                    <a:pt x="994" y="776"/>
                    <a:pt x="994" y="776"/>
                    <a:pt x="994" y="776"/>
                  </a:cubicBezTo>
                  <a:cubicBezTo>
                    <a:pt x="997" y="777"/>
                    <a:pt x="997" y="777"/>
                    <a:pt x="997" y="777"/>
                  </a:cubicBezTo>
                  <a:cubicBezTo>
                    <a:pt x="1002" y="779"/>
                    <a:pt x="1002" y="779"/>
                    <a:pt x="1002" y="779"/>
                  </a:cubicBezTo>
                  <a:cubicBezTo>
                    <a:pt x="1005" y="781"/>
                    <a:pt x="1005" y="781"/>
                    <a:pt x="1005" y="781"/>
                  </a:cubicBezTo>
                  <a:cubicBezTo>
                    <a:pt x="1016" y="777"/>
                    <a:pt x="1016" y="777"/>
                    <a:pt x="1016" y="777"/>
                  </a:cubicBezTo>
                  <a:cubicBezTo>
                    <a:pt x="1017" y="774"/>
                    <a:pt x="1017" y="774"/>
                    <a:pt x="1017" y="774"/>
                  </a:cubicBezTo>
                  <a:cubicBezTo>
                    <a:pt x="1017" y="770"/>
                    <a:pt x="1017" y="770"/>
                    <a:pt x="1017" y="770"/>
                  </a:cubicBezTo>
                  <a:cubicBezTo>
                    <a:pt x="1015" y="764"/>
                    <a:pt x="1015" y="764"/>
                    <a:pt x="1015" y="764"/>
                  </a:cubicBezTo>
                  <a:cubicBezTo>
                    <a:pt x="1015" y="760"/>
                    <a:pt x="1015" y="760"/>
                    <a:pt x="1015" y="760"/>
                  </a:cubicBezTo>
                  <a:cubicBezTo>
                    <a:pt x="1015" y="752"/>
                    <a:pt x="1015" y="752"/>
                    <a:pt x="1015" y="752"/>
                  </a:cubicBezTo>
                  <a:cubicBezTo>
                    <a:pt x="1015" y="747"/>
                    <a:pt x="1015" y="747"/>
                    <a:pt x="1015" y="747"/>
                  </a:cubicBezTo>
                  <a:cubicBezTo>
                    <a:pt x="1013" y="744"/>
                    <a:pt x="1013" y="744"/>
                    <a:pt x="1013" y="744"/>
                  </a:cubicBezTo>
                  <a:cubicBezTo>
                    <a:pt x="1007" y="739"/>
                    <a:pt x="1007" y="739"/>
                    <a:pt x="1007" y="739"/>
                  </a:cubicBezTo>
                  <a:cubicBezTo>
                    <a:pt x="1006" y="737"/>
                    <a:pt x="1006" y="737"/>
                    <a:pt x="1006" y="737"/>
                  </a:cubicBezTo>
                  <a:cubicBezTo>
                    <a:pt x="1007" y="735"/>
                    <a:pt x="1007" y="735"/>
                    <a:pt x="1007" y="735"/>
                  </a:cubicBezTo>
                  <a:cubicBezTo>
                    <a:pt x="1008" y="732"/>
                    <a:pt x="1008" y="732"/>
                    <a:pt x="1008" y="732"/>
                  </a:cubicBezTo>
                  <a:cubicBezTo>
                    <a:pt x="1008" y="730"/>
                    <a:pt x="1008" y="730"/>
                    <a:pt x="1008" y="730"/>
                  </a:cubicBezTo>
                  <a:cubicBezTo>
                    <a:pt x="1011" y="726"/>
                    <a:pt x="1011" y="726"/>
                    <a:pt x="1011" y="726"/>
                  </a:cubicBezTo>
                  <a:cubicBezTo>
                    <a:pt x="1019" y="720"/>
                    <a:pt x="1019" y="720"/>
                    <a:pt x="1019" y="720"/>
                  </a:cubicBezTo>
                  <a:cubicBezTo>
                    <a:pt x="1027" y="716"/>
                    <a:pt x="1027" y="716"/>
                    <a:pt x="1027" y="716"/>
                  </a:cubicBezTo>
                  <a:cubicBezTo>
                    <a:pt x="1033" y="714"/>
                    <a:pt x="1033" y="714"/>
                    <a:pt x="1033" y="714"/>
                  </a:cubicBezTo>
                  <a:cubicBezTo>
                    <a:pt x="1040" y="712"/>
                    <a:pt x="1040" y="712"/>
                    <a:pt x="1040" y="712"/>
                  </a:cubicBezTo>
                  <a:cubicBezTo>
                    <a:pt x="1047" y="709"/>
                    <a:pt x="1047" y="709"/>
                    <a:pt x="1047" y="709"/>
                  </a:cubicBezTo>
                  <a:cubicBezTo>
                    <a:pt x="1054" y="704"/>
                    <a:pt x="1054" y="704"/>
                    <a:pt x="1054" y="704"/>
                  </a:cubicBezTo>
                  <a:cubicBezTo>
                    <a:pt x="1058" y="696"/>
                    <a:pt x="1058" y="696"/>
                    <a:pt x="1058" y="696"/>
                  </a:cubicBezTo>
                  <a:cubicBezTo>
                    <a:pt x="1061" y="686"/>
                    <a:pt x="1061" y="686"/>
                    <a:pt x="1061" y="686"/>
                  </a:cubicBezTo>
                  <a:cubicBezTo>
                    <a:pt x="1062" y="680"/>
                    <a:pt x="1062" y="680"/>
                    <a:pt x="1062" y="680"/>
                  </a:cubicBezTo>
                  <a:cubicBezTo>
                    <a:pt x="1061" y="669"/>
                    <a:pt x="1061" y="669"/>
                    <a:pt x="1061" y="669"/>
                  </a:cubicBezTo>
                  <a:cubicBezTo>
                    <a:pt x="1062" y="665"/>
                    <a:pt x="1062" y="665"/>
                    <a:pt x="1062" y="665"/>
                  </a:cubicBezTo>
                  <a:cubicBezTo>
                    <a:pt x="1063" y="661"/>
                    <a:pt x="1063" y="661"/>
                    <a:pt x="1063" y="661"/>
                  </a:cubicBezTo>
                  <a:cubicBezTo>
                    <a:pt x="1066" y="656"/>
                    <a:pt x="1066" y="656"/>
                    <a:pt x="1066" y="656"/>
                  </a:cubicBezTo>
                  <a:cubicBezTo>
                    <a:pt x="1083" y="633"/>
                    <a:pt x="1083" y="633"/>
                    <a:pt x="1083" y="633"/>
                  </a:cubicBezTo>
                  <a:cubicBezTo>
                    <a:pt x="1086" y="624"/>
                    <a:pt x="1086" y="624"/>
                    <a:pt x="1086" y="624"/>
                  </a:cubicBezTo>
                  <a:cubicBezTo>
                    <a:pt x="1086" y="612"/>
                    <a:pt x="1086" y="612"/>
                    <a:pt x="1086" y="612"/>
                  </a:cubicBezTo>
                  <a:cubicBezTo>
                    <a:pt x="1083" y="601"/>
                    <a:pt x="1083" y="601"/>
                    <a:pt x="1083" y="601"/>
                  </a:cubicBezTo>
                  <a:cubicBezTo>
                    <a:pt x="1079" y="591"/>
                    <a:pt x="1079" y="591"/>
                    <a:pt x="1079" y="591"/>
                  </a:cubicBezTo>
                  <a:cubicBezTo>
                    <a:pt x="1073" y="584"/>
                    <a:pt x="1073" y="584"/>
                    <a:pt x="1073" y="584"/>
                  </a:cubicBezTo>
                  <a:cubicBezTo>
                    <a:pt x="1063" y="577"/>
                    <a:pt x="1063" y="577"/>
                    <a:pt x="1063" y="577"/>
                  </a:cubicBezTo>
                  <a:cubicBezTo>
                    <a:pt x="1061" y="576"/>
                    <a:pt x="1061" y="576"/>
                    <a:pt x="1061" y="576"/>
                  </a:cubicBezTo>
                  <a:cubicBezTo>
                    <a:pt x="1057" y="574"/>
                    <a:pt x="1057" y="574"/>
                    <a:pt x="1057" y="574"/>
                  </a:cubicBezTo>
                  <a:cubicBezTo>
                    <a:pt x="1054" y="569"/>
                    <a:pt x="1054" y="569"/>
                    <a:pt x="1054" y="569"/>
                  </a:cubicBezTo>
                  <a:cubicBezTo>
                    <a:pt x="1052" y="563"/>
                    <a:pt x="1052" y="563"/>
                    <a:pt x="1052" y="563"/>
                  </a:cubicBezTo>
                  <a:cubicBezTo>
                    <a:pt x="1052" y="558"/>
                    <a:pt x="1052" y="558"/>
                    <a:pt x="1052" y="558"/>
                  </a:cubicBezTo>
                  <a:cubicBezTo>
                    <a:pt x="1053" y="547"/>
                    <a:pt x="1053" y="547"/>
                    <a:pt x="1053" y="547"/>
                  </a:cubicBezTo>
                  <a:cubicBezTo>
                    <a:pt x="1055" y="536"/>
                    <a:pt x="1055" y="536"/>
                    <a:pt x="1055" y="536"/>
                  </a:cubicBezTo>
                  <a:cubicBezTo>
                    <a:pt x="1058" y="526"/>
                    <a:pt x="1058" y="526"/>
                    <a:pt x="1058" y="526"/>
                  </a:cubicBezTo>
                  <a:cubicBezTo>
                    <a:pt x="1062" y="518"/>
                    <a:pt x="1062" y="518"/>
                    <a:pt x="1062" y="518"/>
                  </a:cubicBezTo>
                  <a:cubicBezTo>
                    <a:pt x="1069" y="512"/>
                    <a:pt x="1069" y="512"/>
                    <a:pt x="1069" y="512"/>
                  </a:cubicBezTo>
                  <a:cubicBezTo>
                    <a:pt x="1122" y="503"/>
                    <a:pt x="1122" y="503"/>
                    <a:pt x="1122" y="503"/>
                  </a:cubicBezTo>
                  <a:cubicBezTo>
                    <a:pt x="1130" y="500"/>
                    <a:pt x="1130" y="500"/>
                    <a:pt x="1130" y="500"/>
                  </a:cubicBezTo>
                  <a:cubicBezTo>
                    <a:pt x="1133" y="496"/>
                    <a:pt x="1133" y="496"/>
                    <a:pt x="1133" y="496"/>
                  </a:cubicBezTo>
                  <a:cubicBezTo>
                    <a:pt x="1140" y="487"/>
                    <a:pt x="1140" y="487"/>
                    <a:pt x="1140" y="487"/>
                  </a:cubicBezTo>
                  <a:cubicBezTo>
                    <a:pt x="1143" y="485"/>
                    <a:pt x="1143" y="485"/>
                    <a:pt x="1143" y="485"/>
                  </a:cubicBezTo>
                  <a:cubicBezTo>
                    <a:pt x="1162" y="480"/>
                    <a:pt x="1162" y="480"/>
                    <a:pt x="1162" y="480"/>
                  </a:cubicBezTo>
                  <a:cubicBezTo>
                    <a:pt x="1169" y="476"/>
                    <a:pt x="1169" y="476"/>
                    <a:pt x="1169" y="476"/>
                  </a:cubicBezTo>
                  <a:cubicBezTo>
                    <a:pt x="1173" y="473"/>
                    <a:pt x="1173" y="473"/>
                    <a:pt x="1173" y="473"/>
                  </a:cubicBezTo>
                  <a:cubicBezTo>
                    <a:pt x="1174" y="470"/>
                    <a:pt x="1174" y="470"/>
                    <a:pt x="1174" y="470"/>
                  </a:cubicBezTo>
                  <a:cubicBezTo>
                    <a:pt x="1175" y="468"/>
                    <a:pt x="1175" y="468"/>
                    <a:pt x="1175" y="468"/>
                  </a:cubicBezTo>
                  <a:cubicBezTo>
                    <a:pt x="1183" y="462"/>
                    <a:pt x="1183" y="462"/>
                    <a:pt x="1183" y="462"/>
                  </a:cubicBezTo>
                  <a:cubicBezTo>
                    <a:pt x="1186" y="459"/>
                    <a:pt x="1186" y="459"/>
                    <a:pt x="1186" y="459"/>
                  </a:cubicBezTo>
                  <a:cubicBezTo>
                    <a:pt x="1186" y="457"/>
                    <a:pt x="1186" y="457"/>
                    <a:pt x="1186" y="457"/>
                  </a:cubicBezTo>
                  <a:cubicBezTo>
                    <a:pt x="1187" y="454"/>
                    <a:pt x="1187" y="454"/>
                    <a:pt x="1187" y="454"/>
                  </a:cubicBezTo>
                  <a:cubicBezTo>
                    <a:pt x="1186" y="448"/>
                    <a:pt x="1186" y="448"/>
                    <a:pt x="1186" y="448"/>
                  </a:cubicBezTo>
                  <a:cubicBezTo>
                    <a:pt x="1186" y="447"/>
                    <a:pt x="1186" y="447"/>
                    <a:pt x="1186" y="447"/>
                  </a:cubicBezTo>
                  <a:cubicBezTo>
                    <a:pt x="1185" y="446"/>
                    <a:pt x="1185" y="446"/>
                    <a:pt x="1185" y="446"/>
                  </a:cubicBezTo>
                  <a:cubicBezTo>
                    <a:pt x="1184" y="444"/>
                    <a:pt x="1184" y="444"/>
                    <a:pt x="1184" y="444"/>
                  </a:cubicBezTo>
                  <a:cubicBezTo>
                    <a:pt x="1187" y="439"/>
                    <a:pt x="1187" y="439"/>
                    <a:pt x="1187" y="439"/>
                  </a:cubicBezTo>
                  <a:cubicBezTo>
                    <a:pt x="1187" y="434"/>
                    <a:pt x="1187" y="434"/>
                    <a:pt x="1187" y="434"/>
                  </a:cubicBezTo>
                  <a:cubicBezTo>
                    <a:pt x="1188" y="428"/>
                    <a:pt x="1188" y="428"/>
                    <a:pt x="1188" y="428"/>
                  </a:cubicBezTo>
                  <a:cubicBezTo>
                    <a:pt x="1190" y="423"/>
                    <a:pt x="1190" y="423"/>
                    <a:pt x="1190" y="423"/>
                  </a:cubicBezTo>
                  <a:cubicBezTo>
                    <a:pt x="1193" y="419"/>
                    <a:pt x="1193" y="419"/>
                    <a:pt x="1193" y="419"/>
                  </a:cubicBezTo>
                  <a:cubicBezTo>
                    <a:pt x="1195" y="416"/>
                    <a:pt x="1195" y="416"/>
                    <a:pt x="1195" y="416"/>
                  </a:cubicBezTo>
                  <a:cubicBezTo>
                    <a:pt x="1202" y="409"/>
                    <a:pt x="1202" y="409"/>
                    <a:pt x="1202" y="409"/>
                  </a:cubicBezTo>
                  <a:cubicBezTo>
                    <a:pt x="1205" y="408"/>
                    <a:pt x="1205" y="408"/>
                    <a:pt x="1205" y="408"/>
                  </a:cubicBezTo>
                  <a:cubicBezTo>
                    <a:pt x="1208" y="405"/>
                    <a:pt x="1208" y="405"/>
                    <a:pt x="1208" y="405"/>
                  </a:cubicBezTo>
                  <a:cubicBezTo>
                    <a:pt x="1210" y="400"/>
                    <a:pt x="1210" y="400"/>
                    <a:pt x="1210" y="400"/>
                  </a:cubicBezTo>
                  <a:cubicBezTo>
                    <a:pt x="1212" y="388"/>
                    <a:pt x="1212" y="388"/>
                    <a:pt x="1212" y="388"/>
                  </a:cubicBezTo>
                  <a:cubicBezTo>
                    <a:pt x="1212" y="373"/>
                    <a:pt x="1212" y="373"/>
                    <a:pt x="1212" y="373"/>
                  </a:cubicBezTo>
                  <a:cubicBezTo>
                    <a:pt x="1214" y="364"/>
                    <a:pt x="1214" y="364"/>
                    <a:pt x="1214" y="364"/>
                  </a:cubicBezTo>
                  <a:cubicBezTo>
                    <a:pt x="1214" y="353"/>
                    <a:pt x="1214" y="353"/>
                    <a:pt x="1214" y="353"/>
                  </a:cubicBezTo>
                  <a:cubicBezTo>
                    <a:pt x="1215" y="350"/>
                    <a:pt x="1215" y="350"/>
                    <a:pt x="1215" y="350"/>
                  </a:cubicBezTo>
                  <a:lnTo>
                    <a:pt x="1209" y="33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30"/>
            <p:cNvSpPr>
              <a:spLocks/>
            </p:cNvSpPr>
            <p:nvPr/>
          </p:nvSpPr>
          <p:spPr bwMode="auto">
            <a:xfrm>
              <a:off x="6294438" y="2754313"/>
              <a:ext cx="414338" cy="709613"/>
            </a:xfrm>
            <a:custGeom>
              <a:avLst/>
              <a:gdLst>
                <a:gd name="T0" fmla="*/ 600 w 613"/>
                <a:gd name="T1" fmla="*/ 705 h 1054"/>
                <a:gd name="T2" fmla="*/ 601 w 613"/>
                <a:gd name="T3" fmla="*/ 682 h 1054"/>
                <a:gd name="T4" fmla="*/ 527 w 613"/>
                <a:gd name="T5" fmla="*/ 114 h 1054"/>
                <a:gd name="T6" fmla="*/ 53 w 613"/>
                <a:gd name="T7" fmla="*/ 91 h 1054"/>
                <a:gd name="T8" fmla="*/ 20 w 613"/>
                <a:gd name="T9" fmla="*/ 82 h 1054"/>
                <a:gd name="T10" fmla="*/ 57 w 613"/>
                <a:gd name="T11" fmla="*/ 668 h 1054"/>
                <a:gd name="T12" fmla="*/ 53 w 613"/>
                <a:gd name="T13" fmla="*/ 719 h 1054"/>
                <a:gd name="T14" fmla="*/ 70 w 613"/>
                <a:gd name="T15" fmla="*/ 742 h 1054"/>
                <a:gd name="T16" fmla="*/ 83 w 613"/>
                <a:gd name="T17" fmla="*/ 769 h 1054"/>
                <a:gd name="T18" fmla="*/ 88 w 613"/>
                <a:gd name="T19" fmla="*/ 822 h 1054"/>
                <a:gd name="T20" fmla="*/ 75 w 613"/>
                <a:gd name="T21" fmla="*/ 833 h 1054"/>
                <a:gd name="T22" fmla="*/ 74 w 613"/>
                <a:gd name="T23" fmla="*/ 847 h 1054"/>
                <a:gd name="T24" fmla="*/ 69 w 613"/>
                <a:gd name="T25" fmla="*/ 861 h 1054"/>
                <a:gd name="T26" fmla="*/ 68 w 613"/>
                <a:gd name="T27" fmla="*/ 871 h 1054"/>
                <a:gd name="T28" fmla="*/ 52 w 613"/>
                <a:gd name="T29" fmla="*/ 885 h 1054"/>
                <a:gd name="T30" fmla="*/ 45 w 613"/>
                <a:gd name="T31" fmla="*/ 905 h 1054"/>
                <a:gd name="T32" fmla="*/ 40 w 613"/>
                <a:gd name="T33" fmla="*/ 923 h 1054"/>
                <a:gd name="T34" fmla="*/ 34 w 613"/>
                <a:gd name="T35" fmla="*/ 921 h 1054"/>
                <a:gd name="T36" fmla="*/ 25 w 613"/>
                <a:gd name="T37" fmla="*/ 927 h 1054"/>
                <a:gd name="T38" fmla="*/ 17 w 613"/>
                <a:gd name="T39" fmla="*/ 941 h 1054"/>
                <a:gd name="T40" fmla="*/ 18 w 613"/>
                <a:gd name="T41" fmla="*/ 953 h 1054"/>
                <a:gd name="T42" fmla="*/ 24 w 613"/>
                <a:gd name="T43" fmla="*/ 967 h 1054"/>
                <a:gd name="T44" fmla="*/ 20 w 613"/>
                <a:gd name="T45" fmla="*/ 978 h 1054"/>
                <a:gd name="T46" fmla="*/ 8 w 613"/>
                <a:gd name="T47" fmla="*/ 990 h 1054"/>
                <a:gd name="T48" fmla="*/ 12 w 613"/>
                <a:gd name="T49" fmla="*/ 1010 h 1054"/>
                <a:gd name="T50" fmla="*/ 13 w 613"/>
                <a:gd name="T51" fmla="*/ 1027 h 1054"/>
                <a:gd name="T52" fmla="*/ 15 w 613"/>
                <a:gd name="T53" fmla="*/ 1043 h 1054"/>
                <a:gd name="T54" fmla="*/ 5 w 613"/>
                <a:gd name="T55" fmla="*/ 1048 h 1054"/>
                <a:gd name="T56" fmla="*/ 30 w 613"/>
                <a:gd name="T57" fmla="*/ 1053 h 1054"/>
                <a:gd name="T58" fmla="*/ 35 w 613"/>
                <a:gd name="T59" fmla="*/ 1019 h 1054"/>
                <a:gd name="T60" fmla="*/ 57 w 613"/>
                <a:gd name="T61" fmla="*/ 1027 h 1054"/>
                <a:gd name="T62" fmla="*/ 79 w 613"/>
                <a:gd name="T63" fmla="*/ 1018 h 1054"/>
                <a:gd name="T64" fmla="*/ 90 w 613"/>
                <a:gd name="T65" fmla="*/ 1037 h 1054"/>
                <a:gd name="T66" fmla="*/ 94 w 613"/>
                <a:gd name="T67" fmla="*/ 1004 h 1054"/>
                <a:gd name="T68" fmla="*/ 100 w 613"/>
                <a:gd name="T69" fmla="*/ 1005 h 1054"/>
                <a:gd name="T70" fmla="*/ 136 w 613"/>
                <a:gd name="T71" fmla="*/ 1003 h 1054"/>
                <a:gd name="T72" fmla="*/ 174 w 613"/>
                <a:gd name="T73" fmla="*/ 1019 h 1054"/>
                <a:gd name="T74" fmla="*/ 187 w 613"/>
                <a:gd name="T75" fmla="*/ 1025 h 1054"/>
                <a:gd name="T76" fmla="*/ 204 w 613"/>
                <a:gd name="T77" fmla="*/ 1023 h 1054"/>
                <a:gd name="T78" fmla="*/ 229 w 613"/>
                <a:gd name="T79" fmla="*/ 993 h 1054"/>
                <a:gd name="T80" fmla="*/ 254 w 613"/>
                <a:gd name="T81" fmla="*/ 987 h 1054"/>
                <a:gd name="T82" fmla="*/ 283 w 613"/>
                <a:gd name="T83" fmla="*/ 1000 h 1054"/>
                <a:gd name="T84" fmla="*/ 294 w 613"/>
                <a:gd name="T85" fmla="*/ 993 h 1054"/>
                <a:gd name="T86" fmla="*/ 305 w 613"/>
                <a:gd name="T87" fmla="*/ 958 h 1054"/>
                <a:gd name="T88" fmla="*/ 318 w 613"/>
                <a:gd name="T89" fmla="*/ 941 h 1054"/>
                <a:gd name="T90" fmla="*/ 319 w 613"/>
                <a:gd name="T91" fmla="*/ 935 h 1054"/>
                <a:gd name="T92" fmla="*/ 336 w 613"/>
                <a:gd name="T93" fmla="*/ 926 h 1054"/>
                <a:gd name="T94" fmla="*/ 335 w 613"/>
                <a:gd name="T95" fmla="*/ 918 h 1054"/>
                <a:gd name="T96" fmla="*/ 355 w 613"/>
                <a:gd name="T97" fmla="*/ 947 h 1054"/>
                <a:gd name="T98" fmla="*/ 394 w 613"/>
                <a:gd name="T99" fmla="*/ 961 h 1054"/>
                <a:gd name="T100" fmla="*/ 417 w 613"/>
                <a:gd name="T101" fmla="*/ 951 h 1054"/>
                <a:gd name="T102" fmla="*/ 421 w 613"/>
                <a:gd name="T103" fmla="*/ 909 h 1054"/>
                <a:gd name="T104" fmla="*/ 434 w 613"/>
                <a:gd name="T105" fmla="*/ 880 h 1054"/>
                <a:gd name="T106" fmla="*/ 445 w 613"/>
                <a:gd name="T107" fmla="*/ 883 h 1054"/>
                <a:gd name="T108" fmla="*/ 472 w 613"/>
                <a:gd name="T109" fmla="*/ 832 h 1054"/>
                <a:gd name="T110" fmla="*/ 500 w 613"/>
                <a:gd name="T111" fmla="*/ 809 h 1054"/>
                <a:gd name="T112" fmla="*/ 490 w 613"/>
                <a:gd name="T113" fmla="*/ 768 h 1054"/>
                <a:gd name="T114" fmla="*/ 538 w 613"/>
                <a:gd name="T115" fmla="*/ 763 h 1054"/>
                <a:gd name="T116" fmla="*/ 609 w 613"/>
                <a:gd name="T117" fmla="*/ 732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13" h="1054">
                  <a:moveTo>
                    <a:pt x="609" y="717"/>
                  </a:moveTo>
                  <a:cubicBezTo>
                    <a:pt x="611" y="713"/>
                    <a:pt x="611" y="713"/>
                    <a:pt x="611" y="713"/>
                  </a:cubicBezTo>
                  <a:cubicBezTo>
                    <a:pt x="613" y="709"/>
                    <a:pt x="613" y="709"/>
                    <a:pt x="613" y="709"/>
                  </a:cubicBezTo>
                  <a:cubicBezTo>
                    <a:pt x="613" y="705"/>
                    <a:pt x="613" y="705"/>
                    <a:pt x="613" y="705"/>
                  </a:cubicBezTo>
                  <a:cubicBezTo>
                    <a:pt x="608" y="704"/>
                    <a:pt x="608" y="704"/>
                    <a:pt x="608" y="704"/>
                  </a:cubicBezTo>
                  <a:cubicBezTo>
                    <a:pt x="600" y="705"/>
                    <a:pt x="600" y="705"/>
                    <a:pt x="600" y="705"/>
                  </a:cubicBezTo>
                  <a:cubicBezTo>
                    <a:pt x="596" y="704"/>
                    <a:pt x="596" y="704"/>
                    <a:pt x="596" y="704"/>
                  </a:cubicBezTo>
                  <a:cubicBezTo>
                    <a:pt x="594" y="701"/>
                    <a:pt x="594" y="701"/>
                    <a:pt x="594" y="701"/>
                  </a:cubicBezTo>
                  <a:cubicBezTo>
                    <a:pt x="595" y="699"/>
                    <a:pt x="595" y="699"/>
                    <a:pt x="595" y="699"/>
                  </a:cubicBezTo>
                  <a:cubicBezTo>
                    <a:pt x="601" y="691"/>
                    <a:pt x="601" y="691"/>
                    <a:pt x="601" y="691"/>
                  </a:cubicBezTo>
                  <a:cubicBezTo>
                    <a:pt x="602" y="686"/>
                    <a:pt x="602" y="686"/>
                    <a:pt x="602" y="686"/>
                  </a:cubicBezTo>
                  <a:cubicBezTo>
                    <a:pt x="601" y="682"/>
                    <a:pt x="601" y="682"/>
                    <a:pt x="601" y="682"/>
                  </a:cubicBezTo>
                  <a:cubicBezTo>
                    <a:pt x="597" y="679"/>
                    <a:pt x="597" y="679"/>
                    <a:pt x="597" y="679"/>
                  </a:cubicBezTo>
                  <a:cubicBezTo>
                    <a:pt x="591" y="674"/>
                    <a:pt x="591" y="674"/>
                    <a:pt x="591" y="674"/>
                  </a:cubicBezTo>
                  <a:cubicBezTo>
                    <a:pt x="590" y="666"/>
                    <a:pt x="590" y="666"/>
                    <a:pt x="590" y="666"/>
                  </a:cubicBezTo>
                  <a:cubicBezTo>
                    <a:pt x="595" y="659"/>
                    <a:pt x="595" y="659"/>
                    <a:pt x="595" y="659"/>
                  </a:cubicBezTo>
                  <a:cubicBezTo>
                    <a:pt x="598" y="656"/>
                    <a:pt x="598" y="656"/>
                    <a:pt x="598" y="656"/>
                  </a:cubicBezTo>
                  <a:cubicBezTo>
                    <a:pt x="575" y="476"/>
                    <a:pt x="551" y="295"/>
                    <a:pt x="527" y="114"/>
                  </a:cubicBezTo>
                  <a:cubicBezTo>
                    <a:pt x="524" y="96"/>
                    <a:pt x="524" y="96"/>
                    <a:pt x="524" y="96"/>
                  </a:cubicBezTo>
                  <a:cubicBezTo>
                    <a:pt x="520" y="64"/>
                    <a:pt x="515" y="32"/>
                    <a:pt x="510" y="0"/>
                  </a:cubicBezTo>
                  <a:cubicBezTo>
                    <a:pt x="384" y="16"/>
                    <a:pt x="259" y="33"/>
                    <a:pt x="132" y="48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53" y="91"/>
                    <a:pt x="53" y="91"/>
                    <a:pt x="53" y="91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29" y="266"/>
                    <a:pt x="50" y="461"/>
                    <a:pt x="71" y="656"/>
                  </a:cubicBezTo>
                  <a:cubicBezTo>
                    <a:pt x="71" y="658"/>
                    <a:pt x="71" y="658"/>
                    <a:pt x="71" y="658"/>
                  </a:cubicBezTo>
                  <a:cubicBezTo>
                    <a:pt x="60" y="664"/>
                    <a:pt x="60" y="664"/>
                    <a:pt x="60" y="664"/>
                  </a:cubicBezTo>
                  <a:cubicBezTo>
                    <a:pt x="57" y="668"/>
                    <a:pt x="57" y="668"/>
                    <a:pt x="57" y="668"/>
                  </a:cubicBezTo>
                  <a:cubicBezTo>
                    <a:pt x="56" y="674"/>
                    <a:pt x="56" y="674"/>
                    <a:pt x="56" y="674"/>
                  </a:cubicBezTo>
                  <a:cubicBezTo>
                    <a:pt x="57" y="678"/>
                    <a:pt x="57" y="678"/>
                    <a:pt x="57" y="678"/>
                  </a:cubicBezTo>
                  <a:cubicBezTo>
                    <a:pt x="62" y="686"/>
                    <a:pt x="62" y="686"/>
                    <a:pt x="62" y="686"/>
                  </a:cubicBezTo>
                  <a:cubicBezTo>
                    <a:pt x="63" y="696"/>
                    <a:pt x="63" y="696"/>
                    <a:pt x="63" y="696"/>
                  </a:cubicBezTo>
                  <a:cubicBezTo>
                    <a:pt x="52" y="710"/>
                    <a:pt x="52" y="710"/>
                    <a:pt x="52" y="710"/>
                  </a:cubicBezTo>
                  <a:cubicBezTo>
                    <a:pt x="53" y="719"/>
                    <a:pt x="53" y="719"/>
                    <a:pt x="53" y="719"/>
                  </a:cubicBezTo>
                  <a:cubicBezTo>
                    <a:pt x="54" y="721"/>
                    <a:pt x="54" y="721"/>
                    <a:pt x="54" y="721"/>
                  </a:cubicBezTo>
                  <a:cubicBezTo>
                    <a:pt x="55" y="722"/>
                    <a:pt x="55" y="722"/>
                    <a:pt x="55" y="722"/>
                  </a:cubicBezTo>
                  <a:cubicBezTo>
                    <a:pt x="58" y="724"/>
                    <a:pt x="58" y="724"/>
                    <a:pt x="58" y="724"/>
                  </a:cubicBezTo>
                  <a:cubicBezTo>
                    <a:pt x="65" y="729"/>
                    <a:pt x="65" y="729"/>
                    <a:pt x="65" y="729"/>
                  </a:cubicBezTo>
                  <a:cubicBezTo>
                    <a:pt x="67" y="733"/>
                    <a:pt x="67" y="733"/>
                    <a:pt x="67" y="733"/>
                  </a:cubicBezTo>
                  <a:cubicBezTo>
                    <a:pt x="70" y="742"/>
                    <a:pt x="70" y="742"/>
                    <a:pt x="70" y="742"/>
                  </a:cubicBezTo>
                  <a:cubicBezTo>
                    <a:pt x="72" y="746"/>
                    <a:pt x="72" y="746"/>
                    <a:pt x="72" y="746"/>
                  </a:cubicBezTo>
                  <a:cubicBezTo>
                    <a:pt x="74" y="749"/>
                    <a:pt x="74" y="749"/>
                    <a:pt x="74" y="749"/>
                  </a:cubicBezTo>
                  <a:cubicBezTo>
                    <a:pt x="81" y="753"/>
                    <a:pt x="81" y="753"/>
                    <a:pt x="81" y="753"/>
                  </a:cubicBezTo>
                  <a:cubicBezTo>
                    <a:pt x="82" y="756"/>
                    <a:pt x="82" y="756"/>
                    <a:pt x="82" y="756"/>
                  </a:cubicBezTo>
                  <a:cubicBezTo>
                    <a:pt x="83" y="766"/>
                    <a:pt x="83" y="766"/>
                    <a:pt x="83" y="766"/>
                  </a:cubicBezTo>
                  <a:cubicBezTo>
                    <a:pt x="83" y="769"/>
                    <a:pt x="83" y="769"/>
                    <a:pt x="83" y="769"/>
                  </a:cubicBezTo>
                  <a:cubicBezTo>
                    <a:pt x="81" y="773"/>
                    <a:pt x="81" y="773"/>
                    <a:pt x="81" y="773"/>
                  </a:cubicBezTo>
                  <a:cubicBezTo>
                    <a:pt x="80" y="776"/>
                    <a:pt x="80" y="776"/>
                    <a:pt x="80" y="776"/>
                  </a:cubicBezTo>
                  <a:cubicBezTo>
                    <a:pt x="83" y="785"/>
                    <a:pt x="83" y="785"/>
                    <a:pt x="83" y="785"/>
                  </a:cubicBezTo>
                  <a:cubicBezTo>
                    <a:pt x="89" y="794"/>
                    <a:pt x="89" y="794"/>
                    <a:pt x="89" y="794"/>
                  </a:cubicBezTo>
                  <a:cubicBezTo>
                    <a:pt x="92" y="803"/>
                    <a:pt x="92" y="803"/>
                    <a:pt x="92" y="803"/>
                  </a:cubicBezTo>
                  <a:cubicBezTo>
                    <a:pt x="88" y="822"/>
                    <a:pt x="88" y="822"/>
                    <a:pt x="88" y="822"/>
                  </a:cubicBezTo>
                  <a:cubicBezTo>
                    <a:pt x="88" y="824"/>
                    <a:pt x="88" y="824"/>
                    <a:pt x="88" y="824"/>
                  </a:cubicBezTo>
                  <a:cubicBezTo>
                    <a:pt x="85" y="825"/>
                    <a:pt x="85" y="825"/>
                    <a:pt x="85" y="825"/>
                  </a:cubicBezTo>
                  <a:cubicBezTo>
                    <a:pt x="83" y="825"/>
                    <a:pt x="83" y="825"/>
                    <a:pt x="83" y="825"/>
                  </a:cubicBezTo>
                  <a:cubicBezTo>
                    <a:pt x="81" y="825"/>
                    <a:pt x="81" y="825"/>
                    <a:pt x="81" y="825"/>
                  </a:cubicBezTo>
                  <a:cubicBezTo>
                    <a:pt x="78" y="828"/>
                    <a:pt x="78" y="828"/>
                    <a:pt x="78" y="828"/>
                  </a:cubicBezTo>
                  <a:cubicBezTo>
                    <a:pt x="75" y="833"/>
                    <a:pt x="75" y="833"/>
                    <a:pt x="75" y="833"/>
                  </a:cubicBezTo>
                  <a:cubicBezTo>
                    <a:pt x="74" y="838"/>
                    <a:pt x="74" y="838"/>
                    <a:pt x="74" y="838"/>
                  </a:cubicBezTo>
                  <a:cubicBezTo>
                    <a:pt x="76" y="843"/>
                    <a:pt x="76" y="843"/>
                    <a:pt x="76" y="843"/>
                  </a:cubicBezTo>
                  <a:cubicBezTo>
                    <a:pt x="75" y="844"/>
                    <a:pt x="75" y="844"/>
                    <a:pt x="75" y="844"/>
                  </a:cubicBezTo>
                  <a:cubicBezTo>
                    <a:pt x="75" y="845"/>
                    <a:pt x="75" y="845"/>
                    <a:pt x="75" y="845"/>
                  </a:cubicBezTo>
                  <a:cubicBezTo>
                    <a:pt x="74" y="846"/>
                    <a:pt x="74" y="846"/>
                    <a:pt x="74" y="846"/>
                  </a:cubicBezTo>
                  <a:cubicBezTo>
                    <a:pt x="74" y="847"/>
                    <a:pt x="74" y="847"/>
                    <a:pt x="74" y="847"/>
                  </a:cubicBezTo>
                  <a:cubicBezTo>
                    <a:pt x="75" y="846"/>
                    <a:pt x="75" y="846"/>
                    <a:pt x="75" y="846"/>
                  </a:cubicBezTo>
                  <a:cubicBezTo>
                    <a:pt x="73" y="848"/>
                    <a:pt x="73" y="848"/>
                    <a:pt x="73" y="848"/>
                  </a:cubicBezTo>
                  <a:cubicBezTo>
                    <a:pt x="70" y="851"/>
                    <a:pt x="70" y="851"/>
                    <a:pt x="70" y="851"/>
                  </a:cubicBezTo>
                  <a:cubicBezTo>
                    <a:pt x="69" y="854"/>
                    <a:pt x="69" y="854"/>
                    <a:pt x="69" y="854"/>
                  </a:cubicBezTo>
                  <a:cubicBezTo>
                    <a:pt x="68" y="857"/>
                    <a:pt x="68" y="857"/>
                    <a:pt x="68" y="857"/>
                  </a:cubicBezTo>
                  <a:cubicBezTo>
                    <a:pt x="69" y="861"/>
                    <a:pt x="69" y="861"/>
                    <a:pt x="69" y="861"/>
                  </a:cubicBezTo>
                  <a:cubicBezTo>
                    <a:pt x="73" y="866"/>
                    <a:pt x="73" y="866"/>
                    <a:pt x="73" y="866"/>
                  </a:cubicBezTo>
                  <a:cubicBezTo>
                    <a:pt x="73" y="869"/>
                    <a:pt x="73" y="869"/>
                    <a:pt x="73" y="869"/>
                  </a:cubicBezTo>
                  <a:cubicBezTo>
                    <a:pt x="72" y="872"/>
                    <a:pt x="72" y="872"/>
                    <a:pt x="72" y="872"/>
                  </a:cubicBezTo>
                  <a:cubicBezTo>
                    <a:pt x="71" y="872"/>
                    <a:pt x="71" y="872"/>
                    <a:pt x="71" y="872"/>
                  </a:cubicBezTo>
                  <a:cubicBezTo>
                    <a:pt x="70" y="871"/>
                    <a:pt x="70" y="871"/>
                    <a:pt x="70" y="871"/>
                  </a:cubicBezTo>
                  <a:cubicBezTo>
                    <a:pt x="68" y="871"/>
                    <a:pt x="68" y="871"/>
                    <a:pt x="68" y="871"/>
                  </a:cubicBezTo>
                  <a:cubicBezTo>
                    <a:pt x="67" y="872"/>
                    <a:pt x="67" y="872"/>
                    <a:pt x="67" y="872"/>
                  </a:cubicBezTo>
                  <a:cubicBezTo>
                    <a:pt x="65" y="875"/>
                    <a:pt x="65" y="875"/>
                    <a:pt x="65" y="875"/>
                  </a:cubicBezTo>
                  <a:cubicBezTo>
                    <a:pt x="64" y="877"/>
                    <a:pt x="64" y="877"/>
                    <a:pt x="64" y="877"/>
                  </a:cubicBezTo>
                  <a:cubicBezTo>
                    <a:pt x="58" y="880"/>
                    <a:pt x="58" y="880"/>
                    <a:pt x="58" y="880"/>
                  </a:cubicBezTo>
                  <a:cubicBezTo>
                    <a:pt x="52" y="883"/>
                    <a:pt x="52" y="883"/>
                    <a:pt x="52" y="883"/>
                  </a:cubicBezTo>
                  <a:cubicBezTo>
                    <a:pt x="52" y="885"/>
                    <a:pt x="52" y="885"/>
                    <a:pt x="52" y="885"/>
                  </a:cubicBezTo>
                  <a:cubicBezTo>
                    <a:pt x="56" y="887"/>
                    <a:pt x="56" y="887"/>
                    <a:pt x="56" y="887"/>
                  </a:cubicBezTo>
                  <a:cubicBezTo>
                    <a:pt x="55" y="893"/>
                    <a:pt x="55" y="893"/>
                    <a:pt x="55" y="893"/>
                  </a:cubicBezTo>
                  <a:cubicBezTo>
                    <a:pt x="53" y="898"/>
                    <a:pt x="53" y="898"/>
                    <a:pt x="53" y="898"/>
                  </a:cubicBezTo>
                  <a:cubicBezTo>
                    <a:pt x="50" y="902"/>
                    <a:pt x="50" y="902"/>
                    <a:pt x="50" y="902"/>
                  </a:cubicBezTo>
                  <a:cubicBezTo>
                    <a:pt x="49" y="903"/>
                    <a:pt x="49" y="903"/>
                    <a:pt x="49" y="903"/>
                  </a:cubicBezTo>
                  <a:cubicBezTo>
                    <a:pt x="45" y="905"/>
                    <a:pt x="45" y="905"/>
                    <a:pt x="45" y="905"/>
                  </a:cubicBezTo>
                  <a:cubicBezTo>
                    <a:pt x="44" y="906"/>
                    <a:pt x="44" y="906"/>
                    <a:pt x="44" y="906"/>
                  </a:cubicBezTo>
                  <a:cubicBezTo>
                    <a:pt x="43" y="909"/>
                    <a:pt x="43" y="909"/>
                    <a:pt x="43" y="909"/>
                  </a:cubicBezTo>
                  <a:cubicBezTo>
                    <a:pt x="42" y="915"/>
                    <a:pt x="42" y="915"/>
                    <a:pt x="42" y="915"/>
                  </a:cubicBezTo>
                  <a:cubicBezTo>
                    <a:pt x="41" y="918"/>
                    <a:pt x="41" y="918"/>
                    <a:pt x="41" y="918"/>
                  </a:cubicBezTo>
                  <a:cubicBezTo>
                    <a:pt x="40" y="920"/>
                    <a:pt x="40" y="920"/>
                    <a:pt x="40" y="920"/>
                  </a:cubicBezTo>
                  <a:cubicBezTo>
                    <a:pt x="40" y="923"/>
                    <a:pt x="40" y="923"/>
                    <a:pt x="40" y="923"/>
                  </a:cubicBezTo>
                  <a:cubicBezTo>
                    <a:pt x="40" y="926"/>
                    <a:pt x="40" y="926"/>
                    <a:pt x="40" y="926"/>
                  </a:cubicBezTo>
                  <a:cubicBezTo>
                    <a:pt x="39" y="927"/>
                    <a:pt x="39" y="927"/>
                    <a:pt x="39" y="927"/>
                  </a:cubicBezTo>
                  <a:cubicBezTo>
                    <a:pt x="37" y="926"/>
                    <a:pt x="37" y="926"/>
                    <a:pt x="37" y="926"/>
                  </a:cubicBezTo>
                  <a:cubicBezTo>
                    <a:pt x="36" y="924"/>
                    <a:pt x="36" y="924"/>
                    <a:pt x="36" y="924"/>
                  </a:cubicBezTo>
                  <a:cubicBezTo>
                    <a:pt x="35" y="922"/>
                    <a:pt x="35" y="922"/>
                    <a:pt x="35" y="922"/>
                  </a:cubicBezTo>
                  <a:cubicBezTo>
                    <a:pt x="34" y="921"/>
                    <a:pt x="34" y="921"/>
                    <a:pt x="34" y="921"/>
                  </a:cubicBezTo>
                  <a:cubicBezTo>
                    <a:pt x="33" y="922"/>
                    <a:pt x="33" y="922"/>
                    <a:pt x="33" y="922"/>
                  </a:cubicBezTo>
                  <a:cubicBezTo>
                    <a:pt x="32" y="924"/>
                    <a:pt x="32" y="924"/>
                    <a:pt x="32" y="924"/>
                  </a:cubicBezTo>
                  <a:cubicBezTo>
                    <a:pt x="31" y="926"/>
                    <a:pt x="31" y="926"/>
                    <a:pt x="31" y="926"/>
                  </a:cubicBezTo>
                  <a:cubicBezTo>
                    <a:pt x="30" y="931"/>
                    <a:pt x="30" y="931"/>
                    <a:pt x="30" y="931"/>
                  </a:cubicBezTo>
                  <a:cubicBezTo>
                    <a:pt x="27" y="930"/>
                    <a:pt x="27" y="930"/>
                    <a:pt x="27" y="930"/>
                  </a:cubicBezTo>
                  <a:cubicBezTo>
                    <a:pt x="25" y="927"/>
                    <a:pt x="25" y="927"/>
                    <a:pt x="25" y="927"/>
                  </a:cubicBezTo>
                  <a:cubicBezTo>
                    <a:pt x="25" y="925"/>
                    <a:pt x="25" y="925"/>
                    <a:pt x="25" y="925"/>
                  </a:cubicBezTo>
                  <a:cubicBezTo>
                    <a:pt x="21" y="927"/>
                    <a:pt x="21" y="927"/>
                    <a:pt x="21" y="927"/>
                  </a:cubicBezTo>
                  <a:cubicBezTo>
                    <a:pt x="20" y="930"/>
                    <a:pt x="20" y="930"/>
                    <a:pt x="20" y="930"/>
                  </a:cubicBezTo>
                  <a:cubicBezTo>
                    <a:pt x="19" y="934"/>
                    <a:pt x="19" y="934"/>
                    <a:pt x="19" y="934"/>
                  </a:cubicBezTo>
                  <a:cubicBezTo>
                    <a:pt x="18" y="938"/>
                    <a:pt x="18" y="938"/>
                    <a:pt x="18" y="938"/>
                  </a:cubicBezTo>
                  <a:cubicBezTo>
                    <a:pt x="17" y="941"/>
                    <a:pt x="17" y="941"/>
                    <a:pt x="17" y="941"/>
                  </a:cubicBezTo>
                  <a:cubicBezTo>
                    <a:pt x="15" y="942"/>
                    <a:pt x="15" y="942"/>
                    <a:pt x="15" y="942"/>
                  </a:cubicBezTo>
                  <a:cubicBezTo>
                    <a:pt x="14" y="944"/>
                    <a:pt x="14" y="944"/>
                    <a:pt x="14" y="944"/>
                  </a:cubicBezTo>
                  <a:cubicBezTo>
                    <a:pt x="14" y="947"/>
                    <a:pt x="14" y="947"/>
                    <a:pt x="14" y="947"/>
                  </a:cubicBezTo>
                  <a:cubicBezTo>
                    <a:pt x="14" y="950"/>
                    <a:pt x="14" y="950"/>
                    <a:pt x="14" y="950"/>
                  </a:cubicBezTo>
                  <a:cubicBezTo>
                    <a:pt x="16" y="951"/>
                    <a:pt x="16" y="951"/>
                    <a:pt x="16" y="951"/>
                  </a:cubicBezTo>
                  <a:cubicBezTo>
                    <a:pt x="18" y="953"/>
                    <a:pt x="18" y="953"/>
                    <a:pt x="18" y="953"/>
                  </a:cubicBezTo>
                  <a:cubicBezTo>
                    <a:pt x="18" y="954"/>
                    <a:pt x="18" y="954"/>
                    <a:pt x="18" y="954"/>
                  </a:cubicBezTo>
                  <a:cubicBezTo>
                    <a:pt x="21" y="956"/>
                    <a:pt x="21" y="956"/>
                    <a:pt x="21" y="956"/>
                  </a:cubicBezTo>
                  <a:cubicBezTo>
                    <a:pt x="24" y="958"/>
                    <a:pt x="24" y="958"/>
                    <a:pt x="24" y="958"/>
                  </a:cubicBezTo>
                  <a:cubicBezTo>
                    <a:pt x="27" y="961"/>
                    <a:pt x="27" y="961"/>
                    <a:pt x="27" y="961"/>
                  </a:cubicBezTo>
                  <a:cubicBezTo>
                    <a:pt x="26" y="965"/>
                    <a:pt x="26" y="965"/>
                    <a:pt x="26" y="965"/>
                  </a:cubicBezTo>
                  <a:cubicBezTo>
                    <a:pt x="24" y="967"/>
                    <a:pt x="24" y="967"/>
                    <a:pt x="24" y="967"/>
                  </a:cubicBezTo>
                  <a:cubicBezTo>
                    <a:pt x="20" y="968"/>
                    <a:pt x="20" y="968"/>
                    <a:pt x="20" y="968"/>
                  </a:cubicBezTo>
                  <a:cubicBezTo>
                    <a:pt x="18" y="970"/>
                    <a:pt x="18" y="970"/>
                    <a:pt x="18" y="970"/>
                  </a:cubicBezTo>
                  <a:cubicBezTo>
                    <a:pt x="14" y="974"/>
                    <a:pt x="14" y="974"/>
                    <a:pt x="14" y="974"/>
                  </a:cubicBezTo>
                  <a:cubicBezTo>
                    <a:pt x="10" y="978"/>
                    <a:pt x="10" y="978"/>
                    <a:pt x="10" y="978"/>
                  </a:cubicBezTo>
                  <a:cubicBezTo>
                    <a:pt x="13" y="979"/>
                    <a:pt x="13" y="979"/>
                    <a:pt x="13" y="979"/>
                  </a:cubicBezTo>
                  <a:cubicBezTo>
                    <a:pt x="20" y="978"/>
                    <a:pt x="20" y="978"/>
                    <a:pt x="20" y="978"/>
                  </a:cubicBezTo>
                  <a:cubicBezTo>
                    <a:pt x="23" y="980"/>
                    <a:pt x="23" y="980"/>
                    <a:pt x="23" y="980"/>
                  </a:cubicBezTo>
                  <a:cubicBezTo>
                    <a:pt x="20" y="983"/>
                    <a:pt x="20" y="983"/>
                    <a:pt x="20" y="983"/>
                  </a:cubicBezTo>
                  <a:cubicBezTo>
                    <a:pt x="17" y="985"/>
                    <a:pt x="17" y="985"/>
                    <a:pt x="17" y="985"/>
                  </a:cubicBezTo>
                  <a:cubicBezTo>
                    <a:pt x="14" y="987"/>
                    <a:pt x="14" y="987"/>
                    <a:pt x="14" y="987"/>
                  </a:cubicBezTo>
                  <a:cubicBezTo>
                    <a:pt x="11" y="988"/>
                    <a:pt x="11" y="988"/>
                    <a:pt x="11" y="988"/>
                  </a:cubicBezTo>
                  <a:cubicBezTo>
                    <a:pt x="8" y="990"/>
                    <a:pt x="8" y="990"/>
                    <a:pt x="8" y="990"/>
                  </a:cubicBezTo>
                  <a:cubicBezTo>
                    <a:pt x="12" y="995"/>
                    <a:pt x="12" y="995"/>
                    <a:pt x="12" y="995"/>
                  </a:cubicBezTo>
                  <a:cubicBezTo>
                    <a:pt x="10" y="999"/>
                    <a:pt x="10" y="999"/>
                    <a:pt x="10" y="999"/>
                  </a:cubicBezTo>
                  <a:cubicBezTo>
                    <a:pt x="11" y="1001"/>
                    <a:pt x="11" y="1001"/>
                    <a:pt x="11" y="1001"/>
                  </a:cubicBezTo>
                  <a:cubicBezTo>
                    <a:pt x="12" y="1005"/>
                    <a:pt x="12" y="1005"/>
                    <a:pt x="12" y="1005"/>
                  </a:cubicBezTo>
                  <a:cubicBezTo>
                    <a:pt x="13" y="1009"/>
                    <a:pt x="13" y="1009"/>
                    <a:pt x="13" y="1009"/>
                  </a:cubicBezTo>
                  <a:cubicBezTo>
                    <a:pt x="12" y="1010"/>
                    <a:pt x="12" y="1010"/>
                    <a:pt x="12" y="1010"/>
                  </a:cubicBezTo>
                  <a:cubicBezTo>
                    <a:pt x="10" y="1012"/>
                    <a:pt x="10" y="1012"/>
                    <a:pt x="10" y="1012"/>
                  </a:cubicBezTo>
                  <a:cubicBezTo>
                    <a:pt x="10" y="1015"/>
                    <a:pt x="10" y="1015"/>
                    <a:pt x="10" y="1015"/>
                  </a:cubicBezTo>
                  <a:cubicBezTo>
                    <a:pt x="12" y="1020"/>
                    <a:pt x="12" y="1020"/>
                    <a:pt x="12" y="1020"/>
                  </a:cubicBezTo>
                  <a:cubicBezTo>
                    <a:pt x="13" y="1023"/>
                    <a:pt x="13" y="1023"/>
                    <a:pt x="13" y="1023"/>
                  </a:cubicBezTo>
                  <a:cubicBezTo>
                    <a:pt x="14" y="1025"/>
                    <a:pt x="14" y="1025"/>
                    <a:pt x="14" y="1025"/>
                  </a:cubicBezTo>
                  <a:cubicBezTo>
                    <a:pt x="13" y="1027"/>
                    <a:pt x="13" y="1027"/>
                    <a:pt x="13" y="1027"/>
                  </a:cubicBezTo>
                  <a:cubicBezTo>
                    <a:pt x="10" y="1029"/>
                    <a:pt x="10" y="1029"/>
                    <a:pt x="10" y="1029"/>
                  </a:cubicBezTo>
                  <a:cubicBezTo>
                    <a:pt x="8" y="1029"/>
                    <a:pt x="8" y="1029"/>
                    <a:pt x="8" y="1029"/>
                  </a:cubicBezTo>
                  <a:cubicBezTo>
                    <a:pt x="0" y="1029"/>
                    <a:pt x="0" y="1029"/>
                    <a:pt x="0" y="1029"/>
                  </a:cubicBezTo>
                  <a:cubicBezTo>
                    <a:pt x="3" y="1033"/>
                    <a:pt x="3" y="1033"/>
                    <a:pt x="3" y="1033"/>
                  </a:cubicBezTo>
                  <a:cubicBezTo>
                    <a:pt x="14" y="1041"/>
                    <a:pt x="14" y="1041"/>
                    <a:pt x="14" y="1041"/>
                  </a:cubicBezTo>
                  <a:cubicBezTo>
                    <a:pt x="15" y="1043"/>
                    <a:pt x="15" y="1043"/>
                    <a:pt x="15" y="1043"/>
                  </a:cubicBezTo>
                  <a:cubicBezTo>
                    <a:pt x="13" y="1045"/>
                    <a:pt x="13" y="1045"/>
                    <a:pt x="13" y="1045"/>
                  </a:cubicBezTo>
                  <a:cubicBezTo>
                    <a:pt x="10" y="1045"/>
                    <a:pt x="10" y="1045"/>
                    <a:pt x="10" y="1045"/>
                  </a:cubicBezTo>
                  <a:cubicBezTo>
                    <a:pt x="5" y="1045"/>
                    <a:pt x="5" y="1045"/>
                    <a:pt x="5" y="1045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4" y="1047"/>
                    <a:pt x="4" y="1047"/>
                    <a:pt x="4" y="1047"/>
                  </a:cubicBezTo>
                  <a:cubicBezTo>
                    <a:pt x="5" y="1048"/>
                    <a:pt x="5" y="1048"/>
                    <a:pt x="5" y="1048"/>
                  </a:cubicBezTo>
                  <a:cubicBezTo>
                    <a:pt x="6" y="1048"/>
                    <a:pt x="6" y="1048"/>
                    <a:pt x="6" y="1048"/>
                  </a:cubicBezTo>
                  <a:cubicBezTo>
                    <a:pt x="10" y="1048"/>
                    <a:pt x="10" y="1048"/>
                    <a:pt x="10" y="1048"/>
                  </a:cubicBezTo>
                  <a:cubicBezTo>
                    <a:pt x="15" y="1050"/>
                    <a:pt x="15" y="1050"/>
                    <a:pt x="15" y="1050"/>
                  </a:cubicBezTo>
                  <a:cubicBezTo>
                    <a:pt x="19" y="1049"/>
                    <a:pt x="19" y="1049"/>
                    <a:pt x="19" y="1049"/>
                  </a:cubicBezTo>
                  <a:cubicBezTo>
                    <a:pt x="23" y="1050"/>
                    <a:pt x="23" y="1050"/>
                    <a:pt x="23" y="1050"/>
                  </a:cubicBezTo>
                  <a:cubicBezTo>
                    <a:pt x="30" y="1053"/>
                    <a:pt x="30" y="1053"/>
                    <a:pt x="30" y="1053"/>
                  </a:cubicBezTo>
                  <a:cubicBezTo>
                    <a:pt x="34" y="1054"/>
                    <a:pt x="34" y="1054"/>
                    <a:pt x="34" y="1054"/>
                  </a:cubicBezTo>
                  <a:cubicBezTo>
                    <a:pt x="35" y="1052"/>
                    <a:pt x="35" y="1052"/>
                    <a:pt x="35" y="1052"/>
                  </a:cubicBezTo>
                  <a:cubicBezTo>
                    <a:pt x="43" y="1041"/>
                    <a:pt x="43" y="1041"/>
                    <a:pt x="43" y="1041"/>
                  </a:cubicBezTo>
                  <a:cubicBezTo>
                    <a:pt x="35" y="1027"/>
                    <a:pt x="35" y="1027"/>
                    <a:pt x="35" y="1027"/>
                  </a:cubicBezTo>
                  <a:cubicBezTo>
                    <a:pt x="34" y="1024"/>
                    <a:pt x="34" y="1024"/>
                    <a:pt x="34" y="1024"/>
                  </a:cubicBezTo>
                  <a:cubicBezTo>
                    <a:pt x="35" y="1019"/>
                    <a:pt x="35" y="1019"/>
                    <a:pt x="35" y="1019"/>
                  </a:cubicBezTo>
                  <a:cubicBezTo>
                    <a:pt x="38" y="1016"/>
                    <a:pt x="38" y="1016"/>
                    <a:pt x="38" y="1016"/>
                  </a:cubicBezTo>
                  <a:cubicBezTo>
                    <a:pt x="42" y="1017"/>
                    <a:pt x="42" y="1017"/>
                    <a:pt x="42" y="1017"/>
                  </a:cubicBezTo>
                  <a:cubicBezTo>
                    <a:pt x="46" y="1019"/>
                    <a:pt x="46" y="1019"/>
                    <a:pt x="46" y="1019"/>
                  </a:cubicBezTo>
                  <a:cubicBezTo>
                    <a:pt x="50" y="1023"/>
                    <a:pt x="50" y="1023"/>
                    <a:pt x="50" y="1023"/>
                  </a:cubicBezTo>
                  <a:cubicBezTo>
                    <a:pt x="53" y="1025"/>
                    <a:pt x="53" y="1025"/>
                    <a:pt x="53" y="1025"/>
                  </a:cubicBezTo>
                  <a:cubicBezTo>
                    <a:pt x="57" y="1027"/>
                    <a:pt x="57" y="1027"/>
                    <a:pt x="57" y="1027"/>
                  </a:cubicBezTo>
                  <a:cubicBezTo>
                    <a:pt x="61" y="1027"/>
                    <a:pt x="61" y="1027"/>
                    <a:pt x="61" y="1027"/>
                  </a:cubicBezTo>
                  <a:cubicBezTo>
                    <a:pt x="65" y="1026"/>
                    <a:pt x="65" y="1026"/>
                    <a:pt x="65" y="1026"/>
                  </a:cubicBezTo>
                  <a:cubicBezTo>
                    <a:pt x="73" y="1023"/>
                    <a:pt x="73" y="1023"/>
                    <a:pt x="73" y="1023"/>
                  </a:cubicBezTo>
                  <a:cubicBezTo>
                    <a:pt x="74" y="1022"/>
                    <a:pt x="74" y="1022"/>
                    <a:pt x="74" y="1022"/>
                  </a:cubicBezTo>
                  <a:cubicBezTo>
                    <a:pt x="76" y="1020"/>
                    <a:pt x="76" y="1020"/>
                    <a:pt x="76" y="1020"/>
                  </a:cubicBezTo>
                  <a:cubicBezTo>
                    <a:pt x="79" y="1018"/>
                    <a:pt x="79" y="1018"/>
                    <a:pt x="79" y="1018"/>
                  </a:cubicBezTo>
                  <a:cubicBezTo>
                    <a:pt x="82" y="1018"/>
                    <a:pt x="82" y="1018"/>
                    <a:pt x="82" y="1018"/>
                  </a:cubicBezTo>
                  <a:cubicBezTo>
                    <a:pt x="85" y="1019"/>
                    <a:pt x="85" y="1019"/>
                    <a:pt x="85" y="1019"/>
                  </a:cubicBezTo>
                  <a:cubicBezTo>
                    <a:pt x="86" y="1023"/>
                    <a:pt x="86" y="1023"/>
                    <a:pt x="86" y="1023"/>
                  </a:cubicBezTo>
                  <a:cubicBezTo>
                    <a:pt x="84" y="1031"/>
                    <a:pt x="84" y="1031"/>
                    <a:pt x="84" y="1031"/>
                  </a:cubicBezTo>
                  <a:cubicBezTo>
                    <a:pt x="85" y="1035"/>
                    <a:pt x="85" y="1035"/>
                    <a:pt x="85" y="1035"/>
                  </a:cubicBezTo>
                  <a:cubicBezTo>
                    <a:pt x="90" y="1037"/>
                    <a:pt x="90" y="1037"/>
                    <a:pt x="90" y="1037"/>
                  </a:cubicBezTo>
                  <a:cubicBezTo>
                    <a:pt x="96" y="1034"/>
                    <a:pt x="96" y="1034"/>
                    <a:pt x="96" y="1034"/>
                  </a:cubicBezTo>
                  <a:cubicBezTo>
                    <a:pt x="100" y="1028"/>
                    <a:pt x="100" y="1028"/>
                    <a:pt x="100" y="1028"/>
                  </a:cubicBezTo>
                  <a:cubicBezTo>
                    <a:pt x="101" y="1021"/>
                    <a:pt x="101" y="1021"/>
                    <a:pt x="101" y="1021"/>
                  </a:cubicBezTo>
                  <a:cubicBezTo>
                    <a:pt x="100" y="1016"/>
                    <a:pt x="100" y="1016"/>
                    <a:pt x="100" y="1016"/>
                  </a:cubicBezTo>
                  <a:cubicBezTo>
                    <a:pt x="95" y="1009"/>
                    <a:pt x="95" y="1009"/>
                    <a:pt x="95" y="1009"/>
                  </a:cubicBezTo>
                  <a:cubicBezTo>
                    <a:pt x="94" y="1004"/>
                    <a:pt x="94" y="1004"/>
                    <a:pt x="94" y="1004"/>
                  </a:cubicBezTo>
                  <a:cubicBezTo>
                    <a:pt x="94" y="1001"/>
                    <a:pt x="94" y="1001"/>
                    <a:pt x="94" y="1001"/>
                  </a:cubicBezTo>
                  <a:cubicBezTo>
                    <a:pt x="96" y="999"/>
                    <a:pt x="96" y="999"/>
                    <a:pt x="96" y="999"/>
                  </a:cubicBezTo>
                  <a:cubicBezTo>
                    <a:pt x="97" y="999"/>
                    <a:pt x="97" y="999"/>
                    <a:pt x="97" y="999"/>
                  </a:cubicBezTo>
                  <a:cubicBezTo>
                    <a:pt x="99" y="999"/>
                    <a:pt x="99" y="999"/>
                    <a:pt x="99" y="999"/>
                  </a:cubicBezTo>
                  <a:cubicBezTo>
                    <a:pt x="100" y="1001"/>
                    <a:pt x="100" y="1001"/>
                    <a:pt x="100" y="1001"/>
                  </a:cubicBezTo>
                  <a:cubicBezTo>
                    <a:pt x="100" y="1005"/>
                    <a:pt x="100" y="1005"/>
                    <a:pt x="100" y="1005"/>
                  </a:cubicBezTo>
                  <a:cubicBezTo>
                    <a:pt x="101" y="1007"/>
                    <a:pt x="101" y="1007"/>
                    <a:pt x="101" y="1007"/>
                  </a:cubicBezTo>
                  <a:cubicBezTo>
                    <a:pt x="109" y="1013"/>
                    <a:pt x="109" y="1013"/>
                    <a:pt x="109" y="1013"/>
                  </a:cubicBezTo>
                  <a:cubicBezTo>
                    <a:pt x="116" y="1011"/>
                    <a:pt x="116" y="1011"/>
                    <a:pt x="116" y="1011"/>
                  </a:cubicBezTo>
                  <a:cubicBezTo>
                    <a:pt x="124" y="1005"/>
                    <a:pt x="124" y="1005"/>
                    <a:pt x="124" y="1005"/>
                  </a:cubicBezTo>
                  <a:cubicBezTo>
                    <a:pt x="132" y="1002"/>
                    <a:pt x="132" y="1002"/>
                    <a:pt x="132" y="1002"/>
                  </a:cubicBezTo>
                  <a:cubicBezTo>
                    <a:pt x="136" y="1003"/>
                    <a:pt x="136" y="1003"/>
                    <a:pt x="136" y="1003"/>
                  </a:cubicBezTo>
                  <a:cubicBezTo>
                    <a:pt x="141" y="1004"/>
                    <a:pt x="141" y="1004"/>
                    <a:pt x="141" y="1004"/>
                  </a:cubicBezTo>
                  <a:cubicBezTo>
                    <a:pt x="145" y="1007"/>
                    <a:pt x="145" y="1007"/>
                    <a:pt x="145" y="1007"/>
                  </a:cubicBezTo>
                  <a:cubicBezTo>
                    <a:pt x="149" y="1009"/>
                    <a:pt x="149" y="1009"/>
                    <a:pt x="149" y="1009"/>
                  </a:cubicBezTo>
                  <a:cubicBezTo>
                    <a:pt x="153" y="1011"/>
                    <a:pt x="153" y="1011"/>
                    <a:pt x="153" y="1011"/>
                  </a:cubicBezTo>
                  <a:cubicBezTo>
                    <a:pt x="167" y="1015"/>
                    <a:pt x="167" y="1015"/>
                    <a:pt x="167" y="1015"/>
                  </a:cubicBezTo>
                  <a:cubicBezTo>
                    <a:pt x="174" y="1019"/>
                    <a:pt x="174" y="1019"/>
                    <a:pt x="174" y="1019"/>
                  </a:cubicBezTo>
                  <a:cubicBezTo>
                    <a:pt x="176" y="1020"/>
                    <a:pt x="176" y="1020"/>
                    <a:pt x="176" y="1020"/>
                  </a:cubicBezTo>
                  <a:cubicBezTo>
                    <a:pt x="179" y="1020"/>
                    <a:pt x="179" y="1020"/>
                    <a:pt x="179" y="1020"/>
                  </a:cubicBezTo>
                  <a:cubicBezTo>
                    <a:pt x="183" y="1020"/>
                    <a:pt x="183" y="1020"/>
                    <a:pt x="183" y="1020"/>
                  </a:cubicBezTo>
                  <a:cubicBezTo>
                    <a:pt x="185" y="1021"/>
                    <a:pt x="185" y="1021"/>
                    <a:pt x="185" y="1021"/>
                  </a:cubicBezTo>
                  <a:cubicBezTo>
                    <a:pt x="186" y="1023"/>
                    <a:pt x="186" y="1023"/>
                    <a:pt x="186" y="1023"/>
                  </a:cubicBezTo>
                  <a:cubicBezTo>
                    <a:pt x="187" y="1025"/>
                    <a:pt x="187" y="1025"/>
                    <a:pt x="187" y="1025"/>
                  </a:cubicBezTo>
                  <a:cubicBezTo>
                    <a:pt x="189" y="1028"/>
                    <a:pt x="189" y="1028"/>
                    <a:pt x="189" y="1028"/>
                  </a:cubicBezTo>
                  <a:cubicBezTo>
                    <a:pt x="192" y="1031"/>
                    <a:pt x="192" y="1031"/>
                    <a:pt x="192" y="1031"/>
                  </a:cubicBezTo>
                  <a:cubicBezTo>
                    <a:pt x="194" y="1033"/>
                    <a:pt x="194" y="1033"/>
                    <a:pt x="194" y="1033"/>
                  </a:cubicBezTo>
                  <a:cubicBezTo>
                    <a:pt x="196" y="1034"/>
                    <a:pt x="196" y="1034"/>
                    <a:pt x="196" y="1034"/>
                  </a:cubicBezTo>
                  <a:cubicBezTo>
                    <a:pt x="202" y="1029"/>
                    <a:pt x="202" y="1029"/>
                    <a:pt x="202" y="1029"/>
                  </a:cubicBezTo>
                  <a:cubicBezTo>
                    <a:pt x="204" y="1023"/>
                    <a:pt x="204" y="1023"/>
                    <a:pt x="204" y="1023"/>
                  </a:cubicBezTo>
                  <a:cubicBezTo>
                    <a:pt x="208" y="1007"/>
                    <a:pt x="208" y="1007"/>
                    <a:pt x="208" y="1007"/>
                  </a:cubicBezTo>
                  <a:cubicBezTo>
                    <a:pt x="210" y="1003"/>
                    <a:pt x="210" y="1003"/>
                    <a:pt x="210" y="1003"/>
                  </a:cubicBezTo>
                  <a:cubicBezTo>
                    <a:pt x="212" y="1000"/>
                    <a:pt x="212" y="1000"/>
                    <a:pt x="212" y="1000"/>
                  </a:cubicBezTo>
                  <a:cubicBezTo>
                    <a:pt x="214" y="997"/>
                    <a:pt x="214" y="997"/>
                    <a:pt x="214" y="997"/>
                  </a:cubicBezTo>
                  <a:cubicBezTo>
                    <a:pt x="217" y="996"/>
                    <a:pt x="217" y="996"/>
                    <a:pt x="217" y="996"/>
                  </a:cubicBezTo>
                  <a:cubicBezTo>
                    <a:pt x="229" y="993"/>
                    <a:pt x="229" y="993"/>
                    <a:pt x="229" y="993"/>
                  </a:cubicBezTo>
                  <a:cubicBezTo>
                    <a:pt x="231" y="991"/>
                    <a:pt x="231" y="991"/>
                    <a:pt x="231" y="991"/>
                  </a:cubicBezTo>
                  <a:cubicBezTo>
                    <a:pt x="235" y="986"/>
                    <a:pt x="235" y="986"/>
                    <a:pt x="235" y="986"/>
                  </a:cubicBezTo>
                  <a:cubicBezTo>
                    <a:pt x="242" y="980"/>
                    <a:pt x="242" y="980"/>
                    <a:pt x="242" y="980"/>
                  </a:cubicBezTo>
                  <a:cubicBezTo>
                    <a:pt x="248" y="976"/>
                    <a:pt x="248" y="976"/>
                    <a:pt x="248" y="976"/>
                  </a:cubicBezTo>
                  <a:cubicBezTo>
                    <a:pt x="252" y="980"/>
                    <a:pt x="252" y="980"/>
                    <a:pt x="252" y="980"/>
                  </a:cubicBezTo>
                  <a:cubicBezTo>
                    <a:pt x="254" y="987"/>
                    <a:pt x="254" y="987"/>
                    <a:pt x="254" y="987"/>
                  </a:cubicBezTo>
                  <a:cubicBezTo>
                    <a:pt x="259" y="993"/>
                    <a:pt x="259" y="993"/>
                    <a:pt x="259" y="993"/>
                  </a:cubicBezTo>
                  <a:cubicBezTo>
                    <a:pt x="266" y="997"/>
                    <a:pt x="266" y="997"/>
                    <a:pt x="266" y="997"/>
                  </a:cubicBezTo>
                  <a:cubicBezTo>
                    <a:pt x="273" y="997"/>
                    <a:pt x="273" y="997"/>
                    <a:pt x="273" y="997"/>
                  </a:cubicBezTo>
                  <a:cubicBezTo>
                    <a:pt x="281" y="995"/>
                    <a:pt x="281" y="995"/>
                    <a:pt x="281" y="995"/>
                  </a:cubicBezTo>
                  <a:cubicBezTo>
                    <a:pt x="285" y="995"/>
                    <a:pt x="285" y="995"/>
                    <a:pt x="285" y="995"/>
                  </a:cubicBezTo>
                  <a:cubicBezTo>
                    <a:pt x="283" y="1000"/>
                    <a:pt x="283" y="1000"/>
                    <a:pt x="283" y="1000"/>
                  </a:cubicBezTo>
                  <a:cubicBezTo>
                    <a:pt x="283" y="1005"/>
                    <a:pt x="283" y="1005"/>
                    <a:pt x="283" y="1005"/>
                  </a:cubicBezTo>
                  <a:cubicBezTo>
                    <a:pt x="286" y="1007"/>
                    <a:pt x="286" y="1007"/>
                    <a:pt x="286" y="1007"/>
                  </a:cubicBezTo>
                  <a:cubicBezTo>
                    <a:pt x="290" y="1006"/>
                    <a:pt x="290" y="1006"/>
                    <a:pt x="290" y="1006"/>
                  </a:cubicBezTo>
                  <a:cubicBezTo>
                    <a:pt x="294" y="1003"/>
                    <a:pt x="294" y="1003"/>
                    <a:pt x="294" y="1003"/>
                  </a:cubicBezTo>
                  <a:cubicBezTo>
                    <a:pt x="295" y="998"/>
                    <a:pt x="295" y="998"/>
                    <a:pt x="295" y="998"/>
                  </a:cubicBezTo>
                  <a:cubicBezTo>
                    <a:pt x="294" y="993"/>
                    <a:pt x="294" y="993"/>
                    <a:pt x="294" y="993"/>
                  </a:cubicBezTo>
                  <a:cubicBezTo>
                    <a:pt x="295" y="990"/>
                    <a:pt x="295" y="990"/>
                    <a:pt x="295" y="990"/>
                  </a:cubicBezTo>
                  <a:cubicBezTo>
                    <a:pt x="305" y="986"/>
                    <a:pt x="305" y="986"/>
                    <a:pt x="305" y="986"/>
                  </a:cubicBezTo>
                  <a:cubicBezTo>
                    <a:pt x="307" y="983"/>
                    <a:pt x="307" y="983"/>
                    <a:pt x="307" y="983"/>
                  </a:cubicBezTo>
                  <a:cubicBezTo>
                    <a:pt x="308" y="979"/>
                    <a:pt x="308" y="979"/>
                    <a:pt x="308" y="979"/>
                  </a:cubicBezTo>
                  <a:cubicBezTo>
                    <a:pt x="305" y="963"/>
                    <a:pt x="305" y="963"/>
                    <a:pt x="305" y="963"/>
                  </a:cubicBezTo>
                  <a:cubicBezTo>
                    <a:pt x="305" y="958"/>
                    <a:pt x="305" y="958"/>
                    <a:pt x="305" y="958"/>
                  </a:cubicBezTo>
                  <a:cubicBezTo>
                    <a:pt x="308" y="956"/>
                    <a:pt x="308" y="956"/>
                    <a:pt x="308" y="956"/>
                  </a:cubicBezTo>
                  <a:cubicBezTo>
                    <a:pt x="312" y="955"/>
                    <a:pt x="312" y="955"/>
                    <a:pt x="312" y="955"/>
                  </a:cubicBezTo>
                  <a:cubicBezTo>
                    <a:pt x="316" y="953"/>
                    <a:pt x="316" y="953"/>
                    <a:pt x="316" y="953"/>
                  </a:cubicBezTo>
                  <a:cubicBezTo>
                    <a:pt x="319" y="949"/>
                    <a:pt x="319" y="949"/>
                    <a:pt x="319" y="949"/>
                  </a:cubicBezTo>
                  <a:cubicBezTo>
                    <a:pt x="319" y="944"/>
                    <a:pt x="319" y="944"/>
                    <a:pt x="319" y="944"/>
                  </a:cubicBezTo>
                  <a:cubicBezTo>
                    <a:pt x="318" y="941"/>
                    <a:pt x="318" y="941"/>
                    <a:pt x="318" y="941"/>
                  </a:cubicBezTo>
                  <a:cubicBezTo>
                    <a:pt x="314" y="938"/>
                    <a:pt x="314" y="938"/>
                    <a:pt x="314" y="938"/>
                  </a:cubicBezTo>
                  <a:cubicBezTo>
                    <a:pt x="313" y="935"/>
                    <a:pt x="313" y="935"/>
                    <a:pt x="313" y="935"/>
                  </a:cubicBezTo>
                  <a:cubicBezTo>
                    <a:pt x="313" y="933"/>
                    <a:pt x="313" y="933"/>
                    <a:pt x="313" y="933"/>
                  </a:cubicBezTo>
                  <a:cubicBezTo>
                    <a:pt x="316" y="933"/>
                    <a:pt x="316" y="933"/>
                    <a:pt x="316" y="933"/>
                  </a:cubicBezTo>
                  <a:cubicBezTo>
                    <a:pt x="318" y="934"/>
                    <a:pt x="318" y="934"/>
                    <a:pt x="318" y="934"/>
                  </a:cubicBezTo>
                  <a:cubicBezTo>
                    <a:pt x="319" y="935"/>
                    <a:pt x="319" y="935"/>
                    <a:pt x="319" y="935"/>
                  </a:cubicBezTo>
                  <a:cubicBezTo>
                    <a:pt x="320" y="937"/>
                    <a:pt x="320" y="937"/>
                    <a:pt x="320" y="937"/>
                  </a:cubicBezTo>
                  <a:cubicBezTo>
                    <a:pt x="323" y="937"/>
                    <a:pt x="323" y="937"/>
                    <a:pt x="323" y="937"/>
                  </a:cubicBezTo>
                  <a:cubicBezTo>
                    <a:pt x="327" y="936"/>
                    <a:pt x="327" y="936"/>
                    <a:pt x="327" y="936"/>
                  </a:cubicBezTo>
                  <a:cubicBezTo>
                    <a:pt x="335" y="932"/>
                    <a:pt x="335" y="932"/>
                    <a:pt x="335" y="932"/>
                  </a:cubicBezTo>
                  <a:cubicBezTo>
                    <a:pt x="338" y="928"/>
                    <a:pt x="338" y="928"/>
                    <a:pt x="338" y="928"/>
                  </a:cubicBezTo>
                  <a:cubicBezTo>
                    <a:pt x="336" y="926"/>
                    <a:pt x="336" y="926"/>
                    <a:pt x="336" y="926"/>
                  </a:cubicBezTo>
                  <a:cubicBezTo>
                    <a:pt x="332" y="925"/>
                    <a:pt x="332" y="925"/>
                    <a:pt x="332" y="925"/>
                  </a:cubicBezTo>
                  <a:cubicBezTo>
                    <a:pt x="328" y="923"/>
                    <a:pt x="328" y="923"/>
                    <a:pt x="328" y="923"/>
                  </a:cubicBezTo>
                  <a:cubicBezTo>
                    <a:pt x="325" y="919"/>
                    <a:pt x="325" y="919"/>
                    <a:pt x="325" y="919"/>
                  </a:cubicBezTo>
                  <a:cubicBezTo>
                    <a:pt x="327" y="917"/>
                    <a:pt x="327" y="917"/>
                    <a:pt x="327" y="917"/>
                  </a:cubicBezTo>
                  <a:cubicBezTo>
                    <a:pt x="331" y="917"/>
                    <a:pt x="331" y="917"/>
                    <a:pt x="331" y="917"/>
                  </a:cubicBezTo>
                  <a:cubicBezTo>
                    <a:pt x="335" y="918"/>
                    <a:pt x="335" y="918"/>
                    <a:pt x="335" y="918"/>
                  </a:cubicBezTo>
                  <a:cubicBezTo>
                    <a:pt x="346" y="925"/>
                    <a:pt x="346" y="925"/>
                    <a:pt x="346" y="925"/>
                  </a:cubicBezTo>
                  <a:cubicBezTo>
                    <a:pt x="348" y="928"/>
                    <a:pt x="348" y="928"/>
                    <a:pt x="348" y="928"/>
                  </a:cubicBezTo>
                  <a:cubicBezTo>
                    <a:pt x="349" y="938"/>
                    <a:pt x="349" y="938"/>
                    <a:pt x="349" y="938"/>
                  </a:cubicBezTo>
                  <a:cubicBezTo>
                    <a:pt x="349" y="942"/>
                    <a:pt x="349" y="942"/>
                    <a:pt x="349" y="942"/>
                  </a:cubicBezTo>
                  <a:cubicBezTo>
                    <a:pt x="352" y="945"/>
                    <a:pt x="352" y="945"/>
                    <a:pt x="352" y="945"/>
                  </a:cubicBezTo>
                  <a:cubicBezTo>
                    <a:pt x="355" y="947"/>
                    <a:pt x="355" y="947"/>
                    <a:pt x="355" y="947"/>
                  </a:cubicBezTo>
                  <a:cubicBezTo>
                    <a:pt x="363" y="951"/>
                    <a:pt x="363" y="951"/>
                    <a:pt x="363" y="951"/>
                  </a:cubicBezTo>
                  <a:cubicBezTo>
                    <a:pt x="367" y="953"/>
                    <a:pt x="367" y="953"/>
                    <a:pt x="367" y="953"/>
                  </a:cubicBezTo>
                  <a:cubicBezTo>
                    <a:pt x="371" y="954"/>
                    <a:pt x="371" y="954"/>
                    <a:pt x="371" y="954"/>
                  </a:cubicBezTo>
                  <a:cubicBezTo>
                    <a:pt x="381" y="954"/>
                    <a:pt x="381" y="954"/>
                    <a:pt x="381" y="954"/>
                  </a:cubicBezTo>
                  <a:cubicBezTo>
                    <a:pt x="385" y="954"/>
                    <a:pt x="385" y="954"/>
                    <a:pt x="385" y="954"/>
                  </a:cubicBezTo>
                  <a:cubicBezTo>
                    <a:pt x="394" y="961"/>
                    <a:pt x="394" y="961"/>
                    <a:pt x="394" y="961"/>
                  </a:cubicBezTo>
                  <a:cubicBezTo>
                    <a:pt x="398" y="964"/>
                    <a:pt x="398" y="964"/>
                    <a:pt x="398" y="964"/>
                  </a:cubicBezTo>
                  <a:cubicBezTo>
                    <a:pt x="400" y="962"/>
                    <a:pt x="400" y="962"/>
                    <a:pt x="400" y="962"/>
                  </a:cubicBezTo>
                  <a:cubicBezTo>
                    <a:pt x="401" y="958"/>
                    <a:pt x="401" y="958"/>
                    <a:pt x="401" y="958"/>
                  </a:cubicBezTo>
                  <a:cubicBezTo>
                    <a:pt x="405" y="955"/>
                    <a:pt x="405" y="955"/>
                    <a:pt x="405" y="955"/>
                  </a:cubicBezTo>
                  <a:cubicBezTo>
                    <a:pt x="415" y="953"/>
                    <a:pt x="415" y="953"/>
                    <a:pt x="415" y="953"/>
                  </a:cubicBezTo>
                  <a:cubicBezTo>
                    <a:pt x="417" y="951"/>
                    <a:pt x="417" y="951"/>
                    <a:pt x="417" y="951"/>
                  </a:cubicBezTo>
                  <a:cubicBezTo>
                    <a:pt x="418" y="949"/>
                    <a:pt x="418" y="949"/>
                    <a:pt x="418" y="949"/>
                  </a:cubicBezTo>
                  <a:cubicBezTo>
                    <a:pt x="420" y="947"/>
                    <a:pt x="420" y="947"/>
                    <a:pt x="420" y="947"/>
                  </a:cubicBezTo>
                  <a:cubicBezTo>
                    <a:pt x="421" y="944"/>
                    <a:pt x="421" y="944"/>
                    <a:pt x="421" y="944"/>
                  </a:cubicBezTo>
                  <a:cubicBezTo>
                    <a:pt x="422" y="938"/>
                    <a:pt x="422" y="938"/>
                    <a:pt x="422" y="938"/>
                  </a:cubicBezTo>
                  <a:cubicBezTo>
                    <a:pt x="421" y="914"/>
                    <a:pt x="421" y="914"/>
                    <a:pt x="421" y="914"/>
                  </a:cubicBezTo>
                  <a:cubicBezTo>
                    <a:pt x="421" y="909"/>
                    <a:pt x="421" y="909"/>
                    <a:pt x="421" y="909"/>
                  </a:cubicBezTo>
                  <a:cubicBezTo>
                    <a:pt x="422" y="903"/>
                    <a:pt x="422" y="903"/>
                    <a:pt x="422" y="903"/>
                  </a:cubicBezTo>
                  <a:cubicBezTo>
                    <a:pt x="424" y="899"/>
                    <a:pt x="424" y="899"/>
                    <a:pt x="424" y="899"/>
                  </a:cubicBezTo>
                  <a:cubicBezTo>
                    <a:pt x="427" y="896"/>
                    <a:pt x="427" y="896"/>
                    <a:pt x="427" y="896"/>
                  </a:cubicBezTo>
                  <a:cubicBezTo>
                    <a:pt x="429" y="894"/>
                    <a:pt x="429" y="894"/>
                    <a:pt x="429" y="894"/>
                  </a:cubicBezTo>
                  <a:cubicBezTo>
                    <a:pt x="431" y="883"/>
                    <a:pt x="431" y="883"/>
                    <a:pt x="431" y="883"/>
                  </a:cubicBezTo>
                  <a:cubicBezTo>
                    <a:pt x="434" y="880"/>
                    <a:pt x="434" y="880"/>
                    <a:pt x="434" y="880"/>
                  </a:cubicBezTo>
                  <a:cubicBezTo>
                    <a:pt x="436" y="880"/>
                    <a:pt x="436" y="880"/>
                    <a:pt x="436" y="880"/>
                  </a:cubicBezTo>
                  <a:cubicBezTo>
                    <a:pt x="438" y="880"/>
                    <a:pt x="438" y="880"/>
                    <a:pt x="438" y="880"/>
                  </a:cubicBezTo>
                  <a:cubicBezTo>
                    <a:pt x="441" y="881"/>
                    <a:pt x="441" y="881"/>
                    <a:pt x="441" y="881"/>
                  </a:cubicBezTo>
                  <a:cubicBezTo>
                    <a:pt x="442" y="881"/>
                    <a:pt x="442" y="881"/>
                    <a:pt x="442" y="881"/>
                  </a:cubicBezTo>
                  <a:cubicBezTo>
                    <a:pt x="443" y="883"/>
                    <a:pt x="443" y="883"/>
                    <a:pt x="443" y="883"/>
                  </a:cubicBezTo>
                  <a:cubicBezTo>
                    <a:pt x="445" y="883"/>
                    <a:pt x="445" y="883"/>
                    <a:pt x="445" y="883"/>
                  </a:cubicBezTo>
                  <a:cubicBezTo>
                    <a:pt x="452" y="880"/>
                    <a:pt x="452" y="880"/>
                    <a:pt x="452" y="880"/>
                  </a:cubicBezTo>
                  <a:cubicBezTo>
                    <a:pt x="456" y="877"/>
                    <a:pt x="456" y="877"/>
                    <a:pt x="456" y="877"/>
                  </a:cubicBezTo>
                  <a:cubicBezTo>
                    <a:pt x="462" y="871"/>
                    <a:pt x="462" y="871"/>
                    <a:pt x="462" y="871"/>
                  </a:cubicBezTo>
                  <a:cubicBezTo>
                    <a:pt x="465" y="862"/>
                    <a:pt x="465" y="862"/>
                    <a:pt x="465" y="862"/>
                  </a:cubicBezTo>
                  <a:cubicBezTo>
                    <a:pt x="467" y="840"/>
                    <a:pt x="467" y="840"/>
                    <a:pt x="467" y="840"/>
                  </a:cubicBezTo>
                  <a:cubicBezTo>
                    <a:pt x="472" y="832"/>
                    <a:pt x="472" y="832"/>
                    <a:pt x="472" y="832"/>
                  </a:cubicBezTo>
                  <a:cubicBezTo>
                    <a:pt x="476" y="831"/>
                    <a:pt x="476" y="831"/>
                    <a:pt x="476" y="831"/>
                  </a:cubicBezTo>
                  <a:cubicBezTo>
                    <a:pt x="484" y="829"/>
                    <a:pt x="484" y="829"/>
                    <a:pt x="484" y="829"/>
                  </a:cubicBezTo>
                  <a:cubicBezTo>
                    <a:pt x="486" y="826"/>
                    <a:pt x="486" y="826"/>
                    <a:pt x="486" y="826"/>
                  </a:cubicBezTo>
                  <a:cubicBezTo>
                    <a:pt x="489" y="821"/>
                    <a:pt x="489" y="821"/>
                    <a:pt x="489" y="821"/>
                  </a:cubicBezTo>
                  <a:cubicBezTo>
                    <a:pt x="491" y="818"/>
                    <a:pt x="491" y="818"/>
                    <a:pt x="491" y="818"/>
                  </a:cubicBezTo>
                  <a:cubicBezTo>
                    <a:pt x="500" y="809"/>
                    <a:pt x="500" y="809"/>
                    <a:pt x="500" y="809"/>
                  </a:cubicBezTo>
                  <a:cubicBezTo>
                    <a:pt x="503" y="805"/>
                    <a:pt x="503" y="805"/>
                    <a:pt x="503" y="805"/>
                  </a:cubicBezTo>
                  <a:cubicBezTo>
                    <a:pt x="503" y="800"/>
                    <a:pt x="503" y="800"/>
                    <a:pt x="503" y="800"/>
                  </a:cubicBezTo>
                  <a:cubicBezTo>
                    <a:pt x="498" y="791"/>
                    <a:pt x="498" y="791"/>
                    <a:pt x="498" y="791"/>
                  </a:cubicBezTo>
                  <a:cubicBezTo>
                    <a:pt x="494" y="776"/>
                    <a:pt x="494" y="776"/>
                    <a:pt x="494" y="776"/>
                  </a:cubicBezTo>
                  <a:cubicBezTo>
                    <a:pt x="492" y="773"/>
                    <a:pt x="492" y="773"/>
                    <a:pt x="492" y="773"/>
                  </a:cubicBezTo>
                  <a:cubicBezTo>
                    <a:pt x="490" y="768"/>
                    <a:pt x="490" y="768"/>
                    <a:pt x="490" y="768"/>
                  </a:cubicBezTo>
                  <a:cubicBezTo>
                    <a:pt x="489" y="764"/>
                    <a:pt x="489" y="764"/>
                    <a:pt x="489" y="764"/>
                  </a:cubicBezTo>
                  <a:cubicBezTo>
                    <a:pt x="493" y="761"/>
                    <a:pt x="493" y="761"/>
                    <a:pt x="493" y="761"/>
                  </a:cubicBezTo>
                  <a:cubicBezTo>
                    <a:pt x="514" y="756"/>
                    <a:pt x="514" y="756"/>
                    <a:pt x="514" y="756"/>
                  </a:cubicBezTo>
                  <a:cubicBezTo>
                    <a:pt x="527" y="755"/>
                    <a:pt x="527" y="755"/>
                    <a:pt x="527" y="755"/>
                  </a:cubicBezTo>
                  <a:cubicBezTo>
                    <a:pt x="530" y="756"/>
                    <a:pt x="530" y="756"/>
                    <a:pt x="530" y="756"/>
                  </a:cubicBezTo>
                  <a:cubicBezTo>
                    <a:pt x="538" y="763"/>
                    <a:pt x="538" y="763"/>
                    <a:pt x="538" y="763"/>
                  </a:cubicBezTo>
                  <a:cubicBezTo>
                    <a:pt x="542" y="765"/>
                    <a:pt x="542" y="765"/>
                    <a:pt x="542" y="765"/>
                  </a:cubicBezTo>
                  <a:cubicBezTo>
                    <a:pt x="550" y="762"/>
                    <a:pt x="550" y="762"/>
                    <a:pt x="550" y="762"/>
                  </a:cubicBezTo>
                  <a:cubicBezTo>
                    <a:pt x="575" y="741"/>
                    <a:pt x="575" y="741"/>
                    <a:pt x="575" y="741"/>
                  </a:cubicBezTo>
                  <a:cubicBezTo>
                    <a:pt x="587" y="734"/>
                    <a:pt x="587" y="734"/>
                    <a:pt x="587" y="734"/>
                  </a:cubicBezTo>
                  <a:cubicBezTo>
                    <a:pt x="593" y="732"/>
                    <a:pt x="593" y="732"/>
                    <a:pt x="593" y="732"/>
                  </a:cubicBezTo>
                  <a:cubicBezTo>
                    <a:pt x="609" y="732"/>
                    <a:pt x="609" y="732"/>
                    <a:pt x="609" y="732"/>
                  </a:cubicBezTo>
                  <a:cubicBezTo>
                    <a:pt x="612" y="730"/>
                    <a:pt x="612" y="730"/>
                    <a:pt x="612" y="730"/>
                  </a:cubicBezTo>
                  <a:cubicBezTo>
                    <a:pt x="608" y="722"/>
                    <a:pt x="608" y="722"/>
                    <a:pt x="608" y="722"/>
                  </a:cubicBezTo>
                  <a:lnTo>
                    <a:pt x="609" y="71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31"/>
            <p:cNvSpPr>
              <a:spLocks/>
            </p:cNvSpPr>
            <p:nvPr/>
          </p:nvSpPr>
          <p:spPr bwMode="auto">
            <a:xfrm>
              <a:off x="5816601" y="2678113"/>
              <a:ext cx="539750" cy="936625"/>
            </a:xfrm>
            <a:custGeom>
              <a:avLst/>
              <a:gdLst>
                <a:gd name="T0" fmla="*/ 790 w 801"/>
                <a:gd name="T1" fmla="*/ 866 h 1389"/>
                <a:gd name="T2" fmla="*/ 763 w 801"/>
                <a:gd name="T3" fmla="*/ 834 h 1389"/>
                <a:gd name="T4" fmla="*/ 769 w 801"/>
                <a:gd name="T5" fmla="*/ 777 h 1389"/>
                <a:gd name="T6" fmla="*/ 682 w 801"/>
                <a:gd name="T7" fmla="*/ 111 h 1389"/>
                <a:gd name="T8" fmla="*/ 664 w 801"/>
                <a:gd name="T9" fmla="*/ 92 h 1389"/>
                <a:gd name="T10" fmla="*/ 642 w 801"/>
                <a:gd name="T11" fmla="*/ 34 h 1389"/>
                <a:gd name="T12" fmla="*/ 119 w 801"/>
                <a:gd name="T13" fmla="*/ 46 h 1389"/>
                <a:gd name="T14" fmla="*/ 118 w 801"/>
                <a:gd name="T15" fmla="*/ 46 h 1389"/>
                <a:gd name="T16" fmla="*/ 154 w 801"/>
                <a:gd name="T17" fmla="*/ 77 h 1389"/>
                <a:gd name="T18" fmla="*/ 182 w 801"/>
                <a:gd name="T19" fmla="*/ 118 h 1389"/>
                <a:gd name="T20" fmla="*/ 215 w 801"/>
                <a:gd name="T21" fmla="*/ 140 h 1389"/>
                <a:gd name="T22" fmla="*/ 217 w 801"/>
                <a:gd name="T23" fmla="*/ 208 h 1389"/>
                <a:gd name="T24" fmla="*/ 194 w 801"/>
                <a:gd name="T25" fmla="*/ 242 h 1389"/>
                <a:gd name="T26" fmla="*/ 193 w 801"/>
                <a:gd name="T27" fmla="*/ 267 h 1389"/>
                <a:gd name="T28" fmla="*/ 147 w 801"/>
                <a:gd name="T29" fmla="*/ 295 h 1389"/>
                <a:gd name="T30" fmla="*/ 60 w 801"/>
                <a:gd name="T31" fmla="*/ 355 h 1389"/>
                <a:gd name="T32" fmla="*/ 86 w 801"/>
                <a:gd name="T33" fmla="*/ 399 h 1389"/>
                <a:gd name="T34" fmla="*/ 68 w 801"/>
                <a:gd name="T35" fmla="*/ 477 h 1389"/>
                <a:gd name="T36" fmla="*/ 34 w 801"/>
                <a:gd name="T37" fmla="*/ 524 h 1389"/>
                <a:gd name="T38" fmla="*/ 20 w 801"/>
                <a:gd name="T39" fmla="*/ 552 h 1389"/>
                <a:gd name="T40" fmla="*/ 12 w 801"/>
                <a:gd name="T41" fmla="*/ 589 h 1389"/>
                <a:gd name="T42" fmla="*/ 10 w 801"/>
                <a:gd name="T43" fmla="*/ 685 h 1389"/>
                <a:gd name="T44" fmla="*/ 20 w 801"/>
                <a:gd name="T45" fmla="*/ 713 h 1389"/>
                <a:gd name="T46" fmla="*/ 34 w 801"/>
                <a:gd name="T47" fmla="*/ 739 h 1389"/>
                <a:gd name="T48" fmla="*/ 104 w 801"/>
                <a:gd name="T49" fmla="*/ 812 h 1389"/>
                <a:gd name="T50" fmla="*/ 172 w 801"/>
                <a:gd name="T51" fmla="*/ 880 h 1389"/>
                <a:gd name="T52" fmla="*/ 178 w 801"/>
                <a:gd name="T53" fmla="*/ 906 h 1389"/>
                <a:gd name="T54" fmla="*/ 214 w 801"/>
                <a:gd name="T55" fmla="*/ 942 h 1389"/>
                <a:gd name="T56" fmla="*/ 283 w 801"/>
                <a:gd name="T57" fmla="*/ 939 h 1389"/>
                <a:gd name="T58" fmla="*/ 284 w 801"/>
                <a:gd name="T59" fmla="*/ 980 h 1389"/>
                <a:gd name="T60" fmla="*/ 257 w 801"/>
                <a:gd name="T61" fmla="*/ 1086 h 1389"/>
                <a:gd name="T62" fmla="*/ 285 w 801"/>
                <a:gd name="T63" fmla="*/ 1124 h 1389"/>
                <a:gd name="T64" fmla="*/ 324 w 801"/>
                <a:gd name="T65" fmla="*/ 1153 h 1389"/>
                <a:gd name="T66" fmla="*/ 391 w 801"/>
                <a:gd name="T67" fmla="*/ 1186 h 1389"/>
                <a:gd name="T68" fmla="*/ 439 w 801"/>
                <a:gd name="T69" fmla="*/ 1231 h 1389"/>
                <a:gd name="T70" fmla="*/ 453 w 801"/>
                <a:gd name="T71" fmla="*/ 1273 h 1389"/>
                <a:gd name="T72" fmla="*/ 454 w 801"/>
                <a:gd name="T73" fmla="*/ 1327 h 1389"/>
                <a:gd name="T74" fmla="*/ 479 w 801"/>
                <a:gd name="T75" fmla="*/ 1366 h 1389"/>
                <a:gd name="T76" fmla="*/ 502 w 801"/>
                <a:gd name="T77" fmla="*/ 1378 h 1389"/>
                <a:gd name="T78" fmla="*/ 507 w 801"/>
                <a:gd name="T79" fmla="*/ 1372 h 1389"/>
                <a:gd name="T80" fmla="*/ 521 w 801"/>
                <a:gd name="T81" fmla="*/ 1389 h 1389"/>
                <a:gd name="T82" fmla="*/ 521 w 801"/>
                <a:gd name="T83" fmla="*/ 1369 h 1389"/>
                <a:gd name="T84" fmla="*/ 571 w 801"/>
                <a:gd name="T85" fmla="*/ 1325 h 1389"/>
                <a:gd name="T86" fmla="*/ 660 w 801"/>
                <a:gd name="T87" fmla="*/ 1321 h 1389"/>
                <a:gd name="T88" fmla="*/ 656 w 801"/>
                <a:gd name="T89" fmla="*/ 1267 h 1389"/>
                <a:gd name="T90" fmla="*/ 719 w 801"/>
                <a:gd name="T91" fmla="*/ 1224 h 1389"/>
                <a:gd name="T92" fmla="*/ 720 w 801"/>
                <a:gd name="T93" fmla="*/ 1180 h 1389"/>
                <a:gd name="T94" fmla="*/ 713 w 801"/>
                <a:gd name="T95" fmla="*/ 1160 h 1389"/>
                <a:gd name="T96" fmla="*/ 709 w 801"/>
                <a:gd name="T97" fmla="*/ 1142 h 1389"/>
                <a:gd name="T98" fmla="*/ 719 w 801"/>
                <a:gd name="T99" fmla="*/ 1125 h 1389"/>
                <a:gd name="T100" fmla="*/ 720 w 801"/>
                <a:gd name="T101" fmla="*/ 1101 h 1389"/>
                <a:gd name="T102" fmla="*/ 723 w 801"/>
                <a:gd name="T103" fmla="*/ 1087 h 1389"/>
                <a:gd name="T104" fmla="*/ 727 w 801"/>
                <a:gd name="T105" fmla="*/ 1067 h 1389"/>
                <a:gd name="T106" fmla="*/ 727 w 801"/>
                <a:gd name="T107" fmla="*/ 1051 h 1389"/>
                <a:gd name="T108" fmla="*/ 740 w 801"/>
                <a:gd name="T109" fmla="*/ 1039 h 1389"/>
                <a:gd name="T110" fmla="*/ 749 w 801"/>
                <a:gd name="T111" fmla="*/ 1039 h 1389"/>
                <a:gd name="T112" fmla="*/ 758 w 801"/>
                <a:gd name="T113" fmla="*/ 1016 h 1389"/>
                <a:gd name="T114" fmla="*/ 773 w 801"/>
                <a:gd name="T115" fmla="*/ 990 h 1389"/>
                <a:gd name="T116" fmla="*/ 782 w 801"/>
                <a:gd name="T117" fmla="*/ 979 h 1389"/>
                <a:gd name="T118" fmla="*/ 783 w 801"/>
                <a:gd name="T119" fmla="*/ 959 h 1389"/>
                <a:gd name="T120" fmla="*/ 792 w 801"/>
                <a:gd name="T121" fmla="*/ 938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1" h="1389">
                  <a:moveTo>
                    <a:pt x="798" y="907"/>
                  </a:moveTo>
                  <a:cubicBezTo>
                    <a:pt x="792" y="898"/>
                    <a:pt x="792" y="898"/>
                    <a:pt x="792" y="898"/>
                  </a:cubicBezTo>
                  <a:cubicBezTo>
                    <a:pt x="789" y="889"/>
                    <a:pt x="789" y="889"/>
                    <a:pt x="789" y="889"/>
                  </a:cubicBezTo>
                  <a:cubicBezTo>
                    <a:pt x="790" y="886"/>
                    <a:pt x="790" y="886"/>
                    <a:pt x="790" y="886"/>
                  </a:cubicBezTo>
                  <a:cubicBezTo>
                    <a:pt x="792" y="882"/>
                    <a:pt x="792" y="882"/>
                    <a:pt x="792" y="882"/>
                  </a:cubicBezTo>
                  <a:cubicBezTo>
                    <a:pt x="792" y="879"/>
                    <a:pt x="792" y="879"/>
                    <a:pt x="792" y="879"/>
                  </a:cubicBezTo>
                  <a:cubicBezTo>
                    <a:pt x="791" y="869"/>
                    <a:pt x="791" y="869"/>
                    <a:pt x="791" y="869"/>
                  </a:cubicBezTo>
                  <a:cubicBezTo>
                    <a:pt x="790" y="866"/>
                    <a:pt x="790" y="866"/>
                    <a:pt x="790" y="866"/>
                  </a:cubicBezTo>
                  <a:cubicBezTo>
                    <a:pt x="783" y="862"/>
                    <a:pt x="783" y="862"/>
                    <a:pt x="783" y="862"/>
                  </a:cubicBezTo>
                  <a:cubicBezTo>
                    <a:pt x="781" y="859"/>
                    <a:pt x="781" y="859"/>
                    <a:pt x="781" y="859"/>
                  </a:cubicBezTo>
                  <a:cubicBezTo>
                    <a:pt x="779" y="855"/>
                    <a:pt x="779" y="855"/>
                    <a:pt x="779" y="855"/>
                  </a:cubicBezTo>
                  <a:cubicBezTo>
                    <a:pt x="776" y="846"/>
                    <a:pt x="776" y="846"/>
                    <a:pt x="776" y="846"/>
                  </a:cubicBezTo>
                  <a:cubicBezTo>
                    <a:pt x="774" y="842"/>
                    <a:pt x="774" y="842"/>
                    <a:pt x="774" y="842"/>
                  </a:cubicBezTo>
                  <a:cubicBezTo>
                    <a:pt x="767" y="837"/>
                    <a:pt x="767" y="837"/>
                    <a:pt x="767" y="837"/>
                  </a:cubicBezTo>
                  <a:cubicBezTo>
                    <a:pt x="764" y="835"/>
                    <a:pt x="764" y="835"/>
                    <a:pt x="764" y="835"/>
                  </a:cubicBezTo>
                  <a:cubicBezTo>
                    <a:pt x="763" y="834"/>
                    <a:pt x="763" y="834"/>
                    <a:pt x="763" y="834"/>
                  </a:cubicBezTo>
                  <a:cubicBezTo>
                    <a:pt x="762" y="832"/>
                    <a:pt x="762" y="832"/>
                    <a:pt x="762" y="832"/>
                  </a:cubicBezTo>
                  <a:cubicBezTo>
                    <a:pt x="761" y="823"/>
                    <a:pt x="761" y="823"/>
                    <a:pt x="761" y="823"/>
                  </a:cubicBezTo>
                  <a:cubicBezTo>
                    <a:pt x="772" y="809"/>
                    <a:pt x="772" y="809"/>
                    <a:pt x="772" y="809"/>
                  </a:cubicBezTo>
                  <a:cubicBezTo>
                    <a:pt x="771" y="799"/>
                    <a:pt x="771" y="799"/>
                    <a:pt x="771" y="799"/>
                  </a:cubicBezTo>
                  <a:cubicBezTo>
                    <a:pt x="766" y="791"/>
                    <a:pt x="766" y="791"/>
                    <a:pt x="766" y="791"/>
                  </a:cubicBezTo>
                  <a:cubicBezTo>
                    <a:pt x="765" y="787"/>
                    <a:pt x="765" y="787"/>
                    <a:pt x="765" y="787"/>
                  </a:cubicBezTo>
                  <a:cubicBezTo>
                    <a:pt x="766" y="781"/>
                    <a:pt x="766" y="781"/>
                    <a:pt x="766" y="781"/>
                  </a:cubicBezTo>
                  <a:cubicBezTo>
                    <a:pt x="769" y="777"/>
                    <a:pt x="769" y="777"/>
                    <a:pt x="769" y="777"/>
                  </a:cubicBezTo>
                  <a:cubicBezTo>
                    <a:pt x="780" y="771"/>
                    <a:pt x="780" y="771"/>
                    <a:pt x="780" y="771"/>
                  </a:cubicBezTo>
                  <a:cubicBezTo>
                    <a:pt x="780" y="769"/>
                    <a:pt x="780" y="769"/>
                    <a:pt x="780" y="769"/>
                  </a:cubicBezTo>
                  <a:cubicBezTo>
                    <a:pt x="759" y="574"/>
                    <a:pt x="738" y="379"/>
                    <a:pt x="716" y="184"/>
                  </a:cubicBezTo>
                  <a:cubicBezTo>
                    <a:pt x="704" y="170"/>
                    <a:pt x="704" y="170"/>
                    <a:pt x="704" y="170"/>
                  </a:cubicBezTo>
                  <a:cubicBezTo>
                    <a:pt x="700" y="162"/>
                    <a:pt x="700" y="162"/>
                    <a:pt x="700" y="162"/>
                  </a:cubicBezTo>
                  <a:cubicBezTo>
                    <a:pt x="693" y="145"/>
                    <a:pt x="693" y="145"/>
                    <a:pt x="693" y="145"/>
                  </a:cubicBezTo>
                  <a:cubicBezTo>
                    <a:pt x="687" y="133"/>
                    <a:pt x="687" y="133"/>
                    <a:pt x="687" y="133"/>
                  </a:cubicBezTo>
                  <a:cubicBezTo>
                    <a:pt x="682" y="111"/>
                    <a:pt x="682" y="111"/>
                    <a:pt x="682" y="111"/>
                  </a:cubicBezTo>
                  <a:cubicBezTo>
                    <a:pt x="680" y="106"/>
                    <a:pt x="680" y="106"/>
                    <a:pt x="680" y="106"/>
                  </a:cubicBezTo>
                  <a:cubicBezTo>
                    <a:pt x="678" y="102"/>
                    <a:pt x="678" y="102"/>
                    <a:pt x="678" y="102"/>
                  </a:cubicBezTo>
                  <a:cubicBezTo>
                    <a:pt x="677" y="100"/>
                    <a:pt x="677" y="100"/>
                    <a:pt x="677" y="100"/>
                  </a:cubicBezTo>
                  <a:cubicBezTo>
                    <a:pt x="675" y="99"/>
                    <a:pt x="675" y="99"/>
                    <a:pt x="675" y="99"/>
                  </a:cubicBezTo>
                  <a:cubicBezTo>
                    <a:pt x="668" y="96"/>
                    <a:pt x="668" y="96"/>
                    <a:pt x="668" y="96"/>
                  </a:cubicBezTo>
                  <a:cubicBezTo>
                    <a:pt x="667" y="95"/>
                    <a:pt x="667" y="95"/>
                    <a:pt x="667" y="95"/>
                  </a:cubicBezTo>
                  <a:cubicBezTo>
                    <a:pt x="666" y="94"/>
                    <a:pt x="666" y="94"/>
                    <a:pt x="666" y="94"/>
                  </a:cubicBezTo>
                  <a:cubicBezTo>
                    <a:pt x="664" y="92"/>
                    <a:pt x="664" y="92"/>
                    <a:pt x="664" y="92"/>
                  </a:cubicBezTo>
                  <a:cubicBezTo>
                    <a:pt x="662" y="90"/>
                    <a:pt x="662" y="90"/>
                    <a:pt x="662" y="90"/>
                  </a:cubicBezTo>
                  <a:cubicBezTo>
                    <a:pt x="661" y="87"/>
                    <a:pt x="661" y="87"/>
                    <a:pt x="661" y="87"/>
                  </a:cubicBezTo>
                  <a:cubicBezTo>
                    <a:pt x="661" y="85"/>
                    <a:pt x="661" y="85"/>
                    <a:pt x="661" y="85"/>
                  </a:cubicBezTo>
                  <a:cubicBezTo>
                    <a:pt x="659" y="82"/>
                    <a:pt x="659" y="82"/>
                    <a:pt x="659" y="82"/>
                  </a:cubicBezTo>
                  <a:cubicBezTo>
                    <a:pt x="652" y="71"/>
                    <a:pt x="652" y="71"/>
                    <a:pt x="652" y="71"/>
                  </a:cubicBezTo>
                  <a:cubicBezTo>
                    <a:pt x="648" y="62"/>
                    <a:pt x="648" y="62"/>
                    <a:pt x="648" y="62"/>
                  </a:cubicBezTo>
                  <a:cubicBezTo>
                    <a:pt x="645" y="53"/>
                    <a:pt x="645" y="53"/>
                    <a:pt x="645" y="53"/>
                  </a:cubicBezTo>
                  <a:cubicBezTo>
                    <a:pt x="642" y="34"/>
                    <a:pt x="642" y="34"/>
                    <a:pt x="642" y="34"/>
                  </a:cubicBezTo>
                  <a:cubicBezTo>
                    <a:pt x="642" y="31"/>
                    <a:pt x="642" y="31"/>
                    <a:pt x="642" y="31"/>
                  </a:cubicBezTo>
                  <a:cubicBezTo>
                    <a:pt x="643" y="29"/>
                    <a:pt x="643" y="29"/>
                    <a:pt x="643" y="29"/>
                  </a:cubicBezTo>
                  <a:cubicBezTo>
                    <a:pt x="643" y="28"/>
                    <a:pt x="643" y="28"/>
                    <a:pt x="643" y="28"/>
                  </a:cubicBezTo>
                  <a:cubicBezTo>
                    <a:pt x="644" y="26"/>
                    <a:pt x="644" y="26"/>
                    <a:pt x="644" y="26"/>
                  </a:cubicBezTo>
                  <a:cubicBezTo>
                    <a:pt x="643" y="2"/>
                    <a:pt x="643" y="2"/>
                    <a:pt x="643" y="2"/>
                  </a:cubicBezTo>
                  <a:cubicBezTo>
                    <a:pt x="642" y="0"/>
                    <a:pt x="642" y="0"/>
                    <a:pt x="642" y="0"/>
                  </a:cubicBezTo>
                  <a:cubicBezTo>
                    <a:pt x="468" y="17"/>
                    <a:pt x="294" y="33"/>
                    <a:pt x="119" y="46"/>
                  </a:cubicBezTo>
                  <a:cubicBezTo>
                    <a:pt x="119" y="46"/>
                    <a:pt x="119" y="46"/>
                    <a:pt x="119" y="46"/>
                  </a:cubicBezTo>
                  <a:cubicBezTo>
                    <a:pt x="119" y="46"/>
                    <a:pt x="119" y="46"/>
                    <a:pt x="119" y="46"/>
                  </a:cubicBezTo>
                  <a:cubicBezTo>
                    <a:pt x="119" y="46"/>
                    <a:pt x="119" y="46"/>
                    <a:pt x="119" y="46"/>
                  </a:cubicBezTo>
                  <a:cubicBezTo>
                    <a:pt x="119" y="46"/>
                    <a:pt x="119" y="46"/>
                    <a:pt x="119" y="46"/>
                  </a:cubicBezTo>
                  <a:cubicBezTo>
                    <a:pt x="119" y="46"/>
                    <a:pt x="119" y="46"/>
                    <a:pt x="119" y="46"/>
                  </a:cubicBezTo>
                  <a:cubicBezTo>
                    <a:pt x="119" y="46"/>
                    <a:pt x="119" y="46"/>
                    <a:pt x="119" y="46"/>
                  </a:cubicBezTo>
                  <a:cubicBezTo>
                    <a:pt x="119" y="46"/>
                    <a:pt x="119" y="46"/>
                    <a:pt x="119" y="46"/>
                  </a:cubicBezTo>
                  <a:cubicBezTo>
                    <a:pt x="119" y="46"/>
                    <a:pt x="119" y="46"/>
                    <a:pt x="119" y="46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7" y="68"/>
                    <a:pt x="137" y="68"/>
                    <a:pt x="137" y="68"/>
                  </a:cubicBezTo>
                  <a:cubicBezTo>
                    <a:pt x="154" y="77"/>
                    <a:pt x="154" y="77"/>
                    <a:pt x="154" y="77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6" y="103"/>
                    <a:pt x="166" y="103"/>
                    <a:pt x="166" y="103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75" y="112"/>
                    <a:pt x="175" y="112"/>
                    <a:pt x="175" y="112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4" y="119"/>
                    <a:pt x="184" y="119"/>
                    <a:pt x="184" y="119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203" y="129"/>
                    <a:pt x="203" y="129"/>
                    <a:pt x="203" y="129"/>
                  </a:cubicBezTo>
                  <a:cubicBezTo>
                    <a:pt x="208" y="134"/>
                    <a:pt x="208" y="134"/>
                    <a:pt x="208" y="134"/>
                  </a:cubicBezTo>
                  <a:cubicBezTo>
                    <a:pt x="210" y="135"/>
                    <a:pt x="210" y="135"/>
                    <a:pt x="210" y="135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4" y="137"/>
                    <a:pt x="214" y="137"/>
                    <a:pt x="214" y="137"/>
                  </a:cubicBezTo>
                  <a:cubicBezTo>
                    <a:pt x="215" y="140"/>
                    <a:pt x="215" y="140"/>
                    <a:pt x="215" y="140"/>
                  </a:cubicBezTo>
                  <a:cubicBezTo>
                    <a:pt x="215" y="144"/>
                    <a:pt x="215" y="144"/>
                    <a:pt x="215" y="144"/>
                  </a:cubicBezTo>
                  <a:cubicBezTo>
                    <a:pt x="216" y="147"/>
                    <a:pt x="216" y="147"/>
                    <a:pt x="216" y="147"/>
                  </a:cubicBezTo>
                  <a:cubicBezTo>
                    <a:pt x="222" y="158"/>
                    <a:pt x="222" y="158"/>
                    <a:pt x="222" y="158"/>
                  </a:cubicBezTo>
                  <a:cubicBezTo>
                    <a:pt x="221" y="161"/>
                    <a:pt x="221" y="161"/>
                    <a:pt x="221" y="161"/>
                  </a:cubicBezTo>
                  <a:cubicBezTo>
                    <a:pt x="221" y="172"/>
                    <a:pt x="221" y="172"/>
                    <a:pt x="221" y="172"/>
                  </a:cubicBezTo>
                  <a:cubicBezTo>
                    <a:pt x="219" y="181"/>
                    <a:pt x="219" y="181"/>
                    <a:pt x="219" y="181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17" y="208"/>
                    <a:pt x="217" y="208"/>
                    <a:pt x="217" y="208"/>
                  </a:cubicBezTo>
                  <a:cubicBezTo>
                    <a:pt x="215" y="213"/>
                    <a:pt x="215" y="213"/>
                    <a:pt x="215" y="213"/>
                  </a:cubicBezTo>
                  <a:cubicBezTo>
                    <a:pt x="212" y="216"/>
                    <a:pt x="212" y="216"/>
                    <a:pt x="212" y="216"/>
                  </a:cubicBezTo>
                  <a:cubicBezTo>
                    <a:pt x="209" y="217"/>
                    <a:pt x="209" y="217"/>
                    <a:pt x="209" y="217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200" y="227"/>
                    <a:pt x="200" y="227"/>
                    <a:pt x="200" y="227"/>
                  </a:cubicBezTo>
                  <a:cubicBezTo>
                    <a:pt x="197" y="231"/>
                    <a:pt x="197" y="231"/>
                    <a:pt x="197" y="231"/>
                  </a:cubicBezTo>
                  <a:cubicBezTo>
                    <a:pt x="195" y="236"/>
                    <a:pt x="195" y="236"/>
                    <a:pt x="195" y="236"/>
                  </a:cubicBezTo>
                  <a:cubicBezTo>
                    <a:pt x="194" y="242"/>
                    <a:pt x="194" y="242"/>
                    <a:pt x="194" y="242"/>
                  </a:cubicBezTo>
                  <a:cubicBezTo>
                    <a:pt x="194" y="247"/>
                    <a:pt x="194" y="247"/>
                    <a:pt x="194" y="247"/>
                  </a:cubicBezTo>
                  <a:cubicBezTo>
                    <a:pt x="191" y="252"/>
                    <a:pt x="191" y="252"/>
                    <a:pt x="191" y="252"/>
                  </a:cubicBezTo>
                  <a:cubicBezTo>
                    <a:pt x="192" y="254"/>
                    <a:pt x="192" y="254"/>
                    <a:pt x="192" y="254"/>
                  </a:cubicBezTo>
                  <a:cubicBezTo>
                    <a:pt x="193" y="255"/>
                    <a:pt x="193" y="255"/>
                    <a:pt x="193" y="255"/>
                  </a:cubicBezTo>
                  <a:cubicBezTo>
                    <a:pt x="193" y="256"/>
                    <a:pt x="193" y="256"/>
                    <a:pt x="193" y="256"/>
                  </a:cubicBezTo>
                  <a:cubicBezTo>
                    <a:pt x="194" y="262"/>
                    <a:pt x="194" y="262"/>
                    <a:pt x="194" y="262"/>
                  </a:cubicBezTo>
                  <a:cubicBezTo>
                    <a:pt x="193" y="265"/>
                    <a:pt x="193" y="265"/>
                    <a:pt x="193" y="265"/>
                  </a:cubicBezTo>
                  <a:cubicBezTo>
                    <a:pt x="193" y="267"/>
                    <a:pt x="193" y="267"/>
                    <a:pt x="193" y="267"/>
                  </a:cubicBezTo>
                  <a:cubicBezTo>
                    <a:pt x="190" y="270"/>
                    <a:pt x="190" y="270"/>
                    <a:pt x="190" y="270"/>
                  </a:cubicBezTo>
                  <a:cubicBezTo>
                    <a:pt x="182" y="276"/>
                    <a:pt x="182" y="276"/>
                    <a:pt x="182" y="276"/>
                  </a:cubicBezTo>
                  <a:cubicBezTo>
                    <a:pt x="181" y="278"/>
                    <a:pt x="181" y="278"/>
                    <a:pt x="181" y="278"/>
                  </a:cubicBezTo>
                  <a:cubicBezTo>
                    <a:pt x="180" y="281"/>
                    <a:pt x="180" y="281"/>
                    <a:pt x="180" y="281"/>
                  </a:cubicBezTo>
                  <a:cubicBezTo>
                    <a:pt x="176" y="284"/>
                    <a:pt x="176" y="284"/>
                    <a:pt x="176" y="284"/>
                  </a:cubicBezTo>
                  <a:cubicBezTo>
                    <a:pt x="169" y="288"/>
                    <a:pt x="169" y="288"/>
                    <a:pt x="169" y="288"/>
                  </a:cubicBezTo>
                  <a:cubicBezTo>
                    <a:pt x="150" y="293"/>
                    <a:pt x="150" y="293"/>
                    <a:pt x="150" y="293"/>
                  </a:cubicBezTo>
                  <a:cubicBezTo>
                    <a:pt x="147" y="295"/>
                    <a:pt x="147" y="295"/>
                    <a:pt x="147" y="295"/>
                  </a:cubicBezTo>
                  <a:cubicBezTo>
                    <a:pt x="140" y="304"/>
                    <a:pt x="140" y="304"/>
                    <a:pt x="140" y="304"/>
                  </a:cubicBezTo>
                  <a:cubicBezTo>
                    <a:pt x="137" y="308"/>
                    <a:pt x="137" y="308"/>
                    <a:pt x="137" y="308"/>
                  </a:cubicBezTo>
                  <a:cubicBezTo>
                    <a:pt x="129" y="311"/>
                    <a:pt x="129" y="311"/>
                    <a:pt x="129" y="311"/>
                  </a:cubicBezTo>
                  <a:cubicBezTo>
                    <a:pt x="76" y="320"/>
                    <a:pt x="76" y="320"/>
                    <a:pt x="76" y="320"/>
                  </a:cubicBezTo>
                  <a:cubicBezTo>
                    <a:pt x="69" y="326"/>
                    <a:pt x="69" y="326"/>
                    <a:pt x="69" y="326"/>
                  </a:cubicBezTo>
                  <a:cubicBezTo>
                    <a:pt x="65" y="334"/>
                    <a:pt x="65" y="334"/>
                    <a:pt x="65" y="334"/>
                  </a:cubicBezTo>
                  <a:cubicBezTo>
                    <a:pt x="62" y="344"/>
                    <a:pt x="62" y="344"/>
                    <a:pt x="62" y="344"/>
                  </a:cubicBezTo>
                  <a:cubicBezTo>
                    <a:pt x="60" y="355"/>
                    <a:pt x="60" y="355"/>
                    <a:pt x="60" y="355"/>
                  </a:cubicBezTo>
                  <a:cubicBezTo>
                    <a:pt x="59" y="366"/>
                    <a:pt x="59" y="366"/>
                    <a:pt x="59" y="366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1" y="377"/>
                    <a:pt x="61" y="377"/>
                    <a:pt x="61" y="377"/>
                  </a:cubicBezTo>
                  <a:cubicBezTo>
                    <a:pt x="64" y="382"/>
                    <a:pt x="64" y="382"/>
                    <a:pt x="64" y="382"/>
                  </a:cubicBezTo>
                  <a:cubicBezTo>
                    <a:pt x="68" y="384"/>
                    <a:pt x="68" y="384"/>
                    <a:pt x="68" y="384"/>
                  </a:cubicBezTo>
                  <a:cubicBezTo>
                    <a:pt x="70" y="385"/>
                    <a:pt x="70" y="385"/>
                    <a:pt x="70" y="385"/>
                  </a:cubicBezTo>
                  <a:cubicBezTo>
                    <a:pt x="80" y="392"/>
                    <a:pt x="80" y="392"/>
                    <a:pt x="80" y="392"/>
                  </a:cubicBezTo>
                  <a:cubicBezTo>
                    <a:pt x="86" y="399"/>
                    <a:pt x="86" y="399"/>
                    <a:pt x="86" y="399"/>
                  </a:cubicBezTo>
                  <a:cubicBezTo>
                    <a:pt x="90" y="409"/>
                    <a:pt x="90" y="409"/>
                    <a:pt x="90" y="409"/>
                  </a:cubicBezTo>
                  <a:cubicBezTo>
                    <a:pt x="93" y="420"/>
                    <a:pt x="93" y="420"/>
                    <a:pt x="93" y="420"/>
                  </a:cubicBezTo>
                  <a:cubicBezTo>
                    <a:pt x="93" y="432"/>
                    <a:pt x="93" y="432"/>
                    <a:pt x="93" y="432"/>
                  </a:cubicBezTo>
                  <a:cubicBezTo>
                    <a:pt x="90" y="441"/>
                    <a:pt x="90" y="441"/>
                    <a:pt x="90" y="441"/>
                  </a:cubicBezTo>
                  <a:cubicBezTo>
                    <a:pt x="73" y="464"/>
                    <a:pt x="73" y="464"/>
                    <a:pt x="73" y="464"/>
                  </a:cubicBezTo>
                  <a:cubicBezTo>
                    <a:pt x="70" y="469"/>
                    <a:pt x="70" y="469"/>
                    <a:pt x="70" y="469"/>
                  </a:cubicBezTo>
                  <a:cubicBezTo>
                    <a:pt x="69" y="473"/>
                    <a:pt x="69" y="473"/>
                    <a:pt x="69" y="473"/>
                  </a:cubicBezTo>
                  <a:cubicBezTo>
                    <a:pt x="68" y="477"/>
                    <a:pt x="68" y="477"/>
                    <a:pt x="68" y="477"/>
                  </a:cubicBezTo>
                  <a:cubicBezTo>
                    <a:pt x="69" y="488"/>
                    <a:pt x="69" y="488"/>
                    <a:pt x="69" y="488"/>
                  </a:cubicBezTo>
                  <a:cubicBezTo>
                    <a:pt x="68" y="494"/>
                    <a:pt x="68" y="494"/>
                    <a:pt x="68" y="494"/>
                  </a:cubicBezTo>
                  <a:cubicBezTo>
                    <a:pt x="65" y="504"/>
                    <a:pt x="65" y="504"/>
                    <a:pt x="65" y="504"/>
                  </a:cubicBezTo>
                  <a:cubicBezTo>
                    <a:pt x="61" y="512"/>
                    <a:pt x="61" y="512"/>
                    <a:pt x="61" y="512"/>
                  </a:cubicBezTo>
                  <a:cubicBezTo>
                    <a:pt x="54" y="517"/>
                    <a:pt x="54" y="517"/>
                    <a:pt x="54" y="517"/>
                  </a:cubicBezTo>
                  <a:cubicBezTo>
                    <a:pt x="47" y="520"/>
                    <a:pt x="47" y="520"/>
                    <a:pt x="47" y="520"/>
                  </a:cubicBezTo>
                  <a:cubicBezTo>
                    <a:pt x="40" y="522"/>
                    <a:pt x="40" y="522"/>
                    <a:pt x="40" y="522"/>
                  </a:cubicBezTo>
                  <a:cubicBezTo>
                    <a:pt x="34" y="524"/>
                    <a:pt x="34" y="524"/>
                    <a:pt x="34" y="524"/>
                  </a:cubicBezTo>
                  <a:cubicBezTo>
                    <a:pt x="26" y="528"/>
                    <a:pt x="26" y="528"/>
                    <a:pt x="26" y="528"/>
                  </a:cubicBezTo>
                  <a:cubicBezTo>
                    <a:pt x="18" y="534"/>
                    <a:pt x="18" y="534"/>
                    <a:pt x="18" y="534"/>
                  </a:cubicBezTo>
                  <a:cubicBezTo>
                    <a:pt x="15" y="538"/>
                    <a:pt x="15" y="538"/>
                    <a:pt x="15" y="538"/>
                  </a:cubicBezTo>
                  <a:cubicBezTo>
                    <a:pt x="15" y="540"/>
                    <a:pt x="15" y="540"/>
                    <a:pt x="15" y="540"/>
                  </a:cubicBezTo>
                  <a:cubicBezTo>
                    <a:pt x="14" y="543"/>
                    <a:pt x="14" y="543"/>
                    <a:pt x="14" y="543"/>
                  </a:cubicBezTo>
                  <a:cubicBezTo>
                    <a:pt x="13" y="545"/>
                    <a:pt x="13" y="545"/>
                    <a:pt x="13" y="545"/>
                  </a:cubicBezTo>
                  <a:cubicBezTo>
                    <a:pt x="14" y="547"/>
                    <a:pt x="14" y="547"/>
                    <a:pt x="14" y="547"/>
                  </a:cubicBezTo>
                  <a:cubicBezTo>
                    <a:pt x="20" y="552"/>
                    <a:pt x="20" y="552"/>
                    <a:pt x="20" y="552"/>
                  </a:cubicBezTo>
                  <a:cubicBezTo>
                    <a:pt x="22" y="555"/>
                    <a:pt x="22" y="555"/>
                    <a:pt x="22" y="555"/>
                  </a:cubicBezTo>
                  <a:cubicBezTo>
                    <a:pt x="22" y="560"/>
                    <a:pt x="22" y="560"/>
                    <a:pt x="22" y="560"/>
                  </a:cubicBezTo>
                  <a:cubicBezTo>
                    <a:pt x="22" y="568"/>
                    <a:pt x="22" y="568"/>
                    <a:pt x="22" y="568"/>
                  </a:cubicBezTo>
                  <a:cubicBezTo>
                    <a:pt x="22" y="572"/>
                    <a:pt x="22" y="572"/>
                    <a:pt x="22" y="572"/>
                  </a:cubicBezTo>
                  <a:cubicBezTo>
                    <a:pt x="24" y="578"/>
                    <a:pt x="24" y="578"/>
                    <a:pt x="24" y="578"/>
                  </a:cubicBezTo>
                  <a:cubicBezTo>
                    <a:pt x="24" y="582"/>
                    <a:pt x="24" y="582"/>
                    <a:pt x="24" y="582"/>
                  </a:cubicBezTo>
                  <a:cubicBezTo>
                    <a:pt x="23" y="585"/>
                    <a:pt x="23" y="585"/>
                    <a:pt x="23" y="585"/>
                  </a:cubicBezTo>
                  <a:cubicBezTo>
                    <a:pt x="12" y="589"/>
                    <a:pt x="12" y="589"/>
                    <a:pt x="12" y="589"/>
                  </a:cubicBezTo>
                  <a:cubicBezTo>
                    <a:pt x="12" y="589"/>
                    <a:pt x="12" y="589"/>
                    <a:pt x="12" y="589"/>
                  </a:cubicBezTo>
                  <a:cubicBezTo>
                    <a:pt x="6" y="595"/>
                    <a:pt x="6" y="595"/>
                    <a:pt x="6" y="595"/>
                  </a:cubicBezTo>
                  <a:cubicBezTo>
                    <a:pt x="3" y="606"/>
                    <a:pt x="3" y="606"/>
                    <a:pt x="3" y="606"/>
                  </a:cubicBezTo>
                  <a:cubicBezTo>
                    <a:pt x="1" y="619"/>
                    <a:pt x="1" y="619"/>
                    <a:pt x="1" y="619"/>
                  </a:cubicBezTo>
                  <a:cubicBezTo>
                    <a:pt x="0" y="629"/>
                    <a:pt x="0" y="629"/>
                    <a:pt x="0" y="629"/>
                  </a:cubicBezTo>
                  <a:cubicBezTo>
                    <a:pt x="1" y="641"/>
                    <a:pt x="1" y="641"/>
                    <a:pt x="1" y="641"/>
                  </a:cubicBezTo>
                  <a:cubicBezTo>
                    <a:pt x="9" y="681"/>
                    <a:pt x="9" y="681"/>
                    <a:pt x="9" y="681"/>
                  </a:cubicBezTo>
                  <a:cubicBezTo>
                    <a:pt x="10" y="685"/>
                    <a:pt x="10" y="685"/>
                    <a:pt x="10" y="685"/>
                  </a:cubicBezTo>
                  <a:cubicBezTo>
                    <a:pt x="13" y="689"/>
                    <a:pt x="13" y="689"/>
                    <a:pt x="13" y="689"/>
                  </a:cubicBezTo>
                  <a:cubicBezTo>
                    <a:pt x="17" y="693"/>
                    <a:pt x="17" y="693"/>
                    <a:pt x="17" y="693"/>
                  </a:cubicBezTo>
                  <a:cubicBezTo>
                    <a:pt x="18" y="694"/>
                    <a:pt x="18" y="694"/>
                    <a:pt x="18" y="694"/>
                  </a:cubicBezTo>
                  <a:cubicBezTo>
                    <a:pt x="19" y="696"/>
                    <a:pt x="19" y="696"/>
                    <a:pt x="19" y="696"/>
                  </a:cubicBezTo>
                  <a:cubicBezTo>
                    <a:pt x="20" y="698"/>
                    <a:pt x="20" y="698"/>
                    <a:pt x="20" y="698"/>
                  </a:cubicBezTo>
                  <a:cubicBezTo>
                    <a:pt x="20" y="700"/>
                    <a:pt x="20" y="700"/>
                    <a:pt x="20" y="700"/>
                  </a:cubicBezTo>
                  <a:cubicBezTo>
                    <a:pt x="21" y="706"/>
                    <a:pt x="21" y="706"/>
                    <a:pt x="21" y="706"/>
                  </a:cubicBezTo>
                  <a:cubicBezTo>
                    <a:pt x="20" y="713"/>
                    <a:pt x="20" y="713"/>
                    <a:pt x="20" y="713"/>
                  </a:cubicBezTo>
                  <a:cubicBezTo>
                    <a:pt x="20" y="716"/>
                    <a:pt x="20" y="716"/>
                    <a:pt x="20" y="716"/>
                  </a:cubicBezTo>
                  <a:cubicBezTo>
                    <a:pt x="21" y="718"/>
                    <a:pt x="21" y="718"/>
                    <a:pt x="21" y="718"/>
                  </a:cubicBezTo>
                  <a:cubicBezTo>
                    <a:pt x="24" y="721"/>
                    <a:pt x="24" y="721"/>
                    <a:pt x="24" y="721"/>
                  </a:cubicBezTo>
                  <a:cubicBezTo>
                    <a:pt x="25" y="724"/>
                    <a:pt x="25" y="724"/>
                    <a:pt x="25" y="724"/>
                  </a:cubicBezTo>
                  <a:cubicBezTo>
                    <a:pt x="31" y="728"/>
                    <a:pt x="31" y="728"/>
                    <a:pt x="31" y="728"/>
                  </a:cubicBezTo>
                  <a:cubicBezTo>
                    <a:pt x="32" y="731"/>
                    <a:pt x="32" y="731"/>
                    <a:pt x="32" y="731"/>
                  </a:cubicBezTo>
                  <a:cubicBezTo>
                    <a:pt x="33" y="733"/>
                    <a:pt x="33" y="733"/>
                    <a:pt x="33" y="733"/>
                  </a:cubicBezTo>
                  <a:cubicBezTo>
                    <a:pt x="34" y="739"/>
                    <a:pt x="34" y="739"/>
                    <a:pt x="34" y="739"/>
                  </a:cubicBezTo>
                  <a:cubicBezTo>
                    <a:pt x="37" y="747"/>
                    <a:pt x="37" y="747"/>
                    <a:pt x="37" y="747"/>
                  </a:cubicBezTo>
                  <a:cubicBezTo>
                    <a:pt x="41" y="753"/>
                    <a:pt x="41" y="753"/>
                    <a:pt x="41" y="753"/>
                  </a:cubicBezTo>
                  <a:cubicBezTo>
                    <a:pt x="93" y="793"/>
                    <a:pt x="93" y="793"/>
                    <a:pt x="93" y="793"/>
                  </a:cubicBezTo>
                  <a:cubicBezTo>
                    <a:pt x="96" y="797"/>
                    <a:pt x="96" y="797"/>
                    <a:pt x="96" y="797"/>
                  </a:cubicBezTo>
                  <a:cubicBezTo>
                    <a:pt x="99" y="801"/>
                    <a:pt x="99" y="801"/>
                    <a:pt x="99" y="801"/>
                  </a:cubicBezTo>
                  <a:cubicBezTo>
                    <a:pt x="100" y="807"/>
                    <a:pt x="100" y="807"/>
                    <a:pt x="100" y="807"/>
                  </a:cubicBezTo>
                  <a:cubicBezTo>
                    <a:pt x="101" y="810"/>
                    <a:pt x="101" y="810"/>
                    <a:pt x="101" y="810"/>
                  </a:cubicBezTo>
                  <a:cubicBezTo>
                    <a:pt x="104" y="812"/>
                    <a:pt x="104" y="812"/>
                    <a:pt x="104" y="812"/>
                  </a:cubicBezTo>
                  <a:cubicBezTo>
                    <a:pt x="152" y="842"/>
                    <a:pt x="152" y="842"/>
                    <a:pt x="152" y="842"/>
                  </a:cubicBezTo>
                  <a:cubicBezTo>
                    <a:pt x="156" y="845"/>
                    <a:pt x="156" y="845"/>
                    <a:pt x="156" y="845"/>
                  </a:cubicBezTo>
                  <a:cubicBezTo>
                    <a:pt x="161" y="851"/>
                    <a:pt x="161" y="851"/>
                    <a:pt x="161" y="851"/>
                  </a:cubicBezTo>
                  <a:cubicBezTo>
                    <a:pt x="167" y="860"/>
                    <a:pt x="167" y="860"/>
                    <a:pt x="167" y="860"/>
                  </a:cubicBezTo>
                  <a:cubicBezTo>
                    <a:pt x="170" y="865"/>
                    <a:pt x="170" y="865"/>
                    <a:pt x="170" y="865"/>
                  </a:cubicBezTo>
                  <a:cubicBezTo>
                    <a:pt x="171" y="870"/>
                    <a:pt x="171" y="870"/>
                    <a:pt x="171" y="870"/>
                  </a:cubicBezTo>
                  <a:cubicBezTo>
                    <a:pt x="172" y="873"/>
                    <a:pt x="172" y="873"/>
                    <a:pt x="172" y="873"/>
                  </a:cubicBezTo>
                  <a:cubicBezTo>
                    <a:pt x="172" y="880"/>
                    <a:pt x="172" y="880"/>
                    <a:pt x="172" y="880"/>
                  </a:cubicBezTo>
                  <a:cubicBezTo>
                    <a:pt x="172" y="883"/>
                    <a:pt x="172" y="883"/>
                    <a:pt x="172" y="883"/>
                  </a:cubicBezTo>
                  <a:cubicBezTo>
                    <a:pt x="174" y="886"/>
                    <a:pt x="174" y="886"/>
                    <a:pt x="174" y="886"/>
                  </a:cubicBezTo>
                  <a:cubicBezTo>
                    <a:pt x="178" y="891"/>
                    <a:pt x="178" y="891"/>
                    <a:pt x="178" y="891"/>
                  </a:cubicBezTo>
                  <a:cubicBezTo>
                    <a:pt x="179" y="894"/>
                    <a:pt x="179" y="894"/>
                    <a:pt x="179" y="894"/>
                  </a:cubicBezTo>
                  <a:cubicBezTo>
                    <a:pt x="178" y="897"/>
                    <a:pt x="178" y="897"/>
                    <a:pt x="178" y="897"/>
                  </a:cubicBezTo>
                  <a:cubicBezTo>
                    <a:pt x="177" y="899"/>
                    <a:pt x="177" y="899"/>
                    <a:pt x="177" y="899"/>
                  </a:cubicBezTo>
                  <a:cubicBezTo>
                    <a:pt x="176" y="903"/>
                    <a:pt x="176" y="903"/>
                    <a:pt x="176" y="903"/>
                  </a:cubicBezTo>
                  <a:cubicBezTo>
                    <a:pt x="178" y="906"/>
                    <a:pt x="178" y="906"/>
                    <a:pt x="178" y="906"/>
                  </a:cubicBezTo>
                  <a:cubicBezTo>
                    <a:pt x="179" y="909"/>
                    <a:pt x="179" y="909"/>
                    <a:pt x="179" y="909"/>
                  </a:cubicBezTo>
                  <a:cubicBezTo>
                    <a:pt x="181" y="913"/>
                    <a:pt x="181" y="913"/>
                    <a:pt x="181" y="913"/>
                  </a:cubicBezTo>
                  <a:cubicBezTo>
                    <a:pt x="181" y="917"/>
                    <a:pt x="181" y="917"/>
                    <a:pt x="181" y="917"/>
                  </a:cubicBezTo>
                  <a:cubicBezTo>
                    <a:pt x="181" y="920"/>
                    <a:pt x="181" y="920"/>
                    <a:pt x="181" y="920"/>
                  </a:cubicBezTo>
                  <a:cubicBezTo>
                    <a:pt x="191" y="938"/>
                    <a:pt x="191" y="938"/>
                    <a:pt x="191" y="938"/>
                  </a:cubicBezTo>
                  <a:cubicBezTo>
                    <a:pt x="198" y="945"/>
                    <a:pt x="198" y="945"/>
                    <a:pt x="198" y="945"/>
                  </a:cubicBezTo>
                  <a:cubicBezTo>
                    <a:pt x="206" y="947"/>
                    <a:pt x="206" y="947"/>
                    <a:pt x="206" y="947"/>
                  </a:cubicBezTo>
                  <a:cubicBezTo>
                    <a:pt x="214" y="942"/>
                    <a:pt x="214" y="942"/>
                    <a:pt x="214" y="942"/>
                  </a:cubicBezTo>
                  <a:cubicBezTo>
                    <a:pt x="225" y="925"/>
                    <a:pt x="225" y="925"/>
                    <a:pt x="225" y="925"/>
                  </a:cubicBezTo>
                  <a:cubicBezTo>
                    <a:pt x="234" y="922"/>
                    <a:pt x="234" y="922"/>
                    <a:pt x="234" y="922"/>
                  </a:cubicBezTo>
                  <a:cubicBezTo>
                    <a:pt x="238" y="923"/>
                    <a:pt x="238" y="923"/>
                    <a:pt x="238" y="923"/>
                  </a:cubicBezTo>
                  <a:cubicBezTo>
                    <a:pt x="245" y="927"/>
                    <a:pt x="245" y="927"/>
                    <a:pt x="245" y="927"/>
                  </a:cubicBezTo>
                  <a:cubicBezTo>
                    <a:pt x="249" y="928"/>
                    <a:pt x="249" y="928"/>
                    <a:pt x="249" y="928"/>
                  </a:cubicBezTo>
                  <a:cubicBezTo>
                    <a:pt x="253" y="928"/>
                    <a:pt x="253" y="928"/>
                    <a:pt x="253" y="928"/>
                  </a:cubicBezTo>
                  <a:cubicBezTo>
                    <a:pt x="263" y="930"/>
                    <a:pt x="263" y="930"/>
                    <a:pt x="263" y="930"/>
                  </a:cubicBezTo>
                  <a:cubicBezTo>
                    <a:pt x="283" y="939"/>
                    <a:pt x="283" y="939"/>
                    <a:pt x="283" y="939"/>
                  </a:cubicBezTo>
                  <a:cubicBezTo>
                    <a:pt x="292" y="945"/>
                    <a:pt x="292" y="945"/>
                    <a:pt x="292" y="945"/>
                  </a:cubicBezTo>
                  <a:cubicBezTo>
                    <a:pt x="295" y="951"/>
                    <a:pt x="295" y="951"/>
                    <a:pt x="295" y="951"/>
                  </a:cubicBezTo>
                  <a:cubicBezTo>
                    <a:pt x="294" y="955"/>
                    <a:pt x="294" y="955"/>
                    <a:pt x="294" y="955"/>
                  </a:cubicBezTo>
                  <a:cubicBezTo>
                    <a:pt x="292" y="962"/>
                    <a:pt x="292" y="962"/>
                    <a:pt x="292" y="962"/>
                  </a:cubicBezTo>
                  <a:cubicBezTo>
                    <a:pt x="288" y="968"/>
                    <a:pt x="288" y="968"/>
                    <a:pt x="288" y="968"/>
                  </a:cubicBezTo>
                  <a:cubicBezTo>
                    <a:pt x="286" y="971"/>
                    <a:pt x="286" y="971"/>
                    <a:pt x="286" y="971"/>
                  </a:cubicBezTo>
                  <a:cubicBezTo>
                    <a:pt x="284" y="973"/>
                    <a:pt x="284" y="973"/>
                    <a:pt x="284" y="973"/>
                  </a:cubicBezTo>
                  <a:cubicBezTo>
                    <a:pt x="284" y="980"/>
                    <a:pt x="284" y="980"/>
                    <a:pt x="284" y="980"/>
                  </a:cubicBezTo>
                  <a:cubicBezTo>
                    <a:pt x="285" y="989"/>
                    <a:pt x="285" y="989"/>
                    <a:pt x="285" y="989"/>
                  </a:cubicBezTo>
                  <a:cubicBezTo>
                    <a:pt x="286" y="1000"/>
                    <a:pt x="286" y="1000"/>
                    <a:pt x="286" y="1000"/>
                  </a:cubicBezTo>
                  <a:cubicBezTo>
                    <a:pt x="284" y="1008"/>
                    <a:pt x="284" y="1008"/>
                    <a:pt x="284" y="1008"/>
                  </a:cubicBezTo>
                  <a:cubicBezTo>
                    <a:pt x="275" y="1024"/>
                    <a:pt x="275" y="1024"/>
                    <a:pt x="275" y="1024"/>
                  </a:cubicBezTo>
                  <a:cubicBezTo>
                    <a:pt x="268" y="1053"/>
                    <a:pt x="268" y="1053"/>
                    <a:pt x="268" y="1053"/>
                  </a:cubicBezTo>
                  <a:cubicBezTo>
                    <a:pt x="260" y="1069"/>
                    <a:pt x="260" y="1069"/>
                    <a:pt x="260" y="1069"/>
                  </a:cubicBezTo>
                  <a:cubicBezTo>
                    <a:pt x="257" y="1077"/>
                    <a:pt x="257" y="1077"/>
                    <a:pt x="257" y="1077"/>
                  </a:cubicBezTo>
                  <a:cubicBezTo>
                    <a:pt x="257" y="1086"/>
                    <a:pt x="257" y="1086"/>
                    <a:pt x="257" y="1086"/>
                  </a:cubicBezTo>
                  <a:cubicBezTo>
                    <a:pt x="260" y="1097"/>
                    <a:pt x="260" y="1097"/>
                    <a:pt x="260" y="1097"/>
                  </a:cubicBezTo>
                  <a:cubicBezTo>
                    <a:pt x="262" y="1101"/>
                    <a:pt x="262" y="1101"/>
                    <a:pt x="262" y="1101"/>
                  </a:cubicBezTo>
                  <a:cubicBezTo>
                    <a:pt x="263" y="1104"/>
                    <a:pt x="263" y="1104"/>
                    <a:pt x="263" y="1104"/>
                  </a:cubicBezTo>
                  <a:cubicBezTo>
                    <a:pt x="265" y="1106"/>
                    <a:pt x="265" y="1106"/>
                    <a:pt x="265" y="1106"/>
                  </a:cubicBezTo>
                  <a:cubicBezTo>
                    <a:pt x="266" y="1108"/>
                    <a:pt x="266" y="1108"/>
                    <a:pt x="266" y="1108"/>
                  </a:cubicBezTo>
                  <a:cubicBezTo>
                    <a:pt x="278" y="1117"/>
                    <a:pt x="278" y="1117"/>
                    <a:pt x="278" y="1117"/>
                  </a:cubicBezTo>
                  <a:cubicBezTo>
                    <a:pt x="279" y="1119"/>
                    <a:pt x="279" y="1119"/>
                    <a:pt x="279" y="1119"/>
                  </a:cubicBezTo>
                  <a:cubicBezTo>
                    <a:pt x="285" y="1124"/>
                    <a:pt x="285" y="1124"/>
                    <a:pt x="285" y="1124"/>
                  </a:cubicBezTo>
                  <a:cubicBezTo>
                    <a:pt x="287" y="1126"/>
                    <a:pt x="287" y="1126"/>
                    <a:pt x="287" y="1126"/>
                  </a:cubicBezTo>
                  <a:cubicBezTo>
                    <a:pt x="289" y="1130"/>
                    <a:pt x="289" y="1130"/>
                    <a:pt x="289" y="1130"/>
                  </a:cubicBezTo>
                  <a:cubicBezTo>
                    <a:pt x="292" y="1132"/>
                    <a:pt x="292" y="1132"/>
                    <a:pt x="292" y="1132"/>
                  </a:cubicBezTo>
                  <a:cubicBezTo>
                    <a:pt x="300" y="1136"/>
                    <a:pt x="300" y="1136"/>
                    <a:pt x="300" y="1136"/>
                  </a:cubicBezTo>
                  <a:cubicBezTo>
                    <a:pt x="305" y="1141"/>
                    <a:pt x="305" y="1141"/>
                    <a:pt x="305" y="1141"/>
                  </a:cubicBezTo>
                  <a:cubicBezTo>
                    <a:pt x="311" y="1147"/>
                    <a:pt x="311" y="1147"/>
                    <a:pt x="311" y="1147"/>
                  </a:cubicBezTo>
                  <a:cubicBezTo>
                    <a:pt x="316" y="1151"/>
                    <a:pt x="316" y="1151"/>
                    <a:pt x="316" y="1151"/>
                  </a:cubicBezTo>
                  <a:cubicBezTo>
                    <a:pt x="324" y="1153"/>
                    <a:pt x="324" y="1153"/>
                    <a:pt x="324" y="1153"/>
                  </a:cubicBezTo>
                  <a:cubicBezTo>
                    <a:pt x="335" y="1161"/>
                    <a:pt x="335" y="1161"/>
                    <a:pt x="335" y="1161"/>
                  </a:cubicBezTo>
                  <a:cubicBezTo>
                    <a:pt x="338" y="1163"/>
                    <a:pt x="338" y="1163"/>
                    <a:pt x="338" y="1163"/>
                  </a:cubicBezTo>
                  <a:cubicBezTo>
                    <a:pt x="345" y="1162"/>
                    <a:pt x="345" y="1162"/>
                    <a:pt x="345" y="1162"/>
                  </a:cubicBezTo>
                  <a:cubicBezTo>
                    <a:pt x="348" y="1163"/>
                    <a:pt x="352" y="1163"/>
                    <a:pt x="355" y="1164"/>
                  </a:cubicBezTo>
                  <a:cubicBezTo>
                    <a:pt x="362" y="1168"/>
                    <a:pt x="362" y="1168"/>
                    <a:pt x="362" y="1168"/>
                  </a:cubicBezTo>
                  <a:cubicBezTo>
                    <a:pt x="374" y="1179"/>
                    <a:pt x="374" y="1179"/>
                    <a:pt x="374" y="1179"/>
                  </a:cubicBezTo>
                  <a:cubicBezTo>
                    <a:pt x="379" y="1182"/>
                    <a:pt x="379" y="1182"/>
                    <a:pt x="379" y="1182"/>
                  </a:cubicBezTo>
                  <a:cubicBezTo>
                    <a:pt x="391" y="1186"/>
                    <a:pt x="391" y="1186"/>
                    <a:pt x="391" y="1186"/>
                  </a:cubicBezTo>
                  <a:cubicBezTo>
                    <a:pt x="396" y="1188"/>
                    <a:pt x="396" y="1188"/>
                    <a:pt x="396" y="1188"/>
                  </a:cubicBezTo>
                  <a:cubicBezTo>
                    <a:pt x="402" y="1195"/>
                    <a:pt x="402" y="1195"/>
                    <a:pt x="402" y="1195"/>
                  </a:cubicBezTo>
                  <a:cubicBezTo>
                    <a:pt x="409" y="1208"/>
                    <a:pt x="409" y="1208"/>
                    <a:pt x="409" y="1208"/>
                  </a:cubicBezTo>
                  <a:cubicBezTo>
                    <a:pt x="413" y="1213"/>
                    <a:pt x="413" y="1213"/>
                    <a:pt x="413" y="1213"/>
                  </a:cubicBezTo>
                  <a:cubicBezTo>
                    <a:pt x="433" y="1220"/>
                    <a:pt x="433" y="1220"/>
                    <a:pt x="433" y="1220"/>
                  </a:cubicBezTo>
                  <a:cubicBezTo>
                    <a:pt x="439" y="1224"/>
                    <a:pt x="439" y="1224"/>
                    <a:pt x="439" y="1224"/>
                  </a:cubicBezTo>
                  <a:cubicBezTo>
                    <a:pt x="438" y="1227"/>
                    <a:pt x="438" y="1227"/>
                    <a:pt x="438" y="1227"/>
                  </a:cubicBezTo>
                  <a:cubicBezTo>
                    <a:pt x="439" y="1231"/>
                    <a:pt x="439" y="1231"/>
                    <a:pt x="439" y="1231"/>
                  </a:cubicBezTo>
                  <a:cubicBezTo>
                    <a:pt x="440" y="1235"/>
                    <a:pt x="440" y="1235"/>
                    <a:pt x="440" y="1235"/>
                  </a:cubicBezTo>
                  <a:cubicBezTo>
                    <a:pt x="442" y="1240"/>
                    <a:pt x="442" y="1240"/>
                    <a:pt x="442" y="1240"/>
                  </a:cubicBezTo>
                  <a:cubicBezTo>
                    <a:pt x="441" y="1244"/>
                    <a:pt x="441" y="1244"/>
                    <a:pt x="441" y="1244"/>
                  </a:cubicBezTo>
                  <a:cubicBezTo>
                    <a:pt x="441" y="1248"/>
                    <a:pt x="441" y="1248"/>
                    <a:pt x="441" y="1248"/>
                  </a:cubicBezTo>
                  <a:cubicBezTo>
                    <a:pt x="441" y="1252"/>
                    <a:pt x="441" y="1252"/>
                    <a:pt x="441" y="1252"/>
                  </a:cubicBezTo>
                  <a:cubicBezTo>
                    <a:pt x="442" y="1257"/>
                    <a:pt x="442" y="1257"/>
                    <a:pt x="442" y="1257"/>
                  </a:cubicBezTo>
                  <a:cubicBezTo>
                    <a:pt x="447" y="1266"/>
                    <a:pt x="447" y="1266"/>
                    <a:pt x="447" y="1266"/>
                  </a:cubicBezTo>
                  <a:cubicBezTo>
                    <a:pt x="453" y="1273"/>
                    <a:pt x="453" y="1273"/>
                    <a:pt x="453" y="1273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461" y="1291"/>
                    <a:pt x="461" y="1291"/>
                    <a:pt x="461" y="1291"/>
                  </a:cubicBezTo>
                  <a:cubicBezTo>
                    <a:pt x="459" y="1300"/>
                    <a:pt x="459" y="1300"/>
                    <a:pt x="459" y="1300"/>
                  </a:cubicBezTo>
                  <a:cubicBezTo>
                    <a:pt x="453" y="1308"/>
                    <a:pt x="453" y="1308"/>
                    <a:pt x="453" y="1308"/>
                  </a:cubicBezTo>
                  <a:cubicBezTo>
                    <a:pt x="448" y="1315"/>
                    <a:pt x="448" y="1315"/>
                    <a:pt x="448" y="1315"/>
                  </a:cubicBezTo>
                  <a:cubicBezTo>
                    <a:pt x="448" y="1325"/>
                    <a:pt x="448" y="1325"/>
                    <a:pt x="448" y="1325"/>
                  </a:cubicBezTo>
                  <a:cubicBezTo>
                    <a:pt x="450" y="1326"/>
                    <a:pt x="450" y="1326"/>
                    <a:pt x="450" y="1326"/>
                  </a:cubicBezTo>
                  <a:cubicBezTo>
                    <a:pt x="454" y="1327"/>
                    <a:pt x="454" y="1327"/>
                    <a:pt x="454" y="1327"/>
                  </a:cubicBezTo>
                  <a:cubicBezTo>
                    <a:pt x="455" y="1327"/>
                    <a:pt x="455" y="1327"/>
                    <a:pt x="455" y="1327"/>
                  </a:cubicBezTo>
                  <a:cubicBezTo>
                    <a:pt x="459" y="1330"/>
                    <a:pt x="459" y="1330"/>
                    <a:pt x="459" y="1330"/>
                  </a:cubicBezTo>
                  <a:cubicBezTo>
                    <a:pt x="459" y="1333"/>
                    <a:pt x="459" y="1333"/>
                    <a:pt x="459" y="1333"/>
                  </a:cubicBezTo>
                  <a:cubicBezTo>
                    <a:pt x="460" y="1337"/>
                    <a:pt x="460" y="1337"/>
                    <a:pt x="460" y="1337"/>
                  </a:cubicBezTo>
                  <a:cubicBezTo>
                    <a:pt x="462" y="1341"/>
                    <a:pt x="462" y="1341"/>
                    <a:pt x="462" y="1341"/>
                  </a:cubicBezTo>
                  <a:cubicBezTo>
                    <a:pt x="467" y="1348"/>
                    <a:pt x="467" y="1348"/>
                    <a:pt x="467" y="1348"/>
                  </a:cubicBezTo>
                  <a:cubicBezTo>
                    <a:pt x="476" y="1359"/>
                    <a:pt x="476" y="1359"/>
                    <a:pt x="476" y="1359"/>
                  </a:cubicBezTo>
                  <a:cubicBezTo>
                    <a:pt x="479" y="1366"/>
                    <a:pt x="479" y="1366"/>
                    <a:pt x="479" y="1366"/>
                  </a:cubicBezTo>
                  <a:cubicBezTo>
                    <a:pt x="479" y="1373"/>
                    <a:pt x="479" y="1373"/>
                    <a:pt x="479" y="1373"/>
                  </a:cubicBezTo>
                  <a:cubicBezTo>
                    <a:pt x="482" y="1376"/>
                    <a:pt x="482" y="1376"/>
                    <a:pt x="482" y="1376"/>
                  </a:cubicBezTo>
                  <a:cubicBezTo>
                    <a:pt x="493" y="1383"/>
                    <a:pt x="493" y="1383"/>
                    <a:pt x="493" y="1383"/>
                  </a:cubicBezTo>
                  <a:cubicBezTo>
                    <a:pt x="501" y="1386"/>
                    <a:pt x="501" y="1386"/>
                    <a:pt x="501" y="1386"/>
                  </a:cubicBezTo>
                  <a:cubicBezTo>
                    <a:pt x="503" y="1386"/>
                    <a:pt x="503" y="1386"/>
                    <a:pt x="503" y="1386"/>
                  </a:cubicBezTo>
                  <a:cubicBezTo>
                    <a:pt x="504" y="1383"/>
                    <a:pt x="504" y="1383"/>
                    <a:pt x="504" y="1383"/>
                  </a:cubicBezTo>
                  <a:cubicBezTo>
                    <a:pt x="503" y="1379"/>
                    <a:pt x="503" y="1379"/>
                    <a:pt x="503" y="1379"/>
                  </a:cubicBezTo>
                  <a:cubicBezTo>
                    <a:pt x="502" y="1378"/>
                    <a:pt x="502" y="1378"/>
                    <a:pt x="502" y="1378"/>
                  </a:cubicBezTo>
                  <a:cubicBezTo>
                    <a:pt x="500" y="1376"/>
                    <a:pt x="500" y="1376"/>
                    <a:pt x="500" y="1376"/>
                  </a:cubicBezTo>
                  <a:cubicBezTo>
                    <a:pt x="498" y="1374"/>
                    <a:pt x="498" y="1374"/>
                    <a:pt x="498" y="1374"/>
                  </a:cubicBezTo>
                  <a:cubicBezTo>
                    <a:pt x="495" y="1369"/>
                    <a:pt x="495" y="1369"/>
                    <a:pt x="495" y="1369"/>
                  </a:cubicBezTo>
                  <a:cubicBezTo>
                    <a:pt x="496" y="1366"/>
                    <a:pt x="496" y="1366"/>
                    <a:pt x="496" y="1366"/>
                  </a:cubicBezTo>
                  <a:cubicBezTo>
                    <a:pt x="500" y="1366"/>
                    <a:pt x="500" y="1366"/>
                    <a:pt x="500" y="1366"/>
                  </a:cubicBezTo>
                  <a:cubicBezTo>
                    <a:pt x="504" y="1365"/>
                    <a:pt x="504" y="1365"/>
                    <a:pt x="504" y="1365"/>
                  </a:cubicBezTo>
                  <a:cubicBezTo>
                    <a:pt x="506" y="1366"/>
                    <a:pt x="506" y="1366"/>
                    <a:pt x="506" y="1366"/>
                  </a:cubicBezTo>
                  <a:cubicBezTo>
                    <a:pt x="507" y="1372"/>
                    <a:pt x="507" y="1372"/>
                    <a:pt x="507" y="1372"/>
                  </a:cubicBezTo>
                  <a:cubicBezTo>
                    <a:pt x="508" y="1374"/>
                    <a:pt x="508" y="1374"/>
                    <a:pt x="508" y="1374"/>
                  </a:cubicBezTo>
                  <a:cubicBezTo>
                    <a:pt x="510" y="1376"/>
                    <a:pt x="510" y="1376"/>
                    <a:pt x="510" y="1376"/>
                  </a:cubicBezTo>
                  <a:cubicBezTo>
                    <a:pt x="514" y="1378"/>
                    <a:pt x="514" y="1378"/>
                    <a:pt x="514" y="1378"/>
                  </a:cubicBezTo>
                  <a:cubicBezTo>
                    <a:pt x="516" y="1379"/>
                    <a:pt x="516" y="1379"/>
                    <a:pt x="516" y="1379"/>
                  </a:cubicBezTo>
                  <a:cubicBezTo>
                    <a:pt x="517" y="1382"/>
                    <a:pt x="517" y="1382"/>
                    <a:pt x="517" y="1382"/>
                  </a:cubicBezTo>
                  <a:cubicBezTo>
                    <a:pt x="518" y="1384"/>
                    <a:pt x="518" y="1384"/>
                    <a:pt x="518" y="1384"/>
                  </a:cubicBezTo>
                  <a:cubicBezTo>
                    <a:pt x="519" y="1387"/>
                    <a:pt x="519" y="1387"/>
                    <a:pt x="519" y="1387"/>
                  </a:cubicBezTo>
                  <a:cubicBezTo>
                    <a:pt x="521" y="1389"/>
                    <a:pt x="521" y="1389"/>
                    <a:pt x="521" y="1389"/>
                  </a:cubicBezTo>
                  <a:cubicBezTo>
                    <a:pt x="523" y="1389"/>
                    <a:pt x="523" y="1389"/>
                    <a:pt x="523" y="1389"/>
                  </a:cubicBezTo>
                  <a:cubicBezTo>
                    <a:pt x="526" y="1388"/>
                    <a:pt x="526" y="1388"/>
                    <a:pt x="526" y="1388"/>
                  </a:cubicBezTo>
                  <a:cubicBezTo>
                    <a:pt x="528" y="1387"/>
                    <a:pt x="528" y="1387"/>
                    <a:pt x="528" y="1387"/>
                  </a:cubicBezTo>
                  <a:cubicBezTo>
                    <a:pt x="530" y="1387"/>
                    <a:pt x="530" y="1387"/>
                    <a:pt x="530" y="1387"/>
                  </a:cubicBezTo>
                  <a:cubicBezTo>
                    <a:pt x="534" y="1388"/>
                    <a:pt x="534" y="1388"/>
                    <a:pt x="534" y="1388"/>
                  </a:cubicBezTo>
                  <a:cubicBezTo>
                    <a:pt x="526" y="1381"/>
                    <a:pt x="526" y="1381"/>
                    <a:pt x="526" y="1381"/>
                  </a:cubicBezTo>
                  <a:cubicBezTo>
                    <a:pt x="522" y="1375"/>
                    <a:pt x="522" y="1375"/>
                    <a:pt x="522" y="1375"/>
                  </a:cubicBezTo>
                  <a:cubicBezTo>
                    <a:pt x="521" y="1369"/>
                    <a:pt x="521" y="1369"/>
                    <a:pt x="521" y="1369"/>
                  </a:cubicBezTo>
                  <a:cubicBezTo>
                    <a:pt x="525" y="1361"/>
                    <a:pt x="525" y="1361"/>
                    <a:pt x="525" y="1361"/>
                  </a:cubicBezTo>
                  <a:cubicBezTo>
                    <a:pt x="531" y="1352"/>
                    <a:pt x="531" y="1352"/>
                    <a:pt x="531" y="1352"/>
                  </a:cubicBezTo>
                  <a:cubicBezTo>
                    <a:pt x="536" y="1339"/>
                    <a:pt x="536" y="1339"/>
                    <a:pt x="536" y="1339"/>
                  </a:cubicBezTo>
                  <a:cubicBezTo>
                    <a:pt x="538" y="1336"/>
                    <a:pt x="538" y="1336"/>
                    <a:pt x="538" y="1336"/>
                  </a:cubicBezTo>
                  <a:cubicBezTo>
                    <a:pt x="544" y="1330"/>
                    <a:pt x="544" y="1330"/>
                    <a:pt x="544" y="1330"/>
                  </a:cubicBezTo>
                  <a:cubicBezTo>
                    <a:pt x="552" y="1326"/>
                    <a:pt x="552" y="1326"/>
                    <a:pt x="552" y="1326"/>
                  </a:cubicBezTo>
                  <a:cubicBezTo>
                    <a:pt x="561" y="1324"/>
                    <a:pt x="561" y="1324"/>
                    <a:pt x="561" y="1324"/>
                  </a:cubicBezTo>
                  <a:cubicBezTo>
                    <a:pt x="571" y="1325"/>
                    <a:pt x="571" y="1325"/>
                    <a:pt x="571" y="1325"/>
                  </a:cubicBezTo>
                  <a:cubicBezTo>
                    <a:pt x="627" y="1345"/>
                    <a:pt x="627" y="1345"/>
                    <a:pt x="627" y="1345"/>
                  </a:cubicBezTo>
                  <a:cubicBezTo>
                    <a:pt x="642" y="1353"/>
                    <a:pt x="642" y="1353"/>
                    <a:pt x="642" y="1353"/>
                  </a:cubicBezTo>
                  <a:cubicBezTo>
                    <a:pt x="650" y="1354"/>
                    <a:pt x="650" y="1354"/>
                    <a:pt x="650" y="1354"/>
                  </a:cubicBezTo>
                  <a:cubicBezTo>
                    <a:pt x="657" y="1352"/>
                    <a:pt x="657" y="1352"/>
                    <a:pt x="657" y="1352"/>
                  </a:cubicBezTo>
                  <a:cubicBezTo>
                    <a:pt x="663" y="1346"/>
                    <a:pt x="663" y="1346"/>
                    <a:pt x="663" y="1346"/>
                  </a:cubicBezTo>
                  <a:cubicBezTo>
                    <a:pt x="666" y="1336"/>
                    <a:pt x="666" y="1336"/>
                    <a:pt x="666" y="1336"/>
                  </a:cubicBezTo>
                  <a:cubicBezTo>
                    <a:pt x="665" y="1328"/>
                    <a:pt x="665" y="1328"/>
                    <a:pt x="665" y="1328"/>
                  </a:cubicBezTo>
                  <a:cubicBezTo>
                    <a:pt x="660" y="1321"/>
                    <a:pt x="660" y="1321"/>
                    <a:pt x="660" y="1321"/>
                  </a:cubicBezTo>
                  <a:cubicBezTo>
                    <a:pt x="654" y="1313"/>
                    <a:pt x="654" y="1313"/>
                    <a:pt x="654" y="1313"/>
                  </a:cubicBezTo>
                  <a:cubicBezTo>
                    <a:pt x="649" y="1305"/>
                    <a:pt x="649" y="1305"/>
                    <a:pt x="649" y="1305"/>
                  </a:cubicBezTo>
                  <a:cubicBezTo>
                    <a:pt x="646" y="1296"/>
                    <a:pt x="646" y="1296"/>
                    <a:pt x="646" y="1296"/>
                  </a:cubicBezTo>
                  <a:cubicBezTo>
                    <a:pt x="646" y="1286"/>
                    <a:pt x="646" y="1286"/>
                    <a:pt x="646" y="1286"/>
                  </a:cubicBezTo>
                  <a:cubicBezTo>
                    <a:pt x="648" y="1276"/>
                    <a:pt x="648" y="1276"/>
                    <a:pt x="648" y="1276"/>
                  </a:cubicBezTo>
                  <a:cubicBezTo>
                    <a:pt x="650" y="1272"/>
                    <a:pt x="650" y="1272"/>
                    <a:pt x="650" y="1272"/>
                  </a:cubicBezTo>
                  <a:cubicBezTo>
                    <a:pt x="652" y="1269"/>
                    <a:pt x="652" y="1269"/>
                    <a:pt x="652" y="1269"/>
                  </a:cubicBezTo>
                  <a:cubicBezTo>
                    <a:pt x="656" y="1267"/>
                    <a:pt x="656" y="1267"/>
                    <a:pt x="656" y="1267"/>
                  </a:cubicBezTo>
                  <a:cubicBezTo>
                    <a:pt x="660" y="1266"/>
                    <a:pt x="660" y="1266"/>
                    <a:pt x="660" y="1266"/>
                  </a:cubicBezTo>
                  <a:cubicBezTo>
                    <a:pt x="668" y="1265"/>
                    <a:pt x="668" y="1265"/>
                    <a:pt x="668" y="1265"/>
                  </a:cubicBezTo>
                  <a:cubicBezTo>
                    <a:pt x="672" y="1264"/>
                    <a:pt x="672" y="1264"/>
                    <a:pt x="672" y="1264"/>
                  </a:cubicBezTo>
                  <a:cubicBezTo>
                    <a:pt x="682" y="1256"/>
                    <a:pt x="682" y="1256"/>
                    <a:pt x="682" y="1256"/>
                  </a:cubicBezTo>
                  <a:cubicBezTo>
                    <a:pt x="718" y="1246"/>
                    <a:pt x="718" y="1246"/>
                    <a:pt x="718" y="1246"/>
                  </a:cubicBezTo>
                  <a:cubicBezTo>
                    <a:pt x="724" y="1241"/>
                    <a:pt x="724" y="1241"/>
                    <a:pt x="724" y="1241"/>
                  </a:cubicBezTo>
                  <a:cubicBezTo>
                    <a:pt x="724" y="1234"/>
                    <a:pt x="724" y="1234"/>
                    <a:pt x="724" y="1234"/>
                  </a:cubicBezTo>
                  <a:cubicBezTo>
                    <a:pt x="719" y="1224"/>
                    <a:pt x="719" y="1224"/>
                    <a:pt x="719" y="1224"/>
                  </a:cubicBezTo>
                  <a:cubicBezTo>
                    <a:pt x="712" y="1218"/>
                    <a:pt x="712" y="1218"/>
                    <a:pt x="712" y="1218"/>
                  </a:cubicBezTo>
                  <a:cubicBezTo>
                    <a:pt x="711" y="1217"/>
                    <a:pt x="711" y="1217"/>
                    <a:pt x="711" y="1217"/>
                  </a:cubicBezTo>
                  <a:cubicBezTo>
                    <a:pt x="707" y="1211"/>
                    <a:pt x="707" y="1211"/>
                    <a:pt x="707" y="1211"/>
                  </a:cubicBezTo>
                  <a:cubicBezTo>
                    <a:pt x="705" y="1206"/>
                    <a:pt x="705" y="1206"/>
                    <a:pt x="705" y="1206"/>
                  </a:cubicBezTo>
                  <a:cubicBezTo>
                    <a:pt x="706" y="1200"/>
                    <a:pt x="706" y="1200"/>
                    <a:pt x="706" y="1200"/>
                  </a:cubicBezTo>
                  <a:cubicBezTo>
                    <a:pt x="708" y="1195"/>
                    <a:pt x="708" y="1195"/>
                    <a:pt x="708" y="1195"/>
                  </a:cubicBezTo>
                  <a:cubicBezTo>
                    <a:pt x="710" y="1191"/>
                    <a:pt x="710" y="1191"/>
                    <a:pt x="710" y="1191"/>
                  </a:cubicBezTo>
                  <a:cubicBezTo>
                    <a:pt x="720" y="1180"/>
                    <a:pt x="720" y="1180"/>
                    <a:pt x="720" y="1180"/>
                  </a:cubicBezTo>
                  <a:cubicBezTo>
                    <a:pt x="723" y="1177"/>
                    <a:pt x="723" y="1177"/>
                    <a:pt x="723" y="1177"/>
                  </a:cubicBezTo>
                  <a:cubicBezTo>
                    <a:pt x="724" y="1171"/>
                    <a:pt x="724" y="1171"/>
                    <a:pt x="724" y="1171"/>
                  </a:cubicBezTo>
                  <a:cubicBezTo>
                    <a:pt x="724" y="1166"/>
                    <a:pt x="724" y="1166"/>
                    <a:pt x="724" y="1166"/>
                  </a:cubicBezTo>
                  <a:cubicBezTo>
                    <a:pt x="724" y="1163"/>
                    <a:pt x="724" y="1163"/>
                    <a:pt x="724" y="1163"/>
                  </a:cubicBezTo>
                  <a:cubicBezTo>
                    <a:pt x="719" y="1161"/>
                    <a:pt x="719" y="1161"/>
                    <a:pt x="719" y="1161"/>
                  </a:cubicBezTo>
                  <a:cubicBezTo>
                    <a:pt x="715" y="1161"/>
                    <a:pt x="715" y="1161"/>
                    <a:pt x="715" y="1161"/>
                  </a:cubicBezTo>
                  <a:cubicBezTo>
                    <a:pt x="714" y="1161"/>
                    <a:pt x="714" y="1161"/>
                    <a:pt x="714" y="1161"/>
                  </a:cubicBezTo>
                  <a:cubicBezTo>
                    <a:pt x="713" y="1160"/>
                    <a:pt x="713" y="1160"/>
                    <a:pt x="713" y="1160"/>
                  </a:cubicBezTo>
                  <a:cubicBezTo>
                    <a:pt x="713" y="1159"/>
                    <a:pt x="713" y="1159"/>
                    <a:pt x="713" y="1159"/>
                  </a:cubicBezTo>
                  <a:cubicBezTo>
                    <a:pt x="714" y="1158"/>
                    <a:pt x="714" y="1158"/>
                    <a:pt x="714" y="1158"/>
                  </a:cubicBezTo>
                  <a:cubicBezTo>
                    <a:pt x="719" y="1158"/>
                    <a:pt x="719" y="1158"/>
                    <a:pt x="719" y="1158"/>
                  </a:cubicBezTo>
                  <a:cubicBezTo>
                    <a:pt x="722" y="1158"/>
                    <a:pt x="722" y="1158"/>
                    <a:pt x="722" y="1158"/>
                  </a:cubicBezTo>
                  <a:cubicBezTo>
                    <a:pt x="724" y="1156"/>
                    <a:pt x="724" y="1156"/>
                    <a:pt x="724" y="1156"/>
                  </a:cubicBezTo>
                  <a:cubicBezTo>
                    <a:pt x="723" y="1154"/>
                    <a:pt x="723" y="1154"/>
                    <a:pt x="723" y="1154"/>
                  </a:cubicBezTo>
                  <a:cubicBezTo>
                    <a:pt x="712" y="1146"/>
                    <a:pt x="712" y="1146"/>
                    <a:pt x="712" y="1146"/>
                  </a:cubicBezTo>
                  <a:cubicBezTo>
                    <a:pt x="709" y="1142"/>
                    <a:pt x="709" y="1142"/>
                    <a:pt x="709" y="1142"/>
                  </a:cubicBezTo>
                  <a:cubicBezTo>
                    <a:pt x="717" y="1142"/>
                    <a:pt x="717" y="1142"/>
                    <a:pt x="717" y="1142"/>
                  </a:cubicBezTo>
                  <a:cubicBezTo>
                    <a:pt x="719" y="1142"/>
                    <a:pt x="719" y="1142"/>
                    <a:pt x="719" y="1142"/>
                  </a:cubicBezTo>
                  <a:cubicBezTo>
                    <a:pt x="722" y="1140"/>
                    <a:pt x="722" y="1140"/>
                    <a:pt x="722" y="1140"/>
                  </a:cubicBezTo>
                  <a:cubicBezTo>
                    <a:pt x="723" y="1138"/>
                    <a:pt x="723" y="1138"/>
                    <a:pt x="723" y="1138"/>
                  </a:cubicBezTo>
                  <a:cubicBezTo>
                    <a:pt x="722" y="1136"/>
                    <a:pt x="722" y="1136"/>
                    <a:pt x="722" y="1136"/>
                  </a:cubicBezTo>
                  <a:cubicBezTo>
                    <a:pt x="721" y="1133"/>
                    <a:pt x="721" y="1133"/>
                    <a:pt x="721" y="1133"/>
                  </a:cubicBezTo>
                  <a:cubicBezTo>
                    <a:pt x="719" y="1128"/>
                    <a:pt x="719" y="1128"/>
                    <a:pt x="719" y="1128"/>
                  </a:cubicBezTo>
                  <a:cubicBezTo>
                    <a:pt x="719" y="1125"/>
                    <a:pt x="719" y="1125"/>
                    <a:pt x="719" y="1125"/>
                  </a:cubicBezTo>
                  <a:cubicBezTo>
                    <a:pt x="721" y="1123"/>
                    <a:pt x="721" y="1123"/>
                    <a:pt x="721" y="1123"/>
                  </a:cubicBezTo>
                  <a:cubicBezTo>
                    <a:pt x="722" y="1122"/>
                    <a:pt x="722" y="1122"/>
                    <a:pt x="722" y="1122"/>
                  </a:cubicBezTo>
                  <a:cubicBezTo>
                    <a:pt x="721" y="1118"/>
                    <a:pt x="721" y="1118"/>
                    <a:pt x="721" y="1118"/>
                  </a:cubicBezTo>
                  <a:cubicBezTo>
                    <a:pt x="720" y="1114"/>
                    <a:pt x="720" y="1114"/>
                    <a:pt x="720" y="1114"/>
                  </a:cubicBezTo>
                  <a:cubicBezTo>
                    <a:pt x="719" y="1112"/>
                    <a:pt x="719" y="1112"/>
                    <a:pt x="719" y="1112"/>
                  </a:cubicBezTo>
                  <a:cubicBezTo>
                    <a:pt x="721" y="1108"/>
                    <a:pt x="721" y="1108"/>
                    <a:pt x="721" y="1108"/>
                  </a:cubicBezTo>
                  <a:cubicBezTo>
                    <a:pt x="717" y="1103"/>
                    <a:pt x="717" y="1103"/>
                    <a:pt x="717" y="1103"/>
                  </a:cubicBezTo>
                  <a:cubicBezTo>
                    <a:pt x="720" y="1101"/>
                    <a:pt x="720" y="1101"/>
                    <a:pt x="720" y="1101"/>
                  </a:cubicBezTo>
                  <a:cubicBezTo>
                    <a:pt x="723" y="1100"/>
                    <a:pt x="723" y="1100"/>
                    <a:pt x="723" y="1100"/>
                  </a:cubicBezTo>
                  <a:cubicBezTo>
                    <a:pt x="726" y="1098"/>
                    <a:pt x="726" y="1098"/>
                    <a:pt x="726" y="1098"/>
                  </a:cubicBezTo>
                  <a:cubicBezTo>
                    <a:pt x="729" y="1096"/>
                    <a:pt x="729" y="1096"/>
                    <a:pt x="729" y="1096"/>
                  </a:cubicBezTo>
                  <a:cubicBezTo>
                    <a:pt x="732" y="1093"/>
                    <a:pt x="732" y="1093"/>
                    <a:pt x="732" y="1093"/>
                  </a:cubicBezTo>
                  <a:cubicBezTo>
                    <a:pt x="729" y="1091"/>
                    <a:pt x="729" y="1091"/>
                    <a:pt x="729" y="1091"/>
                  </a:cubicBezTo>
                  <a:cubicBezTo>
                    <a:pt x="722" y="1092"/>
                    <a:pt x="722" y="1092"/>
                    <a:pt x="722" y="1092"/>
                  </a:cubicBezTo>
                  <a:cubicBezTo>
                    <a:pt x="719" y="1091"/>
                    <a:pt x="719" y="1091"/>
                    <a:pt x="719" y="1091"/>
                  </a:cubicBezTo>
                  <a:cubicBezTo>
                    <a:pt x="723" y="1087"/>
                    <a:pt x="723" y="1087"/>
                    <a:pt x="723" y="1087"/>
                  </a:cubicBezTo>
                  <a:cubicBezTo>
                    <a:pt x="727" y="1083"/>
                    <a:pt x="727" y="1083"/>
                    <a:pt x="727" y="1083"/>
                  </a:cubicBezTo>
                  <a:cubicBezTo>
                    <a:pt x="729" y="1081"/>
                    <a:pt x="729" y="1081"/>
                    <a:pt x="729" y="1081"/>
                  </a:cubicBezTo>
                  <a:cubicBezTo>
                    <a:pt x="733" y="1080"/>
                    <a:pt x="733" y="1080"/>
                    <a:pt x="733" y="1080"/>
                  </a:cubicBezTo>
                  <a:cubicBezTo>
                    <a:pt x="735" y="1078"/>
                    <a:pt x="735" y="1078"/>
                    <a:pt x="735" y="1078"/>
                  </a:cubicBezTo>
                  <a:cubicBezTo>
                    <a:pt x="736" y="1074"/>
                    <a:pt x="736" y="1074"/>
                    <a:pt x="736" y="1074"/>
                  </a:cubicBezTo>
                  <a:cubicBezTo>
                    <a:pt x="733" y="1071"/>
                    <a:pt x="733" y="1071"/>
                    <a:pt x="733" y="1071"/>
                  </a:cubicBezTo>
                  <a:cubicBezTo>
                    <a:pt x="730" y="1069"/>
                    <a:pt x="730" y="1069"/>
                    <a:pt x="730" y="1069"/>
                  </a:cubicBezTo>
                  <a:cubicBezTo>
                    <a:pt x="727" y="1067"/>
                    <a:pt x="727" y="1067"/>
                    <a:pt x="727" y="1067"/>
                  </a:cubicBezTo>
                  <a:cubicBezTo>
                    <a:pt x="727" y="1066"/>
                    <a:pt x="727" y="1066"/>
                    <a:pt x="727" y="1066"/>
                  </a:cubicBezTo>
                  <a:cubicBezTo>
                    <a:pt x="725" y="1064"/>
                    <a:pt x="725" y="1064"/>
                    <a:pt x="725" y="1064"/>
                  </a:cubicBezTo>
                  <a:cubicBezTo>
                    <a:pt x="723" y="1063"/>
                    <a:pt x="723" y="1063"/>
                    <a:pt x="723" y="1063"/>
                  </a:cubicBezTo>
                  <a:cubicBezTo>
                    <a:pt x="723" y="1060"/>
                    <a:pt x="723" y="1060"/>
                    <a:pt x="723" y="1060"/>
                  </a:cubicBezTo>
                  <a:cubicBezTo>
                    <a:pt x="723" y="1057"/>
                    <a:pt x="723" y="1057"/>
                    <a:pt x="723" y="1057"/>
                  </a:cubicBezTo>
                  <a:cubicBezTo>
                    <a:pt x="724" y="1055"/>
                    <a:pt x="724" y="1055"/>
                    <a:pt x="724" y="1055"/>
                  </a:cubicBezTo>
                  <a:cubicBezTo>
                    <a:pt x="726" y="1054"/>
                    <a:pt x="726" y="1054"/>
                    <a:pt x="726" y="1054"/>
                  </a:cubicBezTo>
                  <a:cubicBezTo>
                    <a:pt x="727" y="1051"/>
                    <a:pt x="727" y="1051"/>
                    <a:pt x="727" y="1051"/>
                  </a:cubicBezTo>
                  <a:cubicBezTo>
                    <a:pt x="728" y="1047"/>
                    <a:pt x="728" y="1047"/>
                    <a:pt x="728" y="1047"/>
                  </a:cubicBezTo>
                  <a:cubicBezTo>
                    <a:pt x="729" y="1043"/>
                    <a:pt x="729" y="1043"/>
                    <a:pt x="729" y="1043"/>
                  </a:cubicBezTo>
                  <a:cubicBezTo>
                    <a:pt x="730" y="1040"/>
                    <a:pt x="730" y="1040"/>
                    <a:pt x="730" y="1040"/>
                  </a:cubicBezTo>
                  <a:cubicBezTo>
                    <a:pt x="734" y="1038"/>
                    <a:pt x="734" y="1038"/>
                    <a:pt x="734" y="1038"/>
                  </a:cubicBezTo>
                  <a:cubicBezTo>
                    <a:pt x="734" y="1040"/>
                    <a:pt x="734" y="1040"/>
                    <a:pt x="734" y="1040"/>
                  </a:cubicBezTo>
                  <a:cubicBezTo>
                    <a:pt x="736" y="1043"/>
                    <a:pt x="736" y="1043"/>
                    <a:pt x="736" y="1043"/>
                  </a:cubicBezTo>
                  <a:cubicBezTo>
                    <a:pt x="739" y="1044"/>
                    <a:pt x="739" y="1044"/>
                    <a:pt x="739" y="1044"/>
                  </a:cubicBezTo>
                  <a:cubicBezTo>
                    <a:pt x="740" y="1039"/>
                    <a:pt x="740" y="1039"/>
                    <a:pt x="740" y="1039"/>
                  </a:cubicBezTo>
                  <a:cubicBezTo>
                    <a:pt x="741" y="1037"/>
                    <a:pt x="741" y="1037"/>
                    <a:pt x="741" y="1037"/>
                  </a:cubicBezTo>
                  <a:cubicBezTo>
                    <a:pt x="742" y="1035"/>
                    <a:pt x="742" y="1035"/>
                    <a:pt x="742" y="1035"/>
                  </a:cubicBezTo>
                  <a:cubicBezTo>
                    <a:pt x="743" y="1034"/>
                    <a:pt x="743" y="1034"/>
                    <a:pt x="743" y="1034"/>
                  </a:cubicBezTo>
                  <a:cubicBezTo>
                    <a:pt x="744" y="1035"/>
                    <a:pt x="744" y="1035"/>
                    <a:pt x="744" y="1035"/>
                  </a:cubicBezTo>
                  <a:cubicBezTo>
                    <a:pt x="745" y="1037"/>
                    <a:pt x="745" y="1037"/>
                    <a:pt x="745" y="1037"/>
                  </a:cubicBezTo>
                  <a:cubicBezTo>
                    <a:pt x="746" y="1039"/>
                    <a:pt x="746" y="1039"/>
                    <a:pt x="746" y="1039"/>
                  </a:cubicBezTo>
                  <a:cubicBezTo>
                    <a:pt x="748" y="1040"/>
                    <a:pt x="748" y="1040"/>
                    <a:pt x="748" y="1040"/>
                  </a:cubicBezTo>
                  <a:cubicBezTo>
                    <a:pt x="749" y="1039"/>
                    <a:pt x="749" y="1039"/>
                    <a:pt x="749" y="1039"/>
                  </a:cubicBezTo>
                  <a:cubicBezTo>
                    <a:pt x="749" y="1036"/>
                    <a:pt x="749" y="1036"/>
                    <a:pt x="749" y="1036"/>
                  </a:cubicBezTo>
                  <a:cubicBezTo>
                    <a:pt x="749" y="1033"/>
                    <a:pt x="749" y="1033"/>
                    <a:pt x="749" y="1033"/>
                  </a:cubicBezTo>
                  <a:cubicBezTo>
                    <a:pt x="750" y="1031"/>
                    <a:pt x="750" y="1031"/>
                    <a:pt x="750" y="1031"/>
                  </a:cubicBezTo>
                  <a:cubicBezTo>
                    <a:pt x="751" y="1028"/>
                    <a:pt x="751" y="1028"/>
                    <a:pt x="751" y="1028"/>
                  </a:cubicBezTo>
                  <a:cubicBezTo>
                    <a:pt x="752" y="1022"/>
                    <a:pt x="752" y="1022"/>
                    <a:pt x="752" y="1022"/>
                  </a:cubicBezTo>
                  <a:cubicBezTo>
                    <a:pt x="753" y="1019"/>
                    <a:pt x="753" y="1019"/>
                    <a:pt x="753" y="1019"/>
                  </a:cubicBezTo>
                  <a:cubicBezTo>
                    <a:pt x="754" y="1018"/>
                    <a:pt x="754" y="1018"/>
                    <a:pt x="754" y="1018"/>
                  </a:cubicBezTo>
                  <a:cubicBezTo>
                    <a:pt x="758" y="1016"/>
                    <a:pt x="758" y="1016"/>
                    <a:pt x="758" y="1016"/>
                  </a:cubicBezTo>
                  <a:cubicBezTo>
                    <a:pt x="759" y="1015"/>
                    <a:pt x="759" y="1015"/>
                    <a:pt x="759" y="1015"/>
                  </a:cubicBezTo>
                  <a:cubicBezTo>
                    <a:pt x="762" y="1011"/>
                    <a:pt x="762" y="1011"/>
                    <a:pt x="762" y="1011"/>
                  </a:cubicBezTo>
                  <a:cubicBezTo>
                    <a:pt x="764" y="1006"/>
                    <a:pt x="764" y="1006"/>
                    <a:pt x="764" y="1006"/>
                  </a:cubicBezTo>
                  <a:cubicBezTo>
                    <a:pt x="765" y="1000"/>
                    <a:pt x="765" y="1000"/>
                    <a:pt x="765" y="1000"/>
                  </a:cubicBezTo>
                  <a:cubicBezTo>
                    <a:pt x="761" y="998"/>
                    <a:pt x="761" y="998"/>
                    <a:pt x="761" y="998"/>
                  </a:cubicBezTo>
                  <a:cubicBezTo>
                    <a:pt x="761" y="996"/>
                    <a:pt x="761" y="996"/>
                    <a:pt x="761" y="996"/>
                  </a:cubicBezTo>
                  <a:cubicBezTo>
                    <a:pt x="767" y="993"/>
                    <a:pt x="767" y="993"/>
                    <a:pt x="767" y="993"/>
                  </a:cubicBezTo>
                  <a:cubicBezTo>
                    <a:pt x="773" y="990"/>
                    <a:pt x="773" y="990"/>
                    <a:pt x="773" y="990"/>
                  </a:cubicBezTo>
                  <a:cubicBezTo>
                    <a:pt x="774" y="988"/>
                    <a:pt x="774" y="988"/>
                    <a:pt x="774" y="988"/>
                  </a:cubicBezTo>
                  <a:cubicBezTo>
                    <a:pt x="776" y="985"/>
                    <a:pt x="776" y="985"/>
                    <a:pt x="776" y="985"/>
                  </a:cubicBezTo>
                  <a:cubicBezTo>
                    <a:pt x="777" y="984"/>
                    <a:pt x="777" y="984"/>
                    <a:pt x="777" y="984"/>
                  </a:cubicBezTo>
                  <a:cubicBezTo>
                    <a:pt x="779" y="984"/>
                    <a:pt x="779" y="984"/>
                    <a:pt x="779" y="984"/>
                  </a:cubicBezTo>
                  <a:cubicBezTo>
                    <a:pt x="780" y="985"/>
                    <a:pt x="780" y="985"/>
                    <a:pt x="780" y="985"/>
                  </a:cubicBezTo>
                  <a:cubicBezTo>
                    <a:pt x="781" y="985"/>
                    <a:pt x="781" y="985"/>
                    <a:pt x="781" y="985"/>
                  </a:cubicBezTo>
                  <a:cubicBezTo>
                    <a:pt x="782" y="982"/>
                    <a:pt x="782" y="982"/>
                    <a:pt x="782" y="982"/>
                  </a:cubicBezTo>
                  <a:cubicBezTo>
                    <a:pt x="782" y="979"/>
                    <a:pt x="782" y="979"/>
                    <a:pt x="782" y="979"/>
                  </a:cubicBezTo>
                  <a:cubicBezTo>
                    <a:pt x="778" y="974"/>
                    <a:pt x="778" y="974"/>
                    <a:pt x="778" y="974"/>
                  </a:cubicBezTo>
                  <a:cubicBezTo>
                    <a:pt x="777" y="970"/>
                    <a:pt x="777" y="970"/>
                    <a:pt x="777" y="970"/>
                  </a:cubicBezTo>
                  <a:cubicBezTo>
                    <a:pt x="778" y="967"/>
                    <a:pt x="778" y="967"/>
                    <a:pt x="778" y="967"/>
                  </a:cubicBezTo>
                  <a:cubicBezTo>
                    <a:pt x="779" y="964"/>
                    <a:pt x="779" y="964"/>
                    <a:pt x="779" y="964"/>
                  </a:cubicBezTo>
                  <a:cubicBezTo>
                    <a:pt x="782" y="961"/>
                    <a:pt x="782" y="961"/>
                    <a:pt x="782" y="961"/>
                  </a:cubicBezTo>
                  <a:cubicBezTo>
                    <a:pt x="784" y="959"/>
                    <a:pt x="784" y="959"/>
                    <a:pt x="784" y="959"/>
                  </a:cubicBezTo>
                  <a:cubicBezTo>
                    <a:pt x="783" y="960"/>
                    <a:pt x="783" y="960"/>
                    <a:pt x="783" y="960"/>
                  </a:cubicBezTo>
                  <a:cubicBezTo>
                    <a:pt x="783" y="959"/>
                    <a:pt x="783" y="959"/>
                    <a:pt x="783" y="959"/>
                  </a:cubicBezTo>
                  <a:cubicBezTo>
                    <a:pt x="784" y="958"/>
                    <a:pt x="784" y="958"/>
                    <a:pt x="784" y="958"/>
                  </a:cubicBezTo>
                  <a:cubicBezTo>
                    <a:pt x="784" y="957"/>
                    <a:pt x="784" y="957"/>
                    <a:pt x="784" y="957"/>
                  </a:cubicBezTo>
                  <a:cubicBezTo>
                    <a:pt x="785" y="956"/>
                    <a:pt x="785" y="956"/>
                    <a:pt x="785" y="956"/>
                  </a:cubicBezTo>
                  <a:cubicBezTo>
                    <a:pt x="783" y="951"/>
                    <a:pt x="783" y="951"/>
                    <a:pt x="783" y="951"/>
                  </a:cubicBezTo>
                  <a:cubicBezTo>
                    <a:pt x="784" y="946"/>
                    <a:pt x="784" y="946"/>
                    <a:pt x="784" y="946"/>
                  </a:cubicBezTo>
                  <a:cubicBezTo>
                    <a:pt x="787" y="941"/>
                    <a:pt x="787" y="941"/>
                    <a:pt x="787" y="941"/>
                  </a:cubicBezTo>
                  <a:cubicBezTo>
                    <a:pt x="790" y="938"/>
                    <a:pt x="790" y="938"/>
                    <a:pt x="790" y="938"/>
                  </a:cubicBezTo>
                  <a:cubicBezTo>
                    <a:pt x="792" y="938"/>
                    <a:pt x="792" y="938"/>
                    <a:pt x="792" y="938"/>
                  </a:cubicBezTo>
                  <a:cubicBezTo>
                    <a:pt x="794" y="938"/>
                    <a:pt x="794" y="938"/>
                    <a:pt x="794" y="938"/>
                  </a:cubicBezTo>
                  <a:cubicBezTo>
                    <a:pt x="797" y="937"/>
                    <a:pt x="797" y="937"/>
                    <a:pt x="797" y="937"/>
                  </a:cubicBezTo>
                  <a:cubicBezTo>
                    <a:pt x="797" y="935"/>
                    <a:pt x="797" y="935"/>
                    <a:pt x="797" y="935"/>
                  </a:cubicBezTo>
                  <a:cubicBezTo>
                    <a:pt x="801" y="916"/>
                    <a:pt x="801" y="916"/>
                    <a:pt x="801" y="916"/>
                  </a:cubicBezTo>
                  <a:lnTo>
                    <a:pt x="798" y="90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32"/>
            <p:cNvSpPr>
              <a:spLocks/>
            </p:cNvSpPr>
            <p:nvPr/>
          </p:nvSpPr>
          <p:spPr bwMode="auto">
            <a:xfrm>
              <a:off x="2595563" y="1498600"/>
              <a:ext cx="787400" cy="1277938"/>
            </a:xfrm>
            <a:custGeom>
              <a:avLst/>
              <a:gdLst>
                <a:gd name="T0" fmla="*/ 1140 w 1167"/>
                <a:gd name="T1" fmla="*/ 1235 h 1898"/>
                <a:gd name="T2" fmla="*/ 1111 w 1167"/>
                <a:gd name="T3" fmla="*/ 1207 h 1898"/>
                <a:gd name="T4" fmla="*/ 1100 w 1167"/>
                <a:gd name="T5" fmla="*/ 1223 h 1898"/>
                <a:gd name="T6" fmla="*/ 1089 w 1167"/>
                <a:gd name="T7" fmla="*/ 1244 h 1898"/>
                <a:gd name="T8" fmla="*/ 1078 w 1167"/>
                <a:gd name="T9" fmla="*/ 1246 h 1898"/>
                <a:gd name="T10" fmla="*/ 1026 w 1167"/>
                <a:gd name="T11" fmla="*/ 1244 h 1898"/>
                <a:gd name="T12" fmla="*/ 969 w 1167"/>
                <a:gd name="T13" fmla="*/ 1238 h 1898"/>
                <a:gd name="T14" fmla="*/ 938 w 1167"/>
                <a:gd name="T15" fmla="*/ 1239 h 1898"/>
                <a:gd name="T16" fmla="*/ 906 w 1167"/>
                <a:gd name="T17" fmla="*/ 1250 h 1898"/>
                <a:gd name="T18" fmla="*/ 847 w 1167"/>
                <a:gd name="T19" fmla="*/ 1254 h 1898"/>
                <a:gd name="T20" fmla="*/ 827 w 1167"/>
                <a:gd name="T21" fmla="*/ 1255 h 1898"/>
                <a:gd name="T22" fmla="*/ 819 w 1167"/>
                <a:gd name="T23" fmla="*/ 1226 h 1898"/>
                <a:gd name="T24" fmla="*/ 812 w 1167"/>
                <a:gd name="T25" fmla="*/ 1200 h 1898"/>
                <a:gd name="T26" fmla="*/ 806 w 1167"/>
                <a:gd name="T27" fmla="*/ 1176 h 1898"/>
                <a:gd name="T28" fmla="*/ 779 w 1167"/>
                <a:gd name="T29" fmla="*/ 1149 h 1898"/>
                <a:gd name="T30" fmla="*/ 749 w 1167"/>
                <a:gd name="T31" fmla="*/ 1131 h 1898"/>
                <a:gd name="T32" fmla="*/ 755 w 1167"/>
                <a:gd name="T33" fmla="*/ 1100 h 1898"/>
                <a:gd name="T34" fmla="*/ 736 w 1167"/>
                <a:gd name="T35" fmla="*/ 1062 h 1898"/>
                <a:gd name="T36" fmla="*/ 721 w 1167"/>
                <a:gd name="T37" fmla="*/ 1029 h 1898"/>
                <a:gd name="T38" fmla="*/ 716 w 1167"/>
                <a:gd name="T39" fmla="*/ 995 h 1898"/>
                <a:gd name="T40" fmla="*/ 713 w 1167"/>
                <a:gd name="T41" fmla="*/ 966 h 1898"/>
                <a:gd name="T42" fmla="*/ 707 w 1167"/>
                <a:gd name="T43" fmla="*/ 938 h 1898"/>
                <a:gd name="T44" fmla="*/ 675 w 1167"/>
                <a:gd name="T45" fmla="*/ 911 h 1898"/>
                <a:gd name="T46" fmla="*/ 664 w 1167"/>
                <a:gd name="T47" fmla="*/ 926 h 1898"/>
                <a:gd name="T48" fmla="*/ 638 w 1167"/>
                <a:gd name="T49" fmla="*/ 945 h 1898"/>
                <a:gd name="T50" fmla="*/ 616 w 1167"/>
                <a:gd name="T51" fmla="*/ 958 h 1898"/>
                <a:gd name="T52" fmla="*/ 582 w 1167"/>
                <a:gd name="T53" fmla="*/ 932 h 1898"/>
                <a:gd name="T54" fmla="*/ 585 w 1167"/>
                <a:gd name="T55" fmla="*/ 909 h 1898"/>
                <a:gd name="T56" fmla="*/ 581 w 1167"/>
                <a:gd name="T57" fmla="*/ 879 h 1898"/>
                <a:gd name="T58" fmla="*/ 598 w 1167"/>
                <a:gd name="T59" fmla="*/ 860 h 1898"/>
                <a:gd name="T60" fmla="*/ 611 w 1167"/>
                <a:gd name="T61" fmla="*/ 837 h 1898"/>
                <a:gd name="T62" fmla="*/ 602 w 1167"/>
                <a:gd name="T63" fmla="*/ 809 h 1898"/>
                <a:gd name="T64" fmla="*/ 603 w 1167"/>
                <a:gd name="T65" fmla="*/ 780 h 1898"/>
                <a:gd name="T66" fmla="*/ 615 w 1167"/>
                <a:gd name="T67" fmla="*/ 759 h 1898"/>
                <a:gd name="T68" fmla="*/ 626 w 1167"/>
                <a:gd name="T69" fmla="*/ 731 h 1898"/>
                <a:gd name="T70" fmla="*/ 631 w 1167"/>
                <a:gd name="T71" fmla="*/ 699 h 1898"/>
                <a:gd name="T72" fmla="*/ 643 w 1167"/>
                <a:gd name="T73" fmla="*/ 684 h 1898"/>
                <a:gd name="T74" fmla="*/ 649 w 1167"/>
                <a:gd name="T75" fmla="*/ 656 h 1898"/>
                <a:gd name="T76" fmla="*/ 610 w 1167"/>
                <a:gd name="T77" fmla="*/ 659 h 1898"/>
                <a:gd name="T78" fmla="*/ 598 w 1167"/>
                <a:gd name="T79" fmla="*/ 634 h 1898"/>
                <a:gd name="T80" fmla="*/ 577 w 1167"/>
                <a:gd name="T81" fmla="*/ 626 h 1898"/>
                <a:gd name="T82" fmla="*/ 554 w 1167"/>
                <a:gd name="T83" fmla="*/ 594 h 1898"/>
                <a:gd name="T84" fmla="*/ 539 w 1167"/>
                <a:gd name="T85" fmla="*/ 561 h 1898"/>
                <a:gd name="T86" fmla="*/ 506 w 1167"/>
                <a:gd name="T87" fmla="*/ 505 h 1898"/>
                <a:gd name="T88" fmla="*/ 471 w 1167"/>
                <a:gd name="T89" fmla="*/ 470 h 1898"/>
                <a:gd name="T90" fmla="*/ 435 w 1167"/>
                <a:gd name="T91" fmla="*/ 425 h 1898"/>
                <a:gd name="T92" fmla="*/ 444 w 1167"/>
                <a:gd name="T93" fmla="*/ 409 h 1898"/>
                <a:gd name="T94" fmla="*/ 448 w 1167"/>
                <a:gd name="T95" fmla="*/ 383 h 1898"/>
                <a:gd name="T96" fmla="*/ 430 w 1167"/>
                <a:gd name="T97" fmla="*/ 341 h 1898"/>
                <a:gd name="T98" fmla="*/ 408 w 1167"/>
                <a:gd name="T99" fmla="*/ 293 h 1898"/>
                <a:gd name="T100" fmla="*/ 178 w 1167"/>
                <a:gd name="T101" fmla="*/ 696 h 1898"/>
                <a:gd name="T102" fmla="*/ 206 w 1167"/>
                <a:gd name="T103" fmla="*/ 812 h 1898"/>
                <a:gd name="T104" fmla="*/ 226 w 1167"/>
                <a:gd name="T105" fmla="*/ 890 h 1898"/>
                <a:gd name="T106" fmla="*/ 150 w 1167"/>
                <a:gd name="T107" fmla="*/ 1009 h 1898"/>
                <a:gd name="T108" fmla="*/ 101 w 1167"/>
                <a:gd name="T109" fmla="*/ 1080 h 1898"/>
                <a:gd name="T110" fmla="*/ 63 w 1167"/>
                <a:gd name="T111" fmla="*/ 1141 h 1898"/>
                <a:gd name="T112" fmla="*/ 71 w 1167"/>
                <a:gd name="T113" fmla="*/ 1185 h 1898"/>
                <a:gd name="T114" fmla="*/ 97 w 1167"/>
                <a:gd name="T115" fmla="*/ 1207 h 1898"/>
                <a:gd name="T116" fmla="*/ 90 w 1167"/>
                <a:gd name="T117" fmla="*/ 1236 h 1898"/>
                <a:gd name="T118" fmla="*/ 69 w 1167"/>
                <a:gd name="T119" fmla="*/ 1308 h 1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7" h="1898">
                  <a:moveTo>
                    <a:pt x="1159" y="1270"/>
                  </a:moveTo>
                  <a:cubicBezTo>
                    <a:pt x="1157" y="1267"/>
                    <a:pt x="1157" y="1267"/>
                    <a:pt x="1157" y="1267"/>
                  </a:cubicBezTo>
                  <a:cubicBezTo>
                    <a:pt x="1152" y="1260"/>
                    <a:pt x="1152" y="1260"/>
                    <a:pt x="1152" y="1260"/>
                  </a:cubicBezTo>
                  <a:cubicBezTo>
                    <a:pt x="1150" y="1254"/>
                    <a:pt x="1150" y="1254"/>
                    <a:pt x="1150" y="1254"/>
                  </a:cubicBezTo>
                  <a:cubicBezTo>
                    <a:pt x="1148" y="1251"/>
                    <a:pt x="1148" y="1251"/>
                    <a:pt x="1148" y="1251"/>
                  </a:cubicBezTo>
                  <a:cubicBezTo>
                    <a:pt x="1146" y="1250"/>
                    <a:pt x="1146" y="1250"/>
                    <a:pt x="1146" y="1250"/>
                  </a:cubicBezTo>
                  <a:cubicBezTo>
                    <a:pt x="1143" y="1248"/>
                    <a:pt x="1143" y="1248"/>
                    <a:pt x="1143" y="1248"/>
                  </a:cubicBezTo>
                  <a:cubicBezTo>
                    <a:pt x="1142" y="1247"/>
                    <a:pt x="1142" y="1247"/>
                    <a:pt x="1142" y="1247"/>
                  </a:cubicBezTo>
                  <a:cubicBezTo>
                    <a:pt x="1141" y="1246"/>
                    <a:pt x="1141" y="1246"/>
                    <a:pt x="1141" y="1246"/>
                  </a:cubicBezTo>
                  <a:cubicBezTo>
                    <a:pt x="1141" y="1244"/>
                    <a:pt x="1141" y="1244"/>
                    <a:pt x="1141" y="1244"/>
                  </a:cubicBezTo>
                  <a:cubicBezTo>
                    <a:pt x="1140" y="1243"/>
                    <a:pt x="1140" y="1243"/>
                    <a:pt x="1140" y="1243"/>
                  </a:cubicBezTo>
                  <a:cubicBezTo>
                    <a:pt x="1140" y="1242"/>
                    <a:pt x="1140" y="1242"/>
                    <a:pt x="1140" y="1242"/>
                  </a:cubicBezTo>
                  <a:cubicBezTo>
                    <a:pt x="1140" y="1239"/>
                    <a:pt x="1140" y="1239"/>
                    <a:pt x="1140" y="1239"/>
                  </a:cubicBezTo>
                  <a:cubicBezTo>
                    <a:pt x="1140" y="1237"/>
                    <a:pt x="1140" y="1237"/>
                    <a:pt x="1140" y="1237"/>
                  </a:cubicBezTo>
                  <a:cubicBezTo>
                    <a:pt x="1140" y="1235"/>
                    <a:pt x="1140" y="1235"/>
                    <a:pt x="1140" y="1235"/>
                  </a:cubicBezTo>
                  <a:cubicBezTo>
                    <a:pt x="1140" y="1234"/>
                    <a:pt x="1140" y="1234"/>
                    <a:pt x="1140" y="1234"/>
                  </a:cubicBezTo>
                  <a:cubicBezTo>
                    <a:pt x="1139" y="1232"/>
                    <a:pt x="1139" y="1232"/>
                    <a:pt x="1139" y="1232"/>
                  </a:cubicBezTo>
                  <a:cubicBezTo>
                    <a:pt x="1138" y="1231"/>
                    <a:pt x="1138" y="1231"/>
                    <a:pt x="1138" y="1231"/>
                  </a:cubicBezTo>
                  <a:cubicBezTo>
                    <a:pt x="1136" y="1230"/>
                    <a:pt x="1136" y="1230"/>
                    <a:pt x="1136" y="1230"/>
                  </a:cubicBezTo>
                  <a:cubicBezTo>
                    <a:pt x="1135" y="1229"/>
                    <a:pt x="1135" y="1229"/>
                    <a:pt x="1135" y="1229"/>
                  </a:cubicBezTo>
                  <a:cubicBezTo>
                    <a:pt x="1134" y="1226"/>
                    <a:pt x="1134" y="1226"/>
                    <a:pt x="1134" y="1226"/>
                  </a:cubicBezTo>
                  <a:cubicBezTo>
                    <a:pt x="1128" y="1213"/>
                    <a:pt x="1128" y="1213"/>
                    <a:pt x="1128" y="1213"/>
                  </a:cubicBezTo>
                  <a:cubicBezTo>
                    <a:pt x="1127" y="1209"/>
                    <a:pt x="1127" y="1209"/>
                    <a:pt x="1127" y="1209"/>
                  </a:cubicBezTo>
                  <a:cubicBezTo>
                    <a:pt x="1125" y="1207"/>
                    <a:pt x="1125" y="1207"/>
                    <a:pt x="1125" y="1207"/>
                  </a:cubicBezTo>
                  <a:cubicBezTo>
                    <a:pt x="1119" y="1203"/>
                    <a:pt x="1119" y="1203"/>
                    <a:pt x="1119" y="1203"/>
                  </a:cubicBezTo>
                  <a:cubicBezTo>
                    <a:pt x="1117" y="1202"/>
                    <a:pt x="1117" y="1202"/>
                    <a:pt x="1117" y="1202"/>
                  </a:cubicBezTo>
                  <a:cubicBezTo>
                    <a:pt x="1115" y="1202"/>
                    <a:pt x="1115" y="1202"/>
                    <a:pt x="1115" y="1202"/>
                  </a:cubicBezTo>
                  <a:cubicBezTo>
                    <a:pt x="1115" y="1203"/>
                    <a:pt x="1115" y="1203"/>
                    <a:pt x="1115" y="1203"/>
                  </a:cubicBezTo>
                  <a:cubicBezTo>
                    <a:pt x="1112" y="1206"/>
                    <a:pt x="1112" y="1206"/>
                    <a:pt x="1112" y="1206"/>
                  </a:cubicBezTo>
                  <a:cubicBezTo>
                    <a:pt x="1111" y="1207"/>
                    <a:pt x="1111" y="1207"/>
                    <a:pt x="1111" y="1207"/>
                  </a:cubicBezTo>
                  <a:cubicBezTo>
                    <a:pt x="1110" y="1207"/>
                    <a:pt x="1110" y="1207"/>
                    <a:pt x="1110" y="1207"/>
                  </a:cubicBezTo>
                  <a:cubicBezTo>
                    <a:pt x="1104" y="1208"/>
                    <a:pt x="1104" y="1208"/>
                    <a:pt x="1104" y="1208"/>
                  </a:cubicBezTo>
                  <a:cubicBezTo>
                    <a:pt x="1103" y="1208"/>
                    <a:pt x="1103" y="1208"/>
                    <a:pt x="1103" y="1208"/>
                  </a:cubicBezTo>
                  <a:cubicBezTo>
                    <a:pt x="1101" y="1209"/>
                    <a:pt x="1101" y="1209"/>
                    <a:pt x="1101" y="1209"/>
                  </a:cubicBezTo>
                  <a:cubicBezTo>
                    <a:pt x="1099" y="1211"/>
                    <a:pt x="1099" y="1211"/>
                    <a:pt x="1099" y="1211"/>
                  </a:cubicBezTo>
                  <a:cubicBezTo>
                    <a:pt x="1098" y="1212"/>
                    <a:pt x="1098" y="1212"/>
                    <a:pt x="1098" y="1212"/>
                  </a:cubicBezTo>
                  <a:cubicBezTo>
                    <a:pt x="1098" y="1213"/>
                    <a:pt x="1098" y="1213"/>
                    <a:pt x="1098" y="1213"/>
                  </a:cubicBezTo>
                  <a:cubicBezTo>
                    <a:pt x="1098" y="1214"/>
                    <a:pt x="1098" y="1214"/>
                    <a:pt x="1098" y="1214"/>
                  </a:cubicBezTo>
                  <a:cubicBezTo>
                    <a:pt x="1099" y="1215"/>
                    <a:pt x="1099" y="1215"/>
                    <a:pt x="1099" y="1215"/>
                  </a:cubicBezTo>
                  <a:cubicBezTo>
                    <a:pt x="1099" y="1216"/>
                    <a:pt x="1099" y="1216"/>
                    <a:pt x="1099" y="1216"/>
                  </a:cubicBezTo>
                  <a:cubicBezTo>
                    <a:pt x="1100" y="1217"/>
                    <a:pt x="1100" y="1217"/>
                    <a:pt x="1100" y="1217"/>
                  </a:cubicBezTo>
                  <a:cubicBezTo>
                    <a:pt x="1100" y="1219"/>
                    <a:pt x="1100" y="1219"/>
                    <a:pt x="1100" y="1219"/>
                  </a:cubicBezTo>
                  <a:cubicBezTo>
                    <a:pt x="1100" y="1220"/>
                    <a:pt x="1100" y="1220"/>
                    <a:pt x="1100" y="1220"/>
                  </a:cubicBezTo>
                  <a:cubicBezTo>
                    <a:pt x="1100" y="1222"/>
                    <a:pt x="1100" y="1222"/>
                    <a:pt x="1100" y="1222"/>
                  </a:cubicBezTo>
                  <a:cubicBezTo>
                    <a:pt x="1100" y="1223"/>
                    <a:pt x="1100" y="1223"/>
                    <a:pt x="1100" y="1223"/>
                  </a:cubicBezTo>
                  <a:cubicBezTo>
                    <a:pt x="1099" y="1224"/>
                    <a:pt x="1099" y="1224"/>
                    <a:pt x="1099" y="1224"/>
                  </a:cubicBezTo>
                  <a:cubicBezTo>
                    <a:pt x="1098" y="1225"/>
                    <a:pt x="1098" y="1225"/>
                    <a:pt x="1098" y="1225"/>
                  </a:cubicBezTo>
                  <a:cubicBezTo>
                    <a:pt x="1093" y="1226"/>
                    <a:pt x="1093" y="1226"/>
                    <a:pt x="1093" y="1226"/>
                  </a:cubicBezTo>
                  <a:cubicBezTo>
                    <a:pt x="1092" y="1227"/>
                    <a:pt x="1092" y="1227"/>
                    <a:pt x="1092" y="1227"/>
                  </a:cubicBezTo>
                  <a:cubicBezTo>
                    <a:pt x="1091" y="1228"/>
                    <a:pt x="1091" y="1228"/>
                    <a:pt x="1091" y="1228"/>
                  </a:cubicBezTo>
                  <a:cubicBezTo>
                    <a:pt x="1091" y="1230"/>
                    <a:pt x="1091" y="1230"/>
                    <a:pt x="1091" y="1230"/>
                  </a:cubicBezTo>
                  <a:cubicBezTo>
                    <a:pt x="1090" y="1231"/>
                    <a:pt x="1090" y="1231"/>
                    <a:pt x="1090" y="1231"/>
                  </a:cubicBezTo>
                  <a:cubicBezTo>
                    <a:pt x="1089" y="1234"/>
                    <a:pt x="1089" y="1234"/>
                    <a:pt x="1089" y="1234"/>
                  </a:cubicBezTo>
                  <a:cubicBezTo>
                    <a:pt x="1088" y="1236"/>
                    <a:pt x="1088" y="1236"/>
                    <a:pt x="1088" y="1236"/>
                  </a:cubicBezTo>
                  <a:cubicBezTo>
                    <a:pt x="1088" y="1237"/>
                    <a:pt x="1088" y="1237"/>
                    <a:pt x="1088" y="1237"/>
                  </a:cubicBezTo>
                  <a:cubicBezTo>
                    <a:pt x="1088" y="1239"/>
                    <a:pt x="1088" y="1239"/>
                    <a:pt x="1088" y="1239"/>
                  </a:cubicBezTo>
                  <a:cubicBezTo>
                    <a:pt x="1088" y="1240"/>
                    <a:pt x="1088" y="1240"/>
                    <a:pt x="1088" y="1240"/>
                  </a:cubicBezTo>
                  <a:cubicBezTo>
                    <a:pt x="1088" y="1243"/>
                    <a:pt x="1088" y="1243"/>
                    <a:pt x="1088" y="1243"/>
                  </a:cubicBezTo>
                  <a:cubicBezTo>
                    <a:pt x="1088" y="1244"/>
                    <a:pt x="1088" y="1244"/>
                    <a:pt x="1088" y="1244"/>
                  </a:cubicBezTo>
                  <a:cubicBezTo>
                    <a:pt x="1089" y="1244"/>
                    <a:pt x="1089" y="1244"/>
                    <a:pt x="1089" y="1244"/>
                  </a:cubicBezTo>
                  <a:cubicBezTo>
                    <a:pt x="1089" y="1245"/>
                    <a:pt x="1089" y="1245"/>
                    <a:pt x="1089" y="1245"/>
                  </a:cubicBezTo>
                  <a:cubicBezTo>
                    <a:pt x="1090" y="1246"/>
                    <a:pt x="1090" y="1246"/>
                    <a:pt x="1090" y="1246"/>
                  </a:cubicBezTo>
                  <a:cubicBezTo>
                    <a:pt x="1091" y="1247"/>
                    <a:pt x="1091" y="1247"/>
                    <a:pt x="1091" y="1247"/>
                  </a:cubicBezTo>
                  <a:cubicBezTo>
                    <a:pt x="1095" y="1249"/>
                    <a:pt x="1095" y="1249"/>
                    <a:pt x="1095" y="1249"/>
                  </a:cubicBezTo>
                  <a:cubicBezTo>
                    <a:pt x="1096" y="1249"/>
                    <a:pt x="1096" y="1249"/>
                    <a:pt x="1096" y="1249"/>
                  </a:cubicBezTo>
                  <a:cubicBezTo>
                    <a:pt x="1096" y="1251"/>
                    <a:pt x="1096" y="1251"/>
                    <a:pt x="1096" y="1251"/>
                  </a:cubicBezTo>
                  <a:cubicBezTo>
                    <a:pt x="1096" y="1252"/>
                    <a:pt x="1096" y="1252"/>
                    <a:pt x="1096" y="1252"/>
                  </a:cubicBezTo>
                  <a:cubicBezTo>
                    <a:pt x="1095" y="1252"/>
                    <a:pt x="1095" y="1252"/>
                    <a:pt x="1095" y="1252"/>
                  </a:cubicBezTo>
                  <a:cubicBezTo>
                    <a:pt x="1093" y="1253"/>
                    <a:pt x="1093" y="1253"/>
                    <a:pt x="1093" y="1253"/>
                  </a:cubicBezTo>
                  <a:cubicBezTo>
                    <a:pt x="1090" y="1253"/>
                    <a:pt x="1090" y="1253"/>
                    <a:pt x="1090" y="1253"/>
                  </a:cubicBezTo>
                  <a:cubicBezTo>
                    <a:pt x="1088" y="1252"/>
                    <a:pt x="1088" y="1252"/>
                    <a:pt x="1088" y="1252"/>
                  </a:cubicBezTo>
                  <a:cubicBezTo>
                    <a:pt x="1087" y="1252"/>
                    <a:pt x="1087" y="1252"/>
                    <a:pt x="1087" y="1252"/>
                  </a:cubicBezTo>
                  <a:cubicBezTo>
                    <a:pt x="1085" y="1250"/>
                    <a:pt x="1085" y="1250"/>
                    <a:pt x="1085" y="1250"/>
                  </a:cubicBezTo>
                  <a:cubicBezTo>
                    <a:pt x="1080" y="1247"/>
                    <a:pt x="1080" y="1247"/>
                    <a:pt x="1080" y="1247"/>
                  </a:cubicBezTo>
                  <a:cubicBezTo>
                    <a:pt x="1078" y="1246"/>
                    <a:pt x="1078" y="1246"/>
                    <a:pt x="1078" y="1246"/>
                  </a:cubicBezTo>
                  <a:cubicBezTo>
                    <a:pt x="1058" y="1244"/>
                    <a:pt x="1058" y="1244"/>
                    <a:pt x="1058" y="1244"/>
                  </a:cubicBezTo>
                  <a:cubicBezTo>
                    <a:pt x="1055" y="1244"/>
                    <a:pt x="1055" y="1244"/>
                    <a:pt x="1055" y="1244"/>
                  </a:cubicBezTo>
                  <a:cubicBezTo>
                    <a:pt x="1047" y="1249"/>
                    <a:pt x="1047" y="1249"/>
                    <a:pt x="1047" y="1249"/>
                  </a:cubicBezTo>
                  <a:cubicBezTo>
                    <a:pt x="1046" y="1249"/>
                    <a:pt x="1046" y="1249"/>
                    <a:pt x="1046" y="1249"/>
                  </a:cubicBezTo>
                  <a:cubicBezTo>
                    <a:pt x="1042" y="1249"/>
                    <a:pt x="1042" y="1249"/>
                    <a:pt x="1042" y="1249"/>
                  </a:cubicBezTo>
                  <a:cubicBezTo>
                    <a:pt x="1039" y="1249"/>
                    <a:pt x="1039" y="1249"/>
                    <a:pt x="1039" y="1249"/>
                  </a:cubicBezTo>
                  <a:cubicBezTo>
                    <a:pt x="1037" y="1250"/>
                    <a:pt x="1037" y="1250"/>
                    <a:pt x="1037" y="1250"/>
                  </a:cubicBezTo>
                  <a:cubicBezTo>
                    <a:pt x="1033" y="1251"/>
                    <a:pt x="1033" y="1251"/>
                    <a:pt x="1033" y="1251"/>
                  </a:cubicBezTo>
                  <a:cubicBezTo>
                    <a:pt x="1032" y="1251"/>
                    <a:pt x="1032" y="1251"/>
                    <a:pt x="1032" y="1251"/>
                  </a:cubicBezTo>
                  <a:cubicBezTo>
                    <a:pt x="1030" y="1250"/>
                    <a:pt x="1030" y="1250"/>
                    <a:pt x="1030" y="1250"/>
                  </a:cubicBezTo>
                  <a:cubicBezTo>
                    <a:pt x="1030" y="1249"/>
                    <a:pt x="1030" y="1249"/>
                    <a:pt x="1030" y="1249"/>
                  </a:cubicBezTo>
                  <a:cubicBezTo>
                    <a:pt x="1029" y="1248"/>
                    <a:pt x="1029" y="1248"/>
                    <a:pt x="1029" y="1248"/>
                  </a:cubicBezTo>
                  <a:cubicBezTo>
                    <a:pt x="1029" y="1247"/>
                    <a:pt x="1029" y="1247"/>
                    <a:pt x="1029" y="1247"/>
                  </a:cubicBezTo>
                  <a:cubicBezTo>
                    <a:pt x="1027" y="1245"/>
                    <a:pt x="1027" y="1245"/>
                    <a:pt x="1027" y="1245"/>
                  </a:cubicBezTo>
                  <a:cubicBezTo>
                    <a:pt x="1026" y="1244"/>
                    <a:pt x="1026" y="1244"/>
                    <a:pt x="1026" y="1244"/>
                  </a:cubicBezTo>
                  <a:cubicBezTo>
                    <a:pt x="1025" y="1243"/>
                    <a:pt x="1025" y="1243"/>
                    <a:pt x="1025" y="1243"/>
                  </a:cubicBezTo>
                  <a:cubicBezTo>
                    <a:pt x="1022" y="1241"/>
                    <a:pt x="1022" y="1241"/>
                    <a:pt x="1022" y="1241"/>
                  </a:cubicBezTo>
                  <a:cubicBezTo>
                    <a:pt x="1014" y="1240"/>
                    <a:pt x="1014" y="1240"/>
                    <a:pt x="1014" y="1240"/>
                  </a:cubicBezTo>
                  <a:cubicBezTo>
                    <a:pt x="1012" y="1240"/>
                    <a:pt x="1012" y="1240"/>
                    <a:pt x="1012" y="1240"/>
                  </a:cubicBezTo>
                  <a:cubicBezTo>
                    <a:pt x="1011" y="1240"/>
                    <a:pt x="1011" y="1240"/>
                    <a:pt x="1011" y="1240"/>
                  </a:cubicBezTo>
                  <a:cubicBezTo>
                    <a:pt x="1010" y="1241"/>
                    <a:pt x="1010" y="1241"/>
                    <a:pt x="1010" y="1241"/>
                  </a:cubicBezTo>
                  <a:cubicBezTo>
                    <a:pt x="1009" y="1242"/>
                    <a:pt x="1009" y="1242"/>
                    <a:pt x="1009" y="1242"/>
                  </a:cubicBezTo>
                  <a:cubicBezTo>
                    <a:pt x="1007" y="1242"/>
                    <a:pt x="1007" y="1242"/>
                    <a:pt x="1007" y="1242"/>
                  </a:cubicBezTo>
                  <a:cubicBezTo>
                    <a:pt x="1003" y="1242"/>
                    <a:pt x="1003" y="1242"/>
                    <a:pt x="1003" y="1242"/>
                  </a:cubicBezTo>
                  <a:cubicBezTo>
                    <a:pt x="1000" y="1242"/>
                    <a:pt x="1000" y="1242"/>
                    <a:pt x="1000" y="1242"/>
                  </a:cubicBezTo>
                  <a:cubicBezTo>
                    <a:pt x="983" y="1243"/>
                    <a:pt x="983" y="1243"/>
                    <a:pt x="983" y="1243"/>
                  </a:cubicBezTo>
                  <a:cubicBezTo>
                    <a:pt x="981" y="1243"/>
                    <a:pt x="981" y="1243"/>
                    <a:pt x="981" y="1243"/>
                  </a:cubicBezTo>
                  <a:cubicBezTo>
                    <a:pt x="977" y="1240"/>
                    <a:pt x="977" y="1240"/>
                    <a:pt x="977" y="1240"/>
                  </a:cubicBezTo>
                  <a:cubicBezTo>
                    <a:pt x="972" y="1238"/>
                    <a:pt x="972" y="1238"/>
                    <a:pt x="972" y="1238"/>
                  </a:cubicBezTo>
                  <a:cubicBezTo>
                    <a:pt x="969" y="1238"/>
                    <a:pt x="969" y="1238"/>
                    <a:pt x="969" y="1238"/>
                  </a:cubicBezTo>
                  <a:cubicBezTo>
                    <a:pt x="965" y="1237"/>
                    <a:pt x="965" y="1237"/>
                    <a:pt x="965" y="1237"/>
                  </a:cubicBezTo>
                  <a:cubicBezTo>
                    <a:pt x="963" y="1237"/>
                    <a:pt x="963" y="1237"/>
                    <a:pt x="963" y="1237"/>
                  </a:cubicBezTo>
                  <a:cubicBezTo>
                    <a:pt x="961" y="1236"/>
                    <a:pt x="961" y="1236"/>
                    <a:pt x="961" y="1236"/>
                  </a:cubicBezTo>
                  <a:cubicBezTo>
                    <a:pt x="959" y="1234"/>
                    <a:pt x="959" y="1234"/>
                    <a:pt x="959" y="1234"/>
                  </a:cubicBezTo>
                  <a:cubicBezTo>
                    <a:pt x="956" y="1232"/>
                    <a:pt x="956" y="1232"/>
                    <a:pt x="956" y="1232"/>
                  </a:cubicBezTo>
                  <a:cubicBezTo>
                    <a:pt x="955" y="1232"/>
                    <a:pt x="955" y="1232"/>
                    <a:pt x="955" y="1232"/>
                  </a:cubicBezTo>
                  <a:cubicBezTo>
                    <a:pt x="954" y="1233"/>
                    <a:pt x="954" y="1233"/>
                    <a:pt x="954" y="1233"/>
                  </a:cubicBezTo>
                  <a:cubicBezTo>
                    <a:pt x="952" y="1234"/>
                    <a:pt x="952" y="1234"/>
                    <a:pt x="952" y="1234"/>
                  </a:cubicBezTo>
                  <a:cubicBezTo>
                    <a:pt x="951" y="1235"/>
                    <a:pt x="951" y="1235"/>
                    <a:pt x="951" y="1235"/>
                  </a:cubicBezTo>
                  <a:cubicBezTo>
                    <a:pt x="949" y="1235"/>
                    <a:pt x="949" y="1235"/>
                    <a:pt x="949" y="1235"/>
                  </a:cubicBezTo>
                  <a:cubicBezTo>
                    <a:pt x="945" y="1236"/>
                    <a:pt x="945" y="1236"/>
                    <a:pt x="945" y="1236"/>
                  </a:cubicBezTo>
                  <a:cubicBezTo>
                    <a:pt x="942" y="1237"/>
                    <a:pt x="942" y="1237"/>
                    <a:pt x="942" y="1237"/>
                  </a:cubicBezTo>
                  <a:cubicBezTo>
                    <a:pt x="940" y="1238"/>
                    <a:pt x="940" y="1238"/>
                    <a:pt x="940" y="1238"/>
                  </a:cubicBezTo>
                  <a:cubicBezTo>
                    <a:pt x="939" y="1238"/>
                    <a:pt x="939" y="1238"/>
                    <a:pt x="939" y="1238"/>
                  </a:cubicBezTo>
                  <a:cubicBezTo>
                    <a:pt x="938" y="1239"/>
                    <a:pt x="938" y="1239"/>
                    <a:pt x="938" y="1239"/>
                  </a:cubicBezTo>
                  <a:cubicBezTo>
                    <a:pt x="937" y="1241"/>
                    <a:pt x="937" y="1241"/>
                    <a:pt x="937" y="1241"/>
                  </a:cubicBezTo>
                  <a:cubicBezTo>
                    <a:pt x="935" y="1246"/>
                    <a:pt x="935" y="1246"/>
                    <a:pt x="935" y="1246"/>
                  </a:cubicBezTo>
                  <a:cubicBezTo>
                    <a:pt x="931" y="1254"/>
                    <a:pt x="931" y="1254"/>
                    <a:pt x="931" y="1254"/>
                  </a:cubicBezTo>
                  <a:cubicBezTo>
                    <a:pt x="930" y="1255"/>
                    <a:pt x="930" y="1255"/>
                    <a:pt x="930" y="1255"/>
                  </a:cubicBezTo>
                  <a:cubicBezTo>
                    <a:pt x="928" y="1256"/>
                    <a:pt x="928" y="1256"/>
                    <a:pt x="928" y="1256"/>
                  </a:cubicBezTo>
                  <a:cubicBezTo>
                    <a:pt x="925" y="1257"/>
                    <a:pt x="925" y="1257"/>
                    <a:pt x="925" y="1257"/>
                  </a:cubicBezTo>
                  <a:cubicBezTo>
                    <a:pt x="923" y="1257"/>
                    <a:pt x="923" y="1257"/>
                    <a:pt x="923" y="1257"/>
                  </a:cubicBezTo>
                  <a:cubicBezTo>
                    <a:pt x="922" y="1256"/>
                    <a:pt x="922" y="1256"/>
                    <a:pt x="922" y="1256"/>
                  </a:cubicBezTo>
                  <a:cubicBezTo>
                    <a:pt x="921" y="1255"/>
                    <a:pt x="921" y="1255"/>
                    <a:pt x="921" y="1255"/>
                  </a:cubicBezTo>
                  <a:cubicBezTo>
                    <a:pt x="920" y="1254"/>
                    <a:pt x="920" y="1254"/>
                    <a:pt x="920" y="1254"/>
                  </a:cubicBezTo>
                  <a:cubicBezTo>
                    <a:pt x="919" y="1253"/>
                    <a:pt x="919" y="1253"/>
                    <a:pt x="919" y="1253"/>
                  </a:cubicBezTo>
                  <a:cubicBezTo>
                    <a:pt x="917" y="1252"/>
                    <a:pt x="917" y="1252"/>
                    <a:pt x="917" y="1252"/>
                  </a:cubicBezTo>
                  <a:cubicBezTo>
                    <a:pt x="914" y="1251"/>
                    <a:pt x="914" y="1251"/>
                    <a:pt x="914" y="1251"/>
                  </a:cubicBezTo>
                  <a:cubicBezTo>
                    <a:pt x="911" y="1250"/>
                    <a:pt x="911" y="1250"/>
                    <a:pt x="911" y="1250"/>
                  </a:cubicBezTo>
                  <a:cubicBezTo>
                    <a:pt x="906" y="1250"/>
                    <a:pt x="906" y="1250"/>
                    <a:pt x="906" y="1250"/>
                  </a:cubicBezTo>
                  <a:cubicBezTo>
                    <a:pt x="905" y="1250"/>
                    <a:pt x="905" y="1250"/>
                    <a:pt x="905" y="1250"/>
                  </a:cubicBezTo>
                  <a:cubicBezTo>
                    <a:pt x="904" y="1248"/>
                    <a:pt x="904" y="1248"/>
                    <a:pt x="904" y="1248"/>
                  </a:cubicBezTo>
                  <a:cubicBezTo>
                    <a:pt x="903" y="1248"/>
                    <a:pt x="903" y="1248"/>
                    <a:pt x="903" y="1248"/>
                  </a:cubicBezTo>
                  <a:cubicBezTo>
                    <a:pt x="902" y="1247"/>
                    <a:pt x="902" y="1247"/>
                    <a:pt x="902" y="1247"/>
                  </a:cubicBezTo>
                  <a:cubicBezTo>
                    <a:pt x="880" y="1242"/>
                    <a:pt x="880" y="1242"/>
                    <a:pt x="880" y="1242"/>
                  </a:cubicBezTo>
                  <a:cubicBezTo>
                    <a:pt x="874" y="1239"/>
                    <a:pt x="874" y="1239"/>
                    <a:pt x="874" y="1239"/>
                  </a:cubicBezTo>
                  <a:cubicBezTo>
                    <a:pt x="872" y="1239"/>
                    <a:pt x="872" y="1239"/>
                    <a:pt x="872" y="1239"/>
                  </a:cubicBezTo>
                  <a:cubicBezTo>
                    <a:pt x="871" y="1239"/>
                    <a:pt x="871" y="1239"/>
                    <a:pt x="871" y="1239"/>
                  </a:cubicBezTo>
                  <a:cubicBezTo>
                    <a:pt x="867" y="1241"/>
                    <a:pt x="867" y="1241"/>
                    <a:pt x="867" y="1241"/>
                  </a:cubicBezTo>
                  <a:cubicBezTo>
                    <a:pt x="866" y="1241"/>
                    <a:pt x="866" y="1241"/>
                    <a:pt x="866" y="1241"/>
                  </a:cubicBezTo>
                  <a:cubicBezTo>
                    <a:pt x="861" y="1242"/>
                    <a:pt x="861" y="1242"/>
                    <a:pt x="861" y="1242"/>
                  </a:cubicBezTo>
                  <a:cubicBezTo>
                    <a:pt x="860" y="1242"/>
                    <a:pt x="860" y="1242"/>
                    <a:pt x="860" y="1242"/>
                  </a:cubicBezTo>
                  <a:cubicBezTo>
                    <a:pt x="848" y="1252"/>
                    <a:pt x="848" y="1252"/>
                    <a:pt x="848" y="1252"/>
                  </a:cubicBezTo>
                  <a:cubicBezTo>
                    <a:pt x="848" y="1253"/>
                    <a:pt x="848" y="1253"/>
                    <a:pt x="848" y="1253"/>
                  </a:cubicBezTo>
                  <a:cubicBezTo>
                    <a:pt x="847" y="1254"/>
                    <a:pt x="847" y="1254"/>
                    <a:pt x="847" y="1254"/>
                  </a:cubicBezTo>
                  <a:cubicBezTo>
                    <a:pt x="846" y="1255"/>
                    <a:pt x="846" y="1255"/>
                    <a:pt x="846" y="1255"/>
                  </a:cubicBezTo>
                  <a:cubicBezTo>
                    <a:pt x="846" y="1256"/>
                    <a:pt x="846" y="1256"/>
                    <a:pt x="846" y="1256"/>
                  </a:cubicBezTo>
                  <a:cubicBezTo>
                    <a:pt x="845" y="1258"/>
                    <a:pt x="845" y="1258"/>
                    <a:pt x="845" y="1258"/>
                  </a:cubicBezTo>
                  <a:cubicBezTo>
                    <a:pt x="846" y="1259"/>
                    <a:pt x="846" y="1259"/>
                    <a:pt x="846" y="1259"/>
                  </a:cubicBezTo>
                  <a:cubicBezTo>
                    <a:pt x="848" y="1265"/>
                    <a:pt x="848" y="1265"/>
                    <a:pt x="848" y="1265"/>
                  </a:cubicBezTo>
                  <a:cubicBezTo>
                    <a:pt x="848" y="1266"/>
                    <a:pt x="848" y="1266"/>
                    <a:pt x="848" y="1266"/>
                  </a:cubicBezTo>
                  <a:cubicBezTo>
                    <a:pt x="847" y="1267"/>
                    <a:pt x="847" y="1267"/>
                    <a:pt x="847" y="1267"/>
                  </a:cubicBezTo>
                  <a:cubicBezTo>
                    <a:pt x="844" y="1268"/>
                    <a:pt x="844" y="1268"/>
                    <a:pt x="844" y="1268"/>
                  </a:cubicBezTo>
                  <a:cubicBezTo>
                    <a:pt x="842" y="1268"/>
                    <a:pt x="842" y="1268"/>
                    <a:pt x="842" y="1268"/>
                  </a:cubicBezTo>
                  <a:cubicBezTo>
                    <a:pt x="841" y="1267"/>
                    <a:pt x="841" y="1267"/>
                    <a:pt x="841" y="1267"/>
                  </a:cubicBezTo>
                  <a:cubicBezTo>
                    <a:pt x="838" y="1261"/>
                    <a:pt x="838" y="1261"/>
                    <a:pt x="838" y="1261"/>
                  </a:cubicBezTo>
                  <a:cubicBezTo>
                    <a:pt x="837" y="1260"/>
                    <a:pt x="837" y="1260"/>
                    <a:pt x="837" y="1260"/>
                  </a:cubicBezTo>
                  <a:cubicBezTo>
                    <a:pt x="836" y="1259"/>
                    <a:pt x="836" y="1259"/>
                    <a:pt x="836" y="1259"/>
                  </a:cubicBezTo>
                  <a:cubicBezTo>
                    <a:pt x="828" y="1255"/>
                    <a:pt x="828" y="1255"/>
                    <a:pt x="828" y="1255"/>
                  </a:cubicBezTo>
                  <a:cubicBezTo>
                    <a:pt x="827" y="1255"/>
                    <a:pt x="827" y="1255"/>
                    <a:pt x="827" y="1255"/>
                  </a:cubicBezTo>
                  <a:cubicBezTo>
                    <a:pt x="826" y="1254"/>
                    <a:pt x="826" y="1254"/>
                    <a:pt x="826" y="1254"/>
                  </a:cubicBezTo>
                  <a:cubicBezTo>
                    <a:pt x="824" y="1249"/>
                    <a:pt x="824" y="1249"/>
                    <a:pt x="824" y="1249"/>
                  </a:cubicBezTo>
                  <a:cubicBezTo>
                    <a:pt x="823" y="1248"/>
                    <a:pt x="823" y="1248"/>
                    <a:pt x="823" y="1248"/>
                  </a:cubicBezTo>
                  <a:cubicBezTo>
                    <a:pt x="821" y="1247"/>
                    <a:pt x="821" y="1247"/>
                    <a:pt x="821" y="1247"/>
                  </a:cubicBezTo>
                  <a:cubicBezTo>
                    <a:pt x="819" y="1245"/>
                    <a:pt x="819" y="1245"/>
                    <a:pt x="819" y="1245"/>
                  </a:cubicBezTo>
                  <a:cubicBezTo>
                    <a:pt x="817" y="1244"/>
                    <a:pt x="817" y="1244"/>
                    <a:pt x="817" y="1244"/>
                  </a:cubicBezTo>
                  <a:cubicBezTo>
                    <a:pt x="816" y="1243"/>
                    <a:pt x="816" y="1243"/>
                    <a:pt x="816" y="1243"/>
                  </a:cubicBezTo>
                  <a:cubicBezTo>
                    <a:pt x="817" y="1240"/>
                    <a:pt x="817" y="1240"/>
                    <a:pt x="817" y="1240"/>
                  </a:cubicBezTo>
                  <a:cubicBezTo>
                    <a:pt x="817" y="1239"/>
                    <a:pt x="817" y="1239"/>
                    <a:pt x="817" y="1239"/>
                  </a:cubicBezTo>
                  <a:cubicBezTo>
                    <a:pt x="815" y="1235"/>
                    <a:pt x="815" y="1235"/>
                    <a:pt x="815" y="1235"/>
                  </a:cubicBezTo>
                  <a:cubicBezTo>
                    <a:pt x="815" y="1234"/>
                    <a:pt x="815" y="1234"/>
                    <a:pt x="815" y="1234"/>
                  </a:cubicBezTo>
                  <a:cubicBezTo>
                    <a:pt x="815" y="1233"/>
                    <a:pt x="815" y="1233"/>
                    <a:pt x="815" y="1233"/>
                  </a:cubicBezTo>
                  <a:cubicBezTo>
                    <a:pt x="816" y="1231"/>
                    <a:pt x="816" y="1231"/>
                    <a:pt x="816" y="1231"/>
                  </a:cubicBezTo>
                  <a:cubicBezTo>
                    <a:pt x="818" y="1227"/>
                    <a:pt x="818" y="1227"/>
                    <a:pt x="818" y="1227"/>
                  </a:cubicBezTo>
                  <a:cubicBezTo>
                    <a:pt x="819" y="1226"/>
                    <a:pt x="819" y="1226"/>
                    <a:pt x="819" y="1226"/>
                  </a:cubicBezTo>
                  <a:cubicBezTo>
                    <a:pt x="819" y="1225"/>
                    <a:pt x="819" y="1225"/>
                    <a:pt x="819" y="1225"/>
                  </a:cubicBezTo>
                  <a:cubicBezTo>
                    <a:pt x="817" y="1223"/>
                    <a:pt x="817" y="1223"/>
                    <a:pt x="817" y="1223"/>
                  </a:cubicBezTo>
                  <a:cubicBezTo>
                    <a:pt x="815" y="1221"/>
                    <a:pt x="815" y="1221"/>
                    <a:pt x="815" y="1221"/>
                  </a:cubicBezTo>
                  <a:cubicBezTo>
                    <a:pt x="813" y="1220"/>
                    <a:pt x="813" y="1220"/>
                    <a:pt x="813" y="1220"/>
                  </a:cubicBezTo>
                  <a:cubicBezTo>
                    <a:pt x="813" y="1219"/>
                    <a:pt x="813" y="1219"/>
                    <a:pt x="813" y="1219"/>
                  </a:cubicBezTo>
                  <a:cubicBezTo>
                    <a:pt x="813" y="1216"/>
                    <a:pt x="813" y="1216"/>
                    <a:pt x="813" y="1216"/>
                  </a:cubicBezTo>
                  <a:cubicBezTo>
                    <a:pt x="813" y="1214"/>
                    <a:pt x="813" y="1214"/>
                    <a:pt x="813" y="1214"/>
                  </a:cubicBezTo>
                  <a:cubicBezTo>
                    <a:pt x="812" y="1213"/>
                    <a:pt x="812" y="1213"/>
                    <a:pt x="812" y="1213"/>
                  </a:cubicBezTo>
                  <a:cubicBezTo>
                    <a:pt x="808" y="1207"/>
                    <a:pt x="808" y="1207"/>
                    <a:pt x="808" y="1207"/>
                  </a:cubicBezTo>
                  <a:cubicBezTo>
                    <a:pt x="808" y="1206"/>
                    <a:pt x="808" y="1206"/>
                    <a:pt x="808" y="1206"/>
                  </a:cubicBezTo>
                  <a:cubicBezTo>
                    <a:pt x="808" y="1205"/>
                    <a:pt x="808" y="1205"/>
                    <a:pt x="808" y="1205"/>
                  </a:cubicBezTo>
                  <a:cubicBezTo>
                    <a:pt x="808" y="1204"/>
                    <a:pt x="808" y="1204"/>
                    <a:pt x="808" y="1204"/>
                  </a:cubicBezTo>
                  <a:cubicBezTo>
                    <a:pt x="809" y="1203"/>
                    <a:pt x="809" y="1203"/>
                    <a:pt x="809" y="1203"/>
                  </a:cubicBezTo>
                  <a:cubicBezTo>
                    <a:pt x="810" y="1202"/>
                    <a:pt x="810" y="1202"/>
                    <a:pt x="810" y="1202"/>
                  </a:cubicBezTo>
                  <a:cubicBezTo>
                    <a:pt x="812" y="1200"/>
                    <a:pt x="812" y="1200"/>
                    <a:pt x="812" y="1200"/>
                  </a:cubicBezTo>
                  <a:cubicBezTo>
                    <a:pt x="812" y="1200"/>
                    <a:pt x="812" y="1200"/>
                    <a:pt x="812" y="1200"/>
                  </a:cubicBezTo>
                  <a:cubicBezTo>
                    <a:pt x="813" y="1199"/>
                    <a:pt x="813" y="1199"/>
                    <a:pt x="813" y="1199"/>
                  </a:cubicBezTo>
                  <a:cubicBezTo>
                    <a:pt x="813" y="1197"/>
                    <a:pt x="813" y="1197"/>
                    <a:pt x="813" y="1197"/>
                  </a:cubicBezTo>
                  <a:cubicBezTo>
                    <a:pt x="813" y="1196"/>
                    <a:pt x="813" y="1196"/>
                    <a:pt x="813" y="1196"/>
                  </a:cubicBezTo>
                  <a:cubicBezTo>
                    <a:pt x="813" y="1195"/>
                    <a:pt x="813" y="1195"/>
                    <a:pt x="813" y="1195"/>
                  </a:cubicBezTo>
                  <a:cubicBezTo>
                    <a:pt x="812" y="1192"/>
                    <a:pt x="812" y="1192"/>
                    <a:pt x="812" y="1192"/>
                  </a:cubicBezTo>
                  <a:cubicBezTo>
                    <a:pt x="811" y="1189"/>
                    <a:pt x="811" y="1189"/>
                    <a:pt x="811" y="1189"/>
                  </a:cubicBezTo>
                  <a:cubicBezTo>
                    <a:pt x="810" y="1188"/>
                    <a:pt x="810" y="1188"/>
                    <a:pt x="810" y="1188"/>
                  </a:cubicBezTo>
                  <a:cubicBezTo>
                    <a:pt x="809" y="1184"/>
                    <a:pt x="809" y="1184"/>
                    <a:pt x="809" y="1184"/>
                  </a:cubicBezTo>
                  <a:cubicBezTo>
                    <a:pt x="809" y="1183"/>
                    <a:pt x="809" y="1183"/>
                    <a:pt x="809" y="1183"/>
                  </a:cubicBezTo>
                  <a:cubicBezTo>
                    <a:pt x="809" y="1182"/>
                    <a:pt x="809" y="1182"/>
                    <a:pt x="809" y="1182"/>
                  </a:cubicBezTo>
                  <a:cubicBezTo>
                    <a:pt x="807" y="1179"/>
                    <a:pt x="807" y="1179"/>
                    <a:pt x="807" y="1179"/>
                  </a:cubicBezTo>
                  <a:cubicBezTo>
                    <a:pt x="807" y="1178"/>
                    <a:pt x="807" y="1178"/>
                    <a:pt x="807" y="1178"/>
                  </a:cubicBezTo>
                  <a:cubicBezTo>
                    <a:pt x="807" y="1177"/>
                    <a:pt x="807" y="1177"/>
                    <a:pt x="807" y="1177"/>
                  </a:cubicBezTo>
                  <a:cubicBezTo>
                    <a:pt x="806" y="1176"/>
                    <a:pt x="806" y="1176"/>
                    <a:pt x="806" y="1176"/>
                  </a:cubicBezTo>
                  <a:cubicBezTo>
                    <a:pt x="806" y="1175"/>
                    <a:pt x="806" y="1175"/>
                    <a:pt x="806" y="1175"/>
                  </a:cubicBezTo>
                  <a:cubicBezTo>
                    <a:pt x="806" y="1173"/>
                    <a:pt x="806" y="1173"/>
                    <a:pt x="806" y="1173"/>
                  </a:cubicBezTo>
                  <a:cubicBezTo>
                    <a:pt x="806" y="1172"/>
                    <a:pt x="806" y="1172"/>
                    <a:pt x="806" y="1172"/>
                  </a:cubicBezTo>
                  <a:cubicBezTo>
                    <a:pt x="805" y="1171"/>
                    <a:pt x="805" y="1171"/>
                    <a:pt x="805" y="1171"/>
                  </a:cubicBezTo>
                  <a:cubicBezTo>
                    <a:pt x="803" y="1168"/>
                    <a:pt x="803" y="1168"/>
                    <a:pt x="803" y="1168"/>
                  </a:cubicBezTo>
                  <a:cubicBezTo>
                    <a:pt x="802" y="1167"/>
                    <a:pt x="802" y="1167"/>
                    <a:pt x="802" y="1167"/>
                  </a:cubicBezTo>
                  <a:cubicBezTo>
                    <a:pt x="800" y="1162"/>
                    <a:pt x="800" y="1162"/>
                    <a:pt x="800" y="1162"/>
                  </a:cubicBezTo>
                  <a:cubicBezTo>
                    <a:pt x="800" y="1161"/>
                    <a:pt x="800" y="1161"/>
                    <a:pt x="800" y="1161"/>
                  </a:cubicBezTo>
                  <a:cubicBezTo>
                    <a:pt x="797" y="1157"/>
                    <a:pt x="797" y="1157"/>
                    <a:pt x="797" y="1157"/>
                  </a:cubicBezTo>
                  <a:cubicBezTo>
                    <a:pt x="793" y="1153"/>
                    <a:pt x="793" y="1153"/>
                    <a:pt x="793" y="1153"/>
                  </a:cubicBezTo>
                  <a:cubicBezTo>
                    <a:pt x="789" y="1150"/>
                    <a:pt x="789" y="1150"/>
                    <a:pt x="789" y="1150"/>
                  </a:cubicBezTo>
                  <a:cubicBezTo>
                    <a:pt x="785" y="1149"/>
                    <a:pt x="785" y="1149"/>
                    <a:pt x="785" y="1149"/>
                  </a:cubicBezTo>
                  <a:cubicBezTo>
                    <a:pt x="781" y="1148"/>
                    <a:pt x="781" y="1148"/>
                    <a:pt x="781" y="1148"/>
                  </a:cubicBezTo>
                  <a:cubicBezTo>
                    <a:pt x="780" y="1149"/>
                    <a:pt x="780" y="1149"/>
                    <a:pt x="780" y="1149"/>
                  </a:cubicBezTo>
                  <a:cubicBezTo>
                    <a:pt x="779" y="1149"/>
                    <a:pt x="779" y="1149"/>
                    <a:pt x="779" y="1149"/>
                  </a:cubicBezTo>
                  <a:cubicBezTo>
                    <a:pt x="778" y="1150"/>
                    <a:pt x="778" y="1150"/>
                    <a:pt x="778" y="1150"/>
                  </a:cubicBezTo>
                  <a:cubicBezTo>
                    <a:pt x="774" y="1153"/>
                    <a:pt x="774" y="1153"/>
                    <a:pt x="774" y="1153"/>
                  </a:cubicBezTo>
                  <a:cubicBezTo>
                    <a:pt x="773" y="1153"/>
                    <a:pt x="773" y="1153"/>
                    <a:pt x="773" y="1153"/>
                  </a:cubicBezTo>
                  <a:cubicBezTo>
                    <a:pt x="771" y="1154"/>
                    <a:pt x="771" y="1154"/>
                    <a:pt x="771" y="1154"/>
                  </a:cubicBezTo>
                  <a:cubicBezTo>
                    <a:pt x="767" y="1153"/>
                    <a:pt x="767" y="1153"/>
                    <a:pt x="767" y="1153"/>
                  </a:cubicBezTo>
                  <a:cubicBezTo>
                    <a:pt x="766" y="1153"/>
                    <a:pt x="766" y="1153"/>
                    <a:pt x="766" y="1153"/>
                  </a:cubicBezTo>
                  <a:cubicBezTo>
                    <a:pt x="765" y="1152"/>
                    <a:pt x="765" y="1152"/>
                    <a:pt x="765" y="1152"/>
                  </a:cubicBezTo>
                  <a:cubicBezTo>
                    <a:pt x="765" y="1147"/>
                    <a:pt x="765" y="1147"/>
                    <a:pt x="765" y="1147"/>
                  </a:cubicBezTo>
                  <a:cubicBezTo>
                    <a:pt x="765" y="1146"/>
                    <a:pt x="765" y="1146"/>
                    <a:pt x="765" y="1146"/>
                  </a:cubicBezTo>
                  <a:cubicBezTo>
                    <a:pt x="763" y="1144"/>
                    <a:pt x="763" y="1144"/>
                    <a:pt x="763" y="1144"/>
                  </a:cubicBezTo>
                  <a:cubicBezTo>
                    <a:pt x="761" y="1143"/>
                    <a:pt x="761" y="1143"/>
                    <a:pt x="761" y="1143"/>
                  </a:cubicBezTo>
                  <a:cubicBezTo>
                    <a:pt x="753" y="1138"/>
                    <a:pt x="753" y="1138"/>
                    <a:pt x="753" y="1138"/>
                  </a:cubicBezTo>
                  <a:cubicBezTo>
                    <a:pt x="751" y="1136"/>
                    <a:pt x="751" y="1136"/>
                    <a:pt x="751" y="1136"/>
                  </a:cubicBezTo>
                  <a:cubicBezTo>
                    <a:pt x="750" y="1133"/>
                    <a:pt x="750" y="1133"/>
                    <a:pt x="750" y="1133"/>
                  </a:cubicBezTo>
                  <a:cubicBezTo>
                    <a:pt x="749" y="1131"/>
                    <a:pt x="749" y="1131"/>
                    <a:pt x="749" y="1131"/>
                  </a:cubicBezTo>
                  <a:cubicBezTo>
                    <a:pt x="748" y="1123"/>
                    <a:pt x="748" y="1123"/>
                    <a:pt x="748" y="1123"/>
                  </a:cubicBezTo>
                  <a:cubicBezTo>
                    <a:pt x="747" y="1121"/>
                    <a:pt x="747" y="1121"/>
                    <a:pt x="747" y="1121"/>
                  </a:cubicBezTo>
                  <a:cubicBezTo>
                    <a:pt x="746" y="1119"/>
                    <a:pt x="746" y="1119"/>
                    <a:pt x="746" y="1119"/>
                  </a:cubicBezTo>
                  <a:cubicBezTo>
                    <a:pt x="744" y="1117"/>
                    <a:pt x="744" y="1117"/>
                    <a:pt x="744" y="1117"/>
                  </a:cubicBezTo>
                  <a:cubicBezTo>
                    <a:pt x="744" y="1116"/>
                    <a:pt x="744" y="1116"/>
                    <a:pt x="744" y="1116"/>
                  </a:cubicBezTo>
                  <a:cubicBezTo>
                    <a:pt x="744" y="1115"/>
                    <a:pt x="744" y="1115"/>
                    <a:pt x="744" y="1115"/>
                  </a:cubicBezTo>
                  <a:cubicBezTo>
                    <a:pt x="744" y="1113"/>
                    <a:pt x="744" y="1113"/>
                    <a:pt x="744" y="1113"/>
                  </a:cubicBezTo>
                  <a:cubicBezTo>
                    <a:pt x="745" y="1112"/>
                    <a:pt x="745" y="1112"/>
                    <a:pt x="745" y="1112"/>
                  </a:cubicBezTo>
                  <a:cubicBezTo>
                    <a:pt x="746" y="1112"/>
                    <a:pt x="746" y="1112"/>
                    <a:pt x="746" y="1112"/>
                  </a:cubicBezTo>
                  <a:cubicBezTo>
                    <a:pt x="749" y="1111"/>
                    <a:pt x="749" y="1111"/>
                    <a:pt x="749" y="1111"/>
                  </a:cubicBezTo>
                  <a:cubicBezTo>
                    <a:pt x="750" y="1110"/>
                    <a:pt x="750" y="1110"/>
                    <a:pt x="750" y="1110"/>
                  </a:cubicBezTo>
                  <a:cubicBezTo>
                    <a:pt x="751" y="1109"/>
                    <a:pt x="751" y="1109"/>
                    <a:pt x="751" y="1109"/>
                  </a:cubicBezTo>
                  <a:cubicBezTo>
                    <a:pt x="752" y="1108"/>
                    <a:pt x="752" y="1108"/>
                    <a:pt x="752" y="1108"/>
                  </a:cubicBezTo>
                  <a:cubicBezTo>
                    <a:pt x="753" y="1106"/>
                    <a:pt x="753" y="1106"/>
                    <a:pt x="753" y="1106"/>
                  </a:cubicBezTo>
                  <a:cubicBezTo>
                    <a:pt x="755" y="1100"/>
                    <a:pt x="755" y="1100"/>
                    <a:pt x="755" y="1100"/>
                  </a:cubicBezTo>
                  <a:cubicBezTo>
                    <a:pt x="755" y="1099"/>
                    <a:pt x="755" y="1099"/>
                    <a:pt x="755" y="1099"/>
                  </a:cubicBezTo>
                  <a:cubicBezTo>
                    <a:pt x="755" y="1099"/>
                    <a:pt x="755" y="1099"/>
                    <a:pt x="755" y="1099"/>
                  </a:cubicBezTo>
                  <a:cubicBezTo>
                    <a:pt x="755" y="1095"/>
                    <a:pt x="755" y="1095"/>
                    <a:pt x="755" y="1095"/>
                  </a:cubicBezTo>
                  <a:cubicBezTo>
                    <a:pt x="754" y="1093"/>
                    <a:pt x="754" y="1093"/>
                    <a:pt x="754" y="1093"/>
                  </a:cubicBezTo>
                  <a:cubicBezTo>
                    <a:pt x="753" y="1086"/>
                    <a:pt x="753" y="1086"/>
                    <a:pt x="753" y="1086"/>
                  </a:cubicBezTo>
                  <a:cubicBezTo>
                    <a:pt x="752" y="1083"/>
                    <a:pt x="752" y="1083"/>
                    <a:pt x="752" y="1083"/>
                  </a:cubicBezTo>
                  <a:cubicBezTo>
                    <a:pt x="747" y="1074"/>
                    <a:pt x="747" y="1074"/>
                    <a:pt x="747" y="1074"/>
                  </a:cubicBezTo>
                  <a:cubicBezTo>
                    <a:pt x="747" y="1073"/>
                    <a:pt x="747" y="1073"/>
                    <a:pt x="747" y="1073"/>
                  </a:cubicBezTo>
                  <a:cubicBezTo>
                    <a:pt x="746" y="1069"/>
                    <a:pt x="746" y="1069"/>
                    <a:pt x="746" y="1069"/>
                  </a:cubicBezTo>
                  <a:cubicBezTo>
                    <a:pt x="745" y="1067"/>
                    <a:pt x="745" y="1067"/>
                    <a:pt x="745" y="1067"/>
                  </a:cubicBezTo>
                  <a:cubicBezTo>
                    <a:pt x="744" y="1066"/>
                    <a:pt x="744" y="1066"/>
                    <a:pt x="744" y="1066"/>
                  </a:cubicBezTo>
                  <a:cubicBezTo>
                    <a:pt x="738" y="1065"/>
                    <a:pt x="738" y="1065"/>
                    <a:pt x="738" y="1065"/>
                  </a:cubicBezTo>
                  <a:cubicBezTo>
                    <a:pt x="736" y="1064"/>
                    <a:pt x="736" y="1064"/>
                    <a:pt x="736" y="1064"/>
                  </a:cubicBezTo>
                  <a:cubicBezTo>
                    <a:pt x="736" y="1063"/>
                    <a:pt x="736" y="1063"/>
                    <a:pt x="736" y="1063"/>
                  </a:cubicBezTo>
                  <a:cubicBezTo>
                    <a:pt x="736" y="1062"/>
                    <a:pt x="736" y="1062"/>
                    <a:pt x="736" y="1062"/>
                  </a:cubicBezTo>
                  <a:cubicBezTo>
                    <a:pt x="736" y="1059"/>
                    <a:pt x="736" y="1059"/>
                    <a:pt x="736" y="1059"/>
                  </a:cubicBezTo>
                  <a:cubicBezTo>
                    <a:pt x="736" y="1058"/>
                    <a:pt x="736" y="1058"/>
                    <a:pt x="736" y="1058"/>
                  </a:cubicBezTo>
                  <a:cubicBezTo>
                    <a:pt x="735" y="1057"/>
                    <a:pt x="735" y="1057"/>
                    <a:pt x="735" y="1057"/>
                  </a:cubicBezTo>
                  <a:cubicBezTo>
                    <a:pt x="734" y="1054"/>
                    <a:pt x="734" y="1054"/>
                    <a:pt x="734" y="1054"/>
                  </a:cubicBezTo>
                  <a:cubicBezTo>
                    <a:pt x="734" y="1053"/>
                    <a:pt x="734" y="1053"/>
                    <a:pt x="734" y="1053"/>
                  </a:cubicBezTo>
                  <a:cubicBezTo>
                    <a:pt x="733" y="1052"/>
                    <a:pt x="733" y="1052"/>
                    <a:pt x="733" y="1052"/>
                  </a:cubicBezTo>
                  <a:cubicBezTo>
                    <a:pt x="733" y="1050"/>
                    <a:pt x="733" y="1050"/>
                    <a:pt x="733" y="1050"/>
                  </a:cubicBezTo>
                  <a:cubicBezTo>
                    <a:pt x="733" y="1048"/>
                    <a:pt x="733" y="1048"/>
                    <a:pt x="733" y="1048"/>
                  </a:cubicBezTo>
                  <a:cubicBezTo>
                    <a:pt x="733" y="1047"/>
                    <a:pt x="733" y="1047"/>
                    <a:pt x="733" y="1047"/>
                  </a:cubicBezTo>
                  <a:cubicBezTo>
                    <a:pt x="732" y="1044"/>
                    <a:pt x="732" y="1044"/>
                    <a:pt x="732" y="1044"/>
                  </a:cubicBezTo>
                  <a:cubicBezTo>
                    <a:pt x="730" y="1041"/>
                    <a:pt x="730" y="1041"/>
                    <a:pt x="730" y="1041"/>
                  </a:cubicBezTo>
                  <a:cubicBezTo>
                    <a:pt x="727" y="1038"/>
                    <a:pt x="727" y="1038"/>
                    <a:pt x="727" y="1038"/>
                  </a:cubicBezTo>
                  <a:cubicBezTo>
                    <a:pt x="724" y="1034"/>
                    <a:pt x="724" y="1034"/>
                    <a:pt x="724" y="1034"/>
                  </a:cubicBezTo>
                  <a:cubicBezTo>
                    <a:pt x="721" y="1031"/>
                    <a:pt x="721" y="1031"/>
                    <a:pt x="721" y="1031"/>
                  </a:cubicBezTo>
                  <a:cubicBezTo>
                    <a:pt x="721" y="1029"/>
                    <a:pt x="721" y="1029"/>
                    <a:pt x="721" y="1029"/>
                  </a:cubicBezTo>
                  <a:cubicBezTo>
                    <a:pt x="721" y="1028"/>
                    <a:pt x="721" y="1028"/>
                    <a:pt x="721" y="1028"/>
                  </a:cubicBezTo>
                  <a:cubicBezTo>
                    <a:pt x="721" y="1025"/>
                    <a:pt x="721" y="1025"/>
                    <a:pt x="721" y="1025"/>
                  </a:cubicBezTo>
                  <a:cubicBezTo>
                    <a:pt x="721" y="1024"/>
                    <a:pt x="721" y="1024"/>
                    <a:pt x="721" y="1024"/>
                  </a:cubicBezTo>
                  <a:cubicBezTo>
                    <a:pt x="720" y="1022"/>
                    <a:pt x="720" y="1022"/>
                    <a:pt x="720" y="1022"/>
                  </a:cubicBezTo>
                  <a:cubicBezTo>
                    <a:pt x="719" y="1021"/>
                    <a:pt x="719" y="1021"/>
                    <a:pt x="719" y="1021"/>
                  </a:cubicBezTo>
                  <a:cubicBezTo>
                    <a:pt x="715" y="1017"/>
                    <a:pt x="715" y="1017"/>
                    <a:pt x="715" y="1017"/>
                  </a:cubicBezTo>
                  <a:cubicBezTo>
                    <a:pt x="714" y="1016"/>
                    <a:pt x="714" y="1016"/>
                    <a:pt x="714" y="1016"/>
                  </a:cubicBezTo>
                  <a:cubicBezTo>
                    <a:pt x="714" y="1015"/>
                    <a:pt x="714" y="1015"/>
                    <a:pt x="714" y="1015"/>
                  </a:cubicBezTo>
                  <a:cubicBezTo>
                    <a:pt x="713" y="1014"/>
                    <a:pt x="713" y="1014"/>
                    <a:pt x="713" y="1014"/>
                  </a:cubicBezTo>
                  <a:cubicBezTo>
                    <a:pt x="713" y="1011"/>
                    <a:pt x="713" y="1011"/>
                    <a:pt x="713" y="1011"/>
                  </a:cubicBezTo>
                  <a:cubicBezTo>
                    <a:pt x="714" y="1009"/>
                    <a:pt x="714" y="1009"/>
                    <a:pt x="714" y="1009"/>
                  </a:cubicBezTo>
                  <a:cubicBezTo>
                    <a:pt x="715" y="1006"/>
                    <a:pt x="715" y="1006"/>
                    <a:pt x="715" y="1006"/>
                  </a:cubicBezTo>
                  <a:cubicBezTo>
                    <a:pt x="716" y="1000"/>
                    <a:pt x="716" y="1000"/>
                    <a:pt x="716" y="1000"/>
                  </a:cubicBezTo>
                  <a:cubicBezTo>
                    <a:pt x="716" y="997"/>
                    <a:pt x="716" y="997"/>
                    <a:pt x="716" y="997"/>
                  </a:cubicBezTo>
                  <a:cubicBezTo>
                    <a:pt x="716" y="995"/>
                    <a:pt x="716" y="995"/>
                    <a:pt x="716" y="995"/>
                  </a:cubicBezTo>
                  <a:cubicBezTo>
                    <a:pt x="714" y="993"/>
                    <a:pt x="714" y="993"/>
                    <a:pt x="714" y="993"/>
                  </a:cubicBezTo>
                  <a:cubicBezTo>
                    <a:pt x="710" y="989"/>
                    <a:pt x="710" y="989"/>
                    <a:pt x="710" y="989"/>
                  </a:cubicBezTo>
                  <a:cubicBezTo>
                    <a:pt x="709" y="987"/>
                    <a:pt x="709" y="987"/>
                    <a:pt x="709" y="987"/>
                  </a:cubicBezTo>
                  <a:cubicBezTo>
                    <a:pt x="709" y="984"/>
                    <a:pt x="709" y="984"/>
                    <a:pt x="709" y="984"/>
                  </a:cubicBezTo>
                  <a:cubicBezTo>
                    <a:pt x="709" y="983"/>
                    <a:pt x="709" y="983"/>
                    <a:pt x="709" y="983"/>
                  </a:cubicBezTo>
                  <a:cubicBezTo>
                    <a:pt x="709" y="981"/>
                    <a:pt x="709" y="981"/>
                    <a:pt x="709" y="981"/>
                  </a:cubicBezTo>
                  <a:cubicBezTo>
                    <a:pt x="709" y="980"/>
                    <a:pt x="709" y="980"/>
                    <a:pt x="709" y="980"/>
                  </a:cubicBezTo>
                  <a:cubicBezTo>
                    <a:pt x="710" y="978"/>
                    <a:pt x="710" y="978"/>
                    <a:pt x="710" y="978"/>
                  </a:cubicBezTo>
                  <a:cubicBezTo>
                    <a:pt x="710" y="977"/>
                    <a:pt x="710" y="977"/>
                    <a:pt x="710" y="977"/>
                  </a:cubicBezTo>
                  <a:cubicBezTo>
                    <a:pt x="712" y="975"/>
                    <a:pt x="712" y="975"/>
                    <a:pt x="712" y="975"/>
                  </a:cubicBezTo>
                  <a:cubicBezTo>
                    <a:pt x="712" y="973"/>
                    <a:pt x="712" y="973"/>
                    <a:pt x="712" y="973"/>
                  </a:cubicBezTo>
                  <a:cubicBezTo>
                    <a:pt x="713" y="972"/>
                    <a:pt x="713" y="972"/>
                    <a:pt x="713" y="972"/>
                  </a:cubicBezTo>
                  <a:cubicBezTo>
                    <a:pt x="713" y="968"/>
                    <a:pt x="713" y="968"/>
                    <a:pt x="713" y="968"/>
                  </a:cubicBezTo>
                  <a:cubicBezTo>
                    <a:pt x="713" y="966"/>
                    <a:pt x="713" y="966"/>
                    <a:pt x="713" y="966"/>
                  </a:cubicBezTo>
                  <a:cubicBezTo>
                    <a:pt x="713" y="966"/>
                    <a:pt x="713" y="966"/>
                    <a:pt x="713" y="966"/>
                  </a:cubicBezTo>
                  <a:cubicBezTo>
                    <a:pt x="713" y="964"/>
                    <a:pt x="713" y="964"/>
                    <a:pt x="713" y="964"/>
                  </a:cubicBezTo>
                  <a:cubicBezTo>
                    <a:pt x="711" y="962"/>
                    <a:pt x="711" y="962"/>
                    <a:pt x="711" y="962"/>
                  </a:cubicBezTo>
                  <a:cubicBezTo>
                    <a:pt x="706" y="959"/>
                    <a:pt x="706" y="959"/>
                    <a:pt x="706" y="959"/>
                  </a:cubicBezTo>
                  <a:cubicBezTo>
                    <a:pt x="704" y="957"/>
                    <a:pt x="704" y="957"/>
                    <a:pt x="704" y="957"/>
                  </a:cubicBezTo>
                  <a:cubicBezTo>
                    <a:pt x="704" y="956"/>
                    <a:pt x="704" y="956"/>
                    <a:pt x="704" y="956"/>
                  </a:cubicBezTo>
                  <a:cubicBezTo>
                    <a:pt x="704" y="954"/>
                    <a:pt x="704" y="954"/>
                    <a:pt x="704" y="954"/>
                  </a:cubicBezTo>
                  <a:cubicBezTo>
                    <a:pt x="705" y="951"/>
                    <a:pt x="705" y="951"/>
                    <a:pt x="705" y="951"/>
                  </a:cubicBezTo>
                  <a:cubicBezTo>
                    <a:pt x="706" y="948"/>
                    <a:pt x="706" y="948"/>
                    <a:pt x="706" y="948"/>
                  </a:cubicBezTo>
                  <a:cubicBezTo>
                    <a:pt x="707" y="947"/>
                    <a:pt x="707" y="947"/>
                    <a:pt x="707" y="947"/>
                  </a:cubicBezTo>
                  <a:cubicBezTo>
                    <a:pt x="709" y="945"/>
                    <a:pt x="709" y="945"/>
                    <a:pt x="709" y="945"/>
                  </a:cubicBezTo>
                  <a:cubicBezTo>
                    <a:pt x="709" y="944"/>
                    <a:pt x="709" y="944"/>
                    <a:pt x="709" y="944"/>
                  </a:cubicBezTo>
                  <a:cubicBezTo>
                    <a:pt x="710" y="943"/>
                    <a:pt x="710" y="943"/>
                    <a:pt x="710" y="943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0"/>
                    <a:pt x="709" y="940"/>
                    <a:pt x="709" y="940"/>
                  </a:cubicBezTo>
                  <a:cubicBezTo>
                    <a:pt x="707" y="938"/>
                    <a:pt x="707" y="938"/>
                    <a:pt x="707" y="938"/>
                  </a:cubicBezTo>
                  <a:cubicBezTo>
                    <a:pt x="706" y="936"/>
                    <a:pt x="706" y="936"/>
                    <a:pt x="706" y="936"/>
                  </a:cubicBezTo>
                  <a:cubicBezTo>
                    <a:pt x="705" y="936"/>
                    <a:pt x="705" y="936"/>
                    <a:pt x="705" y="936"/>
                  </a:cubicBezTo>
                  <a:cubicBezTo>
                    <a:pt x="696" y="931"/>
                    <a:pt x="696" y="931"/>
                    <a:pt x="696" y="931"/>
                  </a:cubicBezTo>
                  <a:cubicBezTo>
                    <a:pt x="694" y="930"/>
                    <a:pt x="694" y="930"/>
                    <a:pt x="694" y="930"/>
                  </a:cubicBezTo>
                  <a:cubicBezTo>
                    <a:pt x="693" y="928"/>
                    <a:pt x="693" y="928"/>
                    <a:pt x="693" y="928"/>
                  </a:cubicBezTo>
                  <a:cubicBezTo>
                    <a:pt x="693" y="925"/>
                    <a:pt x="693" y="925"/>
                    <a:pt x="693" y="925"/>
                  </a:cubicBezTo>
                  <a:cubicBezTo>
                    <a:pt x="693" y="924"/>
                    <a:pt x="693" y="924"/>
                    <a:pt x="693" y="924"/>
                  </a:cubicBezTo>
                  <a:cubicBezTo>
                    <a:pt x="693" y="923"/>
                    <a:pt x="693" y="923"/>
                    <a:pt x="693" y="923"/>
                  </a:cubicBezTo>
                  <a:cubicBezTo>
                    <a:pt x="689" y="918"/>
                    <a:pt x="689" y="918"/>
                    <a:pt x="689" y="918"/>
                  </a:cubicBezTo>
                  <a:cubicBezTo>
                    <a:pt x="683" y="913"/>
                    <a:pt x="683" y="913"/>
                    <a:pt x="683" y="913"/>
                  </a:cubicBezTo>
                  <a:cubicBezTo>
                    <a:pt x="680" y="911"/>
                    <a:pt x="680" y="911"/>
                    <a:pt x="680" y="911"/>
                  </a:cubicBezTo>
                  <a:cubicBezTo>
                    <a:pt x="678" y="910"/>
                    <a:pt x="678" y="910"/>
                    <a:pt x="678" y="910"/>
                  </a:cubicBezTo>
                  <a:cubicBezTo>
                    <a:pt x="676" y="910"/>
                    <a:pt x="676" y="910"/>
                    <a:pt x="676" y="910"/>
                  </a:cubicBezTo>
                  <a:cubicBezTo>
                    <a:pt x="676" y="910"/>
                    <a:pt x="676" y="910"/>
                    <a:pt x="676" y="910"/>
                  </a:cubicBezTo>
                  <a:cubicBezTo>
                    <a:pt x="675" y="911"/>
                    <a:pt x="675" y="911"/>
                    <a:pt x="675" y="911"/>
                  </a:cubicBezTo>
                  <a:cubicBezTo>
                    <a:pt x="675" y="912"/>
                    <a:pt x="675" y="912"/>
                    <a:pt x="675" y="912"/>
                  </a:cubicBezTo>
                  <a:cubicBezTo>
                    <a:pt x="675" y="914"/>
                    <a:pt x="675" y="914"/>
                    <a:pt x="675" y="914"/>
                  </a:cubicBezTo>
                  <a:cubicBezTo>
                    <a:pt x="675" y="915"/>
                    <a:pt x="675" y="915"/>
                    <a:pt x="675" y="915"/>
                  </a:cubicBezTo>
                  <a:cubicBezTo>
                    <a:pt x="675" y="916"/>
                    <a:pt x="675" y="916"/>
                    <a:pt x="675" y="916"/>
                  </a:cubicBezTo>
                  <a:cubicBezTo>
                    <a:pt x="675" y="918"/>
                    <a:pt x="675" y="918"/>
                    <a:pt x="675" y="918"/>
                  </a:cubicBezTo>
                  <a:cubicBezTo>
                    <a:pt x="675" y="919"/>
                    <a:pt x="675" y="919"/>
                    <a:pt x="675" y="919"/>
                  </a:cubicBezTo>
                  <a:cubicBezTo>
                    <a:pt x="675" y="920"/>
                    <a:pt x="675" y="920"/>
                    <a:pt x="675" y="920"/>
                  </a:cubicBezTo>
                  <a:cubicBezTo>
                    <a:pt x="675" y="921"/>
                    <a:pt x="675" y="921"/>
                    <a:pt x="675" y="921"/>
                  </a:cubicBezTo>
                  <a:cubicBezTo>
                    <a:pt x="674" y="922"/>
                    <a:pt x="674" y="922"/>
                    <a:pt x="674" y="922"/>
                  </a:cubicBezTo>
                  <a:cubicBezTo>
                    <a:pt x="673" y="922"/>
                    <a:pt x="673" y="922"/>
                    <a:pt x="673" y="922"/>
                  </a:cubicBezTo>
                  <a:cubicBezTo>
                    <a:pt x="668" y="923"/>
                    <a:pt x="668" y="923"/>
                    <a:pt x="668" y="923"/>
                  </a:cubicBezTo>
                  <a:cubicBezTo>
                    <a:pt x="667" y="924"/>
                    <a:pt x="667" y="924"/>
                    <a:pt x="667" y="924"/>
                  </a:cubicBezTo>
                  <a:cubicBezTo>
                    <a:pt x="666" y="924"/>
                    <a:pt x="666" y="924"/>
                    <a:pt x="666" y="924"/>
                  </a:cubicBezTo>
                  <a:cubicBezTo>
                    <a:pt x="665" y="925"/>
                    <a:pt x="665" y="925"/>
                    <a:pt x="665" y="925"/>
                  </a:cubicBezTo>
                  <a:cubicBezTo>
                    <a:pt x="664" y="926"/>
                    <a:pt x="664" y="926"/>
                    <a:pt x="664" y="926"/>
                  </a:cubicBezTo>
                  <a:cubicBezTo>
                    <a:pt x="663" y="928"/>
                    <a:pt x="663" y="928"/>
                    <a:pt x="663" y="928"/>
                  </a:cubicBezTo>
                  <a:cubicBezTo>
                    <a:pt x="662" y="930"/>
                    <a:pt x="662" y="930"/>
                    <a:pt x="662" y="930"/>
                  </a:cubicBezTo>
                  <a:cubicBezTo>
                    <a:pt x="661" y="931"/>
                    <a:pt x="661" y="931"/>
                    <a:pt x="661" y="931"/>
                  </a:cubicBezTo>
                  <a:cubicBezTo>
                    <a:pt x="660" y="932"/>
                    <a:pt x="660" y="932"/>
                    <a:pt x="660" y="932"/>
                  </a:cubicBezTo>
                  <a:cubicBezTo>
                    <a:pt x="660" y="933"/>
                    <a:pt x="660" y="933"/>
                    <a:pt x="660" y="933"/>
                  </a:cubicBezTo>
                  <a:cubicBezTo>
                    <a:pt x="656" y="934"/>
                    <a:pt x="656" y="934"/>
                    <a:pt x="656" y="934"/>
                  </a:cubicBezTo>
                  <a:cubicBezTo>
                    <a:pt x="655" y="935"/>
                    <a:pt x="655" y="935"/>
                    <a:pt x="655" y="935"/>
                  </a:cubicBezTo>
                  <a:cubicBezTo>
                    <a:pt x="654" y="936"/>
                    <a:pt x="654" y="936"/>
                    <a:pt x="654" y="936"/>
                  </a:cubicBezTo>
                  <a:cubicBezTo>
                    <a:pt x="654" y="937"/>
                    <a:pt x="654" y="937"/>
                    <a:pt x="654" y="937"/>
                  </a:cubicBezTo>
                  <a:cubicBezTo>
                    <a:pt x="653" y="939"/>
                    <a:pt x="653" y="939"/>
                    <a:pt x="653" y="939"/>
                  </a:cubicBezTo>
                  <a:cubicBezTo>
                    <a:pt x="652" y="939"/>
                    <a:pt x="652" y="939"/>
                    <a:pt x="652" y="939"/>
                  </a:cubicBezTo>
                  <a:cubicBezTo>
                    <a:pt x="651" y="940"/>
                    <a:pt x="651" y="940"/>
                    <a:pt x="651" y="940"/>
                  </a:cubicBezTo>
                  <a:cubicBezTo>
                    <a:pt x="644" y="942"/>
                    <a:pt x="644" y="942"/>
                    <a:pt x="644" y="942"/>
                  </a:cubicBezTo>
                  <a:cubicBezTo>
                    <a:pt x="639" y="944"/>
                    <a:pt x="639" y="944"/>
                    <a:pt x="639" y="944"/>
                  </a:cubicBezTo>
                  <a:cubicBezTo>
                    <a:pt x="638" y="945"/>
                    <a:pt x="638" y="945"/>
                    <a:pt x="638" y="945"/>
                  </a:cubicBezTo>
                  <a:cubicBezTo>
                    <a:pt x="637" y="945"/>
                    <a:pt x="637" y="945"/>
                    <a:pt x="637" y="945"/>
                  </a:cubicBezTo>
                  <a:cubicBezTo>
                    <a:pt x="634" y="944"/>
                    <a:pt x="634" y="944"/>
                    <a:pt x="634" y="944"/>
                  </a:cubicBezTo>
                  <a:cubicBezTo>
                    <a:pt x="633" y="944"/>
                    <a:pt x="633" y="944"/>
                    <a:pt x="633" y="944"/>
                  </a:cubicBezTo>
                  <a:cubicBezTo>
                    <a:pt x="631" y="945"/>
                    <a:pt x="631" y="945"/>
                    <a:pt x="631" y="945"/>
                  </a:cubicBezTo>
                  <a:cubicBezTo>
                    <a:pt x="630" y="945"/>
                    <a:pt x="630" y="945"/>
                    <a:pt x="630" y="945"/>
                  </a:cubicBezTo>
                  <a:cubicBezTo>
                    <a:pt x="629" y="946"/>
                    <a:pt x="629" y="946"/>
                    <a:pt x="629" y="946"/>
                  </a:cubicBezTo>
                  <a:cubicBezTo>
                    <a:pt x="628" y="947"/>
                    <a:pt x="628" y="947"/>
                    <a:pt x="628" y="947"/>
                  </a:cubicBezTo>
                  <a:cubicBezTo>
                    <a:pt x="628" y="948"/>
                    <a:pt x="628" y="948"/>
                    <a:pt x="628" y="948"/>
                  </a:cubicBezTo>
                  <a:cubicBezTo>
                    <a:pt x="625" y="953"/>
                    <a:pt x="625" y="953"/>
                    <a:pt x="625" y="953"/>
                  </a:cubicBezTo>
                  <a:cubicBezTo>
                    <a:pt x="624" y="954"/>
                    <a:pt x="624" y="954"/>
                    <a:pt x="624" y="954"/>
                  </a:cubicBezTo>
                  <a:cubicBezTo>
                    <a:pt x="624" y="955"/>
                    <a:pt x="624" y="955"/>
                    <a:pt x="624" y="955"/>
                  </a:cubicBezTo>
                  <a:cubicBezTo>
                    <a:pt x="623" y="955"/>
                    <a:pt x="623" y="955"/>
                    <a:pt x="623" y="955"/>
                  </a:cubicBezTo>
                  <a:cubicBezTo>
                    <a:pt x="619" y="957"/>
                    <a:pt x="619" y="957"/>
                    <a:pt x="619" y="957"/>
                  </a:cubicBezTo>
                  <a:cubicBezTo>
                    <a:pt x="618" y="957"/>
                    <a:pt x="618" y="957"/>
                    <a:pt x="618" y="957"/>
                  </a:cubicBezTo>
                  <a:cubicBezTo>
                    <a:pt x="616" y="958"/>
                    <a:pt x="616" y="958"/>
                    <a:pt x="616" y="958"/>
                  </a:cubicBezTo>
                  <a:cubicBezTo>
                    <a:pt x="614" y="958"/>
                    <a:pt x="614" y="958"/>
                    <a:pt x="614" y="958"/>
                  </a:cubicBezTo>
                  <a:cubicBezTo>
                    <a:pt x="610" y="957"/>
                    <a:pt x="610" y="957"/>
                    <a:pt x="610" y="957"/>
                  </a:cubicBezTo>
                  <a:cubicBezTo>
                    <a:pt x="608" y="956"/>
                    <a:pt x="608" y="956"/>
                    <a:pt x="608" y="956"/>
                  </a:cubicBezTo>
                  <a:cubicBezTo>
                    <a:pt x="607" y="955"/>
                    <a:pt x="607" y="955"/>
                    <a:pt x="607" y="955"/>
                  </a:cubicBezTo>
                  <a:cubicBezTo>
                    <a:pt x="607" y="954"/>
                    <a:pt x="607" y="954"/>
                    <a:pt x="607" y="954"/>
                  </a:cubicBezTo>
                  <a:cubicBezTo>
                    <a:pt x="606" y="952"/>
                    <a:pt x="606" y="952"/>
                    <a:pt x="606" y="952"/>
                  </a:cubicBezTo>
                  <a:cubicBezTo>
                    <a:pt x="600" y="948"/>
                    <a:pt x="600" y="948"/>
                    <a:pt x="600" y="948"/>
                  </a:cubicBezTo>
                  <a:cubicBezTo>
                    <a:pt x="599" y="946"/>
                    <a:pt x="599" y="946"/>
                    <a:pt x="599" y="946"/>
                  </a:cubicBezTo>
                  <a:cubicBezTo>
                    <a:pt x="598" y="945"/>
                    <a:pt x="598" y="945"/>
                    <a:pt x="598" y="945"/>
                  </a:cubicBezTo>
                  <a:cubicBezTo>
                    <a:pt x="598" y="943"/>
                    <a:pt x="598" y="943"/>
                    <a:pt x="598" y="943"/>
                  </a:cubicBezTo>
                  <a:cubicBezTo>
                    <a:pt x="597" y="942"/>
                    <a:pt x="597" y="942"/>
                    <a:pt x="597" y="942"/>
                  </a:cubicBezTo>
                  <a:cubicBezTo>
                    <a:pt x="597" y="941"/>
                    <a:pt x="597" y="941"/>
                    <a:pt x="597" y="941"/>
                  </a:cubicBezTo>
                  <a:cubicBezTo>
                    <a:pt x="591" y="935"/>
                    <a:pt x="591" y="935"/>
                    <a:pt x="591" y="935"/>
                  </a:cubicBezTo>
                  <a:cubicBezTo>
                    <a:pt x="590" y="934"/>
                    <a:pt x="590" y="934"/>
                    <a:pt x="590" y="934"/>
                  </a:cubicBezTo>
                  <a:cubicBezTo>
                    <a:pt x="582" y="932"/>
                    <a:pt x="582" y="932"/>
                    <a:pt x="582" y="932"/>
                  </a:cubicBezTo>
                  <a:cubicBezTo>
                    <a:pt x="578" y="931"/>
                    <a:pt x="578" y="931"/>
                    <a:pt x="578" y="931"/>
                  </a:cubicBezTo>
                  <a:cubicBezTo>
                    <a:pt x="576" y="931"/>
                    <a:pt x="576" y="931"/>
                    <a:pt x="576" y="931"/>
                  </a:cubicBezTo>
                  <a:cubicBezTo>
                    <a:pt x="575" y="930"/>
                    <a:pt x="575" y="930"/>
                    <a:pt x="575" y="930"/>
                  </a:cubicBezTo>
                  <a:cubicBezTo>
                    <a:pt x="575" y="929"/>
                    <a:pt x="575" y="929"/>
                    <a:pt x="575" y="929"/>
                  </a:cubicBezTo>
                  <a:cubicBezTo>
                    <a:pt x="578" y="926"/>
                    <a:pt x="578" y="926"/>
                    <a:pt x="578" y="926"/>
                  </a:cubicBezTo>
                  <a:cubicBezTo>
                    <a:pt x="578" y="924"/>
                    <a:pt x="578" y="924"/>
                    <a:pt x="578" y="924"/>
                  </a:cubicBezTo>
                  <a:cubicBezTo>
                    <a:pt x="579" y="923"/>
                    <a:pt x="579" y="923"/>
                    <a:pt x="579" y="923"/>
                  </a:cubicBezTo>
                  <a:cubicBezTo>
                    <a:pt x="579" y="921"/>
                    <a:pt x="579" y="921"/>
                    <a:pt x="579" y="921"/>
                  </a:cubicBezTo>
                  <a:cubicBezTo>
                    <a:pt x="578" y="920"/>
                    <a:pt x="578" y="920"/>
                    <a:pt x="578" y="920"/>
                  </a:cubicBezTo>
                  <a:cubicBezTo>
                    <a:pt x="578" y="918"/>
                    <a:pt x="578" y="918"/>
                    <a:pt x="578" y="918"/>
                  </a:cubicBezTo>
                  <a:cubicBezTo>
                    <a:pt x="577" y="916"/>
                    <a:pt x="577" y="916"/>
                    <a:pt x="577" y="916"/>
                  </a:cubicBezTo>
                  <a:cubicBezTo>
                    <a:pt x="578" y="915"/>
                    <a:pt x="578" y="915"/>
                    <a:pt x="578" y="915"/>
                  </a:cubicBezTo>
                  <a:cubicBezTo>
                    <a:pt x="579" y="914"/>
                    <a:pt x="579" y="914"/>
                    <a:pt x="579" y="914"/>
                  </a:cubicBezTo>
                  <a:cubicBezTo>
                    <a:pt x="583" y="911"/>
                    <a:pt x="583" y="911"/>
                    <a:pt x="583" y="911"/>
                  </a:cubicBezTo>
                  <a:cubicBezTo>
                    <a:pt x="585" y="909"/>
                    <a:pt x="585" y="909"/>
                    <a:pt x="585" y="909"/>
                  </a:cubicBezTo>
                  <a:cubicBezTo>
                    <a:pt x="586" y="908"/>
                    <a:pt x="586" y="908"/>
                    <a:pt x="586" y="908"/>
                  </a:cubicBezTo>
                  <a:cubicBezTo>
                    <a:pt x="587" y="907"/>
                    <a:pt x="587" y="907"/>
                    <a:pt x="587" y="907"/>
                  </a:cubicBezTo>
                  <a:cubicBezTo>
                    <a:pt x="587" y="906"/>
                    <a:pt x="587" y="906"/>
                    <a:pt x="587" y="906"/>
                  </a:cubicBezTo>
                  <a:cubicBezTo>
                    <a:pt x="587" y="905"/>
                    <a:pt x="587" y="905"/>
                    <a:pt x="587" y="905"/>
                  </a:cubicBezTo>
                  <a:cubicBezTo>
                    <a:pt x="588" y="904"/>
                    <a:pt x="588" y="904"/>
                    <a:pt x="588" y="904"/>
                  </a:cubicBezTo>
                  <a:cubicBezTo>
                    <a:pt x="587" y="901"/>
                    <a:pt x="587" y="901"/>
                    <a:pt x="587" y="901"/>
                  </a:cubicBezTo>
                  <a:cubicBezTo>
                    <a:pt x="588" y="900"/>
                    <a:pt x="588" y="900"/>
                    <a:pt x="588" y="900"/>
                  </a:cubicBezTo>
                  <a:cubicBezTo>
                    <a:pt x="589" y="897"/>
                    <a:pt x="589" y="897"/>
                    <a:pt x="589" y="897"/>
                  </a:cubicBezTo>
                  <a:cubicBezTo>
                    <a:pt x="589" y="896"/>
                    <a:pt x="589" y="896"/>
                    <a:pt x="589" y="896"/>
                  </a:cubicBezTo>
                  <a:cubicBezTo>
                    <a:pt x="588" y="894"/>
                    <a:pt x="588" y="894"/>
                    <a:pt x="588" y="894"/>
                  </a:cubicBezTo>
                  <a:cubicBezTo>
                    <a:pt x="584" y="889"/>
                    <a:pt x="584" y="889"/>
                    <a:pt x="584" y="889"/>
                  </a:cubicBezTo>
                  <a:cubicBezTo>
                    <a:pt x="583" y="887"/>
                    <a:pt x="583" y="887"/>
                    <a:pt x="583" y="887"/>
                  </a:cubicBezTo>
                  <a:cubicBezTo>
                    <a:pt x="583" y="886"/>
                    <a:pt x="583" y="886"/>
                    <a:pt x="583" y="886"/>
                  </a:cubicBezTo>
                  <a:cubicBezTo>
                    <a:pt x="582" y="882"/>
                    <a:pt x="582" y="882"/>
                    <a:pt x="582" y="882"/>
                  </a:cubicBezTo>
                  <a:cubicBezTo>
                    <a:pt x="581" y="879"/>
                    <a:pt x="581" y="879"/>
                    <a:pt x="581" y="879"/>
                  </a:cubicBezTo>
                  <a:cubicBezTo>
                    <a:pt x="581" y="878"/>
                    <a:pt x="581" y="878"/>
                    <a:pt x="581" y="878"/>
                  </a:cubicBezTo>
                  <a:cubicBezTo>
                    <a:pt x="581" y="876"/>
                    <a:pt x="581" y="876"/>
                    <a:pt x="581" y="876"/>
                  </a:cubicBezTo>
                  <a:cubicBezTo>
                    <a:pt x="582" y="876"/>
                    <a:pt x="582" y="876"/>
                    <a:pt x="582" y="876"/>
                  </a:cubicBezTo>
                  <a:cubicBezTo>
                    <a:pt x="584" y="874"/>
                    <a:pt x="584" y="874"/>
                    <a:pt x="584" y="874"/>
                  </a:cubicBezTo>
                  <a:cubicBezTo>
                    <a:pt x="585" y="873"/>
                    <a:pt x="585" y="873"/>
                    <a:pt x="585" y="873"/>
                  </a:cubicBezTo>
                  <a:cubicBezTo>
                    <a:pt x="586" y="872"/>
                    <a:pt x="586" y="872"/>
                    <a:pt x="586" y="872"/>
                  </a:cubicBezTo>
                  <a:cubicBezTo>
                    <a:pt x="587" y="871"/>
                    <a:pt x="587" y="871"/>
                    <a:pt x="587" y="871"/>
                  </a:cubicBezTo>
                  <a:cubicBezTo>
                    <a:pt x="588" y="869"/>
                    <a:pt x="588" y="869"/>
                    <a:pt x="588" y="869"/>
                  </a:cubicBezTo>
                  <a:cubicBezTo>
                    <a:pt x="591" y="866"/>
                    <a:pt x="591" y="866"/>
                    <a:pt x="591" y="866"/>
                  </a:cubicBezTo>
                  <a:cubicBezTo>
                    <a:pt x="592" y="864"/>
                    <a:pt x="592" y="864"/>
                    <a:pt x="592" y="864"/>
                  </a:cubicBezTo>
                  <a:cubicBezTo>
                    <a:pt x="592" y="863"/>
                    <a:pt x="592" y="863"/>
                    <a:pt x="592" y="863"/>
                  </a:cubicBezTo>
                  <a:cubicBezTo>
                    <a:pt x="593" y="862"/>
                    <a:pt x="593" y="862"/>
                    <a:pt x="593" y="862"/>
                  </a:cubicBezTo>
                  <a:cubicBezTo>
                    <a:pt x="595" y="861"/>
                    <a:pt x="595" y="861"/>
                    <a:pt x="595" y="861"/>
                  </a:cubicBezTo>
                  <a:cubicBezTo>
                    <a:pt x="596" y="861"/>
                    <a:pt x="596" y="861"/>
                    <a:pt x="596" y="861"/>
                  </a:cubicBezTo>
                  <a:cubicBezTo>
                    <a:pt x="598" y="860"/>
                    <a:pt x="598" y="860"/>
                    <a:pt x="598" y="860"/>
                  </a:cubicBezTo>
                  <a:cubicBezTo>
                    <a:pt x="604" y="861"/>
                    <a:pt x="604" y="861"/>
                    <a:pt x="604" y="861"/>
                  </a:cubicBezTo>
                  <a:cubicBezTo>
                    <a:pt x="605" y="861"/>
                    <a:pt x="605" y="861"/>
                    <a:pt x="605" y="861"/>
                  </a:cubicBezTo>
                  <a:cubicBezTo>
                    <a:pt x="606" y="860"/>
                    <a:pt x="606" y="860"/>
                    <a:pt x="606" y="860"/>
                  </a:cubicBezTo>
                  <a:cubicBezTo>
                    <a:pt x="607" y="860"/>
                    <a:pt x="607" y="860"/>
                    <a:pt x="607" y="860"/>
                  </a:cubicBezTo>
                  <a:cubicBezTo>
                    <a:pt x="612" y="856"/>
                    <a:pt x="612" y="856"/>
                    <a:pt x="612" y="856"/>
                  </a:cubicBezTo>
                  <a:cubicBezTo>
                    <a:pt x="613" y="855"/>
                    <a:pt x="613" y="855"/>
                    <a:pt x="613" y="855"/>
                  </a:cubicBezTo>
                  <a:cubicBezTo>
                    <a:pt x="613" y="854"/>
                    <a:pt x="613" y="854"/>
                    <a:pt x="613" y="854"/>
                  </a:cubicBezTo>
                  <a:cubicBezTo>
                    <a:pt x="613" y="852"/>
                    <a:pt x="613" y="852"/>
                    <a:pt x="613" y="852"/>
                  </a:cubicBezTo>
                  <a:cubicBezTo>
                    <a:pt x="610" y="845"/>
                    <a:pt x="610" y="845"/>
                    <a:pt x="610" y="845"/>
                  </a:cubicBezTo>
                  <a:cubicBezTo>
                    <a:pt x="610" y="844"/>
                    <a:pt x="610" y="844"/>
                    <a:pt x="610" y="844"/>
                  </a:cubicBezTo>
                  <a:cubicBezTo>
                    <a:pt x="610" y="843"/>
                    <a:pt x="610" y="843"/>
                    <a:pt x="610" y="843"/>
                  </a:cubicBezTo>
                  <a:cubicBezTo>
                    <a:pt x="610" y="841"/>
                    <a:pt x="610" y="841"/>
                    <a:pt x="610" y="841"/>
                  </a:cubicBezTo>
                  <a:cubicBezTo>
                    <a:pt x="610" y="840"/>
                    <a:pt x="610" y="840"/>
                    <a:pt x="610" y="840"/>
                  </a:cubicBezTo>
                  <a:cubicBezTo>
                    <a:pt x="611" y="838"/>
                    <a:pt x="611" y="838"/>
                    <a:pt x="611" y="838"/>
                  </a:cubicBezTo>
                  <a:cubicBezTo>
                    <a:pt x="611" y="837"/>
                    <a:pt x="611" y="837"/>
                    <a:pt x="611" y="837"/>
                  </a:cubicBezTo>
                  <a:cubicBezTo>
                    <a:pt x="614" y="834"/>
                    <a:pt x="614" y="834"/>
                    <a:pt x="614" y="834"/>
                  </a:cubicBezTo>
                  <a:cubicBezTo>
                    <a:pt x="614" y="832"/>
                    <a:pt x="614" y="832"/>
                    <a:pt x="614" y="832"/>
                  </a:cubicBezTo>
                  <a:cubicBezTo>
                    <a:pt x="614" y="831"/>
                    <a:pt x="614" y="831"/>
                    <a:pt x="614" y="831"/>
                  </a:cubicBezTo>
                  <a:cubicBezTo>
                    <a:pt x="614" y="829"/>
                    <a:pt x="614" y="829"/>
                    <a:pt x="614" y="829"/>
                  </a:cubicBezTo>
                  <a:cubicBezTo>
                    <a:pt x="613" y="828"/>
                    <a:pt x="613" y="828"/>
                    <a:pt x="613" y="828"/>
                  </a:cubicBezTo>
                  <a:cubicBezTo>
                    <a:pt x="608" y="826"/>
                    <a:pt x="608" y="826"/>
                    <a:pt x="608" y="826"/>
                  </a:cubicBezTo>
                  <a:cubicBezTo>
                    <a:pt x="604" y="824"/>
                    <a:pt x="604" y="824"/>
                    <a:pt x="604" y="824"/>
                  </a:cubicBezTo>
                  <a:cubicBezTo>
                    <a:pt x="603" y="822"/>
                    <a:pt x="603" y="822"/>
                    <a:pt x="603" y="822"/>
                  </a:cubicBezTo>
                  <a:cubicBezTo>
                    <a:pt x="602" y="820"/>
                    <a:pt x="602" y="820"/>
                    <a:pt x="602" y="820"/>
                  </a:cubicBezTo>
                  <a:cubicBezTo>
                    <a:pt x="603" y="819"/>
                    <a:pt x="603" y="819"/>
                    <a:pt x="603" y="819"/>
                  </a:cubicBezTo>
                  <a:cubicBezTo>
                    <a:pt x="603" y="817"/>
                    <a:pt x="603" y="817"/>
                    <a:pt x="603" y="817"/>
                  </a:cubicBezTo>
                  <a:cubicBezTo>
                    <a:pt x="603" y="815"/>
                    <a:pt x="603" y="815"/>
                    <a:pt x="603" y="815"/>
                  </a:cubicBezTo>
                  <a:cubicBezTo>
                    <a:pt x="602" y="813"/>
                    <a:pt x="602" y="813"/>
                    <a:pt x="602" y="813"/>
                  </a:cubicBezTo>
                  <a:cubicBezTo>
                    <a:pt x="602" y="811"/>
                    <a:pt x="602" y="811"/>
                    <a:pt x="602" y="811"/>
                  </a:cubicBezTo>
                  <a:cubicBezTo>
                    <a:pt x="602" y="809"/>
                    <a:pt x="602" y="809"/>
                    <a:pt x="602" y="809"/>
                  </a:cubicBezTo>
                  <a:cubicBezTo>
                    <a:pt x="603" y="808"/>
                    <a:pt x="603" y="808"/>
                    <a:pt x="603" y="808"/>
                  </a:cubicBezTo>
                  <a:cubicBezTo>
                    <a:pt x="603" y="807"/>
                    <a:pt x="603" y="807"/>
                    <a:pt x="603" y="807"/>
                  </a:cubicBezTo>
                  <a:cubicBezTo>
                    <a:pt x="608" y="802"/>
                    <a:pt x="608" y="802"/>
                    <a:pt x="608" y="802"/>
                  </a:cubicBezTo>
                  <a:cubicBezTo>
                    <a:pt x="608" y="801"/>
                    <a:pt x="608" y="801"/>
                    <a:pt x="608" y="801"/>
                  </a:cubicBezTo>
                  <a:cubicBezTo>
                    <a:pt x="609" y="799"/>
                    <a:pt x="609" y="799"/>
                    <a:pt x="609" y="799"/>
                  </a:cubicBezTo>
                  <a:cubicBezTo>
                    <a:pt x="609" y="798"/>
                    <a:pt x="609" y="798"/>
                    <a:pt x="609" y="798"/>
                  </a:cubicBezTo>
                  <a:cubicBezTo>
                    <a:pt x="610" y="796"/>
                    <a:pt x="610" y="796"/>
                    <a:pt x="610" y="796"/>
                  </a:cubicBezTo>
                  <a:cubicBezTo>
                    <a:pt x="609" y="795"/>
                    <a:pt x="609" y="795"/>
                    <a:pt x="609" y="795"/>
                  </a:cubicBezTo>
                  <a:cubicBezTo>
                    <a:pt x="609" y="794"/>
                    <a:pt x="609" y="794"/>
                    <a:pt x="609" y="794"/>
                  </a:cubicBezTo>
                  <a:cubicBezTo>
                    <a:pt x="603" y="785"/>
                    <a:pt x="603" y="785"/>
                    <a:pt x="603" y="785"/>
                  </a:cubicBezTo>
                  <a:cubicBezTo>
                    <a:pt x="602" y="784"/>
                    <a:pt x="602" y="784"/>
                    <a:pt x="602" y="784"/>
                  </a:cubicBezTo>
                  <a:cubicBezTo>
                    <a:pt x="602" y="782"/>
                    <a:pt x="602" y="782"/>
                    <a:pt x="602" y="782"/>
                  </a:cubicBezTo>
                  <a:cubicBezTo>
                    <a:pt x="602" y="781"/>
                    <a:pt x="602" y="781"/>
                    <a:pt x="602" y="781"/>
                  </a:cubicBezTo>
                  <a:cubicBezTo>
                    <a:pt x="603" y="780"/>
                    <a:pt x="603" y="780"/>
                    <a:pt x="603" y="780"/>
                  </a:cubicBezTo>
                  <a:cubicBezTo>
                    <a:pt x="603" y="780"/>
                    <a:pt x="603" y="780"/>
                    <a:pt x="603" y="780"/>
                  </a:cubicBezTo>
                  <a:cubicBezTo>
                    <a:pt x="604" y="779"/>
                    <a:pt x="604" y="779"/>
                    <a:pt x="604" y="779"/>
                  </a:cubicBezTo>
                  <a:cubicBezTo>
                    <a:pt x="605" y="779"/>
                    <a:pt x="605" y="779"/>
                    <a:pt x="605" y="779"/>
                  </a:cubicBezTo>
                  <a:cubicBezTo>
                    <a:pt x="611" y="779"/>
                    <a:pt x="611" y="779"/>
                    <a:pt x="611" y="779"/>
                  </a:cubicBezTo>
                  <a:cubicBezTo>
                    <a:pt x="613" y="778"/>
                    <a:pt x="613" y="778"/>
                    <a:pt x="613" y="778"/>
                  </a:cubicBezTo>
                  <a:cubicBezTo>
                    <a:pt x="614" y="778"/>
                    <a:pt x="614" y="778"/>
                    <a:pt x="614" y="778"/>
                  </a:cubicBezTo>
                  <a:cubicBezTo>
                    <a:pt x="615" y="777"/>
                    <a:pt x="615" y="777"/>
                    <a:pt x="615" y="777"/>
                  </a:cubicBezTo>
                  <a:cubicBezTo>
                    <a:pt x="615" y="776"/>
                    <a:pt x="615" y="776"/>
                    <a:pt x="615" y="776"/>
                  </a:cubicBezTo>
                  <a:cubicBezTo>
                    <a:pt x="616" y="775"/>
                    <a:pt x="616" y="775"/>
                    <a:pt x="616" y="775"/>
                  </a:cubicBezTo>
                  <a:cubicBezTo>
                    <a:pt x="616" y="773"/>
                    <a:pt x="616" y="773"/>
                    <a:pt x="616" y="773"/>
                  </a:cubicBezTo>
                  <a:cubicBezTo>
                    <a:pt x="616" y="770"/>
                    <a:pt x="616" y="770"/>
                    <a:pt x="616" y="770"/>
                  </a:cubicBezTo>
                  <a:cubicBezTo>
                    <a:pt x="616" y="766"/>
                    <a:pt x="616" y="766"/>
                    <a:pt x="616" y="766"/>
                  </a:cubicBezTo>
                  <a:cubicBezTo>
                    <a:pt x="616" y="765"/>
                    <a:pt x="616" y="765"/>
                    <a:pt x="616" y="765"/>
                  </a:cubicBezTo>
                  <a:cubicBezTo>
                    <a:pt x="616" y="763"/>
                    <a:pt x="616" y="763"/>
                    <a:pt x="616" y="763"/>
                  </a:cubicBezTo>
                  <a:cubicBezTo>
                    <a:pt x="615" y="760"/>
                    <a:pt x="615" y="760"/>
                    <a:pt x="615" y="760"/>
                  </a:cubicBezTo>
                  <a:cubicBezTo>
                    <a:pt x="615" y="759"/>
                    <a:pt x="615" y="759"/>
                    <a:pt x="615" y="759"/>
                  </a:cubicBezTo>
                  <a:cubicBezTo>
                    <a:pt x="614" y="757"/>
                    <a:pt x="614" y="757"/>
                    <a:pt x="614" y="757"/>
                  </a:cubicBezTo>
                  <a:cubicBezTo>
                    <a:pt x="614" y="756"/>
                    <a:pt x="614" y="756"/>
                    <a:pt x="614" y="756"/>
                  </a:cubicBezTo>
                  <a:cubicBezTo>
                    <a:pt x="615" y="755"/>
                    <a:pt x="615" y="755"/>
                    <a:pt x="615" y="755"/>
                  </a:cubicBezTo>
                  <a:cubicBezTo>
                    <a:pt x="616" y="754"/>
                    <a:pt x="616" y="754"/>
                    <a:pt x="616" y="754"/>
                  </a:cubicBezTo>
                  <a:cubicBezTo>
                    <a:pt x="617" y="752"/>
                    <a:pt x="617" y="752"/>
                    <a:pt x="617" y="752"/>
                  </a:cubicBezTo>
                  <a:cubicBezTo>
                    <a:pt x="618" y="750"/>
                    <a:pt x="618" y="750"/>
                    <a:pt x="618" y="750"/>
                  </a:cubicBezTo>
                  <a:cubicBezTo>
                    <a:pt x="619" y="749"/>
                    <a:pt x="619" y="749"/>
                    <a:pt x="619" y="749"/>
                  </a:cubicBezTo>
                  <a:cubicBezTo>
                    <a:pt x="619" y="746"/>
                    <a:pt x="619" y="746"/>
                    <a:pt x="619" y="746"/>
                  </a:cubicBezTo>
                  <a:cubicBezTo>
                    <a:pt x="620" y="745"/>
                    <a:pt x="620" y="745"/>
                    <a:pt x="620" y="745"/>
                  </a:cubicBezTo>
                  <a:cubicBezTo>
                    <a:pt x="620" y="743"/>
                    <a:pt x="620" y="743"/>
                    <a:pt x="620" y="743"/>
                  </a:cubicBezTo>
                  <a:cubicBezTo>
                    <a:pt x="625" y="739"/>
                    <a:pt x="625" y="739"/>
                    <a:pt x="625" y="739"/>
                  </a:cubicBezTo>
                  <a:cubicBezTo>
                    <a:pt x="625" y="737"/>
                    <a:pt x="625" y="737"/>
                    <a:pt x="625" y="737"/>
                  </a:cubicBezTo>
                  <a:cubicBezTo>
                    <a:pt x="626" y="736"/>
                    <a:pt x="626" y="736"/>
                    <a:pt x="626" y="736"/>
                  </a:cubicBezTo>
                  <a:cubicBezTo>
                    <a:pt x="626" y="735"/>
                    <a:pt x="626" y="735"/>
                    <a:pt x="626" y="735"/>
                  </a:cubicBezTo>
                  <a:cubicBezTo>
                    <a:pt x="626" y="731"/>
                    <a:pt x="626" y="731"/>
                    <a:pt x="626" y="731"/>
                  </a:cubicBezTo>
                  <a:cubicBezTo>
                    <a:pt x="627" y="728"/>
                    <a:pt x="627" y="728"/>
                    <a:pt x="627" y="728"/>
                  </a:cubicBezTo>
                  <a:cubicBezTo>
                    <a:pt x="628" y="725"/>
                    <a:pt x="628" y="725"/>
                    <a:pt x="628" y="725"/>
                  </a:cubicBezTo>
                  <a:cubicBezTo>
                    <a:pt x="629" y="722"/>
                    <a:pt x="629" y="722"/>
                    <a:pt x="629" y="722"/>
                  </a:cubicBezTo>
                  <a:cubicBezTo>
                    <a:pt x="634" y="714"/>
                    <a:pt x="634" y="714"/>
                    <a:pt x="634" y="714"/>
                  </a:cubicBezTo>
                  <a:cubicBezTo>
                    <a:pt x="634" y="713"/>
                    <a:pt x="634" y="713"/>
                    <a:pt x="634" y="713"/>
                  </a:cubicBezTo>
                  <a:cubicBezTo>
                    <a:pt x="635" y="711"/>
                    <a:pt x="635" y="711"/>
                    <a:pt x="635" y="711"/>
                  </a:cubicBezTo>
                  <a:cubicBezTo>
                    <a:pt x="635" y="710"/>
                    <a:pt x="635" y="710"/>
                    <a:pt x="635" y="710"/>
                  </a:cubicBezTo>
                  <a:cubicBezTo>
                    <a:pt x="635" y="708"/>
                    <a:pt x="635" y="708"/>
                    <a:pt x="635" y="708"/>
                  </a:cubicBezTo>
                  <a:cubicBezTo>
                    <a:pt x="635" y="707"/>
                    <a:pt x="635" y="707"/>
                    <a:pt x="635" y="707"/>
                  </a:cubicBezTo>
                  <a:cubicBezTo>
                    <a:pt x="635" y="705"/>
                    <a:pt x="635" y="705"/>
                    <a:pt x="635" y="705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2" y="700"/>
                    <a:pt x="632" y="700"/>
                    <a:pt x="632" y="700"/>
                  </a:cubicBezTo>
                  <a:cubicBezTo>
                    <a:pt x="632" y="699"/>
                    <a:pt x="632" y="699"/>
                    <a:pt x="632" y="699"/>
                  </a:cubicBezTo>
                  <a:cubicBezTo>
                    <a:pt x="631" y="699"/>
                    <a:pt x="631" y="699"/>
                    <a:pt x="631" y="699"/>
                  </a:cubicBezTo>
                  <a:cubicBezTo>
                    <a:pt x="631" y="699"/>
                    <a:pt x="631" y="699"/>
                    <a:pt x="631" y="699"/>
                  </a:cubicBezTo>
                  <a:cubicBezTo>
                    <a:pt x="632" y="698"/>
                    <a:pt x="632" y="698"/>
                    <a:pt x="632" y="698"/>
                  </a:cubicBezTo>
                  <a:cubicBezTo>
                    <a:pt x="633" y="697"/>
                    <a:pt x="633" y="697"/>
                    <a:pt x="633" y="697"/>
                  </a:cubicBezTo>
                  <a:cubicBezTo>
                    <a:pt x="634" y="696"/>
                    <a:pt x="634" y="696"/>
                    <a:pt x="634" y="696"/>
                  </a:cubicBezTo>
                  <a:cubicBezTo>
                    <a:pt x="639" y="695"/>
                    <a:pt x="639" y="695"/>
                    <a:pt x="639" y="695"/>
                  </a:cubicBezTo>
                  <a:cubicBezTo>
                    <a:pt x="640" y="695"/>
                    <a:pt x="640" y="695"/>
                    <a:pt x="640" y="695"/>
                  </a:cubicBezTo>
                  <a:cubicBezTo>
                    <a:pt x="641" y="694"/>
                    <a:pt x="641" y="694"/>
                    <a:pt x="641" y="694"/>
                  </a:cubicBezTo>
                  <a:cubicBezTo>
                    <a:pt x="642" y="693"/>
                    <a:pt x="642" y="693"/>
                    <a:pt x="642" y="693"/>
                  </a:cubicBezTo>
                  <a:cubicBezTo>
                    <a:pt x="643" y="692"/>
                    <a:pt x="643" y="692"/>
                    <a:pt x="643" y="692"/>
                  </a:cubicBezTo>
                  <a:cubicBezTo>
                    <a:pt x="643" y="691"/>
                    <a:pt x="643" y="691"/>
                    <a:pt x="643" y="691"/>
                  </a:cubicBezTo>
                  <a:cubicBezTo>
                    <a:pt x="643" y="690"/>
                    <a:pt x="643" y="690"/>
                    <a:pt x="643" y="690"/>
                  </a:cubicBezTo>
                  <a:cubicBezTo>
                    <a:pt x="643" y="689"/>
                    <a:pt x="643" y="689"/>
                    <a:pt x="643" y="689"/>
                  </a:cubicBezTo>
                  <a:cubicBezTo>
                    <a:pt x="643" y="687"/>
                    <a:pt x="643" y="687"/>
                    <a:pt x="643" y="687"/>
                  </a:cubicBezTo>
                  <a:cubicBezTo>
                    <a:pt x="643" y="686"/>
                    <a:pt x="643" y="686"/>
                    <a:pt x="643" y="686"/>
                  </a:cubicBezTo>
                  <a:cubicBezTo>
                    <a:pt x="643" y="685"/>
                    <a:pt x="643" y="685"/>
                    <a:pt x="643" y="685"/>
                  </a:cubicBezTo>
                  <a:cubicBezTo>
                    <a:pt x="643" y="684"/>
                    <a:pt x="643" y="684"/>
                    <a:pt x="643" y="684"/>
                  </a:cubicBezTo>
                  <a:cubicBezTo>
                    <a:pt x="645" y="682"/>
                    <a:pt x="645" y="682"/>
                    <a:pt x="645" y="682"/>
                  </a:cubicBezTo>
                  <a:cubicBezTo>
                    <a:pt x="646" y="680"/>
                    <a:pt x="646" y="680"/>
                    <a:pt x="646" y="680"/>
                  </a:cubicBezTo>
                  <a:cubicBezTo>
                    <a:pt x="646" y="679"/>
                    <a:pt x="646" y="679"/>
                    <a:pt x="646" y="679"/>
                  </a:cubicBezTo>
                  <a:cubicBezTo>
                    <a:pt x="646" y="677"/>
                    <a:pt x="646" y="677"/>
                    <a:pt x="646" y="677"/>
                  </a:cubicBezTo>
                  <a:cubicBezTo>
                    <a:pt x="646" y="676"/>
                    <a:pt x="646" y="676"/>
                    <a:pt x="646" y="676"/>
                  </a:cubicBezTo>
                  <a:cubicBezTo>
                    <a:pt x="646" y="675"/>
                    <a:pt x="646" y="675"/>
                    <a:pt x="646" y="675"/>
                  </a:cubicBezTo>
                  <a:cubicBezTo>
                    <a:pt x="646" y="673"/>
                    <a:pt x="646" y="673"/>
                    <a:pt x="646" y="673"/>
                  </a:cubicBezTo>
                  <a:cubicBezTo>
                    <a:pt x="647" y="672"/>
                    <a:pt x="647" y="672"/>
                    <a:pt x="647" y="672"/>
                  </a:cubicBezTo>
                  <a:cubicBezTo>
                    <a:pt x="648" y="670"/>
                    <a:pt x="648" y="670"/>
                    <a:pt x="648" y="670"/>
                  </a:cubicBezTo>
                  <a:cubicBezTo>
                    <a:pt x="649" y="667"/>
                    <a:pt x="649" y="667"/>
                    <a:pt x="649" y="667"/>
                  </a:cubicBezTo>
                  <a:cubicBezTo>
                    <a:pt x="650" y="662"/>
                    <a:pt x="650" y="662"/>
                    <a:pt x="650" y="662"/>
                  </a:cubicBezTo>
                  <a:cubicBezTo>
                    <a:pt x="650" y="660"/>
                    <a:pt x="650" y="660"/>
                    <a:pt x="650" y="660"/>
                  </a:cubicBezTo>
                  <a:cubicBezTo>
                    <a:pt x="650" y="659"/>
                    <a:pt x="650" y="659"/>
                    <a:pt x="650" y="659"/>
                  </a:cubicBezTo>
                  <a:cubicBezTo>
                    <a:pt x="650" y="657"/>
                    <a:pt x="650" y="657"/>
                    <a:pt x="650" y="657"/>
                  </a:cubicBezTo>
                  <a:cubicBezTo>
                    <a:pt x="649" y="656"/>
                    <a:pt x="649" y="656"/>
                    <a:pt x="649" y="656"/>
                  </a:cubicBezTo>
                  <a:cubicBezTo>
                    <a:pt x="647" y="655"/>
                    <a:pt x="647" y="655"/>
                    <a:pt x="647" y="655"/>
                  </a:cubicBezTo>
                  <a:cubicBezTo>
                    <a:pt x="646" y="655"/>
                    <a:pt x="646" y="655"/>
                    <a:pt x="646" y="655"/>
                  </a:cubicBezTo>
                  <a:cubicBezTo>
                    <a:pt x="644" y="655"/>
                    <a:pt x="644" y="655"/>
                    <a:pt x="644" y="655"/>
                  </a:cubicBezTo>
                  <a:cubicBezTo>
                    <a:pt x="632" y="656"/>
                    <a:pt x="632" y="656"/>
                    <a:pt x="632" y="656"/>
                  </a:cubicBezTo>
                  <a:cubicBezTo>
                    <a:pt x="631" y="657"/>
                    <a:pt x="631" y="657"/>
                    <a:pt x="631" y="657"/>
                  </a:cubicBezTo>
                  <a:cubicBezTo>
                    <a:pt x="628" y="658"/>
                    <a:pt x="628" y="658"/>
                    <a:pt x="628" y="658"/>
                  </a:cubicBezTo>
                  <a:cubicBezTo>
                    <a:pt x="626" y="659"/>
                    <a:pt x="626" y="659"/>
                    <a:pt x="626" y="659"/>
                  </a:cubicBezTo>
                  <a:cubicBezTo>
                    <a:pt x="624" y="659"/>
                    <a:pt x="624" y="659"/>
                    <a:pt x="624" y="659"/>
                  </a:cubicBezTo>
                  <a:cubicBezTo>
                    <a:pt x="623" y="659"/>
                    <a:pt x="623" y="659"/>
                    <a:pt x="623" y="659"/>
                  </a:cubicBezTo>
                  <a:cubicBezTo>
                    <a:pt x="622" y="659"/>
                    <a:pt x="622" y="659"/>
                    <a:pt x="622" y="659"/>
                  </a:cubicBezTo>
                  <a:cubicBezTo>
                    <a:pt x="619" y="658"/>
                    <a:pt x="619" y="658"/>
                    <a:pt x="619" y="658"/>
                  </a:cubicBezTo>
                  <a:cubicBezTo>
                    <a:pt x="618" y="657"/>
                    <a:pt x="618" y="657"/>
                    <a:pt x="618" y="657"/>
                  </a:cubicBezTo>
                  <a:cubicBezTo>
                    <a:pt x="616" y="657"/>
                    <a:pt x="616" y="657"/>
                    <a:pt x="616" y="657"/>
                  </a:cubicBezTo>
                  <a:cubicBezTo>
                    <a:pt x="612" y="658"/>
                    <a:pt x="612" y="658"/>
                    <a:pt x="612" y="658"/>
                  </a:cubicBezTo>
                  <a:cubicBezTo>
                    <a:pt x="610" y="659"/>
                    <a:pt x="610" y="659"/>
                    <a:pt x="610" y="659"/>
                  </a:cubicBezTo>
                  <a:cubicBezTo>
                    <a:pt x="607" y="658"/>
                    <a:pt x="607" y="658"/>
                    <a:pt x="607" y="658"/>
                  </a:cubicBezTo>
                  <a:cubicBezTo>
                    <a:pt x="605" y="658"/>
                    <a:pt x="605" y="658"/>
                    <a:pt x="605" y="658"/>
                  </a:cubicBezTo>
                  <a:cubicBezTo>
                    <a:pt x="603" y="656"/>
                    <a:pt x="603" y="656"/>
                    <a:pt x="603" y="656"/>
                  </a:cubicBezTo>
                  <a:cubicBezTo>
                    <a:pt x="599" y="653"/>
                    <a:pt x="599" y="653"/>
                    <a:pt x="599" y="653"/>
                  </a:cubicBezTo>
                  <a:cubicBezTo>
                    <a:pt x="597" y="651"/>
                    <a:pt x="597" y="651"/>
                    <a:pt x="597" y="651"/>
                  </a:cubicBezTo>
                  <a:cubicBezTo>
                    <a:pt x="596" y="649"/>
                    <a:pt x="596" y="649"/>
                    <a:pt x="596" y="649"/>
                  </a:cubicBezTo>
                  <a:cubicBezTo>
                    <a:pt x="596" y="648"/>
                    <a:pt x="596" y="648"/>
                    <a:pt x="596" y="648"/>
                  </a:cubicBezTo>
                  <a:cubicBezTo>
                    <a:pt x="596" y="647"/>
                    <a:pt x="596" y="647"/>
                    <a:pt x="596" y="647"/>
                  </a:cubicBezTo>
                  <a:cubicBezTo>
                    <a:pt x="596" y="645"/>
                    <a:pt x="596" y="645"/>
                    <a:pt x="596" y="645"/>
                  </a:cubicBezTo>
                  <a:cubicBezTo>
                    <a:pt x="597" y="644"/>
                    <a:pt x="597" y="644"/>
                    <a:pt x="597" y="644"/>
                  </a:cubicBezTo>
                  <a:cubicBezTo>
                    <a:pt x="600" y="641"/>
                    <a:pt x="600" y="641"/>
                    <a:pt x="600" y="641"/>
                  </a:cubicBezTo>
                  <a:cubicBezTo>
                    <a:pt x="600" y="640"/>
                    <a:pt x="600" y="640"/>
                    <a:pt x="600" y="640"/>
                  </a:cubicBezTo>
                  <a:cubicBezTo>
                    <a:pt x="600" y="638"/>
                    <a:pt x="600" y="638"/>
                    <a:pt x="600" y="638"/>
                  </a:cubicBezTo>
                  <a:cubicBezTo>
                    <a:pt x="599" y="635"/>
                    <a:pt x="599" y="635"/>
                    <a:pt x="599" y="635"/>
                  </a:cubicBezTo>
                  <a:cubicBezTo>
                    <a:pt x="598" y="634"/>
                    <a:pt x="598" y="634"/>
                    <a:pt x="598" y="634"/>
                  </a:cubicBezTo>
                  <a:cubicBezTo>
                    <a:pt x="594" y="630"/>
                    <a:pt x="594" y="630"/>
                    <a:pt x="594" y="630"/>
                  </a:cubicBezTo>
                  <a:cubicBezTo>
                    <a:pt x="593" y="629"/>
                    <a:pt x="593" y="629"/>
                    <a:pt x="593" y="629"/>
                  </a:cubicBezTo>
                  <a:cubicBezTo>
                    <a:pt x="591" y="629"/>
                    <a:pt x="591" y="629"/>
                    <a:pt x="591" y="629"/>
                  </a:cubicBezTo>
                  <a:cubicBezTo>
                    <a:pt x="590" y="629"/>
                    <a:pt x="590" y="629"/>
                    <a:pt x="590" y="629"/>
                  </a:cubicBezTo>
                  <a:cubicBezTo>
                    <a:pt x="589" y="629"/>
                    <a:pt x="589" y="629"/>
                    <a:pt x="589" y="629"/>
                  </a:cubicBezTo>
                  <a:cubicBezTo>
                    <a:pt x="588" y="629"/>
                    <a:pt x="588" y="629"/>
                    <a:pt x="588" y="629"/>
                  </a:cubicBezTo>
                  <a:cubicBezTo>
                    <a:pt x="585" y="631"/>
                    <a:pt x="585" y="631"/>
                    <a:pt x="585" y="631"/>
                  </a:cubicBezTo>
                  <a:cubicBezTo>
                    <a:pt x="580" y="636"/>
                    <a:pt x="580" y="636"/>
                    <a:pt x="580" y="636"/>
                  </a:cubicBezTo>
                  <a:cubicBezTo>
                    <a:pt x="579" y="636"/>
                    <a:pt x="579" y="636"/>
                    <a:pt x="579" y="636"/>
                  </a:cubicBezTo>
                  <a:cubicBezTo>
                    <a:pt x="577" y="636"/>
                    <a:pt x="577" y="636"/>
                    <a:pt x="577" y="636"/>
                  </a:cubicBezTo>
                  <a:cubicBezTo>
                    <a:pt x="576" y="636"/>
                    <a:pt x="576" y="636"/>
                    <a:pt x="576" y="636"/>
                  </a:cubicBezTo>
                  <a:cubicBezTo>
                    <a:pt x="575" y="635"/>
                    <a:pt x="575" y="635"/>
                    <a:pt x="575" y="635"/>
                  </a:cubicBezTo>
                  <a:cubicBezTo>
                    <a:pt x="575" y="633"/>
                    <a:pt x="575" y="633"/>
                    <a:pt x="575" y="633"/>
                  </a:cubicBezTo>
                  <a:cubicBezTo>
                    <a:pt x="575" y="632"/>
                    <a:pt x="575" y="632"/>
                    <a:pt x="575" y="632"/>
                  </a:cubicBezTo>
                  <a:cubicBezTo>
                    <a:pt x="577" y="626"/>
                    <a:pt x="577" y="626"/>
                    <a:pt x="577" y="626"/>
                  </a:cubicBezTo>
                  <a:cubicBezTo>
                    <a:pt x="577" y="624"/>
                    <a:pt x="577" y="624"/>
                    <a:pt x="577" y="624"/>
                  </a:cubicBezTo>
                  <a:cubicBezTo>
                    <a:pt x="577" y="623"/>
                    <a:pt x="577" y="623"/>
                    <a:pt x="577" y="623"/>
                  </a:cubicBezTo>
                  <a:cubicBezTo>
                    <a:pt x="577" y="621"/>
                    <a:pt x="577" y="621"/>
                    <a:pt x="577" y="621"/>
                  </a:cubicBezTo>
                  <a:cubicBezTo>
                    <a:pt x="576" y="620"/>
                    <a:pt x="576" y="620"/>
                    <a:pt x="576" y="620"/>
                  </a:cubicBezTo>
                  <a:cubicBezTo>
                    <a:pt x="575" y="619"/>
                    <a:pt x="575" y="619"/>
                    <a:pt x="575" y="619"/>
                  </a:cubicBezTo>
                  <a:cubicBezTo>
                    <a:pt x="570" y="617"/>
                    <a:pt x="570" y="617"/>
                    <a:pt x="570" y="617"/>
                  </a:cubicBezTo>
                  <a:cubicBezTo>
                    <a:pt x="568" y="615"/>
                    <a:pt x="568" y="615"/>
                    <a:pt x="568" y="615"/>
                  </a:cubicBezTo>
                  <a:cubicBezTo>
                    <a:pt x="566" y="613"/>
                    <a:pt x="566" y="613"/>
                    <a:pt x="566" y="613"/>
                  </a:cubicBezTo>
                  <a:cubicBezTo>
                    <a:pt x="564" y="610"/>
                    <a:pt x="564" y="610"/>
                    <a:pt x="564" y="610"/>
                  </a:cubicBezTo>
                  <a:cubicBezTo>
                    <a:pt x="562" y="608"/>
                    <a:pt x="562" y="608"/>
                    <a:pt x="562" y="608"/>
                  </a:cubicBezTo>
                  <a:cubicBezTo>
                    <a:pt x="557" y="603"/>
                    <a:pt x="557" y="603"/>
                    <a:pt x="557" y="603"/>
                  </a:cubicBezTo>
                  <a:cubicBezTo>
                    <a:pt x="556" y="602"/>
                    <a:pt x="556" y="602"/>
                    <a:pt x="556" y="602"/>
                  </a:cubicBezTo>
                  <a:cubicBezTo>
                    <a:pt x="555" y="600"/>
                    <a:pt x="555" y="600"/>
                    <a:pt x="555" y="600"/>
                  </a:cubicBezTo>
                  <a:cubicBezTo>
                    <a:pt x="554" y="597"/>
                    <a:pt x="554" y="597"/>
                    <a:pt x="554" y="597"/>
                  </a:cubicBezTo>
                  <a:cubicBezTo>
                    <a:pt x="554" y="594"/>
                    <a:pt x="554" y="594"/>
                    <a:pt x="554" y="594"/>
                  </a:cubicBezTo>
                  <a:cubicBezTo>
                    <a:pt x="553" y="591"/>
                    <a:pt x="553" y="591"/>
                    <a:pt x="553" y="591"/>
                  </a:cubicBezTo>
                  <a:cubicBezTo>
                    <a:pt x="554" y="587"/>
                    <a:pt x="554" y="587"/>
                    <a:pt x="554" y="587"/>
                  </a:cubicBezTo>
                  <a:cubicBezTo>
                    <a:pt x="554" y="585"/>
                    <a:pt x="554" y="585"/>
                    <a:pt x="554" y="585"/>
                  </a:cubicBezTo>
                  <a:cubicBezTo>
                    <a:pt x="554" y="584"/>
                    <a:pt x="554" y="584"/>
                    <a:pt x="554" y="584"/>
                  </a:cubicBezTo>
                  <a:cubicBezTo>
                    <a:pt x="555" y="582"/>
                    <a:pt x="555" y="582"/>
                    <a:pt x="555" y="582"/>
                  </a:cubicBezTo>
                  <a:cubicBezTo>
                    <a:pt x="556" y="581"/>
                    <a:pt x="556" y="581"/>
                    <a:pt x="556" y="581"/>
                  </a:cubicBezTo>
                  <a:cubicBezTo>
                    <a:pt x="556" y="580"/>
                    <a:pt x="556" y="580"/>
                    <a:pt x="556" y="580"/>
                  </a:cubicBezTo>
                  <a:cubicBezTo>
                    <a:pt x="555" y="578"/>
                    <a:pt x="555" y="578"/>
                    <a:pt x="555" y="578"/>
                  </a:cubicBezTo>
                  <a:cubicBezTo>
                    <a:pt x="551" y="575"/>
                    <a:pt x="551" y="575"/>
                    <a:pt x="551" y="575"/>
                  </a:cubicBezTo>
                  <a:cubicBezTo>
                    <a:pt x="549" y="574"/>
                    <a:pt x="549" y="574"/>
                    <a:pt x="549" y="574"/>
                  </a:cubicBezTo>
                  <a:cubicBezTo>
                    <a:pt x="548" y="572"/>
                    <a:pt x="548" y="572"/>
                    <a:pt x="548" y="572"/>
                  </a:cubicBezTo>
                  <a:cubicBezTo>
                    <a:pt x="544" y="565"/>
                    <a:pt x="544" y="565"/>
                    <a:pt x="544" y="565"/>
                  </a:cubicBezTo>
                  <a:cubicBezTo>
                    <a:pt x="543" y="564"/>
                    <a:pt x="543" y="564"/>
                    <a:pt x="543" y="564"/>
                  </a:cubicBezTo>
                  <a:cubicBezTo>
                    <a:pt x="542" y="563"/>
                    <a:pt x="542" y="563"/>
                    <a:pt x="542" y="563"/>
                  </a:cubicBezTo>
                  <a:cubicBezTo>
                    <a:pt x="539" y="561"/>
                    <a:pt x="539" y="561"/>
                    <a:pt x="539" y="561"/>
                  </a:cubicBezTo>
                  <a:cubicBezTo>
                    <a:pt x="537" y="560"/>
                    <a:pt x="537" y="560"/>
                    <a:pt x="537" y="560"/>
                  </a:cubicBezTo>
                  <a:cubicBezTo>
                    <a:pt x="536" y="559"/>
                    <a:pt x="536" y="559"/>
                    <a:pt x="536" y="559"/>
                  </a:cubicBezTo>
                  <a:cubicBezTo>
                    <a:pt x="535" y="558"/>
                    <a:pt x="535" y="558"/>
                    <a:pt x="535" y="558"/>
                  </a:cubicBezTo>
                  <a:cubicBezTo>
                    <a:pt x="535" y="557"/>
                    <a:pt x="535" y="557"/>
                    <a:pt x="535" y="557"/>
                  </a:cubicBezTo>
                  <a:cubicBezTo>
                    <a:pt x="535" y="557"/>
                    <a:pt x="535" y="557"/>
                    <a:pt x="535" y="557"/>
                  </a:cubicBezTo>
                  <a:cubicBezTo>
                    <a:pt x="534" y="552"/>
                    <a:pt x="534" y="552"/>
                    <a:pt x="534" y="552"/>
                  </a:cubicBezTo>
                  <a:cubicBezTo>
                    <a:pt x="534" y="550"/>
                    <a:pt x="534" y="550"/>
                    <a:pt x="534" y="550"/>
                  </a:cubicBezTo>
                  <a:cubicBezTo>
                    <a:pt x="521" y="531"/>
                    <a:pt x="521" y="531"/>
                    <a:pt x="521" y="531"/>
                  </a:cubicBezTo>
                  <a:cubicBezTo>
                    <a:pt x="519" y="525"/>
                    <a:pt x="519" y="525"/>
                    <a:pt x="519" y="525"/>
                  </a:cubicBezTo>
                  <a:cubicBezTo>
                    <a:pt x="516" y="517"/>
                    <a:pt x="516" y="517"/>
                    <a:pt x="516" y="517"/>
                  </a:cubicBezTo>
                  <a:cubicBezTo>
                    <a:pt x="514" y="515"/>
                    <a:pt x="514" y="515"/>
                    <a:pt x="514" y="515"/>
                  </a:cubicBezTo>
                  <a:cubicBezTo>
                    <a:pt x="510" y="511"/>
                    <a:pt x="510" y="511"/>
                    <a:pt x="510" y="511"/>
                  </a:cubicBezTo>
                  <a:cubicBezTo>
                    <a:pt x="508" y="509"/>
                    <a:pt x="508" y="509"/>
                    <a:pt x="508" y="509"/>
                  </a:cubicBezTo>
                  <a:cubicBezTo>
                    <a:pt x="507" y="507"/>
                    <a:pt x="507" y="507"/>
                    <a:pt x="507" y="507"/>
                  </a:cubicBezTo>
                  <a:cubicBezTo>
                    <a:pt x="506" y="505"/>
                    <a:pt x="506" y="505"/>
                    <a:pt x="506" y="505"/>
                  </a:cubicBezTo>
                  <a:cubicBezTo>
                    <a:pt x="505" y="504"/>
                    <a:pt x="505" y="504"/>
                    <a:pt x="505" y="504"/>
                  </a:cubicBezTo>
                  <a:cubicBezTo>
                    <a:pt x="503" y="503"/>
                    <a:pt x="503" y="503"/>
                    <a:pt x="503" y="503"/>
                  </a:cubicBezTo>
                  <a:cubicBezTo>
                    <a:pt x="502" y="502"/>
                    <a:pt x="502" y="502"/>
                    <a:pt x="502" y="502"/>
                  </a:cubicBezTo>
                  <a:cubicBezTo>
                    <a:pt x="502" y="500"/>
                    <a:pt x="502" y="500"/>
                    <a:pt x="502" y="500"/>
                  </a:cubicBezTo>
                  <a:cubicBezTo>
                    <a:pt x="502" y="498"/>
                    <a:pt x="502" y="498"/>
                    <a:pt x="502" y="498"/>
                  </a:cubicBezTo>
                  <a:cubicBezTo>
                    <a:pt x="501" y="496"/>
                    <a:pt x="501" y="496"/>
                    <a:pt x="501" y="496"/>
                  </a:cubicBezTo>
                  <a:cubicBezTo>
                    <a:pt x="501" y="495"/>
                    <a:pt x="501" y="495"/>
                    <a:pt x="501" y="495"/>
                  </a:cubicBezTo>
                  <a:cubicBezTo>
                    <a:pt x="500" y="493"/>
                    <a:pt x="500" y="493"/>
                    <a:pt x="500" y="493"/>
                  </a:cubicBezTo>
                  <a:cubicBezTo>
                    <a:pt x="499" y="492"/>
                    <a:pt x="499" y="492"/>
                    <a:pt x="499" y="492"/>
                  </a:cubicBezTo>
                  <a:cubicBezTo>
                    <a:pt x="498" y="488"/>
                    <a:pt x="498" y="488"/>
                    <a:pt x="498" y="488"/>
                  </a:cubicBezTo>
                  <a:cubicBezTo>
                    <a:pt x="497" y="485"/>
                    <a:pt x="497" y="485"/>
                    <a:pt x="497" y="485"/>
                  </a:cubicBezTo>
                  <a:cubicBezTo>
                    <a:pt x="496" y="483"/>
                    <a:pt x="496" y="483"/>
                    <a:pt x="496" y="483"/>
                  </a:cubicBezTo>
                  <a:cubicBezTo>
                    <a:pt x="494" y="482"/>
                    <a:pt x="494" y="482"/>
                    <a:pt x="494" y="482"/>
                  </a:cubicBezTo>
                  <a:cubicBezTo>
                    <a:pt x="480" y="473"/>
                    <a:pt x="480" y="473"/>
                    <a:pt x="480" y="473"/>
                  </a:cubicBezTo>
                  <a:cubicBezTo>
                    <a:pt x="471" y="470"/>
                    <a:pt x="471" y="470"/>
                    <a:pt x="471" y="470"/>
                  </a:cubicBezTo>
                  <a:cubicBezTo>
                    <a:pt x="469" y="469"/>
                    <a:pt x="469" y="469"/>
                    <a:pt x="469" y="469"/>
                  </a:cubicBezTo>
                  <a:cubicBezTo>
                    <a:pt x="467" y="468"/>
                    <a:pt x="467" y="468"/>
                    <a:pt x="467" y="468"/>
                  </a:cubicBezTo>
                  <a:cubicBezTo>
                    <a:pt x="467" y="466"/>
                    <a:pt x="467" y="466"/>
                    <a:pt x="467" y="466"/>
                  </a:cubicBezTo>
                  <a:cubicBezTo>
                    <a:pt x="465" y="463"/>
                    <a:pt x="465" y="463"/>
                    <a:pt x="465" y="463"/>
                  </a:cubicBezTo>
                  <a:cubicBezTo>
                    <a:pt x="464" y="459"/>
                    <a:pt x="464" y="459"/>
                    <a:pt x="464" y="459"/>
                  </a:cubicBezTo>
                  <a:cubicBezTo>
                    <a:pt x="462" y="454"/>
                    <a:pt x="462" y="454"/>
                    <a:pt x="462" y="454"/>
                  </a:cubicBezTo>
                  <a:cubicBezTo>
                    <a:pt x="458" y="447"/>
                    <a:pt x="458" y="447"/>
                    <a:pt x="458" y="447"/>
                  </a:cubicBezTo>
                  <a:cubicBezTo>
                    <a:pt x="456" y="445"/>
                    <a:pt x="456" y="445"/>
                    <a:pt x="456" y="445"/>
                  </a:cubicBezTo>
                  <a:cubicBezTo>
                    <a:pt x="445" y="435"/>
                    <a:pt x="445" y="435"/>
                    <a:pt x="445" y="435"/>
                  </a:cubicBezTo>
                  <a:cubicBezTo>
                    <a:pt x="438" y="432"/>
                    <a:pt x="438" y="432"/>
                    <a:pt x="438" y="432"/>
                  </a:cubicBezTo>
                  <a:cubicBezTo>
                    <a:pt x="435" y="430"/>
                    <a:pt x="435" y="430"/>
                    <a:pt x="435" y="430"/>
                  </a:cubicBezTo>
                  <a:cubicBezTo>
                    <a:pt x="434" y="428"/>
                    <a:pt x="434" y="428"/>
                    <a:pt x="434" y="428"/>
                  </a:cubicBezTo>
                  <a:cubicBezTo>
                    <a:pt x="434" y="427"/>
                    <a:pt x="434" y="427"/>
                    <a:pt x="434" y="427"/>
                  </a:cubicBezTo>
                  <a:cubicBezTo>
                    <a:pt x="435" y="426"/>
                    <a:pt x="435" y="426"/>
                    <a:pt x="435" y="426"/>
                  </a:cubicBezTo>
                  <a:cubicBezTo>
                    <a:pt x="435" y="425"/>
                    <a:pt x="435" y="425"/>
                    <a:pt x="435" y="425"/>
                  </a:cubicBezTo>
                  <a:cubicBezTo>
                    <a:pt x="436" y="425"/>
                    <a:pt x="436" y="425"/>
                    <a:pt x="436" y="425"/>
                  </a:cubicBezTo>
                  <a:cubicBezTo>
                    <a:pt x="437" y="424"/>
                    <a:pt x="437" y="424"/>
                    <a:pt x="437" y="424"/>
                  </a:cubicBezTo>
                  <a:cubicBezTo>
                    <a:pt x="438" y="424"/>
                    <a:pt x="438" y="424"/>
                    <a:pt x="438" y="424"/>
                  </a:cubicBezTo>
                  <a:cubicBezTo>
                    <a:pt x="445" y="424"/>
                    <a:pt x="445" y="424"/>
                    <a:pt x="445" y="424"/>
                  </a:cubicBezTo>
                  <a:cubicBezTo>
                    <a:pt x="447" y="424"/>
                    <a:pt x="447" y="424"/>
                    <a:pt x="447" y="424"/>
                  </a:cubicBezTo>
                  <a:cubicBezTo>
                    <a:pt x="448" y="424"/>
                    <a:pt x="448" y="424"/>
                    <a:pt x="448" y="424"/>
                  </a:cubicBezTo>
                  <a:cubicBezTo>
                    <a:pt x="449" y="423"/>
                    <a:pt x="449" y="423"/>
                    <a:pt x="449" y="423"/>
                  </a:cubicBezTo>
                  <a:cubicBezTo>
                    <a:pt x="450" y="422"/>
                    <a:pt x="450" y="422"/>
                    <a:pt x="450" y="422"/>
                  </a:cubicBezTo>
                  <a:cubicBezTo>
                    <a:pt x="450" y="421"/>
                    <a:pt x="450" y="421"/>
                    <a:pt x="450" y="421"/>
                  </a:cubicBezTo>
                  <a:cubicBezTo>
                    <a:pt x="450" y="419"/>
                    <a:pt x="450" y="419"/>
                    <a:pt x="450" y="419"/>
                  </a:cubicBezTo>
                  <a:cubicBezTo>
                    <a:pt x="449" y="418"/>
                    <a:pt x="449" y="418"/>
                    <a:pt x="449" y="418"/>
                  </a:cubicBezTo>
                  <a:cubicBezTo>
                    <a:pt x="446" y="416"/>
                    <a:pt x="446" y="416"/>
                    <a:pt x="446" y="416"/>
                  </a:cubicBezTo>
                  <a:cubicBezTo>
                    <a:pt x="445" y="415"/>
                    <a:pt x="445" y="415"/>
                    <a:pt x="445" y="415"/>
                  </a:cubicBezTo>
                  <a:cubicBezTo>
                    <a:pt x="444" y="415"/>
                    <a:pt x="444" y="415"/>
                    <a:pt x="444" y="415"/>
                  </a:cubicBezTo>
                  <a:cubicBezTo>
                    <a:pt x="444" y="409"/>
                    <a:pt x="444" y="409"/>
                    <a:pt x="444" y="409"/>
                  </a:cubicBezTo>
                  <a:cubicBezTo>
                    <a:pt x="443" y="406"/>
                    <a:pt x="443" y="406"/>
                    <a:pt x="443" y="406"/>
                  </a:cubicBezTo>
                  <a:cubicBezTo>
                    <a:pt x="442" y="404"/>
                    <a:pt x="442" y="404"/>
                    <a:pt x="442" y="404"/>
                  </a:cubicBezTo>
                  <a:cubicBezTo>
                    <a:pt x="438" y="401"/>
                    <a:pt x="438" y="401"/>
                    <a:pt x="438" y="401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8"/>
                    <a:pt x="437" y="398"/>
                    <a:pt x="437" y="398"/>
                  </a:cubicBezTo>
                  <a:cubicBezTo>
                    <a:pt x="438" y="397"/>
                    <a:pt x="438" y="397"/>
                    <a:pt x="438" y="397"/>
                  </a:cubicBezTo>
                  <a:cubicBezTo>
                    <a:pt x="439" y="396"/>
                    <a:pt x="439" y="396"/>
                    <a:pt x="439" y="396"/>
                  </a:cubicBezTo>
                  <a:cubicBezTo>
                    <a:pt x="444" y="394"/>
                    <a:pt x="444" y="394"/>
                    <a:pt x="444" y="394"/>
                  </a:cubicBezTo>
                  <a:cubicBezTo>
                    <a:pt x="445" y="394"/>
                    <a:pt x="445" y="394"/>
                    <a:pt x="445" y="394"/>
                  </a:cubicBezTo>
                  <a:cubicBezTo>
                    <a:pt x="446" y="393"/>
                    <a:pt x="446" y="393"/>
                    <a:pt x="446" y="393"/>
                  </a:cubicBezTo>
                  <a:cubicBezTo>
                    <a:pt x="447" y="392"/>
                    <a:pt x="447" y="392"/>
                    <a:pt x="447" y="392"/>
                  </a:cubicBezTo>
                  <a:cubicBezTo>
                    <a:pt x="448" y="390"/>
                    <a:pt x="448" y="390"/>
                    <a:pt x="448" y="390"/>
                  </a:cubicBezTo>
                  <a:cubicBezTo>
                    <a:pt x="449" y="388"/>
                    <a:pt x="449" y="388"/>
                    <a:pt x="449" y="388"/>
                  </a:cubicBezTo>
                  <a:cubicBezTo>
                    <a:pt x="448" y="386"/>
                    <a:pt x="448" y="386"/>
                    <a:pt x="448" y="386"/>
                  </a:cubicBezTo>
                  <a:cubicBezTo>
                    <a:pt x="448" y="383"/>
                    <a:pt x="448" y="383"/>
                    <a:pt x="448" y="383"/>
                  </a:cubicBezTo>
                  <a:cubicBezTo>
                    <a:pt x="444" y="375"/>
                    <a:pt x="444" y="375"/>
                    <a:pt x="444" y="375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7"/>
                    <a:pt x="445" y="367"/>
                    <a:pt x="445" y="367"/>
                  </a:cubicBezTo>
                  <a:cubicBezTo>
                    <a:pt x="445" y="365"/>
                    <a:pt x="445" y="365"/>
                    <a:pt x="445" y="365"/>
                  </a:cubicBezTo>
                  <a:cubicBezTo>
                    <a:pt x="445" y="363"/>
                    <a:pt x="445" y="363"/>
                    <a:pt x="445" y="363"/>
                  </a:cubicBezTo>
                  <a:cubicBezTo>
                    <a:pt x="444" y="361"/>
                    <a:pt x="444" y="361"/>
                    <a:pt x="444" y="361"/>
                  </a:cubicBezTo>
                  <a:cubicBezTo>
                    <a:pt x="443" y="359"/>
                    <a:pt x="443" y="359"/>
                    <a:pt x="443" y="359"/>
                  </a:cubicBezTo>
                  <a:cubicBezTo>
                    <a:pt x="438" y="355"/>
                    <a:pt x="438" y="355"/>
                    <a:pt x="438" y="355"/>
                  </a:cubicBezTo>
                  <a:cubicBezTo>
                    <a:pt x="438" y="354"/>
                    <a:pt x="438" y="354"/>
                    <a:pt x="438" y="354"/>
                  </a:cubicBezTo>
                  <a:cubicBezTo>
                    <a:pt x="437" y="352"/>
                    <a:pt x="437" y="352"/>
                    <a:pt x="437" y="352"/>
                  </a:cubicBezTo>
                  <a:cubicBezTo>
                    <a:pt x="437" y="350"/>
                    <a:pt x="437" y="350"/>
                    <a:pt x="437" y="350"/>
                  </a:cubicBezTo>
                  <a:cubicBezTo>
                    <a:pt x="437" y="348"/>
                    <a:pt x="437" y="348"/>
                    <a:pt x="437" y="348"/>
                  </a:cubicBezTo>
                  <a:cubicBezTo>
                    <a:pt x="435" y="346"/>
                    <a:pt x="435" y="346"/>
                    <a:pt x="435" y="346"/>
                  </a:cubicBezTo>
                  <a:cubicBezTo>
                    <a:pt x="431" y="343"/>
                    <a:pt x="431" y="343"/>
                    <a:pt x="431" y="343"/>
                  </a:cubicBezTo>
                  <a:cubicBezTo>
                    <a:pt x="430" y="341"/>
                    <a:pt x="430" y="341"/>
                    <a:pt x="430" y="341"/>
                  </a:cubicBezTo>
                  <a:cubicBezTo>
                    <a:pt x="429" y="339"/>
                    <a:pt x="429" y="339"/>
                    <a:pt x="429" y="339"/>
                  </a:cubicBezTo>
                  <a:cubicBezTo>
                    <a:pt x="428" y="327"/>
                    <a:pt x="428" y="327"/>
                    <a:pt x="428" y="327"/>
                  </a:cubicBezTo>
                  <a:cubicBezTo>
                    <a:pt x="428" y="325"/>
                    <a:pt x="428" y="325"/>
                    <a:pt x="428" y="325"/>
                  </a:cubicBezTo>
                  <a:cubicBezTo>
                    <a:pt x="427" y="323"/>
                    <a:pt x="427" y="323"/>
                    <a:pt x="427" y="323"/>
                  </a:cubicBezTo>
                  <a:cubicBezTo>
                    <a:pt x="426" y="321"/>
                    <a:pt x="426" y="321"/>
                    <a:pt x="426" y="321"/>
                  </a:cubicBezTo>
                  <a:cubicBezTo>
                    <a:pt x="422" y="318"/>
                    <a:pt x="422" y="318"/>
                    <a:pt x="422" y="318"/>
                  </a:cubicBezTo>
                  <a:cubicBezTo>
                    <a:pt x="420" y="316"/>
                    <a:pt x="420" y="316"/>
                    <a:pt x="420" y="316"/>
                  </a:cubicBezTo>
                  <a:cubicBezTo>
                    <a:pt x="419" y="314"/>
                    <a:pt x="419" y="314"/>
                    <a:pt x="419" y="314"/>
                  </a:cubicBezTo>
                  <a:cubicBezTo>
                    <a:pt x="417" y="312"/>
                    <a:pt x="417" y="312"/>
                    <a:pt x="417" y="312"/>
                  </a:cubicBezTo>
                  <a:cubicBezTo>
                    <a:pt x="415" y="309"/>
                    <a:pt x="415" y="309"/>
                    <a:pt x="415" y="309"/>
                  </a:cubicBezTo>
                  <a:cubicBezTo>
                    <a:pt x="415" y="308"/>
                    <a:pt x="415" y="308"/>
                    <a:pt x="415" y="308"/>
                  </a:cubicBezTo>
                  <a:cubicBezTo>
                    <a:pt x="414" y="307"/>
                    <a:pt x="414" y="307"/>
                    <a:pt x="414" y="307"/>
                  </a:cubicBezTo>
                  <a:cubicBezTo>
                    <a:pt x="413" y="304"/>
                    <a:pt x="413" y="304"/>
                    <a:pt x="413" y="304"/>
                  </a:cubicBezTo>
                  <a:cubicBezTo>
                    <a:pt x="410" y="297"/>
                    <a:pt x="410" y="297"/>
                    <a:pt x="410" y="297"/>
                  </a:cubicBezTo>
                  <a:cubicBezTo>
                    <a:pt x="408" y="293"/>
                    <a:pt x="408" y="293"/>
                    <a:pt x="408" y="293"/>
                  </a:cubicBezTo>
                  <a:cubicBezTo>
                    <a:pt x="404" y="286"/>
                    <a:pt x="404" y="286"/>
                    <a:pt x="404" y="286"/>
                  </a:cubicBezTo>
                  <a:cubicBezTo>
                    <a:pt x="401" y="282"/>
                    <a:pt x="401" y="282"/>
                    <a:pt x="401" y="282"/>
                  </a:cubicBezTo>
                  <a:cubicBezTo>
                    <a:pt x="400" y="279"/>
                    <a:pt x="400" y="279"/>
                    <a:pt x="400" y="279"/>
                  </a:cubicBezTo>
                  <a:cubicBezTo>
                    <a:pt x="399" y="277"/>
                    <a:pt x="399" y="277"/>
                    <a:pt x="399" y="277"/>
                  </a:cubicBezTo>
                  <a:cubicBezTo>
                    <a:pt x="412" y="193"/>
                    <a:pt x="424" y="109"/>
                    <a:pt x="437" y="25"/>
                  </a:cubicBezTo>
                  <a:cubicBezTo>
                    <a:pt x="381" y="17"/>
                    <a:pt x="325" y="8"/>
                    <a:pt x="270" y="0"/>
                  </a:cubicBezTo>
                  <a:cubicBezTo>
                    <a:pt x="258" y="79"/>
                    <a:pt x="246" y="159"/>
                    <a:pt x="232" y="239"/>
                  </a:cubicBezTo>
                  <a:cubicBezTo>
                    <a:pt x="211" y="374"/>
                    <a:pt x="189" y="509"/>
                    <a:pt x="169" y="644"/>
                  </a:cubicBezTo>
                  <a:cubicBezTo>
                    <a:pt x="168" y="652"/>
                    <a:pt x="168" y="652"/>
                    <a:pt x="168" y="652"/>
                  </a:cubicBezTo>
                  <a:cubicBezTo>
                    <a:pt x="167" y="659"/>
                    <a:pt x="167" y="659"/>
                    <a:pt x="167" y="659"/>
                  </a:cubicBezTo>
                  <a:cubicBezTo>
                    <a:pt x="165" y="663"/>
                    <a:pt x="165" y="663"/>
                    <a:pt x="165" y="663"/>
                  </a:cubicBezTo>
                  <a:cubicBezTo>
                    <a:pt x="166" y="667"/>
                    <a:pt x="166" y="667"/>
                    <a:pt x="166" y="667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7" y="690"/>
                    <a:pt x="177" y="690"/>
                    <a:pt x="177" y="690"/>
                  </a:cubicBezTo>
                  <a:cubicBezTo>
                    <a:pt x="178" y="696"/>
                    <a:pt x="178" y="696"/>
                    <a:pt x="178" y="696"/>
                  </a:cubicBezTo>
                  <a:cubicBezTo>
                    <a:pt x="179" y="709"/>
                    <a:pt x="179" y="709"/>
                    <a:pt x="179" y="709"/>
                  </a:cubicBezTo>
                  <a:cubicBezTo>
                    <a:pt x="181" y="716"/>
                    <a:pt x="181" y="716"/>
                    <a:pt x="181" y="716"/>
                  </a:cubicBezTo>
                  <a:cubicBezTo>
                    <a:pt x="180" y="721"/>
                    <a:pt x="180" y="721"/>
                    <a:pt x="180" y="721"/>
                  </a:cubicBezTo>
                  <a:cubicBezTo>
                    <a:pt x="178" y="726"/>
                    <a:pt x="178" y="726"/>
                    <a:pt x="178" y="726"/>
                  </a:cubicBezTo>
                  <a:cubicBezTo>
                    <a:pt x="175" y="729"/>
                    <a:pt x="175" y="729"/>
                    <a:pt x="175" y="729"/>
                  </a:cubicBezTo>
                  <a:cubicBezTo>
                    <a:pt x="169" y="734"/>
                    <a:pt x="169" y="734"/>
                    <a:pt x="169" y="734"/>
                  </a:cubicBezTo>
                  <a:cubicBezTo>
                    <a:pt x="170" y="737"/>
                    <a:pt x="170" y="737"/>
                    <a:pt x="170" y="737"/>
                  </a:cubicBezTo>
                  <a:cubicBezTo>
                    <a:pt x="177" y="751"/>
                    <a:pt x="177" y="751"/>
                    <a:pt x="177" y="751"/>
                  </a:cubicBezTo>
                  <a:cubicBezTo>
                    <a:pt x="178" y="755"/>
                    <a:pt x="179" y="760"/>
                    <a:pt x="180" y="764"/>
                  </a:cubicBezTo>
                  <a:cubicBezTo>
                    <a:pt x="180" y="772"/>
                    <a:pt x="180" y="772"/>
                    <a:pt x="180" y="772"/>
                  </a:cubicBezTo>
                  <a:cubicBezTo>
                    <a:pt x="183" y="787"/>
                    <a:pt x="183" y="787"/>
                    <a:pt x="183" y="787"/>
                  </a:cubicBezTo>
                  <a:cubicBezTo>
                    <a:pt x="192" y="799"/>
                    <a:pt x="192" y="799"/>
                    <a:pt x="192" y="799"/>
                  </a:cubicBezTo>
                  <a:cubicBezTo>
                    <a:pt x="193" y="804"/>
                    <a:pt x="193" y="804"/>
                    <a:pt x="193" y="804"/>
                  </a:cubicBezTo>
                  <a:cubicBezTo>
                    <a:pt x="194" y="807"/>
                    <a:pt x="194" y="807"/>
                    <a:pt x="194" y="807"/>
                  </a:cubicBezTo>
                  <a:cubicBezTo>
                    <a:pt x="206" y="812"/>
                    <a:pt x="206" y="812"/>
                    <a:pt x="206" y="812"/>
                  </a:cubicBezTo>
                  <a:cubicBezTo>
                    <a:pt x="208" y="814"/>
                    <a:pt x="208" y="814"/>
                    <a:pt x="208" y="814"/>
                  </a:cubicBezTo>
                  <a:cubicBezTo>
                    <a:pt x="211" y="818"/>
                    <a:pt x="211" y="818"/>
                    <a:pt x="211" y="818"/>
                  </a:cubicBezTo>
                  <a:cubicBezTo>
                    <a:pt x="220" y="826"/>
                    <a:pt x="220" y="826"/>
                    <a:pt x="220" y="826"/>
                  </a:cubicBezTo>
                  <a:cubicBezTo>
                    <a:pt x="227" y="829"/>
                    <a:pt x="227" y="829"/>
                    <a:pt x="227" y="829"/>
                  </a:cubicBezTo>
                  <a:cubicBezTo>
                    <a:pt x="229" y="832"/>
                    <a:pt x="229" y="832"/>
                    <a:pt x="229" y="832"/>
                  </a:cubicBezTo>
                  <a:cubicBezTo>
                    <a:pt x="231" y="835"/>
                    <a:pt x="231" y="835"/>
                    <a:pt x="231" y="835"/>
                  </a:cubicBezTo>
                  <a:cubicBezTo>
                    <a:pt x="233" y="840"/>
                    <a:pt x="233" y="840"/>
                    <a:pt x="233" y="840"/>
                  </a:cubicBezTo>
                  <a:cubicBezTo>
                    <a:pt x="234" y="851"/>
                    <a:pt x="234" y="851"/>
                    <a:pt x="234" y="851"/>
                  </a:cubicBezTo>
                  <a:cubicBezTo>
                    <a:pt x="239" y="864"/>
                    <a:pt x="239" y="864"/>
                    <a:pt x="239" y="864"/>
                  </a:cubicBezTo>
                  <a:cubicBezTo>
                    <a:pt x="239" y="869"/>
                    <a:pt x="239" y="869"/>
                    <a:pt x="239" y="869"/>
                  </a:cubicBezTo>
                  <a:cubicBezTo>
                    <a:pt x="239" y="875"/>
                    <a:pt x="239" y="875"/>
                    <a:pt x="239" y="875"/>
                  </a:cubicBezTo>
                  <a:cubicBezTo>
                    <a:pt x="237" y="879"/>
                    <a:pt x="237" y="879"/>
                    <a:pt x="237" y="879"/>
                  </a:cubicBezTo>
                  <a:cubicBezTo>
                    <a:pt x="234" y="883"/>
                    <a:pt x="234" y="883"/>
                    <a:pt x="234" y="883"/>
                  </a:cubicBezTo>
                  <a:cubicBezTo>
                    <a:pt x="227" y="888"/>
                    <a:pt x="227" y="888"/>
                    <a:pt x="227" y="888"/>
                  </a:cubicBezTo>
                  <a:cubicBezTo>
                    <a:pt x="226" y="890"/>
                    <a:pt x="226" y="890"/>
                    <a:pt x="226" y="890"/>
                  </a:cubicBezTo>
                  <a:cubicBezTo>
                    <a:pt x="222" y="898"/>
                    <a:pt x="222" y="898"/>
                    <a:pt x="222" y="898"/>
                  </a:cubicBezTo>
                  <a:cubicBezTo>
                    <a:pt x="220" y="903"/>
                    <a:pt x="220" y="903"/>
                    <a:pt x="220" y="903"/>
                  </a:cubicBezTo>
                  <a:cubicBezTo>
                    <a:pt x="219" y="905"/>
                    <a:pt x="219" y="905"/>
                    <a:pt x="219" y="905"/>
                  </a:cubicBezTo>
                  <a:cubicBezTo>
                    <a:pt x="209" y="915"/>
                    <a:pt x="209" y="915"/>
                    <a:pt x="209" y="915"/>
                  </a:cubicBezTo>
                  <a:cubicBezTo>
                    <a:pt x="205" y="923"/>
                    <a:pt x="205" y="923"/>
                    <a:pt x="205" y="923"/>
                  </a:cubicBezTo>
                  <a:cubicBezTo>
                    <a:pt x="198" y="929"/>
                    <a:pt x="198" y="929"/>
                    <a:pt x="198" y="929"/>
                  </a:cubicBezTo>
                  <a:cubicBezTo>
                    <a:pt x="195" y="933"/>
                    <a:pt x="195" y="933"/>
                    <a:pt x="195" y="933"/>
                  </a:cubicBezTo>
                  <a:cubicBezTo>
                    <a:pt x="193" y="938"/>
                    <a:pt x="193" y="938"/>
                    <a:pt x="193" y="938"/>
                  </a:cubicBezTo>
                  <a:cubicBezTo>
                    <a:pt x="191" y="949"/>
                    <a:pt x="191" y="949"/>
                    <a:pt x="191" y="949"/>
                  </a:cubicBezTo>
                  <a:cubicBezTo>
                    <a:pt x="189" y="953"/>
                    <a:pt x="189" y="953"/>
                    <a:pt x="189" y="953"/>
                  </a:cubicBezTo>
                  <a:cubicBezTo>
                    <a:pt x="186" y="957"/>
                    <a:pt x="186" y="957"/>
                    <a:pt x="186" y="957"/>
                  </a:cubicBezTo>
                  <a:cubicBezTo>
                    <a:pt x="180" y="971"/>
                    <a:pt x="180" y="971"/>
                    <a:pt x="180" y="971"/>
                  </a:cubicBezTo>
                  <a:cubicBezTo>
                    <a:pt x="175" y="981"/>
                    <a:pt x="175" y="981"/>
                    <a:pt x="175" y="981"/>
                  </a:cubicBezTo>
                  <a:cubicBezTo>
                    <a:pt x="152" y="1007"/>
                    <a:pt x="152" y="1007"/>
                    <a:pt x="152" y="1007"/>
                  </a:cubicBezTo>
                  <a:cubicBezTo>
                    <a:pt x="150" y="1009"/>
                    <a:pt x="150" y="1009"/>
                    <a:pt x="150" y="1009"/>
                  </a:cubicBezTo>
                  <a:cubicBezTo>
                    <a:pt x="149" y="1012"/>
                    <a:pt x="149" y="1012"/>
                    <a:pt x="149" y="1012"/>
                  </a:cubicBezTo>
                  <a:cubicBezTo>
                    <a:pt x="149" y="1014"/>
                    <a:pt x="149" y="1014"/>
                    <a:pt x="149" y="1014"/>
                  </a:cubicBezTo>
                  <a:cubicBezTo>
                    <a:pt x="150" y="1017"/>
                    <a:pt x="150" y="1017"/>
                    <a:pt x="150" y="1017"/>
                  </a:cubicBezTo>
                  <a:cubicBezTo>
                    <a:pt x="150" y="1018"/>
                    <a:pt x="150" y="1018"/>
                    <a:pt x="150" y="1018"/>
                  </a:cubicBezTo>
                  <a:cubicBezTo>
                    <a:pt x="151" y="1019"/>
                    <a:pt x="151" y="1019"/>
                    <a:pt x="151" y="1019"/>
                  </a:cubicBezTo>
                  <a:cubicBezTo>
                    <a:pt x="150" y="1024"/>
                    <a:pt x="150" y="1024"/>
                    <a:pt x="150" y="1024"/>
                  </a:cubicBezTo>
                  <a:cubicBezTo>
                    <a:pt x="146" y="1035"/>
                    <a:pt x="146" y="1035"/>
                    <a:pt x="146" y="1035"/>
                  </a:cubicBezTo>
                  <a:cubicBezTo>
                    <a:pt x="144" y="1040"/>
                    <a:pt x="144" y="1040"/>
                    <a:pt x="144" y="1040"/>
                  </a:cubicBezTo>
                  <a:cubicBezTo>
                    <a:pt x="138" y="1048"/>
                    <a:pt x="138" y="1048"/>
                    <a:pt x="138" y="1048"/>
                  </a:cubicBezTo>
                  <a:cubicBezTo>
                    <a:pt x="126" y="1062"/>
                    <a:pt x="126" y="1062"/>
                    <a:pt x="126" y="1062"/>
                  </a:cubicBezTo>
                  <a:cubicBezTo>
                    <a:pt x="123" y="1065"/>
                    <a:pt x="123" y="1065"/>
                    <a:pt x="123" y="1065"/>
                  </a:cubicBezTo>
                  <a:cubicBezTo>
                    <a:pt x="120" y="1068"/>
                    <a:pt x="120" y="1068"/>
                    <a:pt x="120" y="1068"/>
                  </a:cubicBezTo>
                  <a:cubicBezTo>
                    <a:pt x="108" y="1073"/>
                    <a:pt x="108" y="1073"/>
                    <a:pt x="108" y="1073"/>
                  </a:cubicBezTo>
                  <a:cubicBezTo>
                    <a:pt x="104" y="1077"/>
                    <a:pt x="104" y="1077"/>
                    <a:pt x="104" y="1077"/>
                  </a:cubicBezTo>
                  <a:cubicBezTo>
                    <a:pt x="101" y="1080"/>
                    <a:pt x="101" y="1080"/>
                    <a:pt x="101" y="1080"/>
                  </a:cubicBezTo>
                  <a:cubicBezTo>
                    <a:pt x="94" y="1092"/>
                    <a:pt x="94" y="1092"/>
                    <a:pt x="94" y="1092"/>
                  </a:cubicBezTo>
                  <a:cubicBezTo>
                    <a:pt x="88" y="1100"/>
                    <a:pt x="88" y="1100"/>
                    <a:pt x="88" y="1100"/>
                  </a:cubicBezTo>
                  <a:cubicBezTo>
                    <a:pt x="86" y="1105"/>
                    <a:pt x="86" y="1105"/>
                    <a:pt x="86" y="1105"/>
                  </a:cubicBezTo>
                  <a:cubicBezTo>
                    <a:pt x="83" y="1114"/>
                    <a:pt x="83" y="1114"/>
                    <a:pt x="83" y="1114"/>
                  </a:cubicBezTo>
                  <a:cubicBezTo>
                    <a:pt x="80" y="1119"/>
                    <a:pt x="80" y="1119"/>
                    <a:pt x="80" y="1119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74" y="1125"/>
                    <a:pt x="74" y="1125"/>
                    <a:pt x="74" y="1125"/>
                  </a:cubicBezTo>
                  <a:cubicBezTo>
                    <a:pt x="72" y="1126"/>
                    <a:pt x="72" y="1126"/>
                    <a:pt x="72" y="1126"/>
                  </a:cubicBezTo>
                  <a:cubicBezTo>
                    <a:pt x="70" y="1126"/>
                    <a:pt x="70" y="1126"/>
                    <a:pt x="70" y="1126"/>
                  </a:cubicBezTo>
                  <a:cubicBezTo>
                    <a:pt x="68" y="1127"/>
                    <a:pt x="68" y="1127"/>
                    <a:pt x="68" y="1127"/>
                  </a:cubicBezTo>
                  <a:cubicBezTo>
                    <a:pt x="67" y="1130"/>
                    <a:pt x="67" y="1130"/>
                    <a:pt x="67" y="1130"/>
                  </a:cubicBezTo>
                  <a:cubicBezTo>
                    <a:pt x="66" y="1132"/>
                    <a:pt x="66" y="1132"/>
                    <a:pt x="66" y="1132"/>
                  </a:cubicBezTo>
                  <a:cubicBezTo>
                    <a:pt x="64" y="1133"/>
                    <a:pt x="64" y="1133"/>
                    <a:pt x="64" y="1133"/>
                  </a:cubicBezTo>
                  <a:cubicBezTo>
                    <a:pt x="63" y="1134"/>
                    <a:pt x="63" y="1134"/>
                    <a:pt x="63" y="1134"/>
                  </a:cubicBezTo>
                  <a:cubicBezTo>
                    <a:pt x="63" y="1141"/>
                    <a:pt x="63" y="1141"/>
                    <a:pt x="63" y="1141"/>
                  </a:cubicBezTo>
                  <a:cubicBezTo>
                    <a:pt x="61" y="1146"/>
                    <a:pt x="61" y="1146"/>
                    <a:pt x="61" y="1146"/>
                  </a:cubicBezTo>
                  <a:cubicBezTo>
                    <a:pt x="59" y="1150"/>
                    <a:pt x="59" y="1150"/>
                    <a:pt x="59" y="1150"/>
                  </a:cubicBezTo>
                  <a:cubicBezTo>
                    <a:pt x="57" y="1156"/>
                    <a:pt x="57" y="1156"/>
                    <a:pt x="57" y="1156"/>
                  </a:cubicBezTo>
                  <a:cubicBezTo>
                    <a:pt x="58" y="1159"/>
                    <a:pt x="58" y="1159"/>
                    <a:pt x="58" y="1159"/>
                  </a:cubicBezTo>
                  <a:cubicBezTo>
                    <a:pt x="59" y="1165"/>
                    <a:pt x="59" y="1165"/>
                    <a:pt x="59" y="1165"/>
                  </a:cubicBezTo>
                  <a:cubicBezTo>
                    <a:pt x="59" y="1168"/>
                    <a:pt x="59" y="1168"/>
                    <a:pt x="59" y="1168"/>
                  </a:cubicBezTo>
                  <a:cubicBezTo>
                    <a:pt x="59" y="1170"/>
                    <a:pt x="59" y="1170"/>
                    <a:pt x="59" y="1170"/>
                  </a:cubicBezTo>
                  <a:cubicBezTo>
                    <a:pt x="57" y="1173"/>
                    <a:pt x="57" y="1173"/>
                    <a:pt x="57" y="1173"/>
                  </a:cubicBezTo>
                  <a:cubicBezTo>
                    <a:pt x="57" y="1176"/>
                    <a:pt x="57" y="1176"/>
                    <a:pt x="57" y="1176"/>
                  </a:cubicBezTo>
                  <a:cubicBezTo>
                    <a:pt x="57" y="1181"/>
                    <a:pt x="57" y="1181"/>
                    <a:pt x="57" y="1181"/>
                  </a:cubicBezTo>
                  <a:cubicBezTo>
                    <a:pt x="59" y="1185"/>
                    <a:pt x="59" y="1185"/>
                    <a:pt x="59" y="1185"/>
                  </a:cubicBezTo>
                  <a:cubicBezTo>
                    <a:pt x="66" y="1191"/>
                    <a:pt x="66" y="1191"/>
                    <a:pt x="66" y="1191"/>
                  </a:cubicBezTo>
                  <a:cubicBezTo>
                    <a:pt x="68" y="1189"/>
                    <a:pt x="68" y="1189"/>
                    <a:pt x="68" y="1189"/>
                  </a:cubicBezTo>
                  <a:cubicBezTo>
                    <a:pt x="69" y="1187"/>
                    <a:pt x="69" y="1187"/>
                    <a:pt x="69" y="1187"/>
                  </a:cubicBezTo>
                  <a:cubicBezTo>
                    <a:pt x="71" y="1185"/>
                    <a:pt x="71" y="1185"/>
                    <a:pt x="71" y="1185"/>
                  </a:cubicBezTo>
                  <a:cubicBezTo>
                    <a:pt x="74" y="1185"/>
                    <a:pt x="74" y="1185"/>
                    <a:pt x="74" y="1185"/>
                  </a:cubicBezTo>
                  <a:cubicBezTo>
                    <a:pt x="76" y="1186"/>
                    <a:pt x="76" y="1186"/>
                    <a:pt x="76" y="1186"/>
                  </a:cubicBezTo>
                  <a:cubicBezTo>
                    <a:pt x="77" y="1188"/>
                    <a:pt x="77" y="1188"/>
                    <a:pt x="77" y="1188"/>
                  </a:cubicBezTo>
                  <a:cubicBezTo>
                    <a:pt x="78" y="1191"/>
                    <a:pt x="78" y="1191"/>
                    <a:pt x="78" y="1191"/>
                  </a:cubicBezTo>
                  <a:cubicBezTo>
                    <a:pt x="79" y="1193"/>
                    <a:pt x="79" y="1193"/>
                    <a:pt x="79" y="1193"/>
                  </a:cubicBezTo>
                  <a:cubicBezTo>
                    <a:pt x="83" y="1195"/>
                    <a:pt x="83" y="1195"/>
                    <a:pt x="83" y="1195"/>
                  </a:cubicBezTo>
                  <a:cubicBezTo>
                    <a:pt x="86" y="1194"/>
                    <a:pt x="86" y="1194"/>
                    <a:pt x="86" y="1194"/>
                  </a:cubicBezTo>
                  <a:cubicBezTo>
                    <a:pt x="89" y="1193"/>
                    <a:pt x="89" y="1193"/>
                    <a:pt x="89" y="1193"/>
                  </a:cubicBezTo>
                  <a:cubicBezTo>
                    <a:pt x="93" y="1193"/>
                    <a:pt x="93" y="1193"/>
                    <a:pt x="93" y="1193"/>
                  </a:cubicBezTo>
                  <a:cubicBezTo>
                    <a:pt x="96" y="1194"/>
                    <a:pt x="96" y="1194"/>
                    <a:pt x="96" y="1194"/>
                  </a:cubicBezTo>
                  <a:cubicBezTo>
                    <a:pt x="96" y="1197"/>
                    <a:pt x="96" y="1197"/>
                    <a:pt x="96" y="1197"/>
                  </a:cubicBezTo>
                  <a:cubicBezTo>
                    <a:pt x="95" y="1199"/>
                    <a:pt x="95" y="1199"/>
                    <a:pt x="95" y="1199"/>
                  </a:cubicBezTo>
                  <a:cubicBezTo>
                    <a:pt x="95" y="1202"/>
                    <a:pt x="95" y="1202"/>
                    <a:pt x="95" y="1202"/>
                  </a:cubicBezTo>
                  <a:cubicBezTo>
                    <a:pt x="96" y="1206"/>
                    <a:pt x="96" y="1206"/>
                    <a:pt x="96" y="1206"/>
                  </a:cubicBezTo>
                  <a:cubicBezTo>
                    <a:pt x="97" y="1207"/>
                    <a:pt x="97" y="1207"/>
                    <a:pt x="97" y="1207"/>
                  </a:cubicBezTo>
                  <a:cubicBezTo>
                    <a:pt x="100" y="1210"/>
                    <a:pt x="100" y="1210"/>
                    <a:pt x="100" y="1210"/>
                  </a:cubicBezTo>
                  <a:cubicBezTo>
                    <a:pt x="103" y="1213"/>
                    <a:pt x="103" y="1213"/>
                    <a:pt x="103" y="1213"/>
                  </a:cubicBezTo>
                  <a:cubicBezTo>
                    <a:pt x="106" y="1217"/>
                    <a:pt x="106" y="1217"/>
                    <a:pt x="106" y="1217"/>
                  </a:cubicBezTo>
                  <a:cubicBezTo>
                    <a:pt x="107" y="1219"/>
                    <a:pt x="107" y="1219"/>
                    <a:pt x="107" y="1219"/>
                  </a:cubicBezTo>
                  <a:cubicBezTo>
                    <a:pt x="106" y="1221"/>
                    <a:pt x="106" y="1221"/>
                    <a:pt x="106" y="1221"/>
                  </a:cubicBezTo>
                  <a:cubicBezTo>
                    <a:pt x="104" y="1222"/>
                    <a:pt x="104" y="1222"/>
                    <a:pt x="104" y="1222"/>
                  </a:cubicBezTo>
                  <a:cubicBezTo>
                    <a:pt x="103" y="1224"/>
                    <a:pt x="103" y="1224"/>
                    <a:pt x="103" y="1224"/>
                  </a:cubicBezTo>
                  <a:cubicBezTo>
                    <a:pt x="103" y="1227"/>
                    <a:pt x="103" y="1227"/>
                    <a:pt x="103" y="1227"/>
                  </a:cubicBezTo>
                  <a:cubicBezTo>
                    <a:pt x="102" y="1229"/>
                    <a:pt x="102" y="1229"/>
                    <a:pt x="102" y="1229"/>
                  </a:cubicBezTo>
                  <a:cubicBezTo>
                    <a:pt x="101" y="1232"/>
                    <a:pt x="101" y="1232"/>
                    <a:pt x="101" y="1232"/>
                  </a:cubicBezTo>
                  <a:cubicBezTo>
                    <a:pt x="99" y="1234"/>
                    <a:pt x="99" y="1234"/>
                    <a:pt x="99" y="1234"/>
                  </a:cubicBezTo>
                  <a:cubicBezTo>
                    <a:pt x="97" y="1235"/>
                    <a:pt x="97" y="1235"/>
                    <a:pt x="97" y="1235"/>
                  </a:cubicBezTo>
                  <a:cubicBezTo>
                    <a:pt x="95" y="1235"/>
                    <a:pt x="95" y="1235"/>
                    <a:pt x="95" y="1235"/>
                  </a:cubicBezTo>
                  <a:cubicBezTo>
                    <a:pt x="92" y="1235"/>
                    <a:pt x="92" y="1235"/>
                    <a:pt x="92" y="1235"/>
                  </a:cubicBezTo>
                  <a:cubicBezTo>
                    <a:pt x="90" y="1236"/>
                    <a:pt x="90" y="1236"/>
                    <a:pt x="90" y="1236"/>
                  </a:cubicBezTo>
                  <a:cubicBezTo>
                    <a:pt x="89" y="1241"/>
                    <a:pt x="89" y="1241"/>
                    <a:pt x="89" y="1241"/>
                  </a:cubicBezTo>
                  <a:cubicBezTo>
                    <a:pt x="93" y="1250"/>
                    <a:pt x="93" y="1250"/>
                    <a:pt x="93" y="1250"/>
                  </a:cubicBezTo>
                  <a:cubicBezTo>
                    <a:pt x="93" y="1255"/>
                    <a:pt x="93" y="1255"/>
                    <a:pt x="93" y="1255"/>
                  </a:cubicBezTo>
                  <a:cubicBezTo>
                    <a:pt x="93" y="1258"/>
                    <a:pt x="93" y="1258"/>
                    <a:pt x="93" y="1258"/>
                  </a:cubicBezTo>
                  <a:cubicBezTo>
                    <a:pt x="92" y="1260"/>
                    <a:pt x="92" y="1260"/>
                    <a:pt x="92" y="1260"/>
                  </a:cubicBezTo>
                  <a:cubicBezTo>
                    <a:pt x="91" y="1262"/>
                    <a:pt x="91" y="1262"/>
                    <a:pt x="91" y="1262"/>
                  </a:cubicBezTo>
                  <a:cubicBezTo>
                    <a:pt x="89" y="1264"/>
                    <a:pt x="89" y="1264"/>
                    <a:pt x="89" y="1264"/>
                  </a:cubicBezTo>
                  <a:cubicBezTo>
                    <a:pt x="87" y="1274"/>
                    <a:pt x="87" y="1274"/>
                    <a:pt x="87" y="1274"/>
                  </a:cubicBezTo>
                  <a:cubicBezTo>
                    <a:pt x="83" y="1282"/>
                    <a:pt x="83" y="1282"/>
                    <a:pt x="83" y="1282"/>
                  </a:cubicBezTo>
                  <a:cubicBezTo>
                    <a:pt x="82" y="1288"/>
                    <a:pt x="82" y="1288"/>
                    <a:pt x="82" y="1288"/>
                  </a:cubicBezTo>
                  <a:cubicBezTo>
                    <a:pt x="79" y="1293"/>
                    <a:pt x="79" y="1293"/>
                    <a:pt x="79" y="1293"/>
                  </a:cubicBezTo>
                  <a:cubicBezTo>
                    <a:pt x="76" y="1296"/>
                    <a:pt x="76" y="1296"/>
                    <a:pt x="76" y="1296"/>
                  </a:cubicBezTo>
                  <a:cubicBezTo>
                    <a:pt x="72" y="1299"/>
                    <a:pt x="72" y="1299"/>
                    <a:pt x="72" y="1299"/>
                  </a:cubicBezTo>
                  <a:cubicBezTo>
                    <a:pt x="68" y="1302"/>
                    <a:pt x="68" y="1302"/>
                    <a:pt x="68" y="1302"/>
                  </a:cubicBezTo>
                  <a:cubicBezTo>
                    <a:pt x="69" y="1308"/>
                    <a:pt x="69" y="1308"/>
                    <a:pt x="69" y="1308"/>
                  </a:cubicBezTo>
                  <a:cubicBezTo>
                    <a:pt x="68" y="1310"/>
                    <a:pt x="68" y="1310"/>
                    <a:pt x="68" y="1310"/>
                  </a:cubicBezTo>
                  <a:cubicBezTo>
                    <a:pt x="68" y="1310"/>
                    <a:pt x="68" y="1310"/>
                    <a:pt x="68" y="1310"/>
                  </a:cubicBezTo>
                  <a:cubicBezTo>
                    <a:pt x="69" y="1313"/>
                    <a:pt x="69" y="1313"/>
                    <a:pt x="69" y="1313"/>
                  </a:cubicBezTo>
                  <a:cubicBezTo>
                    <a:pt x="46" y="1461"/>
                    <a:pt x="23" y="1609"/>
                    <a:pt x="0" y="1757"/>
                  </a:cubicBezTo>
                  <a:cubicBezTo>
                    <a:pt x="367" y="1813"/>
                    <a:pt x="735" y="1860"/>
                    <a:pt x="1105" y="1898"/>
                  </a:cubicBezTo>
                  <a:cubicBezTo>
                    <a:pt x="1125" y="1689"/>
                    <a:pt x="1146" y="1481"/>
                    <a:pt x="1167" y="1273"/>
                  </a:cubicBezTo>
                  <a:lnTo>
                    <a:pt x="1159" y="127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33"/>
            <p:cNvSpPr>
              <a:spLocks noEditPoints="1"/>
            </p:cNvSpPr>
            <p:nvPr/>
          </p:nvSpPr>
          <p:spPr bwMode="auto">
            <a:xfrm>
              <a:off x="6686551" y="3836988"/>
              <a:ext cx="728663" cy="736600"/>
            </a:xfrm>
            <a:custGeom>
              <a:avLst/>
              <a:gdLst>
                <a:gd name="T0" fmla="*/ 993 w 1081"/>
                <a:gd name="T1" fmla="*/ 939 h 1093"/>
                <a:gd name="T2" fmla="*/ 1003 w 1081"/>
                <a:gd name="T3" fmla="*/ 967 h 1093"/>
                <a:gd name="T4" fmla="*/ 1018 w 1081"/>
                <a:gd name="T5" fmla="*/ 814 h 1093"/>
                <a:gd name="T6" fmla="*/ 1069 w 1081"/>
                <a:gd name="T7" fmla="*/ 646 h 1093"/>
                <a:gd name="T8" fmla="*/ 1025 w 1081"/>
                <a:gd name="T9" fmla="*/ 638 h 1093"/>
                <a:gd name="T10" fmla="*/ 1007 w 1081"/>
                <a:gd name="T11" fmla="*/ 613 h 1093"/>
                <a:gd name="T12" fmla="*/ 998 w 1081"/>
                <a:gd name="T13" fmla="*/ 577 h 1093"/>
                <a:gd name="T14" fmla="*/ 969 w 1081"/>
                <a:gd name="T15" fmla="*/ 536 h 1093"/>
                <a:gd name="T16" fmla="*/ 937 w 1081"/>
                <a:gd name="T17" fmla="*/ 517 h 1093"/>
                <a:gd name="T18" fmla="*/ 933 w 1081"/>
                <a:gd name="T19" fmla="*/ 491 h 1093"/>
                <a:gd name="T20" fmla="*/ 904 w 1081"/>
                <a:gd name="T21" fmla="*/ 432 h 1093"/>
                <a:gd name="T22" fmla="*/ 839 w 1081"/>
                <a:gd name="T23" fmla="*/ 391 h 1093"/>
                <a:gd name="T24" fmla="*/ 821 w 1081"/>
                <a:gd name="T25" fmla="*/ 368 h 1093"/>
                <a:gd name="T26" fmla="*/ 798 w 1081"/>
                <a:gd name="T27" fmla="*/ 347 h 1093"/>
                <a:gd name="T28" fmla="*/ 751 w 1081"/>
                <a:gd name="T29" fmla="*/ 310 h 1093"/>
                <a:gd name="T30" fmla="*/ 685 w 1081"/>
                <a:gd name="T31" fmla="*/ 253 h 1093"/>
                <a:gd name="T32" fmla="*/ 639 w 1081"/>
                <a:gd name="T33" fmla="*/ 216 h 1093"/>
                <a:gd name="T34" fmla="*/ 606 w 1081"/>
                <a:gd name="T35" fmla="*/ 187 h 1093"/>
                <a:gd name="T36" fmla="*/ 531 w 1081"/>
                <a:gd name="T37" fmla="*/ 121 h 1093"/>
                <a:gd name="T38" fmla="*/ 469 w 1081"/>
                <a:gd name="T39" fmla="*/ 87 h 1093"/>
                <a:gd name="T40" fmla="*/ 472 w 1081"/>
                <a:gd name="T41" fmla="*/ 45 h 1093"/>
                <a:gd name="T42" fmla="*/ 499 w 1081"/>
                <a:gd name="T43" fmla="*/ 4 h 1093"/>
                <a:gd name="T44" fmla="*/ 149 w 1081"/>
                <a:gd name="T45" fmla="*/ 561 h 1093"/>
                <a:gd name="T46" fmla="*/ 168 w 1081"/>
                <a:gd name="T47" fmla="*/ 604 h 1093"/>
                <a:gd name="T48" fmla="*/ 200 w 1081"/>
                <a:gd name="T49" fmla="*/ 654 h 1093"/>
                <a:gd name="T50" fmla="*/ 214 w 1081"/>
                <a:gd name="T51" fmla="*/ 693 h 1093"/>
                <a:gd name="T52" fmla="*/ 232 w 1081"/>
                <a:gd name="T53" fmla="*/ 720 h 1093"/>
                <a:gd name="T54" fmla="*/ 220 w 1081"/>
                <a:gd name="T55" fmla="*/ 737 h 1093"/>
                <a:gd name="T56" fmla="*/ 206 w 1081"/>
                <a:gd name="T57" fmla="*/ 774 h 1093"/>
                <a:gd name="T58" fmla="*/ 198 w 1081"/>
                <a:gd name="T59" fmla="*/ 827 h 1093"/>
                <a:gd name="T60" fmla="*/ 228 w 1081"/>
                <a:gd name="T61" fmla="*/ 899 h 1093"/>
                <a:gd name="T62" fmla="*/ 223 w 1081"/>
                <a:gd name="T63" fmla="*/ 967 h 1093"/>
                <a:gd name="T64" fmla="*/ 255 w 1081"/>
                <a:gd name="T65" fmla="*/ 1023 h 1093"/>
                <a:gd name="T66" fmla="*/ 270 w 1081"/>
                <a:gd name="T67" fmla="*/ 1053 h 1093"/>
                <a:gd name="T68" fmla="*/ 847 w 1081"/>
                <a:gd name="T69" fmla="*/ 1053 h 1093"/>
                <a:gd name="T70" fmla="*/ 858 w 1081"/>
                <a:gd name="T71" fmla="*/ 1074 h 1093"/>
                <a:gd name="T72" fmla="*/ 881 w 1081"/>
                <a:gd name="T73" fmla="*/ 1090 h 1093"/>
                <a:gd name="T74" fmla="*/ 894 w 1081"/>
                <a:gd name="T75" fmla="*/ 1074 h 1093"/>
                <a:gd name="T76" fmla="*/ 885 w 1081"/>
                <a:gd name="T77" fmla="*/ 1020 h 1093"/>
                <a:gd name="T78" fmla="*/ 885 w 1081"/>
                <a:gd name="T79" fmla="*/ 993 h 1093"/>
                <a:gd name="T80" fmla="*/ 895 w 1081"/>
                <a:gd name="T81" fmla="*/ 982 h 1093"/>
                <a:gd name="T82" fmla="*/ 907 w 1081"/>
                <a:gd name="T83" fmla="*/ 974 h 1093"/>
                <a:gd name="T84" fmla="*/ 952 w 1081"/>
                <a:gd name="T85" fmla="*/ 986 h 1093"/>
                <a:gd name="T86" fmla="*/ 997 w 1081"/>
                <a:gd name="T87" fmla="*/ 986 h 1093"/>
                <a:gd name="T88" fmla="*/ 984 w 1081"/>
                <a:gd name="T89" fmla="*/ 954 h 1093"/>
                <a:gd name="T90" fmla="*/ 989 w 1081"/>
                <a:gd name="T91" fmla="*/ 940 h 1093"/>
                <a:gd name="T92" fmla="*/ 994 w 1081"/>
                <a:gd name="T93" fmla="*/ 909 h 1093"/>
                <a:gd name="T94" fmla="*/ 996 w 1081"/>
                <a:gd name="T95" fmla="*/ 888 h 1093"/>
                <a:gd name="T96" fmla="*/ 986 w 1081"/>
                <a:gd name="T97" fmla="*/ 869 h 1093"/>
                <a:gd name="T98" fmla="*/ 1015 w 1081"/>
                <a:gd name="T99" fmla="*/ 854 h 1093"/>
                <a:gd name="T100" fmla="*/ 971 w 1081"/>
                <a:gd name="T101" fmla="*/ 827 h 1093"/>
                <a:gd name="T102" fmla="*/ 1001 w 1081"/>
                <a:gd name="T103" fmla="*/ 793 h 1093"/>
                <a:gd name="T104" fmla="*/ 1019 w 1081"/>
                <a:gd name="T105" fmla="*/ 737 h 1093"/>
                <a:gd name="T106" fmla="*/ 1023 w 1081"/>
                <a:gd name="T107" fmla="*/ 727 h 1093"/>
                <a:gd name="T108" fmla="*/ 1024 w 1081"/>
                <a:gd name="T109" fmla="*/ 697 h 1093"/>
                <a:gd name="T110" fmla="*/ 1040 w 1081"/>
                <a:gd name="T111" fmla="*/ 687 h 1093"/>
                <a:gd name="T112" fmla="*/ 1060 w 1081"/>
                <a:gd name="T113" fmla="*/ 662 h 1093"/>
                <a:gd name="T114" fmla="*/ 1033 w 1081"/>
                <a:gd name="T115" fmla="*/ 736 h 1093"/>
                <a:gd name="T116" fmla="*/ 1033 w 1081"/>
                <a:gd name="T117" fmla="*/ 762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81" h="1093">
                  <a:moveTo>
                    <a:pt x="1003" y="967"/>
                  </a:moveTo>
                  <a:cubicBezTo>
                    <a:pt x="1002" y="963"/>
                    <a:pt x="1002" y="963"/>
                    <a:pt x="1002" y="963"/>
                  </a:cubicBezTo>
                  <a:cubicBezTo>
                    <a:pt x="1004" y="956"/>
                    <a:pt x="1004" y="956"/>
                    <a:pt x="1004" y="956"/>
                  </a:cubicBezTo>
                  <a:cubicBezTo>
                    <a:pt x="1005" y="947"/>
                    <a:pt x="1005" y="947"/>
                    <a:pt x="1005" y="947"/>
                  </a:cubicBezTo>
                  <a:cubicBezTo>
                    <a:pt x="1004" y="940"/>
                    <a:pt x="1004" y="940"/>
                    <a:pt x="1004" y="940"/>
                  </a:cubicBezTo>
                  <a:cubicBezTo>
                    <a:pt x="1005" y="931"/>
                    <a:pt x="1005" y="931"/>
                    <a:pt x="1005" y="931"/>
                  </a:cubicBezTo>
                  <a:cubicBezTo>
                    <a:pt x="1004" y="925"/>
                    <a:pt x="1004" y="925"/>
                    <a:pt x="1004" y="925"/>
                  </a:cubicBezTo>
                  <a:cubicBezTo>
                    <a:pt x="1003" y="921"/>
                    <a:pt x="1003" y="921"/>
                    <a:pt x="1003" y="921"/>
                  </a:cubicBezTo>
                  <a:cubicBezTo>
                    <a:pt x="1002" y="921"/>
                    <a:pt x="1002" y="921"/>
                    <a:pt x="1002" y="921"/>
                  </a:cubicBezTo>
                  <a:cubicBezTo>
                    <a:pt x="1001" y="929"/>
                    <a:pt x="1001" y="929"/>
                    <a:pt x="1001" y="929"/>
                  </a:cubicBezTo>
                  <a:cubicBezTo>
                    <a:pt x="993" y="939"/>
                    <a:pt x="993" y="939"/>
                    <a:pt x="993" y="939"/>
                  </a:cubicBezTo>
                  <a:cubicBezTo>
                    <a:pt x="992" y="946"/>
                    <a:pt x="992" y="946"/>
                    <a:pt x="992" y="946"/>
                  </a:cubicBezTo>
                  <a:cubicBezTo>
                    <a:pt x="992" y="948"/>
                    <a:pt x="992" y="948"/>
                    <a:pt x="992" y="948"/>
                  </a:cubicBezTo>
                  <a:cubicBezTo>
                    <a:pt x="995" y="952"/>
                    <a:pt x="995" y="952"/>
                    <a:pt x="995" y="952"/>
                  </a:cubicBezTo>
                  <a:cubicBezTo>
                    <a:pt x="996" y="954"/>
                    <a:pt x="996" y="954"/>
                    <a:pt x="996" y="954"/>
                  </a:cubicBezTo>
                  <a:cubicBezTo>
                    <a:pt x="996" y="956"/>
                    <a:pt x="996" y="956"/>
                    <a:pt x="996" y="956"/>
                  </a:cubicBezTo>
                  <a:cubicBezTo>
                    <a:pt x="997" y="962"/>
                    <a:pt x="997" y="962"/>
                    <a:pt x="997" y="962"/>
                  </a:cubicBezTo>
                  <a:cubicBezTo>
                    <a:pt x="1002" y="981"/>
                    <a:pt x="1002" y="981"/>
                    <a:pt x="1002" y="981"/>
                  </a:cubicBezTo>
                  <a:cubicBezTo>
                    <a:pt x="1004" y="981"/>
                    <a:pt x="1004" y="981"/>
                    <a:pt x="1004" y="981"/>
                  </a:cubicBezTo>
                  <a:cubicBezTo>
                    <a:pt x="1005" y="979"/>
                    <a:pt x="1005" y="979"/>
                    <a:pt x="1005" y="979"/>
                  </a:cubicBezTo>
                  <a:cubicBezTo>
                    <a:pt x="1005" y="974"/>
                    <a:pt x="1005" y="974"/>
                    <a:pt x="1005" y="974"/>
                  </a:cubicBezTo>
                  <a:lnTo>
                    <a:pt x="1003" y="967"/>
                  </a:lnTo>
                  <a:close/>
                  <a:moveTo>
                    <a:pt x="1025" y="777"/>
                  </a:moveTo>
                  <a:cubicBezTo>
                    <a:pt x="1021" y="779"/>
                    <a:pt x="1021" y="779"/>
                    <a:pt x="1021" y="779"/>
                  </a:cubicBezTo>
                  <a:cubicBezTo>
                    <a:pt x="1018" y="780"/>
                    <a:pt x="1018" y="780"/>
                    <a:pt x="1018" y="780"/>
                  </a:cubicBezTo>
                  <a:cubicBezTo>
                    <a:pt x="1016" y="786"/>
                    <a:pt x="1016" y="786"/>
                    <a:pt x="1016" y="786"/>
                  </a:cubicBezTo>
                  <a:cubicBezTo>
                    <a:pt x="1015" y="789"/>
                    <a:pt x="1015" y="789"/>
                    <a:pt x="1015" y="789"/>
                  </a:cubicBezTo>
                  <a:cubicBezTo>
                    <a:pt x="1013" y="797"/>
                    <a:pt x="1013" y="797"/>
                    <a:pt x="1013" y="797"/>
                  </a:cubicBezTo>
                  <a:cubicBezTo>
                    <a:pt x="1011" y="802"/>
                    <a:pt x="1011" y="802"/>
                    <a:pt x="1011" y="802"/>
                  </a:cubicBezTo>
                  <a:cubicBezTo>
                    <a:pt x="1009" y="810"/>
                    <a:pt x="1009" y="810"/>
                    <a:pt x="1009" y="810"/>
                  </a:cubicBezTo>
                  <a:cubicBezTo>
                    <a:pt x="1012" y="813"/>
                    <a:pt x="1012" y="813"/>
                    <a:pt x="1012" y="813"/>
                  </a:cubicBezTo>
                  <a:cubicBezTo>
                    <a:pt x="1015" y="815"/>
                    <a:pt x="1015" y="815"/>
                    <a:pt x="1015" y="815"/>
                  </a:cubicBezTo>
                  <a:cubicBezTo>
                    <a:pt x="1018" y="814"/>
                    <a:pt x="1018" y="814"/>
                    <a:pt x="1018" y="814"/>
                  </a:cubicBezTo>
                  <a:cubicBezTo>
                    <a:pt x="1022" y="802"/>
                    <a:pt x="1022" y="802"/>
                    <a:pt x="1022" y="802"/>
                  </a:cubicBezTo>
                  <a:cubicBezTo>
                    <a:pt x="1026" y="797"/>
                    <a:pt x="1026" y="797"/>
                    <a:pt x="1026" y="797"/>
                  </a:cubicBezTo>
                  <a:cubicBezTo>
                    <a:pt x="1028" y="789"/>
                    <a:pt x="1028" y="789"/>
                    <a:pt x="1028" y="789"/>
                  </a:cubicBezTo>
                  <a:cubicBezTo>
                    <a:pt x="1029" y="784"/>
                    <a:pt x="1029" y="784"/>
                    <a:pt x="1029" y="784"/>
                  </a:cubicBezTo>
                  <a:cubicBezTo>
                    <a:pt x="1031" y="779"/>
                    <a:pt x="1031" y="779"/>
                    <a:pt x="1031" y="779"/>
                  </a:cubicBezTo>
                  <a:cubicBezTo>
                    <a:pt x="1028" y="777"/>
                    <a:pt x="1028" y="777"/>
                    <a:pt x="1028" y="777"/>
                  </a:cubicBezTo>
                  <a:lnTo>
                    <a:pt x="1025" y="777"/>
                  </a:lnTo>
                  <a:close/>
                  <a:moveTo>
                    <a:pt x="1077" y="646"/>
                  </a:moveTo>
                  <a:cubicBezTo>
                    <a:pt x="1074" y="646"/>
                    <a:pt x="1074" y="646"/>
                    <a:pt x="1074" y="646"/>
                  </a:cubicBezTo>
                  <a:cubicBezTo>
                    <a:pt x="1071" y="646"/>
                    <a:pt x="1071" y="646"/>
                    <a:pt x="1071" y="646"/>
                  </a:cubicBezTo>
                  <a:cubicBezTo>
                    <a:pt x="1069" y="646"/>
                    <a:pt x="1069" y="646"/>
                    <a:pt x="1069" y="646"/>
                  </a:cubicBezTo>
                  <a:cubicBezTo>
                    <a:pt x="1068" y="645"/>
                    <a:pt x="1068" y="645"/>
                    <a:pt x="1068" y="645"/>
                  </a:cubicBezTo>
                  <a:cubicBezTo>
                    <a:pt x="1068" y="645"/>
                    <a:pt x="1068" y="645"/>
                    <a:pt x="1068" y="645"/>
                  </a:cubicBezTo>
                  <a:cubicBezTo>
                    <a:pt x="1064" y="645"/>
                    <a:pt x="1064" y="645"/>
                    <a:pt x="1064" y="645"/>
                  </a:cubicBezTo>
                  <a:cubicBezTo>
                    <a:pt x="1060" y="645"/>
                    <a:pt x="1060" y="645"/>
                    <a:pt x="1060" y="645"/>
                  </a:cubicBezTo>
                  <a:cubicBezTo>
                    <a:pt x="1056" y="643"/>
                    <a:pt x="1056" y="643"/>
                    <a:pt x="1056" y="643"/>
                  </a:cubicBezTo>
                  <a:cubicBezTo>
                    <a:pt x="1054" y="640"/>
                    <a:pt x="1054" y="640"/>
                    <a:pt x="1054" y="640"/>
                  </a:cubicBezTo>
                  <a:cubicBezTo>
                    <a:pt x="1053" y="638"/>
                    <a:pt x="1053" y="638"/>
                    <a:pt x="1053" y="638"/>
                  </a:cubicBezTo>
                  <a:cubicBezTo>
                    <a:pt x="1044" y="636"/>
                    <a:pt x="1044" y="636"/>
                    <a:pt x="1044" y="636"/>
                  </a:cubicBezTo>
                  <a:cubicBezTo>
                    <a:pt x="1039" y="636"/>
                    <a:pt x="1039" y="636"/>
                    <a:pt x="1039" y="636"/>
                  </a:cubicBezTo>
                  <a:cubicBezTo>
                    <a:pt x="1027" y="639"/>
                    <a:pt x="1027" y="639"/>
                    <a:pt x="1027" y="639"/>
                  </a:cubicBezTo>
                  <a:cubicBezTo>
                    <a:pt x="1025" y="638"/>
                    <a:pt x="1025" y="638"/>
                    <a:pt x="1025" y="638"/>
                  </a:cubicBezTo>
                  <a:cubicBezTo>
                    <a:pt x="1018" y="631"/>
                    <a:pt x="1018" y="631"/>
                    <a:pt x="1018" y="631"/>
                  </a:cubicBezTo>
                  <a:cubicBezTo>
                    <a:pt x="1017" y="631"/>
                    <a:pt x="1017" y="631"/>
                    <a:pt x="1017" y="631"/>
                  </a:cubicBezTo>
                  <a:cubicBezTo>
                    <a:pt x="1014" y="630"/>
                    <a:pt x="1014" y="630"/>
                    <a:pt x="1014" y="630"/>
                  </a:cubicBezTo>
                  <a:cubicBezTo>
                    <a:pt x="1013" y="629"/>
                    <a:pt x="1013" y="629"/>
                    <a:pt x="1013" y="629"/>
                  </a:cubicBezTo>
                  <a:cubicBezTo>
                    <a:pt x="1012" y="627"/>
                    <a:pt x="1012" y="627"/>
                    <a:pt x="1012" y="627"/>
                  </a:cubicBezTo>
                  <a:cubicBezTo>
                    <a:pt x="1012" y="626"/>
                    <a:pt x="1012" y="626"/>
                    <a:pt x="1012" y="626"/>
                  </a:cubicBezTo>
                  <a:cubicBezTo>
                    <a:pt x="1013" y="625"/>
                    <a:pt x="1013" y="625"/>
                    <a:pt x="1013" y="625"/>
                  </a:cubicBezTo>
                  <a:cubicBezTo>
                    <a:pt x="1013" y="624"/>
                    <a:pt x="1013" y="624"/>
                    <a:pt x="1013" y="624"/>
                  </a:cubicBezTo>
                  <a:cubicBezTo>
                    <a:pt x="1008" y="617"/>
                    <a:pt x="1008" y="617"/>
                    <a:pt x="1008" y="617"/>
                  </a:cubicBezTo>
                  <a:cubicBezTo>
                    <a:pt x="1007" y="616"/>
                    <a:pt x="1007" y="616"/>
                    <a:pt x="1007" y="616"/>
                  </a:cubicBezTo>
                  <a:cubicBezTo>
                    <a:pt x="1007" y="613"/>
                    <a:pt x="1007" y="613"/>
                    <a:pt x="1007" y="613"/>
                  </a:cubicBezTo>
                  <a:cubicBezTo>
                    <a:pt x="1008" y="608"/>
                    <a:pt x="1008" y="608"/>
                    <a:pt x="1008" y="608"/>
                  </a:cubicBezTo>
                  <a:cubicBezTo>
                    <a:pt x="1008" y="607"/>
                    <a:pt x="1008" y="607"/>
                    <a:pt x="1008" y="607"/>
                  </a:cubicBezTo>
                  <a:cubicBezTo>
                    <a:pt x="1007" y="601"/>
                    <a:pt x="1007" y="601"/>
                    <a:pt x="1007" y="601"/>
                  </a:cubicBezTo>
                  <a:cubicBezTo>
                    <a:pt x="1007" y="598"/>
                    <a:pt x="1007" y="598"/>
                    <a:pt x="1007" y="598"/>
                  </a:cubicBezTo>
                  <a:cubicBezTo>
                    <a:pt x="1007" y="595"/>
                    <a:pt x="1007" y="595"/>
                    <a:pt x="1007" y="595"/>
                  </a:cubicBezTo>
                  <a:cubicBezTo>
                    <a:pt x="1008" y="592"/>
                    <a:pt x="1008" y="592"/>
                    <a:pt x="1008" y="592"/>
                  </a:cubicBezTo>
                  <a:cubicBezTo>
                    <a:pt x="1008" y="589"/>
                    <a:pt x="1008" y="589"/>
                    <a:pt x="1008" y="589"/>
                  </a:cubicBezTo>
                  <a:cubicBezTo>
                    <a:pt x="1006" y="584"/>
                    <a:pt x="1006" y="584"/>
                    <a:pt x="1006" y="584"/>
                  </a:cubicBezTo>
                  <a:cubicBezTo>
                    <a:pt x="1004" y="580"/>
                    <a:pt x="1004" y="580"/>
                    <a:pt x="1004" y="580"/>
                  </a:cubicBezTo>
                  <a:cubicBezTo>
                    <a:pt x="1001" y="578"/>
                    <a:pt x="1001" y="578"/>
                    <a:pt x="1001" y="578"/>
                  </a:cubicBezTo>
                  <a:cubicBezTo>
                    <a:pt x="998" y="577"/>
                    <a:pt x="998" y="577"/>
                    <a:pt x="998" y="577"/>
                  </a:cubicBezTo>
                  <a:cubicBezTo>
                    <a:pt x="988" y="558"/>
                    <a:pt x="988" y="558"/>
                    <a:pt x="988" y="558"/>
                  </a:cubicBezTo>
                  <a:cubicBezTo>
                    <a:pt x="987" y="551"/>
                    <a:pt x="987" y="551"/>
                    <a:pt x="987" y="551"/>
                  </a:cubicBezTo>
                  <a:cubicBezTo>
                    <a:pt x="986" y="547"/>
                    <a:pt x="986" y="547"/>
                    <a:pt x="986" y="547"/>
                  </a:cubicBezTo>
                  <a:cubicBezTo>
                    <a:pt x="982" y="546"/>
                    <a:pt x="982" y="546"/>
                    <a:pt x="982" y="546"/>
                  </a:cubicBezTo>
                  <a:cubicBezTo>
                    <a:pt x="979" y="545"/>
                    <a:pt x="979" y="545"/>
                    <a:pt x="979" y="545"/>
                  </a:cubicBezTo>
                  <a:cubicBezTo>
                    <a:pt x="978" y="543"/>
                    <a:pt x="978" y="543"/>
                    <a:pt x="978" y="543"/>
                  </a:cubicBezTo>
                  <a:cubicBezTo>
                    <a:pt x="977" y="540"/>
                    <a:pt x="977" y="540"/>
                    <a:pt x="977" y="540"/>
                  </a:cubicBezTo>
                  <a:cubicBezTo>
                    <a:pt x="976" y="538"/>
                    <a:pt x="976" y="538"/>
                    <a:pt x="976" y="538"/>
                  </a:cubicBezTo>
                  <a:cubicBezTo>
                    <a:pt x="975" y="537"/>
                    <a:pt x="975" y="537"/>
                    <a:pt x="975" y="537"/>
                  </a:cubicBezTo>
                  <a:cubicBezTo>
                    <a:pt x="970" y="536"/>
                    <a:pt x="970" y="536"/>
                    <a:pt x="970" y="536"/>
                  </a:cubicBezTo>
                  <a:cubicBezTo>
                    <a:pt x="969" y="536"/>
                    <a:pt x="969" y="536"/>
                    <a:pt x="969" y="536"/>
                  </a:cubicBezTo>
                  <a:cubicBezTo>
                    <a:pt x="968" y="535"/>
                    <a:pt x="968" y="535"/>
                    <a:pt x="968" y="535"/>
                  </a:cubicBezTo>
                  <a:cubicBezTo>
                    <a:pt x="964" y="532"/>
                    <a:pt x="964" y="532"/>
                    <a:pt x="964" y="532"/>
                  </a:cubicBezTo>
                  <a:cubicBezTo>
                    <a:pt x="962" y="531"/>
                    <a:pt x="962" y="531"/>
                    <a:pt x="962" y="531"/>
                  </a:cubicBezTo>
                  <a:cubicBezTo>
                    <a:pt x="960" y="530"/>
                    <a:pt x="960" y="530"/>
                    <a:pt x="960" y="530"/>
                  </a:cubicBezTo>
                  <a:cubicBezTo>
                    <a:pt x="959" y="529"/>
                    <a:pt x="959" y="529"/>
                    <a:pt x="959" y="529"/>
                  </a:cubicBezTo>
                  <a:cubicBezTo>
                    <a:pt x="952" y="529"/>
                    <a:pt x="952" y="529"/>
                    <a:pt x="952" y="529"/>
                  </a:cubicBezTo>
                  <a:cubicBezTo>
                    <a:pt x="948" y="528"/>
                    <a:pt x="948" y="528"/>
                    <a:pt x="948" y="528"/>
                  </a:cubicBezTo>
                  <a:cubicBezTo>
                    <a:pt x="943" y="526"/>
                    <a:pt x="943" y="526"/>
                    <a:pt x="943" y="526"/>
                  </a:cubicBezTo>
                  <a:cubicBezTo>
                    <a:pt x="940" y="524"/>
                    <a:pt x="940" y="524"/>
                    <a:pt x="940" y="524"/>
                  </a:cubicBezTo>
                  <a:cubicBezTo>
                    <a:pt x="938" y="520"/>
                    <a:pt x="938" y="520"/>
                    <a:pt x="938" y="520"/>
                  </a:cubicBezTo>
                  <a:cubicBezTo>
                    <a:pt x="937" y="517"/>
                    <a:pt x="937" y="517"/>
                    <a:pt x="937" y="517"/>
                  </a:cubicBezTo>
                  <a:cubicBezTo>
                    <a:pt x="938" y="513"/>
                    <a:pt x="938" y="513"/>
                    <a:pt x="938" y="513"/>
                  </a:cubicBezTo>
                  <a:cubicBezTo>
                    <a:pt x="938" y="508"/>
                    <a:pt x="938" y="508"/>
                    <a:pt x="938" y="508"/>
                  </a:cubicBezTo>
                  <a:cubicBezTo>
                    <a:pt x="937" y="506"/>
                    <a:pt x="937" y="506"/>
                    <a:pt x="937" y="506"/>
                  </a:cubicBezTo>
                  <a:cubicBezTo>
                    <a:pt x="936" y="505"/>
                    <a:pt x="936" y="505"/>
                    <a:pt x="936" y="505"/>
                  </a:cubicBezTo>
                  <a:cubicBezTo>
                    <a:pt x="934" y="503"/>
                    <a:pt x="934" y="503"/>
                    <a:pt x="934" y="503"/>
                  </a:cubicBezTo>
                  <a:cubicBezTo>
                    <a:pt x="933" y="503"/>
                    <a:pt x="933" y="503"/>
                    <a:pt x="933" y="503"/>
                  </a:cubicBezTo>
                  <a:cubicBezTo>
                    <a:pt x="932" y="502"/>
                    <a:pt x="932" y="502"/>
                    <a:pt x="932" y="502"/>
                  </a:cubicBezTo>
                  <a:cubicBezTo>
                    <a:pt x="933" y="499"/>
                    <a:pt x="933" y="499"/>
                    <a:pt x="933" y="499"/>
                  </a:cubicBezTo>
                  <a:cubicBezTo>
                    <a:pt x="933" y="496"/>
                    <a:pt x="933" y="496"/>
                    <a:pt x="933" y="496"/>
                  </a:cubicBezTo>
                  <a:cubicBezTo>
                    <a:pt x="934" y="494"/>
                    <a:pt x="934" y="494"/>
                    <a:pt x="934" y="494"/>
                  </a:cubicBezTo>
                  <a:cubicBezTo>
                    <a:pt x="933" y="491"/>
                    <a:pt x="933" y="491"/>
                    <a:pt x="933" y="491"/>
                  </a:cubicBezTo>
                  <a:cubicBezTo>
                    <a:pt x="932" y="487"/>
                    <a:pt x="932" y="487"/>
                    <a:pt x="932" y="487"/>
                  </a:cubicBezTo>
                  <a:cubicBezTo>
                    <a:pt x="929" y="484"/>
                    <a:pt x="929" y="484"/>
                    <a:pt x="929" y="484"/>
                  </a:cubicBezTo>
                  <a:cubicBezTo>
                    <a:pt x="927" y="481"/>
                    <a:pt x="927" y="481"/>
                    <a:pt x="927" y="481"/>
                  </a:cubicBezTo>
                  <a:cubicBezTo>
                    <a:pt x="926" y="477"/>
                    <a:pt x="926" y="477"/>
                    <a:pt x="926" y="477"/>
                  </a:cubicBezTo>
                  <a:cubicBezTo>
                    <a:pt x="925" y="474"/>
                    <a:pt x="925" y="474"/>
                    <a:pt x="925" y="474"/>
                  </a:cubicBezTo>
                  <a:cubicBezTo>
                    <a:pt x="922" y="467"/>
                    <a:pt x="922" y="467"/>
                    <a:pt x="922" y="467"/>
                  </a:cubicBezTo>
                  <a:cubicBezTo>
                    <a:pt x="909" y="451"/>
                    <a:pt x="909" y="451"/>
                    <a:pt x="909" y="451"/>
                  </a:cubicBezTo>
                  <a:cubicBezTo>
                    <a:pt x="906" y="449"/>
                    <a:pt x="906" y="449"/>
                    <a:pt x="906" y="449"/>
                  </a:cubicBezTo>
                  <a:cubicBezTo>
                    <a:pt x="905" y="445"/>
                    <a:pt x="905" y="445"/>
                    <a:pt x="905" y="445"/>
                  </a:cubicBezTo>
                  <a:cubicBezTo>
                    <a:pt x="905" y="436"/>
                    <a:pt x="905" y="436"/>
                    <a:pt x="905" y="436"/>
                  </a:cubicBezTo>
                  <a:cubicBezTo>
                    <a:pt x="904" y="432"/>
                    <a:pt x="904" y="432"/>
                    <a:pt x="904" y="432"/>
                  </a:cubicBezTo>
                  <a:cubicBezTo>
                    <a:pt x="901" y="427"/>
                    <a:pt x="901" y="427"/>
                    <a:pt x="901" y="427"/>
                  </a:cubicBezTo>
                  <a:cubicBezTo>
                    <a:pt x="898" y="424"/>
                    <a:pt x="898" y="424"/>
                    <a:pt x="898" y="424"/>
                  </a:cubicBezTo>
                  <a:cubicBezTo>
                    <a:pt x="895" y="422"/>
                    <a:pt x="895" y="422"/>
                    <a:pt x="895" y="422"/>
                  </a:cubicBezTo>
                  <a:cubicBezTo>
                    <a:pt x="890" y="422"/>
                    <a:pt x="890" y="422"/>
                    <a:pt x="890" y="422"/>
                  </a:cubicBezTo>
                  <a:cubicBezTo>
                    <a:pt x="887" y="421"/>
                    <a:pt x="887" y="421"/>
                    <a:pt x="887" y="421"/>
                  </a:cubicBezTo>
                  <a:cubicBezTo>
                    <a:pt x="880" y="416"/>
                    <a:pt x="880" y="416"/>
                    <a:pt x="880" y="416"/>
                  </a:cubicBezTo>
                  <a:cubicBezTo>
                    <a:pt x="871" y="413"/>
                    <a:pt x="871" y="413"/>
                    <a:pt x="871" y="413"/>
                  </a:cubicBezTo>
                  <a:cubicBezTo>
                    <a:pt x="852" y="409"/>
                    <a:pt x="852" y="409"/>
                    <a:pt x="852" y="409"/>
                  </a:cubicBezTo>
                  <a:cubicBezTo>
                    <a:pt x="844" y="404"/>
                    <a:pt x="844" y="404"/>
                    <a:pt x="844" y="404"/>
                  </a:cubicBezTo>
                  <a:cubicBezTo>
                    <a:pt x="842" y="401"/>
                    <a:pt x="842" y="401"/>
                    <a:pt x="842" y="401"/>
                  </a:cubicBezTo>
                  <a:cubicBezTo>
                    <a:pt x="839" y="391"/>
                    <a:pt x="839" y="391"/>
                    <a:pt x="839" y="391"/>
                  </a:cubicBezTo>
                  <a:cubicBezTo>
                    <a:pt x="838" y="389"/>
                    <a:pt x="838" y="389"/>
                    <a:pt x="838" y="389"/>
                  </a:cubicBezTo>
                  <a:cubicBezTo>
                    <a:pt x="833" y="390"/>
                    <a:pt x="833" y="390"/>
                    <a:pt x="833" y="390"/>
                  </a:cubicBezTo>
                  <a:cubicBezTo>
                    <a:pt x="829" y="389"/>
                    <a:pt x="829" y="389"/>
                    <a:pt x="829" y="389"/>
                  </a:cubicBezTo>
                  <a:cubicBezTo>
                    <a:pt x="826" y="387"/>
                    <a:pt x="826" y="387"/>
                    <a:pt x="826" y="387"/>
                  </a:cubicBezTo>
                  <a:cubicBezTo>
                    <a:pt x="822" y="382"/>
                    <a:pt x="822" y="382"/>
                    <a:pt x="822" y="382"/>
                  </a:cubicBezTo>
                  <a:cubicBezTo>
                    <a:pt x="824" y="379"/>
                    <a:pt x="824" y="379"/>
                    <a:pt x="824" y="379"/>
                  </a:cubicBezTo>
                  <a:cubicBezTo>
                    <a:pt x="824" y="377"/>
                    <a:pt x="824" y="377"/>
                    <a:pt x="824" y="377"/>
                  </a:cubicBezTo>
                  <a:cubicBezTo>
                    <a:pt x="823" y="374"/>
                    <a:pt x="823" y="374"/>
                    <a:pt x="823" y="374"/>
                  </a:cubicBezTo>
                  <a:cubicBezTo>
                    <a:pt x="819" y="372"/>
                    <a:pt x="819" y="372"/>
                    <a:pt x="819" y="372"/>
                  </a:cubicBezTo>
                  <a:cubicBezTo>
                    <a:pt x="821" y="370"/>
                    <a:pt x="821" y="370"/>
                    <a:pt x="821" y="370"/>
                  </a:cubicBezTo>
                  <a:cubicBezTo>
                    <a:pt x="821" y="368"/>
                    <a:pt x="821" y="368"/>
                    <a:pt x="821" y="368"/>
                  </a:cubicBezTo>
                  <a:cubicBezTo>
                    <a:pt x="819" y="368"/>
                    <a:pt x="819" y="368"/>
                    <a:pt x="819" y="368"/>
                  </a:cubicBezTo>
                  <a:cubicBezTo>
                    <a:pt x="817" y="367"/>
                    <a:pt x="817" y="367"/>
                    <a:pt x="817" y="367"/>
                  </a:cubicBezTo>
                  <a:cubicBezTo>
                    <a:pt x="814" y="367"/>
                    <a:pt x="814" y="367"/>
                    <a:pt x="814" y="367"/>
                  </a:cubicBezTo>
                  <a:cubicBezTo>
                    <a:pt x="814" y="369"/>
                    <a:pt x="814" y="369"/>
                    <a:pt x="814" y="369"/>
                  </a:cubicBezTo>
                  <a:cubicBezTo>
                    <a:pt x="813" y="370"/>
                    <a:pt x="813" y="370"/>
                    <a:pt x="813" y="370"/>
                  </a:cubicBezTo>
                  <a:cubicBezTo>
                    <a:pt x="811" y="369"/>
                    <a:pt x="811" y="369"/>
                    <a:pt x="811" y="369"/>
                  </a:cubicBezTo>
                  <a:cubicBezTo>
                    <a:pt x="801" y="360"/>
                    <a:pt x="801" y="360"/>
                    <a:pt x="801" y="360"/>
                  </a:cubicBezTo>
                  <a:cubicBezTo>
                    <a:pt x="799" y="357"/>
                    <a:pt x="799" y="357"/>
                    <a:pt x="799" y="357"/>
                  </a:cubicBezTo>
                  <a:cubicBezTo>
                    <a:pt x="801" y="354"/>
                    <a:pt x="801" y="354"/>
                    <a:pt x="801" y="354"/>
                  </a:cubicBezTo>
                  <a:cubicBezTo>
                    <a:pt x="798" y="349"/>
                    <a:pt x="798" y="349"/>
                    <a:pt x="798" y="349"/>
                  </a:cubicBezTo>
                  <a:cubicBezTo>
                    <a:pt x="798" y="347"/>
                    <a:pt x="798" y="347"/>
                    <a:pt x="798" y="347"/>
                  </a:cubicBezTo>
                  <a:cubicBezTo>
                    <a:pt x="801" y="346"/>
                    <a:pt x="801" y="346"/>
                    <a:pt x="801" y="346"/>
                  </a:cubicBezTo>
                  <a:cubicBezTo>
                    <a:pt x="799" y="343"/>
                    <a:pt x="799" y="343"/>
                    <a:pt x="799" y="343"/>
                  </a:cubicBezTo>
                  <a:cubicBezTo>
                    <a:pt x="798" y="341"/>
                    <a:pt x="798" y="341"/>
                    <a:pt x="798" y="341"/>
                  </a:cubicBezTo>
                  <a:cubicBezTo>
                    <a:pt x="798" y="336"/>
                    <a:pt x="798" y="336"/>
                    <a:pt x="798" y="336"/>
                  </a:cubicBezTo>
                  <a:cubicBezTo>
                    <a:pt x="795" y="332"/>
                    <a:pt x="795" y="332"/>
                    <a:pt x="795" y="332"/>
                  </a:cubicBezTo>
                  <a:cubicBezTo>
                    <a:pt x="786" y="328"/>
                    <a:pt x="786" y="328"/>
                    <a:pt x="786" y="328"/>
                  </a:cubicBezTo>
                  <a:cubicBezTo>
                    <a:pt x="781" y="325"/>
                    <a:pt x="781" y="325"/>
                    <a:pt x="781" y="325"/>
                  </a:cubicBezTo>
                  <a:cubicBezTo>
                    <a:pt x="771" y="315"/>
                    <a:pt x="771" y="315"/>
                    <a:pt x="771" y="315"/>
                  </a:cubicBezTo>
                  <a:cubicBezTo>
                    <a:pt x="766" y="313"/>
                    <a:pt x="766" y="313"/>
                    <a:pt x="766" y="313"/>
                  </a:cubicBezTo>
                  <a:cubicBezTo>
                    <a:pt x="761" y="311"/>
                    <a:pt x="761" y="311"/>
                    <a:pt x="761" y="311"/>
                  </a:cubicBezTo>
                  <a:cubicBezTo>
                    <a:pt x="751" y="310"/>
                    <a:pt x="751" y="310"/>
                    <a:pt x="751" y="310"/>
                  </a:cubicBezTo>
                  <a:cubicBezTo>
                    <a:pt x="747" y="309"/>
                    <a:pt x="747" y="309"/>
                    <a:pt x="747" y="309"/>
                  </a:cubicBezTo>
                  <a:cubicBezTo>
                    <a:pt x="741" y="306"/>
                    <a:pt x="741" y="306"/>
                    <a:pt x="741" y="306"/>
                  </a:cubicBezTo>
                  <a:cubicBezTo>
                    <a:pt x="737" y="302"/>
                    <a:pt x="737" y="302"/>
                    <a:pt x="737" y="302"/>
                  </a:cubicBezTo>
                  <a:cubicBezTo>
                    <a:pt x="732" y="296"/>
                    <a:pt x="732" y="296"/>
                    <a:pt x="732" y="296"/>
                  </a:cubicBezTo>
                  <a:cubicBezTo>
                    <a:pt x="730" y="291"/>
                    <a:pt x="730" y="291"/>
                    <a:pt x="730" y="291"/>
                  </a:cubicBezTo>
                  <a:cubicBezTo>
                    <a:pt x="726" y="286"/>
                    <a:pt x="726" y="286"/>
                    <a:pt x="726" y="286"/>
                  </a:cubicBezTo>
                  <a:cubicBezTo>
                    <a:pt x="722" y="276"/>
                    <a:pt x="722" y="276"/>
                    <a:pt x="722" y="276"/>
                  </a:cubicBezTo>
                  <a:cubicBezTo>
                    <a:pt x="715" y="270"/>
                    <a:pt x="715" y="270"/>
                    <a:pt x="715" y="270"/>
                  </a:cubicBezTo>
                  <a:cubicBezTo>
                    <a:pt x="704" y="263"/>
                    <a:pt x="704" y="263"/>
                    <a:pt x="704" y="263"/>
                  </a:cubicBezTo>
                  <a:cubicBezTo>
                    <a:pt x="694" y="257"/>
                    <a:pt x="694" y="257"/>
                    <a:pt x="694" y="257"/>
                  </a:cubicBezTo>
                  <a:cubicBezTo>
                    <a:pt x="685" y="253"/>
                    <a:pt x="685" y="253"/>
                    <a:pt x="685" y="253"/>
                  </a:cubicBezTo>
                  <a:cubicBezTo>
                    <a:pt x="678" y="251"/>
                    <a:pt x="678" y="251"/>
                    <a:pt x="678" y="251"/>
                  </a:cubicBezTo>
                  <a:cubicBezTo>
                    <a:pt x="671" y="248"/>
                    <a:pt x="671" y="248"/>
                    <a:pt x="671" y="248"/>
                  </a:cubicBezTo>
                  <a:cubicBezTo>
                    <a:pt x="666" y="244"/>
                    <a:pt x="666" y="244"/>
                    <a:pt x="666" y="244"/>
                  </a:cubicBezTo>
                  <a:cubicBezTo>
                    <a:pt x="662" y="239"/>
                    <a:pt x="662" y="239"/>
                    <a:pt x="662" y="239"/>
                  </a:cubicBezTo>
                  <a:cubicBezTo>
                    <a:pt x="658" y="236"/>
                    <a:pt x="658" y="236"/>
                    <a:pt x="658" y="236"/>
                  </a:cubicBezTo>
                  <a:cubicBezTo>
                    <a:pt x="654" y="237"/>
                    <a:pt x="654" y="237"/>
                    <a:pt x="654" y="237"/>
                  </a:cubicBezTo>
                  <a:cubicBezTo>
                    <a:pt x="650" y="236"/>
                    <a:pt x="650" y="236"/>
                    <a:pt x="650" y="236"/>
                  </a:cubicBezTo>
                  <a:cubicBezTo>
                    <a:pt x="647" y="234"/>
                    <a:pt x="647" y="234"/>
                    <a:pt x="647" y="234"/>
                  </a:cubicBezTo>
                  <a:cubicBezTo>
                    <a:pt x="645" y="228"/>
                    <a:pt x="645" y="228"/>
                    <a:pt x="645" y="228"/>
                  </a:cubicBezTo>
                  <a:cubicBezTo>
                    <a:pt x="642" y="222"/>
                    <a:pt x="642" y="222"/>
                    <a:pt x="642" y="222"/>
                  </a:cubicBezTo>
                  <a:cubicBezTo>
                    <a:pt x="639" y="216"/>
                    <a:pt x="639" y="216"/>
                    <a:pt x="639" y="216"/>
                  </a:cubicBezTo>
                  <a:cubicBezTo>
                    <a:pt x="636" y="214"/>
                    <a:pt x="636" y="214"/>
                    <a:pt x="636" y="214"/>
                  </a:cubicBezTo>
                  <a:cubicBezTo>
                    <a:pt x="631" y="212"/>
                    <a:pt x="631" y="212"/>
                    <a:pt x="631" y="212"/>
                  </a:cubicBezTo>
                  <a:cubicBezTo>
                    <a:pt x="629" y="209"/>
                    <a:pt x="629" y="209"/>
                    <a:pt x="629" y="209"/>
                  </a:cubicBezTo>
                  <a:cubicBezTo>
                    <a:pt x="626" y="202"/>
                    <a:pt x="626" y="202"/>
                    <a:pt x="626" y="202"/>
                  </a:cubicBezTo>
                  <a:cubicBezTo>
                    <a:pt x="624" y="200"/>
                    <a:pt x="624" y="200"/>
                    <a:pt x="624" y="200"/>
                  </a:cubicBezTo>
                  <a:cubicBezTo>
                    <a:pt x="621" y="198"/>
                    <a:pt x="621" y="198"/>
                    <a:pt x="621" y="198"/>
                  </a:cubicBezTo>
                  <a:cubicBezTo>
                    <a:pt x="618" y="196"/>
                    <a:pt x="618" y="196"/>
                    <a:pt x="618" y="196"/>
                  </a:cubicBezTo>
                  <a:cubicBezTo>
                    <a:pt x="613" y="195"/>
                    <a:pt x="613" y="195"/>
                    <a:pt x="613" y="195"/>
                  </a:cubicBezTo>
                  <a:cubicBezTo>
                    <a:pt x="609" y="191"/>
                    <a:pt x="609" y="191"/>
                    <a:pt x="609" y="191"/>
                  </a:cubicBezTo>
                  <a:cubicBezTo>
                    <a:pt x="608" y="190"/>
                    <a:pt x="608" y="190"/>
                    <a:pt x="608" y="190"/>
                  </a:cubicBezTo>
                  <a:cubicBezTo>
                    <a:pt x="606" y="187"/>
                    <a:pt x="606" y="187"/>
                    <a:pt x="606" y="187"/>
                  </a:cubicBezTo>
                  <a:cubicBezTo>
                    <a:pt x="599" y="166"/>
                    <a:pt x="599" y="166"/>
                    <a:pt x="599" y="166"/>
                  </a:cubicBezTo>
                  <a:cubicBezTo>
                    <a:pt x="596" y="161"/>
                    <a:pt x="596" y="161"/>
                    <a:pt x="596" y="161"/>
                  </a:cubicBezTo>
                  <a:cubicBezTo>
                    <a:pt x="582" y="145"/>
                    <a:pt x="582" y="145"/>
                    <a:pt x="582" y="145"/>
                  </a:cubicBezTo>
                  <a:cubicBezTo>
                    <a:pt x="580" y="143"/>
                    <a:pt x="580" y="143"/>
                    <a:pt x="580" y="143"/>
                  </a:cubicBezTo>
                  <a:cubicBezTo>
                    <a:pt x="576" y="136"/>
                    <a:pt x="576" y="136"/>
                    <a:pt x="576" y="136"/>
                  </a:cubicBezTo>
                  <a:cubicBezTo>
                    <a:pt x="574" y="129"/>
                    <a:pt x="574" y="129"/>
                    <a:pt x="574" y="129"/>
                  </a:cubicBezTo>
                  <a:cubicBezTo>
                    <a:pt x="571" y="123"/>
                    <a:pt x="571" y="123"/>
                    <a:pt x="571" y="123"/>
                  </a:cubicBezTo>
                  <a:cubicBezTo>
                    <a:pt x="561" y="119"/>
                    <a:pt x="561" y="119"/>
                    <a:pt x="561" y="119"/>
                  </a:cubicBezTo>
                  <a:cubicBezTo>
                    <a:pt x="548" y="122"/>
                    <a:pt x="548" y="122"/>
                    <a:pt x="548" y="122"/>
                  </a:cubicBezTo>
                  <a:cubicBezTo>
                    <a:pt x="538" y="123"/>
                    <a:pt x="538" y="123"/>
                    <a:pt x="538" y="123"/>
                  </a:cubicBezTo>
                  <a:cubicBezTo>
                    <a:pt x="531" y="121"/>
                    <a:pt x="531" y="121"/>
                    <a:pt x="531" y="121"/>
                  </a:cubicBezTo>
                  <a:cubicBezTo>
                    <a:pt x="527" y="118"/>
                    <a:pt x="527" y="118"/>
                    <a:pt x="527" y="118"/>
                  </a:cubicBezTo>
                  <a:cubicBezTo>
                    <a:pt x="523" y="112"/>
                    <a:pt x="523" y="112"/>
                    <a:pt x="523" y="112"/>
                  </a:cubicBezTo>
                  <a:cubicBezTo>
                    <a:pt x="519" y="110"/>
                    <a:pt x="519" y="110"/>
                    <a:pt x="519" y="110"/>
                  </a:cubicBezTo>
                  <a:cubicBezTo>
                    <a:pt x="513" y="105"/>
                    <a:pt x="513" y="105"/>
                    <a:pt x="513" y="105"/>
                  </a:cubicBezTo>
                  <a:cubicBezTo>
                    <a:pt x="505" y="102"/>
                    <a:pt x="505" y="102"/>
                    <a:pt x="505" y="102"/>
                  </a:cubicBezTo>
                  <a:cubicBezTo>
                    <a:pt x="503" y="99"/>
                    <a:pt x="503" y="99"/>
                    <a:pt x="503" y="99"/>
                  </a:cubicBezTo>
                  <a:cubicBezTo>
                    <a:pt x="502" y="96"/>
                    <a:pt x="502" y="96"/>
                    <a:pt x="502" y="96"/>
                  </a:cubicBezTo>
                  <a:cubicBezTo>
                    <a:pt x="501" y="96"/>
                    <a:pt x="501" y="96"/>
                    <a:pt x="501" y="96"/>
                  </a:cubicBezTo>
                  <a:cubicBezTo>
                    <a:pt x="496" y="98"/>
                    <a:pt x="496" y="98"/>
                    <a:pt x="496" y="98"/>
                  </a:cubicBezTo>
                  <a:cubicBezTo>
                    <a:pt x="489" y="96"/>
                    <a:pt x="489" y="96"/>
                    <a:pt x="489" y="96"/>
                  </a:cubicBezTo>
                  <a:cubicBezTo>
                    <a:pt x="469" y="87"/>
                    <a:pt x="469" y="87"/>
                    <a:pt x="469" y="87"/>
                  </a:cubicBezTo>
                  <a:cubicBezTo>
                    <a:pt x="461" y="79"/>
                    <a:pt x="461" y="79"/>
                    <a:pt x="461" y="79"/>
                  </a:cubicBezTo>
                  <a:cubicBezTo>
                    <a:pt x="462" y="68"/>
                    <a:pt x="462" y="68"/>
                    <a:pt x="462" y="68"/>
                  </a:cubicBezTo>
                  <a:cubicBezTo>
                    <a:pt x="464" y="63"/>
                    <a:pt x="464" y="63"/>
                    <a:pt x="464" y="63"/>
                  </a:cubicBezTo>
                  <a:cubicBezTo>
                    <a:pt x="465" y="61"/>
                    <a:pt x="465" y="61"/>
                    <a:pt x="465" y="61"/>
                  </a:cubicBezTo>
                  <a:cubicBezTo>
                    <a:pt x="465" y="59"/>
                    <a:pt x="465" y="59"/>
                    <a:pt x="465" y="59"/>
                  </a:cubicBezTo>
                  <a:cubicBezTo>
                    <a:pt x="465" y="57"/>
                    <a:pt x="465" y="57"/>
                    <a:pt x="465" y="57"/>
                  </a:cubicBezTo>
                  <a:cubicBezTo>
                    <a:pt x="465" y="55"/>
                    <a:pt x="465" y="55"/>
                    <a:pt x="465" y="55"/>
                  </a:cubicBezTo>
                  <a:cubicBezTo>
                    <a:pt x="465" y="54"/>
                    <a:pt x="465" y="54"/>
                    <a:pt x="465" y="54"/>
                  </a:cubicBezTo>
                  <a:cubicBezTo>
                    <a:pt x="467" y="50"/>
                    <a:pt x="467" y="50"/>
                    <a:pt x="467" y="50"/>
                  </a:cubicBezTo>
                  <a:cubicBezTo>
                    <a:pt x="469" y="47"/>
                    <a:pt x="469" y="47"/>
                    <a:pt x="469" y="47"/>
                  </a:cubicBezTo>
                  <a:cubicBezTo>
                    <a:pt x="472" y="45"/>
                    <a:pt x="472" y="45"/>
                    <a:pt x="472" y="45"/>
                  </a:cubicBezTo>
                  <a:cubicBezTo>
                    <a:pt x="474" y="42"/>
                    <a:pt x="474" y="42"/>
                    <a:pt x="474" y="42"/>
                  </a:cubicBezTo>
                  <a:cubicBezTo>
                    <a:pt x="475" y="38"/>
                    <a:pt x="475" y="38"/>
                    <a:pt x="475" y="38"/>
                  </a:cubicBezTo>
                  <a:cubicBezTo>
                    <a:pt x="478" y="34"/>
                    <a:pt x="478" y="34"/>
                    <a:pt x="478" y="34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5" y="28"/>
                    <a:pt x="485" y="28"/>
                    <a:pt x="485" y="28"/>
                  </a:cubicBezTo>
                  <a:cubicBezTo>
                    <a:pt x="488" y="23"/>
                    <a:pt x="488" y="23"/>
                    <a:pt x="488" y="23"/>
                  </a:cubicBezTo>
                  <a:cubicBezTo>
                    <a:pt x="492" y="18"/>
                    <a:pt x="492" y="18"/>
                    <a:pt x="492" y="18"/>
                  </a:cubicBezTo>
                  <a:cubicBezTo>
                    <a:pt x="497" y="15"/>
                    <a:pt x="497" y="15"/>
                    <a:pt x="497" y="15"/>
                  </a:cubicBezTo>
                  <a:cubicBezTo>
                    <a:pt x="498" y="10"/>
                    <a:pt x="498" y="10"/>
                    <a:pt x="498" y="10"/>
                  </a:cubicBezTo>
                  <a:cubicBezTo>
                    <a:pt x="498" y="7"/>
                    <a:pt x="498" y="7"/>
                    <a:pt x="498" y="7"/>
                  </a:cubicBezTo>
                  <a:cubicBezTo>
                    <a:pt x="499" y="4"/>
                    <a:pt x="499" y="4"/>
                    <a:pt x="499" y="4"/>
                  </a:cubicBezTo>
                  <a:cubicBezTo>
                    <a:pt x="499" y="1"/>
                    <a:pt x="499" y="1"/>
                    <a:pt x="499" y="1"/>
                  </a:cubicBezTo>
                  <a:cubicBezTo>
                    <a:pt x="499" y="0"/>
                    <a:pt x="499" y="0"/>
                    <a:pt x="499" y="0"/>
                  </a:cubicBezTo>
                  <a:cubicBezTo>
                    <a:pt x="418" y="14"/>
                    <a:pt x="338" y="27"/>
                    <a:pt x="257" y="40"/>
                  </a:cubicBezTo>
                  <a:cubicBezTo>
                    <a:pt x="178" y="49"/>
                    <a:pt x="100" y="62"/>
                    <a:pt x="22" y="73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" y="77"/>
                    <a:pt x="1" y="79"/>
                    <a:pt x="2" y="81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7" y="99"/>
                    <a:pt x="12" y="115"/>
                    <a:pt x="16" y="131"/>
                  </a:cubicBezTo>
                  <a:cubicBezTo>
                    <a:pt x="53" y="246"/>
                    <a:pt x="87" y="362"/>
                    <a:pt x="123" y="477"/>
                  </a:cubicBezTo>
                  <a:cubicBezTo>
                    <a:pt x="128" y="493"/>
                    <a:pt x="128" y="493"/>
                    <a:pt x="128" y="493"/>
                  </a:cubicBezTo>
                  <a:cubicBezTo>
                    <a:pt x="135" y="516"/>
                    <a:pt x="142" y="538"/>
                    <a:pt x="149" y="561"/>
                  </a:cubicBezTo>
                  <a:cubicBezTo>
                    <a:pt x="149" y="563"/>
                    <a:pt x="149" y="563"/>
                    <a:pt x="149" y="563"/>
                  </a:cubicBezTo>
                  <a:cubicBezTo>
                    <a:pt x="158" y="580"/>
                    <a:pt x="158" y="580"/>
                    <a:pt x="158" y="580"/>
                  </a:cubicBezTo>
                  <a:cubicBezTo>
                    <a:pt x="158" y="587"/>
                    <a:pt x="158" y="587"/>
                    <a:pt x="158" y="587"/>
                  </a:cubicBezTo>
                  <a:cubicBezTo>
                    <a:pt x="159" y="589"/>
                    <a:pt x="159" y="589"/>
                    <a:pt x="159" y="589"/>
                  </a:cubicBezTo>
                  <a:cubicBezTo>
                    <a:pt x="159" y="591"/>
                    <a:pt x="159" y="591"/>
                    <a:pt x="159" y="591"/>
                  </a:cubicBezTo>
                  <a:cubicBezTo>
                    <a:pt x="161" y="593"/>
                    <a:pt x="161" y="593"/>
                    <a:pt x="161" y="593"/>
                  </a:cubicBezTo>
                  <a:cubicBezTo>
                    <a:pt x="162" y="594"/>
                    <a:pt x="162" y="594"/>
                    <a:pt x="162" y="594"/>
                  </a:cubicBezTo>
                  <a:cubicBezTo>
                    <a:pt x="167" y="598"/>
                    <a:pt x="167" y="598"/>
                    <a:pt x="167" y="598"/>
                  </a:cubicBezTo>
                  <a:cubicBezTo>
                    <a:pt x="168" y="599"/>
                    <a:pt x="168" y="599"/>
                    <a:pt x="168" y="599"/>
                  </a:cubicBezTo>
                  <a:cubicBezTo>
                    <a:pt x="167" y="602"/>
                    <a:pt x="167" y="602"/>
                    <a:pt x="167" y="602"/>
                  </a:cubicBezTo>
                  <a:cubicBezTo>
                    <a:pt x="168" y="604"/>
                    <a:pt x="168" y="604"/>
                    <a:pt x="168" y="604"/>
                  </a:cubicBezTo>
                  <a:cubicBezTo>
                    <a:pt x="170" y="606"/>
                    <a:pt x="170" y="606"/>
                    <a:pt x="170" y="606"/>
                  </a:cubicBezTo>
                  <a:cubicBezTo>
                    <a:pt x="172" y="609"/>
                    <a:pt x="172" y="609"/>
                    <a:pt x="172" y="609"/>
                  </a:cubicBezTo>
                  <a:cubicBezTo>
                    <a:pt x="175" y="617"/>
                    <a:pt x="175" y="617"/>
                    <a:pt x="175" y="617"/>
                  </a:cubicBezTo>
                  <a:cubicBezTo>
                    <a:pt x="177" y="622"/>
                    <a:pt x="177" y="622"/>
                    <a:pt x="177" y="622"/>
                  </a:cubicBezTo>
                  <a:cubicBezTo>
                    <a:pt x="178" y="625"/>
                    <a:pt x="178" y="625"/>
                    <a:pt x="178" y="625"/>
                  </a:cubicBezTo>
                  <a:cubicBezTo>
                    <a:pt x="178" y="629"/>
                    <a:pt x="178" y="629"/>
                    <a:pt x="178" y="629"/>
                  </a:cubicBezTo>
                  <a:cubicBezTo>
                    <a:pt x="180" y="632"/>
                    <a:pt x="180" y="632"/>
                    <a:pt x="180" y="632"/>
                  </a:cubicBezTo>
                  <a:cubicBezTo>
                    <a:pt x="182" y="633"/>
                    <a:pt x="182" y="633"/>
                    <a:pt x="182" y="633"/>
                  </a:cubicBezTo>
                  <a:cubicBezTo>
                    <a:pt x="184" y="635"/>
                    <a:pt x="184" y="635"/>
                    <a:pt x="184" y="635"/>
                  </a:cubicBezTo>
                  <a:cubicBezTo>
                    <a:pt x="183" y="638"/>
                    <a:pt x="183" y="638"/>
                    <a:pt x="183" y="638"/>
                  </a:cubicBezTo>
                  <a:cubicBezTo>
                    <a:pt x="200" y="654"/>
                    <a:pt x="200" y="654"/>
                    <a:pt x="200" y="654"/>
                  </a:cubicBezTo>
                  <a:cubicBezTo>
                    <a:pt x="203" y="658"/>
                    <a:pt x="203" y="658"/>
                    <a:pt x="203" y="658"/>
                  </a:cubicBezTo>
                  <a:cubicBezTo>
                    <a:pt x="204" y="661"/>
                    <a:pt x="204" y="661"/>
                    <a:pt x="204" y="661"/>
                  </a:cubicBezTo>
                  <a:cubicBezTo>
                    <a:pt x="206" y="669"/>
                    <a:pt x="206" y="669"/>
                    <a:pt x="206" y="669"/>
                  </a:cubicBezTo>
                  <a:cubicBezTo>
                    <a:pt x="208" y="672"/>
                    <a:pt x="208" y="672"/>
                    <a:pt x="208" y="672"/>
                  </a:cubicBezTo>
                  <a:cubicBezTo>
                    <a:pt x="211" y="675"/>
                    <a:pt x="211" y="675"/>
                    <a:pt x="211" y="675"/>
                  </a:cubicBezTo>
                  <a:cubicBezTo>
                    <a:pt x="213" y="679"/>
                    <a:pt x="213" y="679"/>
                    <a:pt x="213" y="679"/>
                  </a:cubicBezTo>
                  <a:cubicBezTo>
                    <a:pt x="214" y="682"/>
                    <a:pt x="214" y="682"/>
                    <a:pt x="214" y="682"/>
                  </a:cubicBezTo>
                  <a:cubicBezTo>
                    <a:pt x="214" y="685"/>
                    <a:pt x="214" y="685"/>
                    <a:pt x="214" y="685"/>
                  </a:cubicBezTo>
                  <a:cubicBezTo>
                    <a:pt x="213" y="688"/>
                    <a:pt x="213" y="688"/>
                    <a:pt x="213" y="688"/>
                  </a:cubicBezTo>
                  <a:cubicBezTo>
                    <a:pt x="213" y="691"/>
                    <a:pt x="213" y="691"/>
                    <a:pt x="213" y="691"/>
                  </a:cubicBezTo>
                  <a:cubicBezTo>
                    <a:pt x="214" y="693"/>
                    <a:pt x="214" y="693"/>
                    <a:pt x="214" y="693"/>
                  </a:cubicBezTo>
                  <a:cubicBezTo>
                    <a:pt x="210" y="699"/>
                    <a:pt x="210" y="699"/>
                    <a:pt x="210" y="699"/>
                  </a:cubicBezTo>
                  <a:cubicBezTo>
                    <a:pt x="212" y="703"/>
                    <a:pt x="212" y="703"/>
                    <a:pt x="212" y="703"/>
                  </a:cubicBezTo>
                  <a:cubicBezTo>
                    <a:pt x="216" y="706"/>
                    <a:pt x="216" y="706"/>
                    <a:pt x="216" y="706"/>
                  </a:cubicBezTo>
                  <a:cubicBezTo>
                    <a:pt x="227" y="711"/>
                    <a:pt x="227" y="711"/>
                    <a:pt x="227" y="711"/>
                  </a:cubicBezTo>
                  <a:cubicBezTo>
                    <a:pt x="229" y="712"/>
                    <a:pt x="229" y="712"/>
                    <a:pt x="229" y="712"/>
                  </a:cubicBezTo>
                  <a:cubicBezTo>
                    <a:pt x="231" y="715"/>
                    <a:pt x="231" y="715"/>
                    <a:pt x="231" y="715"/>
                  </a:cubicBezTo>
                  <a:cubicBezTo>
                    <a:pt x="232" y="715"/>
                    <a:pt x="232" y="715"/>
                    <a:pt x="232" y="715"/>
                  </a:cubicBezTo>
                  <a:cubicBezTo>
                    <a:pt x="233" y="715"/>
                    <a:pt x="233" y="715"/>
                    <a:pt x="233" y="715"/>
                  </a:cubicBezTo>
                  <a:cubicBezTo>
                    <a:pt x="233" y="717"/>
                    <a:pt x="233" y="717"/>
                    <a:pt x="233" y="717"/>
                  </a:cubicBezTo>
                  <a:cubicBezTo>
                    <a:pt x="233" y="719"/>
                    <a:pt x="233" y="719"/>
                    <a:pt x="233" y="719"/>
                  </a:cubicBezTo>
                  <a:cubicBezTo>
                    <a:pt x="232" y="720"/>
                    <a:pt x="232" y="720"/>
                    <a:pt x="232" y="720"/>
                  </a:cubicBezTo>
                  <a:cubicBezTo>
                    <a:pt x="230" y="721"/>
                    <a:pt x="230" y="721"/>
                    <a:pt x="230" y="721"/>
                  </a:cubicBezTo>
                  <a:cubicBezTo>
                    <a:pt x="228" y="722"/>
                    <a:pt x="228" y="722"/>
                    <a:pt x="228" y="722"/>
                  </a:cubicBezTo>
                  <a:cubicBezTo>
                    <a:pt x="230" y="725"/>
                    <a:pt x="230" y="725"/>
                    <a:pt x="230" y="725"/>
                  </a:cubicBezTo>
                  <a:cubicBezTo>
                    <a:pt x="229" y="727"/>
                    <a:pt x="229" y="727"/>
                    <a:pt x="229" y="727"/>
                  </a:cubicBezTo>
                  <a:cubicBezTo>
                    <a:pt x="228" y="729"/>
                    <a:pt x="228" y="729"/>
                    <a:pt x="228" y="729"/>
                  </a:cubicBezTo>
                  <a:cubicBezTo>
                    <a:pt x="226" y="730"/>
                    <a:pt x="226" y="730"/>
                    <a:pt x="226" y="730"/>
                  </a:cubicBezTo>
                  <a:cubicBezTo>
                    <a:pt x="223" y="729"/>
                    <a:pt x="223" y="729"/>
                    <a:pt x="223" y="729"/>
                  </a:cubicBezTo>
                  <a:cubicBezTo>
                    <a:pt x="220" y="731"/>
                    <a:pt x="220" y="731"/>
                    <a:pt x="220" y="731"/>
                  </a:cubicBezTo>
                  <a:cubicBezTo>
                    <a:pt x="219" y="733"/>
                    <a:pt x="219" y="733"/>
                    <a:pt x="219" y="733"/>
                  </a:cubicBezTo>
                  <a:cubicBezTo>
                    <a:pt x="223" y="734"/>
                    <a:pt x="223" y="734"/>
                    <a:pt x="223" y="734"/>
                  </a:cubicBezTo>
                  <a:cubicBezTo>
                    <a:pt x="220" y="737"/>
                    <a:pt x="220" y="737"/>
                    <a:pt x="220" y="737"/>
                  </a:cubicBezTo>
                  <a:cubicBezTo>
                    <a:pt x="217" y="739"/>
                    <a:pt x="217" y="739"/>
                    <a:pt x="217" y="739"/>
                  </a:cubicBezTo>
                  <a:cubicBezTo>
                    <a:pt x="214" y="740"/>
                    <a:pt x="214" y="740"/>
                    <a:pt x="214" y="740"/>
                  </a:cubicBezTo>
                  <a:cubicBezTo>
                    <a:pt x="211" y="741"/>
                    <a:pt x="211" y="741"/>
                    <a:pt x="211" y="741"/>
                  </a:cubicBezTo>
                  <a:cubicBezTo>
                    <a:pt x="210" y="742"/>
                    <a:pt x="210" y="742"/>
                    <a:pt x="210" y="742"/>
                  </a:cubicBezTo>
                  <a:cubicBezTo>
                    <a:pt x="209" y="745"/>
                    <a:pt x="209" y="745"/>
                    <a:pt x="209" y="745"/>
                  </a:cubicBezTo>
                  <a:cubicBezTo>
                    <a:pt x="207" y="753"/>
                    <a:pt x="207" y="753"/>
                    <a:pt x="207" y="753"/>
                  </a:cubicBezTo>
                  <a:cubicBezTo>
                    <a:pt x="207" y="755"/>
                    <a:pt x="207" y="755"/>
                    <a:pt x="207" y="755"/>
                  </a:cubicBezTo>
                  <a:cubicBezTo>
                    <a:pt x="207" y="761"/>
                    <a:pt x="207" y="761"/>
                    <a:pt x="207" y="761"/>
                  </a:cubicBezTo>
                  <a:cubicBezTo>
                    <a:pt x="207" y="764"/>
                    <a:pt x="207" y="764"/>
                    <a:pt x="207" y="764"/>
                  </a:cubicBezTo>
                  <a:cubicBezTo>
                    <a:pt x="206" y="769"/>
                    <a:pt x="206" y="769"/>
                    <a:pt x="206" y="769"/>
                  </a:cubicBezTo>
                  <a:cubicBezTo>
                    <a:pt x="206" y="774"/>
                    <a:pt x="206" y="774"/>
                    <a:pt x="206" y="774"/>
                  </a:cubicBezTo>
                  <a:cubicBezTo>
                    <a:pt x="208" y="780"/>
                    <a:pt x="208" y="780"/>
                    <a:pt x="208" y="780"/>
                  </a:cubicBezTo>
                  <a:cubicBezTo>
                    <a:pt x="208" y="786"/>
                    <a:pt x="208" y="786"/>
                    <a:pt x="208" y="786"/>
                  </a:cubicBezTo>
                  <a:cubicBezTo>
                    <a:pt x="208" y="787"/>
                    <a:pt x="208" y="787"/>
                    <a:pt x="208" y="787"/>
                  </a:cubicBezTo>
                  <a:cubicBezTo>
                    <a:pt x="207" y="791"/>
                    <a:pt x="207" y="791"/>
                    <a:pt x="207" y="791"/>
                  </a:cubicBezTo>
                  <a:cubicBezTo>
                    <a:pt x="206" y="792"/>
                    <a:pt x="206" y="792"/>
                    <a:pt x="206" y="792"/>
                  </a:cubicBezTo>
                  <a:cubicBezTo>
                    <a:pt x="202" y="802"/>
                    <a:pt x="202" y="802"/>
                    <a:pt x="202" y="802"/>
                  </a:cubicBezTo>
                  <a:cubicBezTo>
                    <a:pt x="199" y="812"/>
                    <a:pt x="199" y="812"/>
                    <a:pt x="199" y="812"/>
                  </a:cubicBezTo>
                  <a:cubicBezTo>
                    <a:pt x="198" y="820"/>
                    <a:pt x="198" y="820"/>
                    <a:pt x="198" y="820"/>
                  </a:cubicBezTo>
                  <a:cubicBezTo>
                    <a:pt x="198" y="824"/>
                    <a:pt x="198" y="824"/>
                    <a:pt x="198" y="824"/>
                  </a:cubicBezTo>
                  <a:cubicBezTo>
                    <a:pt x="198" y="825"/>
                    <a:pt x="198" y="825"/>
                    <a:pt x="198" y="825"/>
                  </a:cubicBezTo>
                  <a:cubicBezTo>
                    <a:pt x="198" y="827"/>
                    <a:pt x="198" y="827"/>
                    <a:pt x="198" y="827"/>
                  </a:cubicBezTo>
                  <a:cubicBezTo>
                    <a:pt x="197" y="832"/>
                    <a:pt x="197" y="832"/>
                    <a:pt x="197" y="832"/>
                  </a:cubicBezTo>
                  <a:cubicBezTo>
                    <a:pt x="199" y="837"/>
                    <a:pt x="199" y="837"/>
                    <a:pt x="199" y="837"/>
                  </a:cubicBezTo>
                  <a:cubicBezTo>
                    <a:pt x="209" y="863"/>
                    <a:pt x="209" y="863"/>
                    <a:pt x="209" y="863"/>
                  </a:cubicBezTo>
                  <a:cubicBezTo>
                    <a:pt x="211" y="867"/>
                    <a:pt x="211" y="867"/>
                    <a:pt x="211" y="867"/>
                  </a:cubicBezTo>
                  <a:cubicBezTo>
                    <a:pt x="219" y="876"/>
                    <a:pt x="219" y="876"/>
                    <a:pt x="219" y="876"/>
                  </a:cubicBezTo>
                  <a:cubicBezTo>
                    <a:pt x="222" y="880"/>
                    <a:pt x="222" y="880"/>
                    <a:pt x="222" y="880"/>
                  </a:cubicBezTo>
                  <a:cubicBezTo>
                    <a:pt x="223" y="883"/>
                    <a:pt x="223" y="883"/>
                    <a:pt x="223" y="883"/>
                  </a:cubicBezTo>
                  <a:cubicBezTo>
                    <a:pt x="224" y="890"/>
                    <a:pt x="224" y="890"/>
                    <a:pt x="224" y="890"/>
                  </a:cubicBezTo>
                  <a:cubicBezTo>
                    <a:pt x="224" y="891"/>
                    <a:pt x="224" y="891"/>
                    <a:pt x="224" y="891"/>
                  </a:cubicBezTo>
                  <a:cubicBezTo>
                    <a:pt x="227" y="896"/>
                    <a:pt x="227" y="896"/>
                    <a:pt x="227" y="896"/>
                  </a:cubicBezTo>
                  <a:cubicBezTo>
                    <a:pt x="228" y="899"/>
                    <a:pt x="228" y="899"/>
                    <a:pt x="228" y="899"/>
                  </a:cubicBezTo>
                  <a:cubicBezTo>
                    <a:pt x="227" y="905"/>
                    <a:pt x="227" y="905"/>
                    <a:pt x="227" y="905"/>
                  </a:cubicBezTo>
                  <a:cubicBezTo>
                    <a:pt x="225" y="910"/>
                    <a:pt x="225" y="910"/>
                    <a:pt x="225" y="910"/>
                  </a:cubicBezTo>
                  <a:cubicBezTo>
                    <a:pt x="225" y="915"/>
                    <a:pt x="225" y="915"/>
                    <a:pt x="225" y="915"/>
                  </a:cubicBezTo>
                  <a:cubicBezTo>
                    <a:pt x="228" y="922"/>
                    <a:pt x="228" y="922"/>
                    <a:pt x="228" y="922"/>
                  </a:cubicBezTo>
                  <a:cubicBezTo>
                    <a:pt x="224" y="928"/>
                    <a:pt x="224" y="928"/>
                    <a:pt x="224" y="928"/>
                  </a:cubicBezTo>
                  <a:cubicBezTo>
                    <a:pt x="224" y="937"/>
                    <a:pt x="224" y="937"/>
                    <a:pt x="224" y="937"/>
                  </a:cubicBezTo>
                  <a:cubicBezTo>
                    <a:pt x="225" y="956"/>
                    <a:pt x="225" y="956"/>
                    <a:pt x="225" y="956"/>
                  </a:cubicBezTo>
                  <a:cubicBezTo>
                    <a:pt x="225" y="958"/>
                    <a:pt x="225" y="958"/>
                    <a:pt x="225" y="958"/>
                  </a:cubicBezTo>
                  <a:cubicBezTo>
                    <a:pt x="223" y="963"/>
                    <a:pt x="223" y="963"/>
                    <a:pt x="223" y="963"/>
                  </a:cubicBezTo>
                  <a:cubicBezTo>
                    <a:pt x="222" y="965"/>
                    <a:pt x="222" y="965"/>
                    <a:pt x="222" y="965"/>
                  </a:cubicBezTo>
                  <a:cubicBezTo>
                    <a:pt x="223" y="967"/>
                    <a:pt x="223" y="967"/>
                    <a:pt x="223" y="967"/>
                  </a:cubicBezTo>
                  <a:cubicBezTo>
                    <a:pt x="225" y="972"/>
                    <a:pt x="225" y="972"/>
                    <a:pt x="225" y="972"/>
                  </a:cubicBezTo>
                  <a:cubicBezTo>
                    <a:pt x="226" y="974"/>
                    <a:pt x="226" y="974"/>
                    <a:pt x="226" y="974"/>
                  </a:cubicBezTo>
                  <a:cubicBezTo>
                    <a:pt x="226" y="983"/>
                    <a:pt x="226" y="983"/>
                    <a:pt x="226" y="983"/>
                  </a:cubicBezTo>
                  <a:cubicBezTo>
                    <a:pt x="227" y="987"/>
                    <a:pt x="227" y="987"/>
                    <a:pt x="227" y="987"/>
                  </a:cubicBezTo>
                  <a:cubicBezTo>
                    <a:pt x="230" y="989"/>
                    <a:pt x="230" y="989"/>
                    <a:pt x="230" y="989"/>
                  </a:cubicBezTo>
                  <a:cubicBezTo>
                    <a:pt x="234" y="991"/>
                    <a:pt x="234" y="991"/>
                    <a:pt x="234" y="991"/>
                  </a:cubicBezTo>
                  <a:cubicBezTo>
                    <a:pt x="241" y="998"/>
                    <a:pt x="241" y="998"/>
                    <a:pt x="241" y="998"/>
                  </a:cubicBezTo>
                  <a:cubicBezTo>
                    <a:pt x="248" y="1007"/>
                    <a:pt x="248" y="1007"/>
                    <a:pt x="248" y="1007"/>
                  </a:cubicBezTo>
                  <a:cubicBezTo>
                    <a:pt x="252" y="1018"/>
                    <a:pt x="252" y="1018"/>
                    <a:pt x="252" y="1018"/>
                  </a:cubicBezTo>
                  <a:cubicBezTo>
                    <a:pt x="254" y="1021"/>
                    <a:pt x="254" y="1021"/>
                    <a:pt x="254" y="1021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4" y="1025"/>
                    <a:pt x="254" y="1025"/>
                    <a:pt x="254" y="1025"/>
                  </a:cubicBezTo>
                  <a:cubicBezTo>
                    <a:pt x="253" y="1027"/>
                    <a:pt x="253" y="1027"/>
                    <a:pt x="253" y="1027"/>
                  </a:cubicBezTo>
                  <a:cubicBezTo>
                    <a:pt x="253" y="1028"/>
                    <a:pt x="253" y="1028"/>
                    <a:pt x="253" y="1029"/>
                  </a:cubicBezTo>
                  <a:cubicBezTo>
                    <a:pt x="253" y="1032"/>
                    <a:pt x="253" y="1032"/>
                    <a:pt x="253" y="1032"/>
                  </a:cubicBezTo>
                  <a:cubicBezTo>
                    <a:pt x="254" y="1033"/>
                    <a:pt x="254" y="1033"/>
                    <a:pt x="254" y="1033"/>
                  </a:cubicBezTo>
                  <a:cubicBezTo>
                    <a:pt x="258" y="1035"/>
                    <a:pt x="258" y="1035"/>
                    <a:pt x="258" y="1035"/>
                  </a:cubicBezTo>
                  <a:cubicBezTo>
                    <a:pt x="260" y="1036"/>
                    <a:pt x="260" y="1036"/>
                    <a:pt x="260" y="1036"/>
                  </a:cubicBezTo>
                  <a:cubicBezTo>
                    <a:pt x="261" y="1039"/>
                    <a:pt x="261" y="1039"/>
                    <a:pt x="261" y="1039"/>
                  </a:cubicBezTo>
                  <a:cubicBezTo>
                    <a:pt x="264" y="1046"/>
                    <a:pt x="264" y="1046"/>
                    <a:pt x="264" y="1046"/>
                  </a:cubicBezTo>
                  <a:cubicBezTo>
                    <a:pt x="266" y="1047"/>
                    <a:pt x="266" y="1047"/>
                    <a:pt x="266" y="1047"/>
                  </a:cubicBezTo>
                  <a:cubicBezTo>
                    <a:pt x="270" y="1053"/>
                    <a:pt x="270" y="1053"/>
                    <a:pt x="270" y="1053"/>
                  </a:cubicBezTo>
                  <a:cubicBezTo>
                    <a:pt x="272" y="1058"/>
                    <a:pt x="272" y="1058"/>
                    <a:pt x="272" y="1058"/>
                  </a:cubicBezTo>
                  <a:cubicBezTo>
                    <a:pt x="274" y="1068"/>
                    <a:pt x="274" y="1068"/>
                    <a:pt x="274" y="1068"/>
                  </a:cubicBezTo>
                  <a:cubicBezTo>
                    <a:pt x="279" y="1084"/>
                    <a:pt x="279" y="1084"/>
                    <a:pt x="279" y="1084"/>
                  </a:cubicBezTo>
                  <a:cubicBezTo>
                    <a:pt x="290" y="1093"/>
                    <a:pt x="290" y="1093"/>
                    <a:pt x="290" y="1093"/>
                  </a:cubicBezTo>
                  <a:cubicBezTo>
                    <a:pt x="291" y="1092"/>
                    <a:pt x="291" y="1092"/>
                    <a:pt x="291" y="1092"/>
                  </a:cubicBezTo>
                  <a:cubicBezTo>
                    <a:pt x="477" y="1079"/>
                    <a:pt x="663" y="1065"/>
                    <a:pt x="848" y="1047"/>
                  </a:cubicBezTo>
                  <a:cubicBezTo>
                    <a:pt x="848" y="1047"/>
                    <a:pt x="848" y="1047"/>
                    <a:pt x="848" y="1047"/>
                  </a:cubicBezTo>
                  <a:cubicBezTo>
                    <a:pt x="848" y="1048"/>
                    <a:pt x="848" y="1048"/>
                    <a:pt x="848" y="1048"/>
                  </a:cubicBezTo>
                  <a:cubicBezTo>
                    <a:pt x="848" y="1050"/>
                    <a:pt x="848" y="1050"/>
                    <a:pt x="848" y="1050"/>
                  </a:cubicBezTo>
                  <a:cubicBezTo>
                    <a:pt x="848" y="1052"/>
                    <a:pt x="848" y="1052"/>
                    <a:pt x="848" y="1052"/>
                  </a:cubicBezTo>
                  <a:cubicBezTo>
                    <a:pt x="847" y="1053"/>
                    <a:pt x="847" y="1053"/>
                    <a:pt x="847" y="1053"/>
                  </a:cubicBezTo>
                  <a:cubicBezTo>
                    <a:pt x="847" y="1054"/>
                    <a:pt x="847" y="1054"/>
                    <a:pt x="847" y="1054"/>
                  </a:cubicBezTo>
                  <a:cubicBezTo>
                    <a:pt x="848" y="1054"/>
                    <a:pt x="848" y="1054"/>
                    <a:pt x="848" y="1054"/>
                  </a:cubicBezTo>
                  <a:cubicBezTo>
                    <a:pt x="849" y="1056"/>
                    <a:pt x="849" y="1056"/>
                    <a:pt x="849" y="1056"/>
                  </a:cubicBezTo>
                  <a:cubicBezTo>
                    <a:pt x="855" y="1062"/>
                    <a:pt x="855" y="1062"/>
                    <a:pt x="855" y="1062"/>
                  </a:cubicBezTo>
                  <a:cubicBezTo>
                    <a:pt x="856" y="1063"/>
                    <a:pt x="856" y="1063"/>
                    <a:pt x="856" y="1063"/>
                  </a:cubicBezTo>
                  <a:cubicBezTo>
                    <a:pt x="858" y="1065"/>
                    <a:pt x="858" y="1065"/>
                    <a:pt x="858" y="1065"/>
                  </a:cubicBezTo>
                  <a:cubicBezTo>
                    <a:pt x="858" y="1066"/>
                    <a:pt x="858" y="1066"/>
                    <a:pt x="858" y="1066"/>
                  </a:cubicBezTo>
                  <a:cubicBezTo>
                    <a:pt x="859" y="1067"/>
                    <a:pt x="859" y="1067"/>
                    <a:pt x="859" y="1067"/>
                  </a:cubicBezTo>
                  <a:cubicBezTo>
                    <a:pt x="859" y="1069"/>
                    <a:pt x="859" y="1069"/>
                    <a:pt x="859" y="1069"/>
                  </a:cubicBezTo>
                  <a:cubicBezTo>
                    <a:pt x="859" y="1070"/>
                    <a:pt x="859" y="1070"/>
                    <a:pt x="859" y="1070"/>
                  </a:cubicBezTo>
                  <a:cubicBezTo>
                    <a:pt x="858" y="1074"/>
                    <a:pt x="858" y="1074"/>
                    <a:pt x="858" y="1074"/>
                  </a:cubicBezTo>
                  <a:cubicBezTo>
                    <a:pt x="858" y="1077"/>
                    <a:pt x="858" y="1077"/>
                    <a:pt x="858" y="1077"/>
                  </a:cubicBezTo>
                  <a:cubicBezTo>
                    <a:pt x="858" y="1078"/>
                    <a:pt x="858" y="1078"/>
                    <a:pt x="858" y="1078"/>
                  </a:cubicBezTo>
                  <a:cubicBezTo>
                    <a:pt x="858" y="1079"/>
                    <a:pt x="858" y="1079"/>
                    <a:pt x="858" y="1079"/>
                  </a:cubicBezTo>
                  <a:cubicBezTo>
                    <a:pt x="859" y="1081"/>
                    <a:pt x="859" y="1081"/>
                    <a:pt x="859" y="1081"/>
                  </a:cubicBezTo>
                  <a:cubicBezTo>
                    <a:pt x="864" y="1090"/>
                    <a:pt x="864" y="1090"/>
                    <a:pt x="864" y="1090"/>
                  </a:cubicBezTo>
                  <a:cubicBezTo>
                    <a:pt x="865" y="1092"/>
                    <a:pt x="865" y="1092"/>
                    <a:pt x="865" y="1092"/>
                  </a:cubicBezTo>
                  <a:cubicBezTo>
                    <a:pt x="866" y="1092"/>
                    <a:pt x="866" y="1092"/>
                    <a:pt x="866" y="1092"/>
                  </a:cubicBezTo>
                  <a:cubicBezTo>
                    <a:pt x="868" y="1093"/>
                    <a:pt x="868" y="1093"/>
                    <a:pt x="868" y="1093"/>
                  </a:cubicBezTo>
                  <a:cubicBezTo>
                    <a:pt x="869" y="1093"/>
                    <a:pt x="869" y="1093"/>
                    <a:pt x="869" y="1093"/>
                  </a:cubicBezTo>
                  <a:cubicBezTo>
                    <a:pt x="871" y="1093"/>
                    <a:pt x="871" y="1093"/>
                    <a:pt x="871" y="1093"/>
                  </a:cubicBezTo>
                  <a:cubicBezTo>
                    <a:pt x="881" y="1090"/>
                    <a:pt x="881" y="1090"/>
                    <a:pt x="881" y="1090"/>
                  </a:cubicBezTo>
                  <a:cubicBezTo>
                    <a:pt x="882" y="1090"/>
                    <a:pt x="882" y="1090"/>
                    <a:pt x="882" y="1090"/>
                  </a:cubicBezTo>
                  <a:cubicBezTo>
                    <a:pt x="886" y="1091"/>
                    <a:pt x="886" y="1091"/>
                    <a:pt x="886" y="1091"/>
                  </a:cubicBezTo>
                  <a:cubicBezTo>
                    <a:pt x="887" y="1091"/>
                    <a:pt x="887" y="1091"/>
                    <a:pt x="887" y="1091"/>
                  </a:cubicBezTo>
                  <a:cubicBezTo>
                    <a:pt x="888" y="1091"/>
                    <a:pt x="888" y="1091"/>
                    <a:pt x="888" y="1091"/>
                  </a:cubicBezTo>
                  <a:cubicBezTo>
                    <a:pt x="894" y="1088"/>
                    <a:pt x="894" y="1088"/>
                    <a:pt x="894" y="1088"/>
                  </a:cubicBezTo>
                  <a:cubicBezTo>
                    <a:pt x="895" y="1087"/>
                    <a:pt x="895" y="1087"/>
                    <a:pt x="895" y="1087"/>
                  </a:cubicBezTo>
                  <a:cubicBezTo>
                    <a:pt x="895" y="1086"/>
                    <a:pt x="895" y="1086"/>
                    <a:pt x="895" y="1086"/>
                  </a:cubicBezTo>
                  <a:cubicBezTo>
                    <a:pt x="896" y="1084"/>
                    <a:pt x="896" y="1084"/>
                    <a:pt x="896" y="1084"/>
                  </a:cubicBezTo>
                  <a:cubicBezTo>
                    <a:pt x="895" y="1083"/>
                    <a:pt x="895" y="1083"/>
                    <a:pt x="895" y="1083"/>
                  </a:cubicBezTo>
                  <a:cubicBezTo>
                    <a:pt x="894" y="1076"/>
                    <a:pt x="894" y="1076"/>
                    <a:pt x="894" y="1076"/>
                  </a:cubicBezTo>
                  <a:cubicBezTo>
                    <a:pt x="894" y="1074"/>
                    <a:pt x="894" y="1074"/>
                    <a:pt x="894" y="1074"/>
                  </a:cubicBezTo>
                  <a:cubicBezTo>
                    <a:pt x="894" y="1071"/>
                    <a:pt x="894" y="1071"/>
                    <a:pt x="894" y="1071"/>
                  </a:cubicBezTo>
                  <a:cubicBezTo>
                    <a:pt x="895" y="1055"/>
                    <a:pt x="895" y="1055"/>
                    <a:pt x="895" y="1055"/>
                  </a:cubicBezTo>
                  <a:cubicBezTo>
                    <a:pt x="896" y="1039"/>
                    <a:pt x="896" y="1039"/>
                    <a:pt x="896" y="1039"/>
                  </a:cubicBezTo>
                  <a:cubicBezTo>
                    <a:pt x="895" y="1036"/>
                    <a:pt x="895" y="1036"/>
                    <a:pt x="895" y="1036"/>
                  </a:cubicBezTo>
                  <a:cubicBezTo>
                    <a:pt x="895" y="1034"/>
                    <a:pt x="895" y="1034"/>
                    <a:pt x="895" y="1034"/>
                  </a:cubicBezTo>
                  <a:cubicBezTo>
                    <a:pt x="894" y="1033"/>
                    <a:pt x="894" y="1033"/>
                    <a:pt x="894" y="1033"/>
                  </a:cubicBezTo>
                  <a:cubicBezTo>
                    <a:pt x="893" y="1031"/>
                    <a:pt x="893" y="1031"/>
                    <a:pt x="893" y="1031"/>
                  </a:cubicBezTo>
                  <a:cubicBezTo>
                    <a:pt x="888" y="1026"/>
                    <a:pt x="888" y="1026"/>
                    <a:pt x="888" y="1026"/>
                  </a:cubicBezTo>
                  <a:cubicBezTo>
                    <a:pt x="887" y="1024"/>
                    <a:pt x="887" y="1024"/>
                    <a:pt x="887" y="1024"/>
                  </a:cubicBezTo>
                  <a:cubicBezTo>
                    <a:pt x="886" y="1022"/>
                    <a:pt x="886" y="1022"/>
                    <a:pt x="886" y="1022"/>
                  </a:cubicBezTo>
                  <a:cubicBezTo>
                    <a:pt x="885" y="1020"/>
                    <a:pt x="885" y="1020"/>
                    <a:pt x="885" y="1020"/>
                  </a:cubicBezTo>
                  <a:cubicBezTo>
                    <a:pt x="884" y="1017"/>
                    <a:pt x="884" y="1017"/>
                    <a:pt x="884" y="1017"/>
                  </a:cubicBezTo>
                  <a:cubicBezTo>
                    <a:pt x="884" y="1016"/>
                    <a:pt x="884" y="1016"/>
                    <a:pt x="884" y="1016"/>
                  </a:cubicBezTo>
                  <a:cubicBezTo>
                    <a:pt x="885" y="1010"/>
                    <a:pt x="885" y="1010"/>
                    <a:pt x="885" y="1010"/>
                  </a:cubicBezTo>
                  <a:cubicBezTo>
                    <a:pt x="885" y="1008"/>
                    <a:pt x="885" y="1008"/>
                    <a:pt x="885" y="1008"/>
                  </a:cubicBezTo>
                  <a:cubicBezTo>
                    <a:pt x="884" y="1007"/>
                    <a:pt x="884" y="1007"/>
                    <a:pt x="884" y="1007"/>
                  </a:cubicBezTo>
                  <a:cubicBezTo>
                    <a:pt x="883" y="1001"/>
                    <a:pt x="883" y="1001"/>
                    <a:pt x="883" y="1001"/>
                  </a:cubicBezTo>
                  <a:cubicBezTo>
                    <a:pt x="883" y="999"/>
                    <a:pt x="883" y="999"/>
                    <a:pt x="883" y="999"/>
                  </a:cubicBezTo>
                  <a:cubicBezTo>
                    <a:pt x="883" y="998"/>
                    <a:pt x="883" y="998"/>
                    <a:pt x="883" y="998"/>
                  </a:cubicBezTo>
                  <a:cubicBezTo>
                    <a:pt x="883" y="996"/>
                    <a:pt x="883" y="996"/>
                    <a:pt x="883" y="996"/>
                  </a:cubicBezTo>
                  <a:cubicBezTo>
                    <a:pt x="883" y="995"/>
                    <a:pt x="883" y="995"/>
                    <a:pt x="883" y="995"/>
                  </a:cubicBezTo>
                  <a:cubicBezTo>
                    <a:pt x="885" y="993"/>
                    <a:pt x="885" y="993"/>
                    <a:pt x="885" y="993"/>
                  </a:cubicBezTo>
                  <a:cubicBezTo>
                    <a:pt x="886" y="991"/>
                    <a:pt x="886" y="991"/>
                    <a:pt x="886" y="991"/>
                  </a:cubicBezTo>
                  <a:cubicBezTo>
                    <a:pt x="886" y="990"/>
                    <a:pt x="886" y="990"/>
                    <a:pt x="886" y="990"/>
                  </a:cubicBezTo>
                  <a:cubicBezTo>
                    <a:pt x="886" y="987"/>
                    <a:pt x="886" y="987"/>
                    <a:pt x="886" y="987"/>
                  </a:cubicBezTo>
                  <a:cubicBezTo>
                    <a:pt x="887" y="986"/>
                    <a:pt x="887" y="986"/>
                    <a:pt x="887" y="986"/>
                  </a:cubicBezTo>
                  <a:cubicBezTo>
                    <a:pt x="888" y="986"/>
                    <a:pt x="888" y="986"/>
                    <a:pt x="888" y="986"/>
                  </a:cubicBezTo>
                  <a:cubicBezTo>
                    <a:pt x="890" y="986"/>
                    <a:pt x="890" y="986"/>
                    <a:pt x="890" y="986"/>
                  </a:cubicBezTo>
                  <a:cubicBezTo>
                    <a:pt x="892" y="986"/>
                    <a:pt x="892" y="986"/>
                    <a:pt x="892" y="986"/>
                  </a:cubicBezTo>
                  <a:cubicBezTo>
                    <a:pt x="893" y="985"/>
                    <a:pt x="893" y="985"/>
                    <a:pt x="893" y="985"/>
                  </a:cubicBezTo>
                  <a:cubicBezTo>
                    <a:pt x="894" y="985"/>
                    <a:pt x="894" y="985"/>
                    <a:pt x="894" y="985"/>
                  </a:cubicBezTo>
                  <a:cubicBezTo>
                    <a:pt x="895" y="983"/>
                    <a:pt x="895" y="983"/>
                    <a:pt x="895" y="983"/>
                  </a:cubicBezTo>
                  <a:cubicBezTo>
                    <a:pt x="895" y="982"/>
                    <a:pt x="895" y="982"/>
                    <a:pt x="895" y="982"/>
                  </a:cubicBezTo>
                  <a:cubicBezTo>
                    <a:pt x="895" y="980"/>
                    <a:pt x="895" y="980"/>
                    <a:pt x="895" y="980"/>
                  </a:cubicBezTo>
                  <a:cubicBezTo>
                    <a:pt x="895" y="980"/>
                    <a:pt x="895" y="980"/>
                    <a:pt x="895" y="980"/>
                  </a:cubicBezTo>
                  <a:cubicBezTo>
                    <a:pt x="895" y="978"/>
                    <a:pt x="895" y="978"/>
                    <a:pt x="895" y="978"/>
                  </a:cubicBezTo>
                  <a:cubicBezTo>
                    <a:pt x="895" y="977"/>
                    <a:pt x="895" y="977"/>
                    <a:pt x="895" y="977"/>
                  </a:cubicBezTo>
                  <a:cubicBezTo>
                    <a:pt x="896" y="976"/>
                    <a:pt x="896" y="976"/>
                    <a:pt x="896" y="976"/>
                  </a:cubicBezTo>
                  <a:cubicBezTo>
                    <a:pt x="898" y="975"/>
                    <a:pt x="898" y="975"/>
                    <a:pt x="898" y="975"/>
                  </a:cubicBezTo>
                  <a:cubicBezTo>
                    <a:pt x="899" y="975"/>
                    <a:pt x="899" y="975"/>
                    <a:pt x="899" y="975"/>
                  </a:cubicBezTo>
                  <a:cubicBezTo>
                    <a:pt x="902" y="975"/>
                    <a:pt x="902" y="975"/>
                    <a:pt x="902" y="975"/>
                  </a:cubicBezTo>
                  <a:cubicBezTo>
                    <a:pt x="903" y="974"/>
                    <a:pt x="903" y="974"/>
                    <a:pt x="903" y="974"/>
                  </a:cubicBezTo>
                  <a:cubicBezTo>
                    <a:pt x="905" y="974"/>
                    <a:pt x="905" y="974"/>
                    <a:pt x="905" y="974"/>
                  </a:cubicBezTo>
                  <a:cubicBezTo>
                    <a:pt x="907" y="974"/>
                    <a:pt x="907" y="974"/>
                    <a:pt x="907" y="974"/>
                  </a:cubicBezTo>
                  <a:cubicBezTo>
                    <a:pt x="910" y="976"/>
                    <a:pt x="910" y="976"/>
                    <a:pt x="910" y="976"/>
                  </a:cubicBezTo>
                  <a:cubicBezTo>
                    <a:pt x="912" y="977"/>
                    <a:pt x="912" y="977"/>
                    <a:pt x="912" y="977"/>
                  </a:cubicBezTo>
                  <a:cubicBezTo>
                    <a:pt x="915" y="978"/>
                    <a:pt x="915" y="978"/>
                    <a:pt x="915" y="978"/>
                  </a:cubicBezTo>
                  <a:cubicBezTo>
                    <a:pt x="936" y="983"/>
                    <a:pt x="936" y="983"/>
                    <a:pt x="936" y="983"/>
                  </a:cubicBezTo>
                  <a:cubicBezTo>
                    <a:pt x="937" y="982"/>
                    <a:pt x="937" y="982"/>
                    <a:pt x="937" y="982"/>
                  </a:cubicBezTo>
                  <a:cubicBezTo>
                    <a:pt x="939" y="982"/>
                    <a:pt x="939" y="982"/>
                    <a:pt x="939" y="982"/>
                  </a:cubicBezTo>
                  <a:cubicBezTo>
                    <a:pt x="942" y="982"/>
                    <a:pt x="942" y="982"/>
                    <a:pt x="942" y="982"/>
                  </a:cubicBezTo>
                  <a:cubicBezTo>
                    <a:pt x="945" y="983"/>
                    <a:pt x="945" y="983"/>
                    <a:pt x="945" y="983"/>
                  </a:cubicBezTo>
                  <a:cubicBezTo>
                    <a:pt x="946" y="984"/>
                    <a:pt x="946" y="984"/>
                    <a:pt x="946" y="984"/>
                  </a:cubicBezTo>
                  <a:cubicBezTo>
                    <a:pt x="949" y="985"/>
                    <a:pt x="949" y="985"/>
                    <a:pt x="949" y="985"/>
                  </a:cubicBezTo>
                  <a:cubicBezTo>
                    <a:pt x="952" y="986"/>
                    <a:pt x="952" y="986"/>
                    <a:pt x="952" y="986"/>
                  </a:cubicBezTo>
                  <a:cubicBezTo>
                    <a:pt x="963" y="988"/>
                    <a:pt x="963" y="988"/>
                    <a:pt x="963" y="988"/>
                  </a:cubicBezTo>
                  <a:cubicBezTo>
                    <a:pt x="965" y="987"/>
                    <a:pt x="965" y="987"/>
                    <a:pt x="965" y="987"/>
                  </a:cubicBezTo>
                  <a:cubicBezTo>
                    <a:pt x="967" y="987"/>
                    <a:pt x="967" y="987"/>
                    <a:pt x="967" y="987"/>
                  </a:cubicBezTo>
                  <a:cubicBezTo>
                    <a:pt x="968" y="986"/>
                    <a:pt x="968" y="986"/>
                    <a:pt x="968" y="986"/>
                  </a:cubicBezTo>
                  <a:cubicBezTo>
                    <a:pt x="972" y="988"/>
                    <a:pt x="972" y="988"/>
                    <a:pt x="972" y="988"/>
                  </a:cubicBezTo>
                  <a:cubicBezTo>
                    <a:pt x="974" y="988"/>
                    <a:pt x="974" y="988"/>
                    <a:pt x="974" y="988"/>
                  </a:cubicBezTo>
                  <a:cubicBezTo>
                    <a:pt x="983" y="989"/>
                    <a:pt x="983" y="989"/>
                    <a:pt x="983" y="989"/>
                  </a:cubicBezTo>
                  <a:cubicBezTo>
                    <a:pt x="985" y="989"/>
                    <a:pt x="985" y="989"/>
                    <a:pt x="985" y="989"/>
                  </a:cubicBezTo>
                  <a:cubicBezTo>
                    <a:pt x="991" y="985"/>
                    <a:pt x="991" y="985"/>
                    <a:pt x="991" y="985"/>
                  </a:cubicBezTo>
                  <a:cubicBezTo>
                    <a:pt x="995" y="986"/>
                    <a:pt x="995" y="986"/>
                    <a:pt x="995" y="986"/>
                  </a:cubicBezTo>
                  <a:cubicBezTo>
                    <a:pt x="997" y="986"/>
                    <a:pt x="997" y="986"/>
                    <a:pt x="997" y="986"/>
                  </a:cubicBezTo>
                  <a:cubicBezTo>
                    <a:pt x="997" y="986"/>
                    <a:pt x="997" y="986"/>
                    <a:pt x="997" y="986"/>
                  </a:cubicBezTo>
                  <a:cubicBezTo>
                    <a:pt x="996" y="983"/>
                    <a:pt x="996" y="983"/>
                    <a:pt x="996" y="983"/>
                  </a:cubicBezTo>
                  <a:cubicBezTo>
                    <a:pt x="996" y="977"/>
                    <a:pt x="996" y="977"/>
                    <a:pt x="996" y="977"/>
                  </a:cubicBezTo>
                  <a:cubicBezTo>
                    <a:pt x="996" y="971"/>
                    <a:pt x="996" y="971"/>
                    <a:pt x="996" y="971"/>
                  </a:cubicBezTo>
                  <a:cubicBezTo>
                    <a:pt x="994" y="968"/>
                    <a:pt x="994" y="968"/>
                    <a:pt x="994" y="968"/>
                  </a:cubicBezTo>
                  <a:cubicBezTo>
                    <a:pt x="991" y="966"/>
                    <a:pt x="991" y="966"/>
                    <a:pt x="991" y="966"/>
                  </a:cubicBezTo>
                  <a:cubicBezTo>
                    <a:pt x="990" y="964"/>
                    <a:pt x="990" y="964"/>
                    <a:pt x="990" y="964"/>
                  </a:cubicBezTo>
                  <a:cubicBezTo>
                    <a:pt x="989" y="960"/>
                    <a:pt x="989" y="960"/>
                    <a:pt x="989" y="960"/>
                  </a:cubicBezTo>
                  <a:cubicBezTo>
                    <a:pt x="989" y="957"/>
                    <a:pt x="989" y="957"/>
                    <a:pt x="989" y="957"/>
                  </a:cubicBezTo>
                  <a:cubicBezTo>
                    <a:pt x="987" y="955"/>
                    <a:pt x="987" y="955"/>
                    <a:pt x="987" y="955"/>
                  </a:cubicBezTo>
                  <a:cubicBezTo>
                    <a:pt x="984" y="954"/>
                    <a:pt x="984" y="954"/>
                    <a:pt x="984" y="954"/>
                  </a:cubicBezTo>
                  <a:cubicBezTo>
                    <a:pt x="984" y="953"/>
                    <a:pt x="984" y="953"/>
                    <a:pt x="984" y="953"/>
                  </a:cubicBezTo>
                  <a:cubicBezTo>
                    <a:pt x="986" y="952"/>
                    <a:pt x="986" y="952"/>
                    <a:pt x="986" y="952"/>
                  </a:cubicBezTo>
                  <a:cubicBezTo>
                    <a:pt x="988" y="952"/>
                    <a:pt x="988" y="952"/>
                    <a:pt x="988" y="952"/>
                  </a:cubicBezTo>
                  <a:cubicBezTo>
                    <a:pt x="991" y="952"/>
                    <a:pt x="991" y="952"/>
                    <a:pt x="991" y="952"/>
                  </a:cubicBezTo>
                  <a:cubicBezTo>
                    <a:pt x="993" y="953"/>
                    <a:pt x="993" y="953"/>
                    <a:pt x="993" y="953"/>
                  </a:cubicBezTo>
                  <a:cubicBezTo>
                    <a:pt x="992" y="950"/>
                    <a:pt x="992" y="950"/>
                    <a:pt x="992" y="950"/>
                  </a:cubicBezTo>
                  <a:cubicBezTo>
                    <a:pt x="991" y="949"/>
                    <a:pt x="991" y="949"/>
                    <a:pt x="991" y="949"/>
                  </a:cubicBezTo>
                  <a:cubicBezTo>
                    <a:pt x="990" y="947"/>
                    <a:pt x="990" y="947"/>
                    <a:pt x="990" y="947"/>
                  </a:cubicBezTo>
                  <a:cubicBezTo>
                    <a:pt x="989" y="945"/>
                    <a:pt x="989" y="945"/>
                    <a:pt x="989" y="945"/>
                  </a:cubicBezTo>
                  <a:cubicBezTo>
                    <a:pt x="989" y="944"/>
                    <a:pt x="989" y="944"/>
                    <a:pt x="989" y="944"/>
                  </a:cubicBezTo>
                  <a:cubicBezTo>
                    <a:pt x="989" y="940"/>
                    <a:pt x="989" y="940"/>
                    <a:pt x="989" y="940"/>
                  </a:cubicBezTo>
                  <a:cubicBezTo>
                    <a:pt x="989" y="939"/>
                    <a:pt x="989" y="939"/>
                    <a:pt x="989" y="939"/>
                  </a:cubicBezTo>
                  <a:cubicBezTo>
                    <a:pt x="990" y="936"/>
                    <a:pt x="990" y="936"/>
                    <a:pt x="990" y="936"/>
                  </a:cubicBezTo>
                  <a:cubicBezTo>
                    <a:pt x="995" y="927"/>
                    <a:pt x="995" y="927"/>
                    <a:pt x="995" y="927"/>
                  </a:cubicBezTo>
                  <a:cubicBezTo>
                    <a:pt x="997" y="923"/>
                    <a:pt x="997" y="923"/>
                    <a:pt x="997" y="923"/>
                  </a:cubicBezTo>
                  <a:cubicBezTo>
                    <a:pt x="994" y="923"/>
                    <a:pt x="994" y="923"/>
                    <a:pt x="994" y="923"/>
                  </a:cubicBezTo>
                  <a:cubicBezTo>
                    <a:pt x="986" y="924"/>
                    <a:pt x="986" y="924"/>
                    <a:pt x="986" y="924"/>
                  </a:cubicBezTo>
                  <a:cubicBezTo>
                    <a:pt x="982" y="923"/>
                    <a:pt x="982" y="923"/>
                    <a:pt x="982" y="923"/>
                  </a:cubicBezTo>
                  <a:cubicBezTo>
                    <a:pt x="981" y="921"/>
                    <a:pt x="981" y="921"/>
                    <a:pt x="981" y="921"/>
                  </a:cubicBezTo>
                  <a:cubicBezTo>
                    <a:pt x="991" y="917"/>
                    <a:pt x="991" y="917"/>
                    <a:pt x="991" y="917"/>
                  </a:cubicBezTo>
                  <a:cubicBezTo>
                    <a:pt x="994" y="914"/>
                    <a:pt x="994" y="914"/>
                    <a:pt x="994" y="914"/>
                  </a:cubicBezTo>
                  <a:cubicBezTo>
                    <a:pt x="994" y="909"/>
                    <a:pt x="994" y="909"/>
                    <a:pt x="994" y="909"/>
                  </a:cubicBezTo>
                  <a:cubicBezTo>
                    <a:pt x="992" y="905"/>
                    <a:pt x="992" y="905"/>
                    <a:pt x="992" y="905"/>
                  </a:cubicBezTo>
                  <a:cubicBezTo>
                    <a:pt x="982" y="898"/>
                    <a:pt x="982" y="898"/>
                    <a:pt x="982" y="898"/>
                  </a:cubicBezTo>
                  <a:cubicBezTo>
                    <a:pt x="978" y="894"/>
                    <a:pt x="978" y="894"/>
                    <a:pt x="978" y="894"/>
                  </a:cubicBezTo>
                  <a:cubicBezTo>
                    <a:pt x="984" y="895"/>
                    <a:pt x="984" y="895"/>
                    <a:pt x="984" y="895"/>
                  </a:cubicBezTo>
                  <a:cubicBezTo>
                    <a:pt x="990" y="899"/>
                    <a:pt x="990" y="899"/>
                    <a:pt x="990" y="899"/>
                  </a:cubicBezTo>
                  <a:cubicBezTo>
                    <a:pt x="995" y="903"/>
                    <a:pt x="995" y="903"/>
                    <a:pt x="995" y="903"/>
                  </a:cubicBezTo>
                  <a:cubicBezTo>
                    <a:pt x="998" y="908"/>
                    <a:pt x="998" y="908"/>
                    <a:pt x="998" y="908"/>
                  </a:cubicBezTo>
                  <a:cubicBezTo>
                    <a:pt x="1000" y="908"/>
                    <a:pt x="1000" y="908"/>
                    <a:pt x="1000" y="908"/>
                  </a:cubicBezTo>
                  <a:cubicBezTo>
                    <a:pt x="1001" y="890"/>
                    <a:pt x="1001" y="890"/>
                    <a:pt x="1001" y="890"/>
                  </a:cubicBezTo>
                  <a:cubicBezTo>
                    <a:pt x="1000" y="884"/>
                    <a:pt x="1000" y="884"/>
                    <a:pt x="1000" y="884"/>
                  </a:cubicBezTo>
                  <a:cubicBezTo>
                    <a:pt x="996" y="888"/>
                    <a:pt x="996" y="888"/>
                    <a:pt x="996" y="888"/>
                  </a:cubicBezTo>
                  <a:cubicBezTo>
                    <a:pt x="995" y="891"/>
                    <a:pt x="995" y="891"/>
                    <a:pt x="995" y="891"/>
                  </a:cubicBezTo>
                  <a:cubicBezTo>
                    <a:pt x="996" y="896"/>
                    <a:pt x="996" y="896"/>
                    <a:pt x="996" y="896"/>
                  </a:cubicBezTo>
                  <a:cubicBezTo>
                    <a:pt x="994" y="895"/>
                    <a:pt x="994" y="895"/>
                    <a:pt x="994" y="895"/>
                  </a:cubicBezTo>
                  <a:cubicBezTo>
                    <a:pt x="988" y="890"/>
                    <a:pt x="988" y="890"/>
                    <a:pt x="988" y="890"/>
                  </a:cubicBezTo>
                  <a:cubicBezTo>
                    <a:pt x="982" y="889"/>
                    <a:pt x="982" y="889"/>
                    <a:pt x="982" y="889"/>
                  </a:cubicBezTo>
                  <a:cubicBezTo>
                    <a:pt x="981" y="886"/>
                    <a:pt x="981" y="886"/>
                    <a:pt x="981" y="886"/>
                  </a:cubicBezTo>
                  <a:cubicBezTo>
                    <a:pt x="982" y="884"/>
                    <a:pt x="982" y="884"/>
                    <a:pt x="982" y="884"/>
                  </a:cubicBezTo>
                  <a:cubicBezTo>
                    <a:pt x="990" y="886"/>
                    <a:pt x="990" y="886"/>
                    <a:pt x="990" y="886"/>
                  </a:cubicBezTo>
                  <a:cubicBezTo>
                    <a:pt x="991" y="883"/>
                    <a:pt x="991" y="883"/>
                    <a:pt x="991" y="883"/>
                  </a:cubicBezTo>
                  <a:cubicBezTo>
                    <a:pt x="989" y="878"/>
                    <a:pt x="989" y="878"/>
                    <a:pt x="989" y="878"/>
                  </a:cubicBezTo>
                  <a:cubicBezTo>
                    <a:pt x="986" y="869"/>
                    <a:pt x="986" y="869"/>
                    <a:pt x="986" y="869"/>
                  </a:cubicBezTo>
                  <a:cubicBezTo>
                    <a:pt x="986" y="865"/>
                    <a:pt x="986" y="865"/>
                    <a:pt x="986" y="865"/>
                  </a:cubicBezTo>
                  <a:cubicBezTo>
                    <a:pt x="988" y="862"/>
                    <a:pt x="988" y="862"/>
                    <a:pt x="988" y="862"/>
                  </a:cubicBezTo>
                  <a:cubicBezTo>
                    <a:pt x="992" y="860"/>
                    <a:pt x="992" y="860"/>
                    <a:pt x="992" y="860"/>
                  </a:cubicBezTo>
                  <a:cubicBezTo>
                    <a:pt x="994" y="863"/>
                    <a:pt x="994" y="863"/>
                    <a:pt x="994" y="863"/>
                  </a:cubicBezTo>
                  <a:cubicBezTo>
                    <a:pt x="995" y="875"/>
                    <a:pt x="995" y="875"/>
                    <a:pt x="995" y="875"/>
                  </a:cubicBezTo>
                  <a:cubicBezTo>
                    <a:pt x="996" y="877"/>
                    <a:pt x="996" y="877"/>
                    <a:pt x="996" y="877"/>
                  </a:cubicBezTo>
                  <a:cubicBezTo>
                    <a:pt x="998" y="878"/>
                    <a:pt x="998" y="878"/>
                    <a:pt x="998" y="878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6" y="874"/>
                    <a:pt x="1006" y="874"/>
                    <a:pt x="1006" y="874"/>
                  </a:cubicBezTo>
                  <a:cubicBezTo>
                    <a:pt x="1010" y="867"/>
                    <a:pt x="1010" y="867"/>
                    <a:pt x="1010" y="867"/>
                  </a:cubicBezTo>
                  <a:cubicBezTo>
                    <a:pt x="1015" y="854"/>
                    <a:pt x="1015" y="854"/>
                    <a:pt x="1015" y="854"/>
                  </a:cubicBezTo>
                  <a:cubicBezTo>
                    <a:pt x="1020" y="855"/>
                    <a:pt x="1020" y="855"/>
                    <a:pt x="1020" y="855"/>
                  </a:cubicBezTo>
                  <a:cubicBezTo>
                    <a:pt x="1022" y="851"/>
                    <a:pt x="1022" y="851"/>
                    <a:pt x="1022" y="851"/>
                  </a:cubicBezTo>
                  <a:cubicBezTo>
                    <a:pt x="1023" y="846"/>
                    <a:pt x="1023" y="846"/>
                    <a:pt x="1023" y="846"/>
                  </a:cubicBezTo>
                  <a:cubicBezTo>
                    <a:pt x="1021" y="842"/>
                    <a:pt x="1021" y="842"/>
                    <a:pt x="1021" y="842"/>
                  </a:cubicBezTo>
                  <a:cubicBezTo>
                    <a:pt x="1018" y="839"/>
                    <a:pt x="1018" y="839"/>
                    <a:pt x="1018" y="839"/>
                  </a:cubicBezTo>
                  <a:cubicBezTo>
                    <a:pt x="1008" y="834"/>
                    <a:pt x="1008" y="834"/>
                    <a:pt x="1008" y="834"/>
                  </a:cubicBezTo>
                  <a:cubicBezTo>
                    <a:pt x="1004" y="833"/>
                    <a:pt x="1004" y="833"/>
                    <a:pt x="1004" y="833"/>
                  </a:cubicBezTo>
                  <a:cubicBezTo>
                    <a:pt x="996" y="834"/>
                    <a:pt x="996" y="834"/>
                    <a:pt x="996" y="834"/>
                  </a:cubicBezTo>
                  <a:cubicBezTo>
                    <a:pt x="987" y="833"/>
                    <a:pt x="987" y="833"/>
                    <a:pt x="987" y="833"/>
                  </a:cubicBezTo>
                  <a:cubicBezTo>
                    <a:pt x="978" y="831"/>
                    <a:pt x="978" y="831"/>
                    <a:pt x="978" y="831"/>
                  </a:cubicBezTo>
                  <a:cubicBezTo>
                    <a:pt x="971" y="827"/>
                    <a:pt x="971" y="827"/>
                    <a:pt x="971" y="827"/>
                  </a:cubicBezTo>
                  <a:cubicBezTo>
                    <a:pt x="974" y="825"/>
                    <a:pt x="974" y="825"/>
                    <a:pt x="974" y="825"/>
                  </a:cubicBezTo>
                  <a:cubicBezTo>
                    <a:pt x="976" y="825"/>
                    <a:pt x="976" y="825"/>
                    <a:pt x="976" y="825"/>
                  </a:cubicBezTo>
                  <a:cubicBezTo>
                    <a:pt x="980" y="827"/>
                    <a:pt x="980" y="827"/>
                    <a:pt x="980" y="827"/>
                  </a:cubicBezTo>
                  <a:cubicBezTo>
                    <a:pt x="985" y="828"/>
                    <a:pt x="985" y="828"/>
                    <a:pt x="985" y="828"/>
                  </a:cubicBezTo>
                  <a:cubicBezTo>
                    <a:pt x="1005" y="828"/>
                    <a:pt x="1005" y="828"/>
                    <a:pt x="1005" y="828"/>
                  </a:cubicBezTo>
                  <a:cubicBezTo>
                    <a:pt x="1007" y="826"/>
                    <a:pt x="1007" y="826"/>
                    <a:pt x="1007" y="826"/>
                  </a:cubicBezTo>
                  <a:cubicBezTo>
                    <a:pt x="1004" y="822"/>
                    <a:pt x="1004" y="822"/>
                    <a:pt x="1004" y="822"/>
                  </a:cubicBezTo>
                  <a:cubicBezTo>
                    <a:pt x="1001" y="818"/>
                    <a:pt x="999" y="815"/>
                    <a:pt x="996" y="811"/>
                  </a:cubicBezTo>
                  <a:cubicBezTo>
                    <a:pt x="995" y="806"/>
                    <a:pt x="995" y="806"/>
                    <a:pt x="995" y="806"/>
                  </a:cubicBezTo>
                  <a:cubicBezTo>
                    <a:pt x="1001" y="797"/>
                    <a:pt x="1001" y="797"/>
                    <a:pt x="1001" y="797"/>
                  </a:cubicBezTo>
                  <a:cubicBezTo>
                    <a:pt x="1001" y="793"/>
                    <a:pt x="1001" y="793"/>
                    <a:pt x="1001" y="793"/>
                  </a:cubicBezTo>
                  <a:cubicBezTo>
                    <a:pt x="1001" y="792"/>
                    <a:pt x="1001" y="791"/>
                    <a:pt x="1000" y="790"/>
                  </a:cubicBezTo>
                  <a:cubicBezTo>
                    <a:pt x="1000" y="789"/>
                    <a:pt x="1000" y="789"/>
                    <a:pt x="1000" y="789"/>
                  </a:cubicBezTo>
                  <a:cubicBezTo>
                    <a:pt x="1001" y="784"/>
                    <a:pt x="1001" y="784"/>
                    <a:pt x="1001" y="784"/>
                  </a:cubicBezTo>
                  <a:cubicBezTo>
                    <a:pt x="997" y="779"/>
                    <a:pt x="997" y="779"/>
                    <a:pt x="997" y="779"/>
                  </a:cubicBezTo>
                  <a:cubicBezTo>
                    <a:pt x="997" y="777"/>
                    <a:pt x="997" y="777"/>
                    <a:pt x="997" y="777"/>
                  </a:cubicBezTo>
                  <a:cubicBezTo>
                    <a:pt x="999" y="773"/>
                    <a:pt x="999" y="773"/>
                    <a:pt x="999" y="773"/>
                  </a:cubicBezTo>
                  <a:cubicBezTo>
                    <a:pt x="1003" y="771"/>
                    <a:pt x="1003" y="771"/>
                    <a:pt x="1003" y="771"/>
                  </a:cubicBezTo>
                  <a:cubicBezTo>
                    <a:pt x="1009" y="755"/>
                    <a:pt x="1009" y="755"/>
                    <a:pt x="1009" y="755"/>
                  </a:cubicBezTo>
                  <a:cubicBezTo>
                    <a:pt x="1010" y="751"/>
                    <a:pt x="1010" y="751"/>
                    <a:pt x="1010" y="751"/>
                  </a:cubicBezTo>
                  <a:cubicBezTo>
                    <a:pt x="1012" y="747"/>
                    <a:pt x="1012" y="747"/>
                    <a:pt x="1012" y="747"/>
                  </a:cubicBezTo>
                  <a:cubicBezTo>
                    <a:pt x="1019" y="737"/>
                    <a:pt x="1019" y="737"/>
                    <a:pt x="1019" y="737"/>
                  </a:cubicBezTo>
                  <a:cubicBezTo>
                    <a:pt x="1018" y="732"/>
                    <a:pt x="1018" y="732"/>
                    <a:pt x="1018" y="732"/>
                  </a:cubicBezTo>
                  <a:cubicBezTo>
                    <a:pt x="1011" y="728"/>
                    <a:pt x="1011" y="728"/>
                    <a:pt x="1011" y="728"/>
                  </a:cubicBezTo>
                  <a:cubicBezTo>
                    <a:pt x="1005" y="728"/>
                    <a:pt x="1005" y="728"/>
                    <a:pt x="1005" y="728"/>
                  </a:cubicBezTo>
                  <a:cubicBezTo>
                    <a:pt x="1002" y="726"/>
                    <a:pt x="1002" y="726"/>
                    <a:pt x="1002" y="726"/>
                  </a:cubicBezTo>
                  <a:cubicBezTo>
                    <a:pt x="1000" y="723"/>
                    <a:pt x="1000" y="723"/>
                    <a:pt x="1000" y="723"/>
                  </a:cubicBezTo>
                  <a:cubicBezTo>
                    <a:pt x="1002" y="721"/>
                    <a:pt x="1002" y="721"/>
                    <a:pt x="1002" y="721"/>
                  </a:cubicBezTo>
                  <a:cubicBezTo>
                    <a:pt x="1004" y="721"/>
                    <a:pt x="1004" y="721"/>
                    <a:pt x="1004" y="721"/>
                  </a:cubicBezTo>
                  <a:cubicBezTo>
                    <a:pt x="1008" y="723"/>
                    <a:pt x="1008" y="723"/>
                    <a:pt x="1008" y="723"/>
                  </a:cubicBezTo>
                  <a:cubicBezTo>
                    <a:pt x="1010" y="724"/>
                    <a:pt x="1010" y="724"/>
                    <a:pt x="1010" y="724"/>
                  </a:cubicBezTo>
                  <a:cubicBezTo>
                    <a:pt x="1016" y="727"/>
                    <a:pt x="1016" y="727"/>
                    <a:pt x="1016" y="727"/>
                  </a:cubicBezTo>
                  <a:cubicBezTo>
                    <a:pt x="1023" y="727"/>
                    <a:pt x="1023" y="727"/>
                    <a:pt x="1023" y="727"/>
                  </a:cubicBezTo>
                  <a:cubicBezTo>
                    <a:pt x="1033" y="724"/>
                    <a:pt x="1033" y="724"/>
                    <a:pt x="1033" y="724"/>
                  </a:cubicBezTo>
                  <a:cubicBezTo>
                    <a:pt x="1036" y="723"/>
                    <a:pt x="1036" y="723"/>
                    <a:pt x="1036" y="723"/>
                  </a:cubicBezTo>
                  <a:cubicBezTo>
                    <a:pt x="1038" y="719"/>
                    <a:pt x="1038" y="719"/>
                    <a:pt x="1038" y="719"/>
                  </a:cubicBezTo>
                  <a:cubicBezTo>
                    <a:pt x="1043" y="710"/>
                    <a:pt x="1043" y="710"/>
                    <a:pt x="1043" y="710"/>
                  </a:cubicBezTo>
                  <a:cubicBezTo>
                    <a:pt x="1045" y="704"/>
                    <a:pt x="1045" y="704"/>
                    <a:pt x="1045" y="704"/>
                  </a:cubicBezTo>
                  <a:cubicBezTo>
                    <a:pt x="1046" y="700"/>
                    <a:pt x="1046" y="700"/>
                    <a:pt x="1046" y="700"/>
                  </a:cubicBezTo>
                  <a:cubicBezTo>
                    <a:pt x="1045" y="700"/>
                    <a:pt x="1045" y="700"/>
                    <a:pt x="1045" y="700"/>
                  </a:cubicBezTo>
                  <a:cubicBezTo>
                    <a:pt x="1042" y="701"/>
                    <a:pt x="1042" y="701"/>
                    <a:pt x="1042" y="701"/>
                  </a:cubicBezTo>
                  <a:cubicBezTo>
                    <a:pt x="1037" y="697"/>
                    <a:pt x="1037" y="697"/>
                    <a:pt x="1037" y="697"/>
                  </a:cubicBezTo>
                  <a:cubicBezTo>
                    <a:pt x="1035" y="697"/>
                    <a:pt x="1035" y="697"/>
                    <a:pt x="1035" y="697"/>
                  </a:cubicBezTo>
                  <a:cubicBezTo>
                    <a:pt x="1024" y="697"/>
                    <a:pt x="1024" y="697"/>
                    <a:pt x="1024" y="697"/>
                  </a:cubicBezTo>
                  <a:cubicBezTo>
                    <a:pt x="1026" y="694"/>
                    <a:pt x="1026" y="694"/>
                    <a:pt x="1026" y="694"/>
                  </a:cubicBezTo>
                  <a:cubicBezTo>
                    <a:pt x="1034" y="690"/>
                    <a:pt x="1034" y="690"/>
                    <a:pt x="1034" y="690"/>
                  </a:cubicBezTo>
                  <a:cubicBezTo>
                    <a:pt x="1033" y="688"/>
                    <a:pt x="1033" y="688"/>
                    <a:pt x="1033" y="688"/>
                  </a:cubicBezTo>
                  <a:cubicBezTo>
                    <a:pt x="1028" y="685"/>
                    <a:pt x="1028" y="685"/>
                    <a:pt x="1028" y="685"/>
                  </a:cubicBezTo>
                  <a:cubicBezTo>
                    <a:pt x="1027" y="683"/>
                    <a:pt x="1027" y="683"/>
                    <a:pt x="1027" y="683"/>
                  </a:cubicBezTo>
                  <a:cubicBezTo>
                    <a:pt x="1028" y="681"/>
                    <a:pt x="1028" y="681"/>
                    <a:pt x="1028" y="681"/>
                  </a:cubicBezTo>
                  <a:cubicBezTo>
                    <a:pt x="1031" y="681"/>
                    <a:pt x="1031" y="681"/>
                    <a:pt x="1031" y="681"/>
                  </a:cubicBezTo>
                  <a:cubicBezTo>
                    <a:pt x="1033" y="682"/>
                    <a:pt x="1033" y="682"/>
                    <a:pt x="1033" y="682"/>
                  </a:cubicBezTo>
                  <a:cubicBezTo>
                    <a:pt x="1035" y="685"/>
                    <a:pt x="1035" y="685"/>
                    <a:pt x="1035" y="685"/>
                  </a:cubicBezTo>
                  <a:cubicBezTo>
                    <a:pt x="1036" y="686"/>
                    <a:pt x="1036" y="686"/>
                    <a:pt x="1036" y="686"/>
                  </a:cubicBezTo>
                  <a:cubicBezTo>
                    <a:pt x="1040" y="687"/>
                    <a:pt x="1040" y="687"/>
                    <a:pt x="1040" y="687"/>
                  </a:cubicBezTo>
                  <a:cubicBezTo>
                    <a:pt x="1050" y="688"/>
                    <a:pt x="1050" y="688"/>
                    <a:pt x="1050" y="688"/>
                  </a:cubicBezTo>
                  <a:cubicBezTo>
                    <a:pt x="1054" y="689"/>
                    <a:pt x="1054" y="689"/>
                    <a:pt x="1054" y="689"/>
                  </a:cubicBezTo>
                  <a:cubicBezTo>
                    <a:pt x="1057" y="689"/>
                    <a:pt x="1057" y="689"/>
                    <a:pt x="1057" y="689"/>
                  </a:cubicBezTo>
                  <a:cubicBezTo>
                    <a:pt x="1061" y="684"/>
                    <a:pt x="1061" y="684"/>
                    <a:pt x="1061" y="684"/>
                  </a:cubicBezTo>
                  <a:cubicBezTo>
                    <a:pt x="1067" y="676"/>
                    <a:pt x="1067" y="676"/>
                    <a:pt x="1067" y="676"/>
                  </a:cubicBezTo>
                  <a:cubicBezTo>
                    <a:pt x="1061" y="676"/>
                    <a:pt x="1061" y="676"/>
                    <a:pt x="1061" y="676"/>
                  </a:cubicBezTo>
                  <a:cubicBezTo>
                    <a:pt x="1058" y="672"/>
                    <a:pt x="1058" y="672"/>
                    <a:pt x="1058" y="672"/>
                  </a:cubicBezTo>
                  <a:cubicBezTo>
                    <a:pt x="1056" y="668"/>
                    <a:pt x="1056" y="668"/>
                    <a:pt x="1056" y="668"/>
                  </a:cubicBezTo>
                  <a:cubicBezTo>
                    <a:pt x="1058" y="666"/>
                    <a:pt x="1058" y="666"/>
                    <a:pt x="1058" y="666"/>
                  </a:cubicBezTo>
                  <a:cubicBezTo>
                    <a:pt x="1059" y="664"/>
                    <a:pt x="1059" y="664"/>
                    <a:pt x="1059" y="664"/>
                  </a:cubicBezTo>
                  <a:cubicBezTo>
                    <a:pt x="1060" y="662"/>
                    <a:pt x="1060" y="662"/>
                    <a:pt x="1060" y="662"/>
                  </a:cubicBezTo>
                  <a:cubicBezTo>
                    <a:pt x="1061" y="660"/>
                    <a:pt x="1061" y="660"/>
                    <a:pt x="1061" y="660"/>
                  </a:cubicBezTo>
                  <a:cubicBezTo>
                    <a:pt x="1064" y="659"/>
                    <a:pt x="1064" y="659"/>
                    <a:pt x="1064" y="659"/>
                  </a:cubicBezTo>
                  <a:cubicBezTo>
                    <a:pt x="1064" y="660"/>
                    <a:pt x="1064" y="660"/>
                    <a:pt x="1064" y="660"/>
                  </a:cubicBezTo>
                  <a:cubicBezTo>
                    <a:pt x="1065" y="662"/>
                    <a:pt x="1065" y="662"/>
                    <a:pt x="1065" y="662"/>
                  </a:cubicBezTo>
                  <a:cubicBezTo>
                    <a:pt x="1067" y="664"/>
                    <a:pt x="1067" y="664"/>
                    <a:pt x="1067" y="664"/>
                  </a:cubicBezTo>
                  <a:cubicBezTo>
                    <a:pt x="1069" y="665"/>
                    <a:pt x="1069" y="665"/>
                    <a:pt x="1069" y="665"/>
                  </a:cubicBezTo>
                  <a:cubicBezTo>
                    <a:pt x="1078" y="656"/>
                    <a:pt x="1078" y="656"/>
                    <a:pt x="1078" y="656"/>
                  </a:cubicBezTo>
                  <a:cubicBezTo>
                    <a:pt x="1081" y="650"/>
                    <a:pt x="1081" y="650"/>
                    <a:pt x="1081" y="650"/>
                  </a:cubicBezTo>
                  <a:lnTo>
                    <a:pt x="1077" y="646"/>
                  </a:lnTo>
                  <a:close/>
                  <a:moveTo>
                    <a:pt x="1033" y="739"/>
                  </a:moveTo>
                  <a:cubicBezTo>
                    <a:pt x="1033" y="736"/>
                    <a:pt x="1033" y="736"/>
                    <a:pt x="1033" y="736"/>
                  </a:cubicBezTo>
                  <a:cubicBezTo>
                    <a:pt x="1031" y="735"/>
                    <a:pt x="1031" y="735"/>
                    <a:pt x="1031" y="735"/>
                  </a:cubicBezTo>
                  <a:cubicBezTo>
                    <a:pt x="1029" y="735"/>
                    <a:pt x="1029" y="735"/>
                    <a:pt x="1029" y="735"/>
                  </a:cubicBezTo>
                  <a:cubicBezTo>
                    <a:pt x="1028" y="742"/>
                    <a:pt x="1028" y="742"/>
                    <a:pt x="1028" y="742"/>
                  </a:cubicBezTo>
                  <a:cubicBezTo>
                    <a:pt x="1026" y="747"/>
                    <a:pt x="1026" y="747"/>
                    <a:pt x="1026" y="747"/>
                  </a:cubicBezTo>
                  <a:cubicBezTo>
                    <a:pt x="1025" y="751"/>
                    <a:pt x="1025" y="751"/>
                    <a:pt x="1025" y="751"/>
                  </a:cubicBezTo>
                  <a:cubicBezTo>
                    <a:pt x="1027" y="757"/>
                    <a:pt x="1027" y="757"/>
                    <a:pt x="1027" y="757"/>
                  </a:cubicBezTo>
                  <a:cubicBezTo>
                    <a:pt x="1029" y="759"/>
                    <a:pt x="1029" y="759"/>
                    <a:pt x="1029" y="759"/>
                  </a:cubicBezTo>
                  <a:cubicBezTo>
                    <a:pt x="1029" y="763"/>
                    <a:pt x="1029" y="763"/>
                    <a:pt x="1029" y="763"/>
                  </a:cubicBezTo>
                  <a:cubicBezTo>
                    <a:pt x="1029" y="767"/>
                    <a:pt x="1029" y="767"/>
                    <a:pt x="1029" y="767"/>
                  </a:cubicBezTo>
                  <a:cubicBezTo>
                    <a:pt x="1032" y="767"/>
                    <a:pt x="1032" y="767"/>
                    <a:pt x="1032" y="767"/>
                  </a:cubicBezTo>
                  <a:cubicBezTo>
                    <a:pt x="1033" y="762"/>
                    <a:pt x="1033" y="762"/>
                    <a:pt x="1033" y="762"/>
                  </a:cubicBezTo>
                  <a:cubicBezTo>
                    <a:pt x="1035" y="755"/>
                    <a:pt x="1035" y="755"/>
                    <a:pt x="1035" y="755"/>
                  </a:cubicBezTo>
                  <a:cubicBezTo>
                    <a:pt x="1036" y="751"/>
                    <a:pt x="1036" y="751"/>
                    <a:pt x="1036" y="751"/>
                  </a:cubicBezTo>
                  <a:cubicBezTo>
                    <a:pt x="1034" y="744"/>
                    <a:pt x="1034" y="744"/>
                    <a:pt x="1034" y="744"/>
                  </a:cubicBezTo>
                  <a:lnTo>
                    <a:pt x="1033" y="73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34"/>
            <p:cNvSpPr>
              <a:spLocks noEditPoints="1"/>
            </p:cNvSpPr>
            <p:nvPr/>
          </p:nvSpPr>
          <p:spPr bwMode="auto">
            <a:xfrm>
              <a:off x="6488113" y="4492625"/>
              <a:ext cx="1209675" cy="1028700"/>
            </a:xfrm>
            <a:custGeom>
              <a:avLst/>
              <a:gdLst>
                <a:gd name="T0" fmla="*/ 1335 w 1793"/>
                <a:gd name="T1" fmla="*/ 1050 h 1527"/>
                <a:gd name="T2" fmla="*/ 1314 w 1793"/>
                <a:gd name="T3" fmla="*/ 1062 h 1527"/>
                <a:gd name="T4" fmla="*/ 1487 w 1793"/>
                <a:gd name="T5" fmla="*/ 1191 h 1527"/>
                <a:gd name="T6" fmla="*/ 1495 w 1793"/>
                <a:gd name="T7" fmla="*/ 1500 h 1527"/>
                <a:gd name="T8" fmla="*/ 1029 w 1793"/>
                <a:gd name="T9" fmla="*/ 445 h 1527"/>
                <a:gd name="T10" fmla="*/ 648 w 1793"/>
                <a:gd name="T11" fmla="*/ 352 h 1527"/>
                <a:gd name="T12" fmla="*/ 1662 w 1793"/>
                <a:gd name="T13" fmla="*/ 714 h 1527"/>
                <a:gd name="T14" fmla="*/ 1281 w 1793"/>
                <a:gd name="T15" fmla="*/ 990 h 1527"/>
                <a:gd name="T16" fmla="*/ 1514 w 1793"/>
                <a:gd name="T17" fmla="*/ 1196 h 1527"/>
                <a:gd name="T18" fmla="*/ 1116 w 1793"/>
                <a:gd name="T19" fmla="*/ 533 h 1527"/>
                <a:gd name="T20" fmla="*/ 1706 w 1793"/>
                <a:gd name="T21" fmla="*/ 1394 h 1527"/>
                <a:gd name="T22" fmla="*/ 1715 w 1793"/>
                <a:gd name="T23" fmla="*/ 1305 h 1527"/>
                <a:gd name="T24" fmla="*/ 1751 w 1793"/>
                <a:gd name="T25" fmla="*/ 1292 h 1527"/>
                <a:gd name="T26" fmla="*/ 1786 w 1793"/>
                <a:gd name="T27" fmla="*/ 1124 h 1527"/>
                <a:gd name="T28" fmla="*/ 1752 w 1793"/>
                <a:gd name="T29" fmla="*/ 865 h 1527"/>
                <a:gd name="T30" fmla="*/ 1517 w 1793"/>
                <a:gd name="T31" fmla="*/ 483 h 1527"/>
                <a:gd name="T32" fmla="*/ 1585 w 1793"/>
                <a:gd name="T33" fmla="*/ 595 h 1527"/>
                <a:gd name="T34" fmla="*/ 1480 w 1793"/>
                <a:gd name="T35" fmla="*/ 388 h 1527"/>
                <a:gd name="T36" fmla="*/ 1315 w 1793"/>
                <a:gd name="T37" fmla="*/ 67 h 1527"/>
                <a:gd name="T38" fmla="*/ 1288 w 1793"/>
                <a:gd name="T39" fmla="*/ 12 h 1527"/>
                <a:gd name="T40" fmla="*/ 1185 w 1793"/>
                <a:gd name="T41" fmla="*/ 12 h 1527"/>
                <a:gd name="T42" fmla="*/ 1181 w 1793"/>
                <a:gd name="T43" fmla="*/ 117 h 1527"/>
                <a:gd name="T44" fmla="*/ 565 w 1793"/>
                <a:gd name="T45" fmla="*/ 84 h 1527"/>
                <a:gd name="T46" fmla="*/ 48 w 1793"/>
                <a:gd name="T47" fmla="*/ 228 h 1527"/>
                <a:gd name="T48" fmla="*/ 44 w 1793"/>
                <a:gd name="T49" fmla="*/ 293 h 1527"/>
                <a:gd name="T50" fmla="*/ 121 w 1793"/>
                <a:gd name="T51" fmla="*/ 226 h 1527"/>
                <a:gd name="T52" fmla="*/ 164 w 1793"/>
                <a:gd name="T53" fmla="*/ 241 h 1527"/>
                <a:gd name="T54" fmla="*/ 256 w 1793"/>
                <a:gd name="T55" fmla="*/ 215 h 1527"/>
                <a:gd name="T56" fmla="*/ 303 w 1793"/>
                <a:gd name="T57" fmla="*/ 225 h 1527"/>
                <a:gd name="T58" fmla="*/ 422 w 1793"/>
                <a:gd name="T59" fmla="*/ 280 h 1527"/>
                <a:gd name="T60" fmla="*/ 446 w 1793"/>
                <a:gd name="T61" fmla="*/ 234 h 1527"/>
                <a:gd name="T62" fmla="*/ 482 w 1793"/>
                <a:gd name="T63" fmla="*/ 302 h 1527"/>
                <a:gd name="T64" fmla="*/ 471 w 1793"/>
                <a:gd name="T65" fmla="*/ 316 h 1527"/>
                <a:gd name="T66" fmla="*/ 592 w 1793"/>
                <a:gd name="T67" fmla="*/ 364 h 1527"/>
                <a:gd name="T68" fmla="*/ 723 w 1793"/>
                <a:gd name="T69" fmla="*/ 295 h 1527"/>
                <a:gd name="T70" fmla="*/ 730 w 1793"/>
                <a:gd name="T71" fmla="*/ 256 h 1527"/>
                <a:gd name="T72" fmla="*/ 880 w 1793"/>
                <a:gd name="T73" fmla="*/ 294 h 1527"/>
                <a:gd name="T74" fmla="*/ 993 w 1793"/>
                <a:gd name="T75" fmla="*/ 400 h 1527"/>
                <a:gd name="T76" fmla="*/ 1078 w 1793"/>
                <a:gd name="T77" fmla="*/ 437 h 1527"/>
                <a:gd name="T78" fmla="*/ 1130 w 1793"/>
                <a:gd name="T79" fmla="*/ 538 h 1527"/>
                <a:gd name="T80" fmla="*/ 1123 w 1793"/>
                <a:gd name="T81" fmla="*/ 699 h 1527"/>
                <a:gd name="T82" fmla="*/ 1157 w 1793"/>
                <a:gd name="T83" fmla="*/ 782 h 1527"/>
                <a:gd name="T84" fmla="*/ 1153 w 1793"/>
                <a:gd name="T85" fmla="*/ 705 h 1527"/>
                <a:gd name="T86" fmla="*/ 1199 w 1793"/>
                <a:gd name="T87" fmla="*/ 776 h 1527"/>
                <a:gd name="T88" fmla="*/ 1170 w 1793"/>
                <a:gd name="T89" fmla="*/ 832 h 1527"/>
                <a:gd name="T90" fmla="*/ 1215 w 1793"/>
                <a:gd name="T91" fmla="*/ 892 h 1527"/>
                <a:gd name="T92" fmla="*/ 1301 w 1793"/>
                <a:gd name="T93" fmla="*/ 978 h 1527"/>
                <a:gd name="T94" fmla="*/ 1334 w 1793"/>
                <a:gd name="T95" fmla="*/ 930 h 1527"/>
                <a:gd name="T96" fmla="*/ 1381 w 1793"/>
                <a:gd name="T97" fmla="*/ 996 h 1527"/>
                <a:gd name="T98" fmla="*/ 1380 w 1793"/>
                <a:gd name="T99" fmla="*/ 1059 h 1527"/>
                <a:gd name="T100" fmla="*/ 1446 w 1793"/>
                <a:gd name="T101" fmla="*/ 1169 h 1527"/>
                <a:gd name="T102" fmla="*/ 1477 w 1793"/>
                <a:gd name="T103" fmla="*/ 1176 h 1527"/>
                <a:gd name="T104" fmla="*/ 1565 w 1793"/>
                <a:gd name="T105" fmla="*/ 1256 h 1527"/>
                <a:gd name="T106" fmla="*/ 1585 w 1793"/>
                <a:gd name="T107" fmla="*/ 1310 h 1527"/>
                <a:gd name="T108" fmla="*/ 1698 w 1793"/>
                <a:gd name="T109" fmla="*/ 1323 h 1527"/>
                <a:gd name="T110" fmla="*/ 1611 w 1793"/>
                <a:gd name="T111" fmla="*/ 1303 h 1527"/>
                <a:gd name="T112" fmla="*/ 1791 w 1793"/>
                <a:gd name="T113" fmla="*/ 1178 h 1527"/>
                <a:gd name="T114" fmla="*/ 1745 w 1793"/>
                <a:gd name="T115" fmla="*/ 1340 h 1527"/>
                <a:gd name="T116" fmla="*/ 1776 w 1793"/>
                <a:gd name="T117" fmla="*/ 1265 h 1527"/>
                <a:gd name="T118" fmla="*/ 1686 w 1793"/>
                <a:gd name="T119" fmla="*/ 1411 h 1527"/>
                <a:gd name="T120" fmla="*/ 1530 w 1793"/>
                <a:gd name="T121" fmla="*/ 1481 h 1527"/>
                <a:gd name="T122" fmla="*/ 1576 w 1793"/>
                <a:gd name="T123" fmla="*/ 1465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93" h="1527">
                  <a:moveTo>
                    <a:pt x="1293" y="1017"/>
                  </a:moveTo>
                  <a:cubicBezTo>
                    <a:pt x="1292" y="1011"/>
                    <a:pt x="1292" y="1011"/>
                    <a:pt x="1292" y="1011"/>
                  </a:cubicBezTo>
                  <a:cubicBezTo>
                    <a:pt x="1290" y="1010"/>
                    <a:pt x="1290" y="1010"/>
                    <a:pt x="1290" y="1010"/>
                  </a:cubicBezTo>
                  <a:cubicBezTo>
                    <a:pt x="1289" y="1010"/>
                    <a:pt x="1289" y="1010"/>
                    <a:pt x="1289" y="1010"/>
                  </a:cubicBezTo>
                  <a:cubicBezTo>
                    <a:pt x="1288" y="1010"/>
                    <a:pt x="1288" y="1010"/>
                    <a:pt x="1288" y="1010"/>
                  </a:cubicBezTo>
                  <a:cubicBezTo>
                    <a:pt x="1293" y="1021"/>
                    <a:pt x="1293" y="1021"/>
                    <a:pt x="1293" y="1021"/>
                  </a:cubicBezTo>
                  <a:cubicBezTo>
                    <a:pt x="1296" y="1025"/>
                    <a:pt x="1296" y="1025"/>
                    <a:pt x="1296" y="1025"/>
                  </a:cubicBezTo>
                  <a:cubicBezTo>
                    <a:pt x="1299" y="1030"/>
                    <a:pt x="1299" y="1030"/>
                    <a:pt x="1299" y="1030"/>
                  </a:cubicBezTo>
                  <a:cubicBezTo>
                    <a:pt x="1298" y="1025"/>
                    <a:pt x="1298" y="1025"/>
                    <a:pt x="1298" y="1025"/>
                  </a:cubicBezTo>
                  <a:lnTo>
                    <a:pt x="1293" y="1017"/>
                  </a:lnTo>
                  <a:close/>
                  <a:moveTo>
                    <a:pt x="1403" y="1516"/>
                  </a:moveTo>
                  <a:cubicBezTo>
                    <a:pt x="1400" y="1516"/>
                    <a:pt x="1400" y="1516"/>
                    <a:pt x="1400" y="1516"/>
                  </a:cubicBezTo>
                  <a:cubicBezTo>
                    <a:pt x="1397" y="1517"/>
                    <a:pt x="1397" y="1517"/>
                    <a:pt x="1397" y="1517"/>
                  </a:cubicBezTo>
                  <a:cubicBezTo>
                    <a:pt x="1397" y="1518"/>
                    <a:pt x="1397" y="1518"/>
                    <a:pt x="1397" y="1518"/>
                  </a:cubicBezTo>
                  <a:cubicBezTo>
                    <a:pt x="1398" y="1518"/>
                    <a:pt x="1398" y="1518"/>
                    <a:pt x="1398" y="1518"/>
                  </a:cubicBezTo>
                  <a:cubicBezTo>
                    <a:pt x="1399" y="1517"/>
                    <a:pt x="1399" y="1517"/>
                    <a:pt x="1399" y="1517"/>
                  </a:cubicBezTo>
                  <a:cubicBezTo>
                    <a:pt x="1401" y="1518"/>
                    <a:pt x="1401" y="1518"/>
                    <a:pt x="1401" y="1518"/>
                  </a:cubicBezTo>
                  <a:cubicBezTo>
                    <a:pt x="1403" y="1519"/>
                    <a:pt x="1403" y="1519"/>
                    <a:pt x="1403" y="1519"/>
                  </a:cubicBezTo>
                  <a:cubicBezTo>
                    <a:pt x="1405" y="1522"/>
                    <a:pt x="1405" y="1522"/>
                    <a:pt x="1405" y="1522"/>
                  </a:cubicBezTo>
                  <a:cubicBezTo>
                    <a:pt x="1406" y="1523"/>
                    <a:pt x="1406" y="1523"/>
                    <a:pt x="1406" y="1523"/>
                  </a:cubicBezTo>
                  <a:cubicBezTo>
                    <a:pt x="1406" y="1521"/>
                    <a:pt x="1406" y="1521"/>
                    <a:pt x="1406" y="1521"/>
                  </a:cubicBezTo>
                  <a:cubicBezTo>
                    <a:pt x="1405" y="1518"/>
                    <a:pt x="1405" y="1518"/>
                    <a:pt x="1405" y="1518"/>
                  </a:cubicBezTo>
                  <a:lnTo>
                    <a:pt x="1403" y="1516"/>
                  </a:lnTo>
                  <a:close/>
                  <a:moveTo>
                    <a:pt x="1319" y="1011"/>
                  </a:moveTo>
                  <a:cubicBezTo>
                    <a:pt x="1314" y="1007"/>
                    <a:pt x="1314" y="1007"/>
                    <a:pt x="1314" y="1007"/>
                  </a:cubicBezTo>
                  <a:cubicBezTo>
                    <a:pt x="1309" y="1006"/>
                    <a:pt x="1309" y="1006"/>
                    <a:pt x="1309" y="1006"/>
                  </a:cubicBezTo>
                  <a:cubicBezTo>
                    <a:pt x="1306" y="1007"/>
                    <a:pt x="1306" y="1007"/>
                    <a:pt x="1306" y="1007"/>
                  </a:cubicBezTo>
                  <a:cubicBezTo>
                    <a:pt x="1310" y="1013"/>
                    <a:pt x="1310" y="1013"/>
                    <a:pt x="1310" y="1013"/>
                  </a:cubicBezTo>
                  <a:cubicBezTo>
                    <a:pt x="1316" y="1020"/>
                    <a:pt x="1316" y="1020"/>
                    <a:pt x="1316" y="1020"/>
                  </a:cubicBezTo>
                  <a:cubicBezTo>
                    <a:pt x="1320" y="1027"/>
                    <a:pt x="1320" y="1027"/>
                    <a:pt x="1320" y="1027"/>
                  </a:cubicBezTo>
                  <a:cubicBezTo>
                    <a:pt x="1320" y="1034"/>
                    <a:pt x="1320" y="1034"/>
                    <a:pt x="1320" y="1034"/>
                  </a:cubicBezTo>
                  <a:cubicBezTo>
                    <a:pt x="1324" y="1038"/>
                    <a:pt x="1324" y="1038"/>
                    <a:pt x="1324" y="1038"/>
                  </a:cubicBezTo>
                  <a:cubicBezTo>
                    <a:pt x="1329" y="1049"/>
                    <a:pt x="1329" y="1049"/>
                    <a:pt x="1329" y="1049"/>
                  </a:cubicBezTo>
                  <a:cubicBezTo>
                    <a:pt x="1332" y="1054"/>
                    <a:pt x="1332" y="1054"/>
                    <a:pt x="1332" y="1054"/>
                  </a:cubicBezTo>
                  <a:cubicBezTo>
                    <a:pt x="1335" y="1054"/>
                    <a:pt x="1335" y="1054"/>
                    <a:pt x="1335" y="1054"/>
                  </a:cubicBezTo>
                  <a:cubicBezTo>
                    <a:pt x="1335" y="1050"/>
                    <a:pt x="1335" y="1050"/>
                    <a:pt x="1335" y="1050"/>
                  </a:cubicBezTo>
                  <a:cubicBezTo>
                    <a:pt x="1331" y="1038"/>
                    <a:pt x="1331" y="1038"/>
                    <a:pt x="1331" y="1038"/>
                  </a:cubicBezTo>
                  <a:cubicBezTo>
                    <a:pt x="1329" y="1034"/>
                    <a:pt x="1329" y="1034"/>
                    <a:pt x="1329" y="1034"/>
                  </a:cubicBezTo>
                  <a:cubicBezTo>
                    <a:pt x="1325" y="1030"/>
                    <a:pt x="1325" y="1030"/>
                    <a:pt x="1325" y="1030"/>
                  </a:cubicBezTo>
                  <a:cubicBezTo>
                    <a:pt x="1321" y="1025"/>
                    <a:pt x="1321" y="1025"/>
                    <a:pt x="1321" y="1025"/>
                  </a:cubicBezTo>
                  <a:cubicBezTo>
                    <a:pt x="1322" y="1016"/>
                    <a:pt x="1322" y="1016"/>
                    <a:pt x="1322" y="1016"/>
                  </a:cubicBezTo>
                  <a:lnTo>
                    <a:pt x="1319" y="1011"/>
                  </a:lnTo>
                  <a:close/>
                  <a:moveTo>
                    <a:pt x="1448" y="1183"/>
                  </a:moveTo>
                  <a:cubicBezTo>
                    <a:pt x="1445" y="1184"/>
                    <a:pt x="1445" y="1184"/>
                    <a:pt x="1445" y="1184"/>
                  </a:cubicBezTo>
                  <a:cubicBezTo>
                    <a:pt x="1443" y="1184"/>
                    <a:pt x="1443" y="1184"/>
                    <a:pt x="1443" y="1184"/>
                  </a:cubicBezTo>
                  <a:cubicBezTo>
                    <a:pt x="1441" y="1185"/>
                    <a:pt x="1441" y="1185"/>
                    <a:pt x="1441" y="1185"/>
                  </a:cubicBezTo>
                  <a:cubicBezTo>
                    <a:pt x="1441" y="1187"/>
                    <a:pt x="1441" y="1187"/>
                    <a:pt x="1441" y="1187"/>
                  </a:cubicBezTo>
                  <a:cubicBezTo>
                    <a:pt x="1442" y="1188"/>
                    <a:pt x="1442" y="1188"/>
                    <a:pt x="1442" y="1188"/>
                  </a:cubicBezTo>
                  <a:cubicBezTo>
                    <a:pt x="1442" y="1189"/>
                    <a:pt x="1442" y="1189"/>
                    <a:pt x="1442" y="1189"/>
                  </a:cubicBezTo>
                  <a:cubicBezTo>
                    <a:pt x="1443" y="1189"/>
                    <a:pt x="1443" y="1189"/>
                    <a:pt x="1443" y="1189"/>
                  </a:cubicBezTo>
                  <a:cubicBezTo>
                    <a:pt x="1444" y="1191"/>
                    <a:pt x="1444" y="1191"/>
                    <a:pt x="1444" y="1191"/>
                  </a:cubicBezTo>
                  <a:cubicBezTo>
                    <a:pt x="1445" y="1192"/>
                    <a:pt x="1445" y="1192"/>
                    <a:pt x="1445" y="1192"/>
                  </a:cubicBezTo>
                  <a:cubicBezTo>
                    <a:pt x="1447" y="1193"/>
                    <a:pt x="1447" y="1193"/>
                    <a:pt x="1447" y="1193"/>
                  </a:cubicBezTo>
                  <a:cubicBezTo>
                    <a:pt x="1449" y="1192"/>
                    <a:pt x="1449" y="1192"/>
                    <a:pt x="1449" y="1192"/>
                  </a:cubicBezTo>
                  <a:cubicBezTo>
                    <a:pt x="1450" y="1191"/>
                    <a:pt x="1450" y="1191"/>
                    <a:pt x="1450" y="1191"/>
                  </a:cubicBezTo>
                  <a:cubicBezTo>
                    <a:pt x="1452" y="1186"/>
                    <a:pt x="1452" y="1186"/>
                    <a:pt x="1452" y="1186"/>
                  </a:cubicBezTo>
                  <a:cubicBezTo>
                    <a:pt x="1451" y="1183"/>
                    <a:pt x="1451" y="1183"/>
                    <a:pt x="1451" y="1183"/>
                  </a:cubicBezTo>
                  <a:lnTo>
                    <a:pt x="1448" y="1183"/>
                  </a:lnTo>
                  <a:close/>
                  <a:moveTo>
                    <a:pt x="1338" y="1063"/>
                  </a:moveTo>
                  <a:cubicBezTo>
                    <a:pt x="1334" y="1064"/>
                    <a:pt x="1334" y="1064"/>
                    <a:pt x="1334" y="1064"/>
                  </a:cubicBezTo>
                  <a:cubicBezTo>
                    <a:pt x="1326" y="1063"/>
                    <a:pt x="1326" y="1063"/>
                    <a:pt x="1326" y="1063"/>
                  </a:cubicBezTo>
                  <a:cubicBezTo>
                    <a:pt x="1322" y="1062"/>
                    <a:pt x="1322" y="1062"/>
                    <a:pt x="1322" y="1062"/>
                  </a:cubicBezTo>
                  <a:cubicBezTo>
                    <a:pt x="1318" y="1060"/>
                    <a:pt x="1318" y="1060"/>
                    <a:pt x="1318" y="1060"/>
                  </a:cubicBezTo>
                  <a:cubicBezTo>
                    <a:pt x="1315" y="1057"/>
                    <a:pt x="1315" y="1057"/>
                    <a:pt x="1315" y="1057"/>
                  </a:cubicBezTo>
                  <a:cubicBezTo>
                    <a:pt x="1312" y="1052"/>
                    <a:pt x="1312" y="1052"/>
                    <a:pt x="1312" y="1052"/>
                  </a:cubicBezTo>
                  <a:cubicBezTo>
                    <a:pt x="1311" y="1049"/>
                    <a:pt x="1311" y="1049"/>
                    <a:pt x="1311" y="1049"/>
                  </a:cubicBezTo>
                  <a:cubicBezTo>
                    <a:pt x="1310" y="1047"/>
                    <a:pt x="1310" y="1047"/>
                    <a:pt x="1310" y="1047"/>
                  </a:cubicBezTo>
                  <a:cubicBezTo>
                    <a:pt x="1308" y="1045"/>
                    <a:pt x="1308" y="1045"/>
                    <a:pt x="1308" y="1045"/>
                  </a:cubicBezTo>
                  <a:cubicBezTo>
                    <a:pt x="1306" y="1044"/>
                    <a:pt x="1306" y="1044"/>
                    <a:pt x="1306" y="1044"/>
                  </a:cubicBezTo>
                  <a:cubicBezTo>
                    <a:pt x="1308" y="1052"/>
                    <a:pt x="1308" y="1052"/>
                    <a:pt x="1308" y="1052"/>
                  </a:cubicBezTo>
                  <a:cubicBezTo>
                    <a:pt x="1312" y="1059"/>
                    <a:pt x="1312" y="1059"/>
                    <a:pt x="1312" y="1059"/>
                  </a:cubicBezTo>
                  <a:cubicBezTo>
                    <a:pt x="1314" y="1062"/>
                    <a:pt x="1314" y="1062"/>
                    <a:pt x="1314" y="1062"/>
                  </a:cubicBezTo>
                  <a:cubicBezTo>
                    <a:pt x="1316" y="1065"/>
                    <a:pt x="1316" y="1065"/>
                    <a:pt x="1316" y="1065"/>
                  </a:cubicBezTo>
                  <a:cubicBezTo>
                    <a:pt x="1319" y="1066"/>
                    <a:pt x="1319" y="1066"/>
                    <a:pt x="1319" y="1066"/>
                  </a:cubicBezTo>
                  <a:cubicBezTo>
                    <a:pt x="1334" y="1072"/>
                    <a:pt x="1334" y="1072"/>
                    <a:pt x="1334" y="1072"/>
                  </a:cubicBezTo>
                  <a:cubicBezTo>
                    <a:pt x="1337" y="1072"/>
                    <a:pt x="1337" y="1072"/>
                    <a:pt x="1337" y="1072"/>
                  </a:cubicBezTo>
                  <a:cubicBezTo>
                    <a:pt x="1341" y="1070"/>
                    <a:pt x="1341" y="1070"/>
                    <a:pt x="1341" y="1070"/>
                  </a:cubicBezTo>
                  <a:cubicBezTo>
                    <a:pt x="1345" y="1065"/>
                    <a:pt x="1345" y="1065"/>
                    <a:pt x="1345" y="1065"/>
                  </a:cubicBezTo>
                  <a:cubicBezTo>
                    <a:pt x="1349" y="1063"/>
                    <a:pt x="1349" y="1063"/>
                    <a:pt x="1349" y="1063"/>
                  </a:cubicBezTo>
                  <a:cubicBezTo>
                    <a:pt x="1339" y="1059"/>
                    <a:pt x="1339" y="1059"/>
                    <a:pt x="1339" y="1059"/>
                  </a:cubicBezTo>
                  <a:lnTo>
                    <a:pt x="1338" y="1063"/>
                  </a:lnTo>
                  <a:close/>
                  <a:moveTo>
                    <a:pt x="1402" y="1527"/>
                  </a:moveTo>
                  <a:cubicBezTo>
                    <a:pt x="1402" y="1527"/>
                    <a:pt x="1402" y="1527"/>
                    <a:pt x="1402" y="1527"/>
                  </a:cubicBezTo>
                  <a:cubicBezTo>
                    <a:pt x="1404" y="1526"/>
                    <a:pt x="1404" y="1526"/>
                    <a:pt x="1404" y="1526"/>
                  </a:cubicBezTo>
                  <a:cubicBezTo>
                    <a:pt x="1405" y="1525"/>
                    <a:pt x="1405" y="1525"/>
                    <a:pt x="1405" y="1525"/>
                  </a:cubicBezTo>
                  <a:cubicBezTo>
                    <a:pt x="1404" y="1526"/>
                    <a:pt x="1404" y="1526"/>
                    <a:pt x="1404" y="1526"/>
                  </a:cubicBezTo>
                  <a:lnTo>
                    <a:pt x="1402" y="1527"/>
                  </a:lnTo>
                  <a:close/>
                  <a:moveTo>
                    <a:pt x="1489" y="1188"/>
                  </a:moveTo>
                  <a:cubicBezTo>
                    <a:pt x="1490" y="1189"/>
                    <a:pt x="1490" y="1189"/>
                    <a:pt x="1490" y="1189"/>
                  </a:cubicBezTo>
                  <a:cubicBezTo>
                    <a:pt x="1493" y="1188"/>
                    <a:pt x="1493" y="1188"/>
                    <a:pt x="1493" y="1188"/>
                  </a:cubicBezTo>
                  <a:cubicBezTo>
                    <a:pt x="1495" y="1190"/>
                    <a:pt x="1495" y="1190"/>
                    <a:pt x="1495" y="1190"/>
                  </a:cubicBezTo>
                  <a:cubicBezTo>
                    <a:pt x="1496" y="1191"/>
                    <a:pt x="1496" y="1191"/>
                    <a:pt x="1496" y="1191"/>
                  </a:cubicBezTo>
                  <a:cubicBezTo>
                    <a:pt x="1497" y="1192"/>
                    <a:pt x="1497" y="1192"/>
                    <a:pt x="1497" y="1192"/>
                  </a:cubicBezTo>
                  <a:cubicBezTo>
                    <a:pt x="1499" y="1194"/>
                    <a:pt x="1499" y="1194"/>
                    <a:pt x="1499" y="1194"/>
                  </a:cubicBezTo>
                  <a:cubicBezTo>
                    <a:pt x="1500" y="1193"/>
                    <a:pt x="1500" y="1193"/>
                    <a:pt x="1500" y="1193"/>
                  </a:cubicBezTo>
                  <a:cubicBezTo>
                    <a:pt x="1500" y="1191"/>
                    <a:pt x="1500" y="1191"/>
                    <a:pt x="1500" y="1191"/>
                  </a:cubicBezTo>
                  <a:cubicBezTo>
                    <a:pt x="1500" y="1190"/>
                    <a:pt x="1500" y="1190"/>
                    <a:pt x="1500" y="1190"/>
                  </a:cubicBezTo>
                  <a:cubicBezTo>
                    <a:pt x="1499" y="1189"/>
                    <a:pt x="1499" y="1189"/>
                    <a:pt x="1499" y="1189"/>
                  </a:cubicBezTo>
                  <a:cubicBezTo>
                    <a:pt x="1498" y="1187"/>
                    <a:pt x="1498" y="1187"/>
                    <a:pt x="1498" y="1187"/>
                  </a:cubicBezTo>
                  <a:cubicBezTo>
                    <a:pt x="1496" y="1184"/>
                    <a:pt x="1496" y="1184"/>
                    <a:pt x="1496" y="1184"/>
                  </a:cubicBezTo>
                  <a:cubicBezTo>
                    <a:pt x="1494" y="1182"/>
                    <a:pt x="1494" y="1182"/>
                    <a:pt x="1494" y="1182"/>
                  </a:cubicBezTo>
                  <a:cubicBezTo>
                    <a:pt x="1490" y="1183"/>
                    <a:pt x="1490" y="1183"/>
                    <a:pt x="1490" y="1183"/>
                  </a:cubicBezTo>
                  <a:cubicBezTo>
                    <a:pt x="1489" y="1184"/>
                    <a:pt x="1489" y="1184"/>
                    <a:pt x="1489" y="1184"/>
                  </a:cubicBezTo>
                  <a:cubicBezTo>
                    <a:pt x="1488" y="1185"/>
                    <a:pt x="1488" y="1185"/>
                    <a:pt x="1488" y="1185"/>
                  </a:cubicBezTo>
                  <a:cubicBezTo>
                    <a:pt x="1485" y="1187"/>
                    <a:pt x="1485" y="1187"/>
                    <a:pt x="1485" y="1187"/>
                  </a:cubicBezTo>
                  <a:cubicBezTo>
                    <a:pt x="1485" y="1190"/>
                    <a:pt x="1485" y="1190"/>
                    <a:pt x="1485" y="1190"/>
                  </a:cubicBezTo>
                  <a:cubicBezTo>
                    <a:pt x="1486" y="1191"/>
                    <a:pt x="1486" y="1191"/>
                    <a:pt x="1486" y="1191"/>
                  </a:cubicBezTo>
                  <a:cubicBezTo>
                    <a:pt x="1487" y="1191"/>
                    <a:pt x="1487" y="1191"/>
                    <a:pt x="1487" y="1191"/>
                  </a:cubicBezTo>
                  <a:cubicBezTo>
                    <a:pt x="1487" y="1192"/>
                    <a:pt x="1487" y="1192"/>
                    <a:pt x="1487" y="1192"/>
                  </a:cubicBezTo>
                  <a:cubicBezTo>
                    <a:pt x="1487" y="1192"/>
                    <a:pt x="1487" y="1192"/>
                    <a:pt x="1487" y="1192"/>
                  </a:cubicBezTo>
                  <a:cubicBezTo>
                    <a:pt x="1487" y="1191"/>
                    <a:pt x="1487" y="1191"/>
                    <a:pt x="1487" y="1191"/>
                  </a:cubicBezTo>
                  <a:cubicBezTo>
                    <a:pt x="1487" y="1190"/>
                    <a:pt x="1487" y="1190"/>
                    <a:pt x="1487" y="1190"/>
                  </a:cubicBezTo>
                  <a:cubicBezTo>
                    <a:pt x="1487" y="1188"/>
                    <a:pt x="1487" y="1188"/>
                    <a:pt x="1487" y="1188"/>
                  </a:cubicBezTo>
                  <a:cubicBezTo>
                    <a:pt x="1488" y="1187"/>
                    <a:pt x="1488" y="1187"/>
                    <a:pt x="1488" y="1187"/>
                  </a:cubicBezTo>
                  <a:lnTo>
                    <a:pt x="1489" y="1188"/>
                  </a:lnTo>
                  <a:close/>
                  <a:moveTo>
                    <a:pt x="1489" y="1509"/>
                  </a:moveTo>
                  <a:cubicBezTo>
                    <a:pt x="1488" y="1508"/>
                    <a:pt x="1488" y="1508"/>
                    <a:pt x="1488" y="1508"/>
                  </a:cubicBezTo>
                  <a:cubicBezTo>
                    <a:pt x="1486" y="1507"/>
                    <a:pt x="1486" y="1507"/>
                    <a:pt x="1486" y="1507"/>
                  </a:cubicBezTo>
                  <a:cubicBezTo>
                    <a:pt x="1485" y="1507"/>
                    <a:pt x="1485" y="1507"/>
                    <a:pt x="1485" y="1507"/>
                  </a:cubicBezTo>
                  <a:cubicBezTo>
                    <a:pt x="1481" y="1512"/>
                    <a:pt x="1481" y="1512"/>
                    <a:pt x="1481" y="1512"/>
                  </a:cubicBezTo>
                  <a:cubicBezTo>
                    <a:pt x="1480" y="1513"/>
                    <a:pt x="1480" y="1513"/>
                    <a:pt x="1480" y="1513"/>
                  </a:cubicBezTo>
                  <a:cubicBezTo>
                    <a:pt x="1477" y="1514"/>
                    <a:pt x="1477" y="1514"/>
                    <a:pt x="1477" y="1514"/>
                  </a:cubicBezTo>
                  <a:cubicBezTo>
                    <a:pt x="1475" y="1513"/>
                    <a:pt x="1475" y="1513"/>
                    <a:pt x="1475" y="1513"/>
                  </a:cubicBezTo>
                  <a:cubicBezTo>
                    <a:pt x="1473" y="1514"/>
                    <a:pt x="1473" y="1514"/>
                    <a:pt x="1473" y="1514"/>
                  </a:cubicBezTo>
                  <a:cubicBezTo>
                    <a:pt x="1473" y="1518"/>
                    <a:pt x="1473" y="1518"/>
                    <a:pt x="1473" y="1518"/>
                  </a:cubicBezTo>
                  <a:cubicBezTo>
                    <a:pt x="1479" y="1516"/>
                    <a:pt x="1479" y="1516"/>
                    <a:pt x="1479" y="1516"/>
                  </a:cubicBezTo>
                  <a:cubicBezTo>
                    <a:pt x="1482" y="1514"/>
                    <a:pt x="1482" y="1514"/>
                    <a:pt x="1482" y="1514"/>
                  </a:cubicBezTo>
                  <a:cubicBezTo>
                    <a:pt x="1484" y="1513"/>
                    <a:pt x="1484" y="1513"/>
                    <a:pt x="1484" y="1513"/>
                  </a:cubicBezTo>
                  <a:cubicBezTo>
                    <a:pt x="1485" y="1511"/>
                    <a:pt x="1485" y="1511"/>
                    <a:pt x="1485" y="1511"/>
                  </a:cubicBezTo>
                  <a:cubicBezTo>
                    <a:pt x="1485" y="1509"/>
                    <a:pt x="1485" y="1509"/>
                    <a:pt x="1485" y="1509"/>
                  </a:cubicBezTo>
                  <a:cubicBezTo>
                    <a:pt x="1486" y="1510"/>
                    <a:pt x="1486" y="1510"/>
                    <a:pt x="1486" y="1510"/>
                  </a:cubicBezTo>
                  <a:cubicBezTo>
                    <a:pt x="1487" y="1510"/>
                    <a:pt x="1487" y="1510"/>
                    <a:pt x="1487" y="1510"/>
                  </a:cubicBezTo>
                  <a:cubicBezTo>
                    <a:pt x="1487" y="1509"/>
                    <a:pt x="1487" y="1509"/>
                    <a:pt x="1487" y="1509"/>
                  </a:cubicBezTo>
                  <a:cubicBezTo>
                    <a:pt x="1487" y="1509"/>
                    <a:pt x="1487" y="1509"/>
                    <a:pt x="1487" y="1509"/>
                  </a:cubicBezTo>
                  <a:cubicBezTo>
                    <a:pt x="1487" y="1510"/>
                    <a:pt x="1487" y="1510"/>
                    <a:pt x="1487" y="1510"/>
                  </a:cubicBezTo>
                  <a:cubicBezTo>
                    <a:pt x="1488" y="1511"/>
                    <a:pt x="1488" y="1511"/>
                    <a:pt x="1488" y="1511"/>
                  </a:cubicBezTo>
                  <a:cubicBezTo>
                    <a:pt x="1489" y="1511"/>
                    <a:pt x="1489" y="1511"/>
                    <a:pt x="1489" y="1511"/>
                  </a:cubicBezTo>
                  <a:cubicBezTo>
                    <a:pt x="1490" y="1512"/>
                    <a:pt x="1490" y="1512"/>
                    <a:pt x="1490" y="1512"/>
                  </a:cubicBezTo>
                  <a:cubicBezTo>
                    <a:pt x="1490" y="1510"/>
                    <a:pt x="1490" y="1510"/>
                    <a:pt x="1490" y="1510"/>
                  </a:cubicBezTo>
                  <a:lnTo>
                    <a:pt x="1489" y="1509"/>
                  </a:lnTo>
                  <a:close/>
                  <a:moveTo>
                    <a:pt x="1505" y="1499"/>
                  </a:moveTo>
                  <a:cubicBezTo>
                    <a:pt x="1500" y="1501"/>
                    <a:pt x="1500" y="1501"/>
                    <a:pt x="1500" y="1501"/>
                  </a:cubicBezTo>
                  <a:cubicBezTo>
                    <a:pt x="1497" y="1502"/>
                    <a:pt x="1497" y="1502"/>
                    <a:pt x="1497" y="1502"/>
                  </a:cubicBezTo>
                  <a:cubicBezTo>
                    <a:pt x="1495" y="1500"/>
                    <a:pt x="1495" y="1500"/>
                    <a:pt x="1495" y="1500"/>
                  </a:cubicBezTo>
                  <a:cubicBezTo>
                    <a:pt x="1493" y="1501"/>
                    <a:pt x="1493" y="1501"/>
                    <a:pt x="1493" y="1501"/>
                  </a:cubicBezTo>
                  <a:cubicBezTo>
                    <a:pt x="1492" y="1502"/>
                    <a:pt x="1492" y="1502"/>
                    <a:pt x="1492" y="1502"/>
                  </a:cubicBezTo>
                  <a:cubicBezTo>
                    <a:pt x="1492" y="1504"/>
                    <a:pt x="1492" y="1504"/>
                    <a:pt x="1492" y="1504"/>
                  </a:cubicBezTo>
                  <a:cubicBezTo>
                    <a:pt x="1493" y="1505"/>
                    <a:pt x="1493" y="1505"/>
                    <a:pt x="1493" y="1505"/>
                  </a:cubicBezTo>
                  <a:cubicBezTo>
                    <a:pt x="1494" y="1506"/>
                    <a:pt x="1494" y="1506"/>
                    <a:pt x="1494" y="1506"/>
                  </a:cubicBezTo>
                  <a:cubicBezTo>
                    <a:pt x="1494" y="1507"/>
                    <a:pt x="1494" y="1507"/>
                    <a:pt x="1494" y="1507"/>
                  </a:cubicBezTo>
                  <a:cubicBezTo>
                    <a:pt x="1493" y="1510"/>
                    <a:pt x="1493" y="1510"/>
                    <a:pt x="1493" y="1510"/>
                  </a:cubicBezTo>
                  <a:cubicBezTo>
                    <a:pt x="1492" y="1511"/>
                    <a:pt x="1492" y="1511"/>
                    <a:pt x="1492" y="1511"/>
                  </a:cubicBezTo>
                  <a:cubicBezTo>
                    <a:pt x="1508" y="1504"/>
                    <a:pt x="1508" y="1504"/>
                    <a:pt x="1508" y="1504"/>
                  </a:cubicBezTo>
                  <a:cubicBezTo>
                    <a:pt x="1506" y="1500"/>
                    <a:pt x="1506" y="1500"/>
                    <a:pt x="1506" y="1500"/>
                  </a:cubicBezTo>
                  <a:lnTo>
                    <a:pt x="1505" y="1499"/>
                  </a:lnTo>
                  <a:close/>
                  <a:moveTo>
                    <a:pt x="1478" y="1179"/>
                  </a:moveTo>
                  <a:cubicBezTo>
                    <a:pt x="1477" y="1178"/>
                    <a:pt x="1477" y="1178"/>
                    <a:pt x="1477" y="1178"/>
                  </a:cubicBezTo>
                  <a:cubicBezTo>
                    <a:pt x="1474" y="1178"/>
                    <a:pt x="1474" y="1178"/>
                    <a:pt x="1474" y="1178"/>
                  </a:cubicBezTo>
                  <a:cubicBezTo>
                    <a:pt x="1474" y="1180"/>
                    <a:pt x="1474" y="1180"/>
                    <a:pt x="1474" y="1180"/>
                  </a:cubicBezTo>
                  <a:cubicBezTo>
                    <a:pt x="1474" y="1181"/>
                    <a:pt x="1474" y="1181"/>
                    <a:pt x="1474" y="1181"/>
                  </a:cubicBezTo>
                  <a:cubicBezTo>
                    <a:pt x="1476" y="1182"/>
                    <a:pt x="1476" y="1182"/>
                    <a:pt x="1476" y="1182"/>
                  </a:cubicBezTo>
                  <a:cubicBezTo>
                    <a:pt x="1477" y="1183"/>
                    <a:pt x="1477" y="1183"/>
                    <a:pt x="1477" y="1183"/>
                  </a:cubicBezTo>
                  <a:cubicBezTo>
                    <a:pt x="1478" y="1185"/>
                    <a:pt x="1478" y="1185"/>
                    <a:pt x="1478" y="1185"/>
                  </a:cubicBezTo>
                  <a:cubicBezTo>
                    <a:pt x="1478" y="1189"/>
                    <a:pt x="1478" y="1189"/>
                    <a:pt x="1478" y="1189"/>
                  </a:cubicBezTo>
                  <a:cubicBezTo>
                    <a:pt x="1479" y="1189"/>
                    <a:pt x="1479" y="1189"/>
                    <a:pt x="1479" y="1189"/>
                  </a:cubicBezTo>
                  <a:cubicBezTo>
                    <a:pt x="1480" y="1185"/>
                    <a:pt x="1480" y="1185"/>
                    <a:pt x="1480" y="1185"/>
                  </a:cubicBezTo>
                  <a:cubicBezTo>
                    <a:pt x="1480" y="1183"/>
                    <a:pt x="1480" y="1183"/>
                    <a:pt x="1480" y="1183"/>
                  </a:cubicBezTo>
                  <a:cubicBezTo>
                    <a:pt x="1479" y="1181"/>
                    <a:pt x="1479" y="1181"/>
                    <a:pt x="1479" y="1181"/>
                  </a:cubicBezTo>
                  <a:cubicBezTo>
                    <a:pt x="1478" y="1180"/>
                    <a:pt x="1478" y="1180"/>
                    <a:pt x="1478" y="1180"/>
                  </a:cubicBezTo>
                  <a:cubicBezTo>
                    <a:pt x="1478" y="1180"/>
                    <a:pt x="1478" y="1180"/>
                    <a:pt x="1478" y="1180"/>
                  </a:cubicBezTo>
                  <a:cubicBezTo>
                    <a:pt x="1478" y="1180"/>
                    <a:pt x="1478" y="1180"/>
                    <a:pt x="1478" y="1180"/>
                  </a:cubicBezTo>
                  <a:lnTo>
                    <a:pt x="1478" y="1179"/>
                  </a:lnTo>
                  <a:close/>
                  <a:moveTo>
                    <a:pt x="1027" y="444"/>
                  </a:moveTo>
                  <a:cubicBezTo>
                    <a:pt x="1026" y="442"/>
                    <a:pt x="1026" y="442"/>
                    <a:pt x="1026" y="442"/>
                  </a:cubicBezTo>
                  <a:cubicBezTo>
                    <a:pt x="1024" y="442"/>
                    <a:pt x="1024" y="442"/>
                    <a:pt x="1024" y="442"/>
                  </a:cubicBezTo>
                  <a:cubicBezTo>
                    <a:pt x="1023" y="443"/>
                    <a:pt x="1023" y="443"/>
                    <a:pt x="1023" y="443"/>
                  </a:cubicBezTo>
                  <a:cubicBezTo>
                    <a:pt x="1023" y="447"/>
                    <a:pt x="1023" y="447"/>
                    <a:pt x="1023" y="447"/>
                  </a:cubicBezTo>
                  <a:cubicBezTo>
                    <a:pt x="1025" y="447"/>
                    <a:pt x="1025" y="447"/>
                    <a:pt x="1025" y="447"/>
                  </a:cubicBezTo>
                  <a:cubicBezTo>
                    <a:pt x="1027" y="445"/>
                    <a:pt x="1027" y="445"/>
                    <a:pt x="1027" y="445"/>
                  </a:cubicBezTo>
                  <a:cubicBezTo>
                    <a:pt x="1029" y="445"/>
                    <a:pt x="1029" y="445"/>
                    <a:pt x="1029" y="445"/>
                  </a:cubicBezTo>
                  <a:cubicBezTo>
                    <a:pt x="1028" y="444"/>
                    <a:pt x="1028" y="444"/>
                    <a:pt x="1028" y="444"/>
                  </a:cubicBezTo>
                  <a:lnTo>
                    <a:pt x="1027" y="444"/>
                  </a:lnTo>
                  <a:close/>
                  <a:moveTo>
                    <a:pt x="574" y="378"/>
                  </a:moveTo>
                  <a:cubicBezTo>
                    <a:pt x="573" y="376"/>
                    <a:pt x="573" y="376"/>
                    <a:pt x="573" y="376"/>
                  </a:cubicBezTo>
                  <a:cubicBezTo>
                    <a:pt x="572" y="376"/>
                    <a:pt x="572" y="376"/>
                    <a:pt x="572" y="376"/>
                  </a:cubicBezTo>
                  <a:cubicBezTo>
                    <a:pt x="570" y="376"/>
                    <a:pt x="570" y="376"/>
                    <a:pt x="570" y="376"/>
                  </a:cubicBezTo>
                  <a:cubicBezTo>
                    <a:pt x="567" y="375"/>
                    <a:pt x="567" y="375"/>
                    <a:pt x="567" y="375"/>
                  </a:cubicBezTo>
                  <a:cubicBezTo>
                    <a:pt x="561" y="375"/>
                    <a:pt x="561" y="375"/>
                    <a:pt x="561" y="375"/>
                  </a:cubicBezTo>
                  <a:cubicBezTo>
                    <a:pt x="558" y="378"/>
                    <a:pt x="558" y="378"/>
                    <a:pt x="558" y="378"/>
                  </a:cubicBezTo>
                  <a:cubicBezTo>
                    <a:pt x="555" y="379"/>
                    <a:pt x="555" y="379"/>
                    <a:pt x="555" y="379"/>
                  </a:cubicBezTo>
                  <a:cubicBezTo>
                    <a:pt x="546" y="379"/>
                    <a:pt x="546" y="379"/>
                    <a:pt x="546" y="379"/>
                  </a:cubicBezTo>
                  <a:cubicBezTo>
                    <a:pt x="548" y="380"/>
                    <a:pt x="548" y="380"/>
                    <a:pt x="548" y="380"/>
                  </a:cubicBezTo>
                  <a:cubicBezTo>
                    <a:pt x="553" y="381"/>
                    <a:pt x="553" y="381"/>
                    <a:pt x="553" y="381"/>
                  </a:cubicBezTo>
                  <a:cubicBezTo>
                    <a:pt x="555" y="382"/>
                    <a:pt x="555" y="382"/>
                    <a:pt x="555" y="382"/>
                  </a:cubicBezTo>
                  <a:cubicBezTo>
                    <a:pt x="557" y="384"/>
                    <a:pt x="557" y="384"/>
                    <a:pt x="557" y="384"/>
                  </a:cubicBezTo>
                  <a:cubicBezTo>
                    <a:pt x="558" y="386"/>
                    <a:pt x="558" y="386"/>
                    <a:pt x="558" y="386"/>
                  </a:cubicBezTo>
                  <a:cubicBezTo>
                    <a:pt x="560" y="388"/>
                    <a:pt x="560" y="388"/>
                    <a:pt x="560" y="388"/>
                  </a:cubicBezTo>
                  <a:cubicBezTo>
                    <a:pt x="562" y="388"/>
                    <a:pt x="562" y="388"/>
                    <a:pt x="562" y="388"/>
                  </a:cubicBezTo>
                  <a:cubicBezTo>
                    <a:pt x="567" y="389"/>
                    <a:pt x="567" y="389"/>
                    <a:pt x="567" y="389"/>
                  </a:cubicBezTo>
                  <a:cubicBezTo>
                    <a:pt x="570" y="389"/>
                    <a:pt x="570" y="389"/>
                    <a:pt x="570" y="389"/>
                  </a:cubicBezTo>
                  <a:cubicBezTo>
                    <a:pt x="570" y="386"/>
                    <a:pt x="570" y="386"/>
                    <a:pt x="570" y="386"/>
                  </a:cubicBezTo>
                  <a:cubicBezTo>
                    <a:pt x="570" y="384"/>
                    <a:pt x="570" y="384"/>
                    <a:pt x="570" y="384"/>
                  </a:cubicBezTo>
                  <a:cubicBezTo>
                    <a:pt x="571" y="382"/>
                    <a:pt x="571" y="382"/>
                    <a:pt x="571" y="382"/>
                  </a:cubicBezTo>
                  <a:cubicBezTo>
                    <a:pt x="573" y="380"/>
                    <a:pt x="573" y="380"/>
                    <a:pt x="573" y="380"/>
                  </a:cubicBezTo>
                  <a:lnTo>
                    <a:pt x="574" y="378"/>
                  </a:lnTo>
                  <a:close/>
                  <a:moveTo>
                    <a:pt x="673" y="329"/>
                  </a:moveTo>
                  <a:cubicBezTo>
                    <a:pt x="668" y="333"/>
                    <a:pt x="668" y="333"/>
                    <a:pt x="668" y="333"/>
                  </a:cubicBezTo>
                  <a:cubicBezTo>
                    <a:pt x="660" y="339"/>
                    <a:pt x="660" y="339"/>
                    <a:pt x="660" y="339"/>
                  </a:cubicBezTo>
                  <a:cubicBezTo>
                    <a:pt x="659" y="341"/>
                    <a:pt x="659" y="341"/>
                    <a:pt x="659" y="341"/>
                  </a:cubicBezTo>
                  <a:cubicBezTo>
                    <a:pt x="670" y="337"/>
                    <a:pt x="670" y="337"/>
                    <a:pt x="670" y="337"/>
                  </a:cubicBezTo>
                  <a:cubicBezTo>
                    <a:pt x="675" y="333"/>
                    <a:pt x="675" y="333"/>
                    <a:pt x="675" y="333"/>
                  </a:cubicBezTo>
                  <a:cubicBezTo>
                    <a:pt x="676" y="328"/>
                    <a:pt x="676" y="328"/>
                    <a:pt x="676" y="328"/>
                  </a:cubicBezTo>
                  <a:cubicBezTo>
                    <a:pt x="675" y="328"/>
                    <a:pt x="675" y="328"/>
                    <a:pt x="675" y="328"/>
                  </a:cubicBezTo>
                  <a:lnTo>
                    <a:pt x="673" y="329"/>
                  </a:lnTo>
                  <a:close/>
                  <a:moveTo>
                    <a:pt x="651" y="347"/>
                  </a:moveTo>
                  <a:cubicBezTo>
                    <a:pt x="648" y="352"/>
                    <a:pt x="648" y="352"/>
                    <a:pt x="648" y="352"/>
                  </a:cubicBezTo>
                  <a:cubicBezTo>
                    <a:pt x="645" y="353"/>
                    <a:pt x="645" y="353"/>
                    <a:pt x="645" y="353"/>
                  </a:cubicBezTo>
                  <a:cubicBezTo>
                    <a:pt x="644" y="354"/>
                    <a:pt x="644" y="354"/>
                    <a:pt x="644" y="354"/>
                  </a:cubicBezTo>
                  <a:cubicBezTo>
                    <a:pt x="643" y="355"/>
                    <a:pt x="643" y="355"/>
                    <a:pt x="643" y="355"/>
                  </a:cubicBezTo>
                  <a:cubicBezTo>
                    <a:pt x="643" y="356"/>
                    <a:pt x="643" y="356"/>
                    <a:pt x="643" y="356"/>
                  </a:cubicBezTo>
                  <a:cubicBezTo>
                    <a:pt x="641" y="357"/>
                    <a:pt x="641" y="357"/>
                    <a:pt x="641" y="357"/>
                  </a:cubicBezTo>
                  <a:cubicBezTo>
                    <a:pt x="639" y="358"/>
                    <a:pt x="639" y="358"/>
                    <a:pt x="639" y="358"/>
                  </a:cubicBezTo>
                  <a:cubicBezTo>
                    <a:pt x="638" y="359"/>
                    <a:pt x="638" y="359"/>
                    <a:pt x="638" y="359"/>
                  </a:cubicBezTo>
                  <a:cubicBezTo>
                    <a:pt x="638" y="360"/>
                    <a:pt x="638" y="360"/>
                    <a:pt x="638" y="360"/>
                  </a:cubicBezTo>
                  <a:cubicBezTo>
                    <a:pt x="638" y="361"/>
                    <a:pt x="638" y="361"/>
                    <a:pt x="638" y="361"/>
                  </a:cubicBezTo>
                  <a:cubicBezTo>
                    <a:pt x="596" y="389"/>
                    <a:pt x="596" y="389"/>
                    <a:pt x="596" y="389"/>
                  </a:cubicBezTo>
                  <a:cubicBezTo>
                    <a:pt x="587" y="392"/>
                    <a:pt x="587" y="392"/>
                    <a:pt x="587" y="392"/>
                  </a:cubicBezTo>
                  <a:cubicBezTo>
                    <a:pt x="582" y="393"/>
                    <a:pt x="582" y="393"/>
                    <a:pt x="582" y="393"/>
                  </a:cubicBezTo>
                  <a:cubicBezTo>
                    <a:pt x="576" y="391"/>
                    <a:pt x="576" y="391"/>
                    <a:pt x="576" y="391"/>
                  </a:cubicBezTo>
                  <a:cubicBezTo>
                    <a:pt x="572" y="390"/>
                    <a:pt x="572" y="390"/>
                    <a:pt x="572" y="390"/>
                  </a:cubicBezTo>
                  <a:cubicBezTo>
                    <a:pt x="578" y="393"/>
                    <a:pt x="578" y="393"/>
                    <a:pt x="578" y="393"/>
                  </a:cubicBezTo>
                  <a:cubicBezTo>
                    <a:pt x="583" y="394"/>
                    <a:pt x="583" y="394"/>
                    <a:pt x="583" y="394"/>
                  </a:cubicBezTo>
                  <a:cubicBezTo>
                    <a:pt x="595" y="392"/>
                    <a:pt x="595" y="392"/>
                    <a:pt x="595" y="392"/>
                  </a:cubicBezTo>
                  <a:cubicBezTo>
                    <a:pt x="600" y="390"/>
                    <a:pt x="600" y="390"/>
                    <a:pt x="600" y="390"/>
                  </a:cubicBezTo>
                  <a:cubicBezTo>
                    <a:pt x="612" y="381"/>
                    <a:pt x="612" y="381"/>
                    <a:pt x="612" y="381"/>
                  </a:cubicBezTo>
                  <a:cubicBezTo>
                    <a:pt x="616" y="377"/>
                    <a:pt x="616" y="377"/>
                    <a:pt x="616" y="377"/>
                  </a:cubicBezTo>
                  <a:cubicBezTo>
                    <a:pt x="635" y="365"/>
                    <a:pt x="635" y="365"/>
                    <a:pt x="635" y="365"/>
                  </a:cubicBezTo>
                  <a:cubicBezTo>
                    <a:pt x="647" y="353"/>
                    <a:pt x="647" y="353"/>
                    <a:pt x="647" y="353"/>
                  </a:cubicBezTo>
                  <a:cubicBezTo>
                    <a:pt x="651" y="351"/>
                    <a:pt x="651" y="351"/>
                    <a:pt x="651" y="351"/>
                  </a:cubicBezTo>
                  <a:cubicBezTo>
                    <a:pt x="651" y="350"/>
                    <a:pt x="651" y="350"/>
                    <a:pt x="651" y="350"/>
                  </a:cubicBezTo>
                  <a:cubicBezTo>
                    <a:pt x="653" y="348"/>
                    <a:pt x="653" y="348"/>
                    <a:pt x="653" y="348"/>
                  </a:cubicBezTo>
                  <a:cubicBezTo>
                    <a:pt x="654" y="347"/>
                    <a:pt x="654" y="347"/>
                    <a:pt x="654" y="347"/>
                  </a:cubicBezTo>
                  <a:cubicBezTo>
                    <a:pt x="653" y="345"/>
                    <a:pt x="653" y="345"/>
                    <a:pt x="653" y="345"/>
                  </a:cubicBezTo>
                  <a:lnTo>
                    <a:pt x="651" y="347"/>
                  </a:lnTo>
                  <a:close/>
                  <a:moveTo>
                    <a:pt x="1645" y="686"/>
                  </a:moveTo>
                  <a:cubicBezTo>
                    <a:pt x="1651" y="692"/>
                    <a:pt x="1651" y="692"/>
                    <a:pt x="1651" y="692"/>
                  </a:cubicBezTo>
                  <a:cubicBezTo>
                    <a:pt x="1651" y="694"/>
                    <a:pt x="1651" y="694"/>
                    <a:pt x="1651" y="694"/>
                  </a:cubicBezTo>
                  <a:cubicBezTo>
                    <a:pt x="1652" y="697"/>
                    <a:pt x="1652" y="697"/>
                    <a:pt x="1652" y="697"/>
                  </a:cubicBezTo>
                  <a:cubicBezTo>
                    <a:pt x="1655" y="701"/>
                    <a:pt x="1655" y="701"/>
                    <a:pt x="1655" y="701"/>
                  </a:cubicBezTo>
                  <a:cubicBezTo>
                    <a:pt x="1658" y="709"/>
                    <a:pt x="1658" y="709"/>
                    <a:pt x="1658" y="709"/>
                  </a:cubicBezTo>
                  <a:cubicBezTo>
                    <a:pt x="1660" y="712"/>
                    <a:pt x="1660" y="712"/>
                    <a:pt x="1660" y="712"/>
                  </a:cubicBezTo>
                  <a:cubicBezTo>
                    <a:pt x="1662" y="714"/>
                    <a:pt x="1662" y="714"/>
                    <a:pt x="1662" y="714"/>
                  </a:cubicBezTo>
                  <a:cubicBezTo>
                    <a:pt x="1665" y="718"/>
                    <a:pt x="1665" y="718"/>
                    <a:pt x="1665" y="718"/>
                  </a:cubicBezTo>
                  <a:cubicBezTo>
                    <a:pt x="1680" y="753"/>
                    <a:pt x="1680" y="753"/>
                    <a:pt x="1680" y="753"/>
                  </a:cubicBezTo>
                  <a:cubicBezTo>
                    <a:pt x="1684" y="760"/>
                    <a:pt x="1684" y="760"/>
                    <a:pt x="1684" y="760"/>
                  </a:cubicBezTo>
                  <a:cubicBezTo>
                    <a:pt x="1685" y="763"/>
                    <a:pt x="1685" y="763"/>
                    <a:pt x="1685" y="763"/>
                  </a:cubicBezTo>
                  <a:cubicBezTo>
                    <a:pt x="1686" y="764"/>
                    <a:pt x="1686" y="764"/>
                    <a:pt x="1686" y="764"/>
                  </a:cubicBezTo>
                  <a:cubicBezTo>
                    <a:pt x="1689" y="766"/>
                    <a:pt x="1689" y="766"/>
                    <a:pt x="1689" y="766"/>
                  </a:cubicBezTo>
                  <a:cubicBezTo>
                    <a:pt x="1690" y="767"/>
                    <a:pt x="1690" y="767"/>
                    <a:pt x="1690" y="767"/>
                  </a:cubicBezTo>
                  <a:cubicBezTo>
                    <a:pt x="1692" y="771"/>
                    <a:pt x="1692" y="771"/>
                    <a:pt x="1692" y="771"/>
                  </a:cubicBezTo>
                  <a:cubicBezTo>
                    <a:pt x="1710" y="797"/>
                    <a:pt x="1710" y="797"/>
                    <a:pt x="1710" y="797"/>
                  </a:cubicBezTo>
                  <a:cubicBezTo>
                    <a:pt x="1714" y="806"/>
                    <a:pt x="1714" y="806"/>
                    <a:pt x="1714" y="806"/>
                  </a:cubicBezTo>
                  <a:cubicBezTo>
                    <a:pt x="1720" y="811"/>
                    <a:pt x="1720" y="811"/>
                    <a:pt x="1720" y="811"/>
                  </a:cubicBezTo>
                  <a:cubicBezTo>
                    <a:pt x="1724" y="817"/>
                    <a:pt x="1724" y="817"/>
                    <a:pt x="1724" y="817"/>
                  </a:cubicBezTo>
                  <a:cubicBezTo>
                    <a:pt x="1722" y="812"/>
                    <a:pt x="1722" y="812"/>
                    <a:pt x="1722" y="812"/>
                  </a:cubicBezTo>
                  <a:cubicBezTo>
                    <a:pt x="1667" y="719"/>
                    <a:pt x="1667" y="719"/>
                    <a:pt x="1667" y="719"/>
                  </a:cubicBezTo>
                  <a:cubicBezTo>
                    <a:pt x="1666" y="716"/>
                    <a:pt x="1666" y="716"/>
                    <a:pt x="1666" y="716"/>
                  </a:cubicBezTo>
                  <a:cubicBezTo>
                    <a:pt x="1665" y="711"/>
                    <a:pt x="1665" y="711"/>
                    <a:pt x="1665" y="711"/>
                  </a:cubicBezTo>
                  <a:cubicBezTo>
                    <a:pt x="1663" y="706"/>
                    <a:pt x="1663" y="706"/>
                    <a:pt x="1663" y="706"/>
                  </a:cubicBezTo>
                  <a:cubicBezTo>
                    <a:pt x="1658" y="697"/>
                    <a:pt x="1658" y="697"/>
                    <a:pt x="1658" y="697"/>
                  </a:cubicBezTo>
                  <a:cubicBezTo>
                    <a:pt x="1647" y="684"/>
                    <a:pt x="1647" y="684"/>
                    <a:pt x="1647" y="684"/>
                  </a:cubicBezTo>
                  <a:cubicBezTo>
                    <a:pt x="1640" y="675"/>
                    <a:pt x="1640" y="675"/>
                    <a:pt x="1640" y="675"/>
                  </a:cubicBezTo>
                  <a:cubicBezTo>
                    <a:pt x="1637" y="665"/>
                    <a:pt x="1637" y="665"/>
                    <a:pt x="1637" y="665"/>
                  </a:cubicBezTo>
                  <a:cubicBezTo>
                    <a:pt x="1636" y="664"/>
                    <a:pt x="1636" y="664"/>
                    <a:pt x="1636" y="664"/>
                  </a:cubicBezTo>
                  <a:cubicBezTo>
                    <a:pt x="1636" y="664"/>
                    <a:pt x="1636" y="664"/>
                    <a:pt x="1636" y="664"/>
                  </a:cubicBezTo>
                  <a:cubicBezTo>
                    <a:pt x="1635" y="663"/>
                    <a:pt x="1635" y="663"/>
                    <a:pt x="1635" y="663"/>
                  </a:cubicBezTo>
                  <a:cubicBezTo>
                    <a:pt x="1635" y="662"/>
                    <a:pt x="1635" y="662"/>
                    <a:pt x="1635" y="662"/>
                  </a:cubicBezTo>
                  <a:cubicBezTo>
                    <a:pt x="1633" y="663"/>
                    <a:pt x="1633" y="663"/>
                    <a:pt x="1633" y="663"/>
                  </a:cubicBezTo>
                  <a:cubicBezTo>
                    <a:pt x="1633" y="663"/>
                    <a:pt x="1633" y="663"/>
                    <a:pt x="1633" y="663"/>
                  </a:cubicBezTo>
                  <a:cubicBezTo>
                    <a:pt x="1632" y="664"/>
                    <a:pt x="1632" y="664"/>
                    <a:pt x="1632" y="664"/>
                  </a:cubicBezTo>
                  <a:cubicBezTo>
                    <a:pt x="1636" y="669"/>
                    <a:pt x="1636" y="669"/>
                    <a:pt x="1636" y="669"/>
                  </a:cubicBezTo>
                  <a:lnTo>
                    <a:pt x="1645" y="686"/>
                  </a:lnTo>
                  <a:close/>
                  <a:moveTo>
                    <a:pt x="1285" y="991"/>
                  </a:moveTo>
                  <a:cubicBezTo>
                    <a:pt x="1281" y="985"/>
                    <a:pt x="1281" y="985"/>
                    <a:pt x="1281" y="985"/>
                  </a:cubicBezTo>
                  <a:cubicBezTo>
                    <a:pt x="1280" y="984"/>
                    <a:pt x="1280" y="984"/>
                    <a:pt x="1280" y="984"/>
                  </a:cubicBezTo>
                  <a:cubicBezTo>
                    <a:pt x="1279" y="984"/>
                    <a:pt x="1279" y="984"/>
                    <a:pt x="1279" y="984"/>
                  </a:cubicBezTo>
                  <a:cubicBezTo>
                    <a:pt x="1278" y="986"/>
                    <a:pt x="1278" y="986"/>
                    <a:pt x="1278" y="986"/>
                  </a:cubicBezTo>
                  <a:cubicBezTo>
                    <a:pt x="1281" y="990"/>
                    <a:pt x="1281" y="990"/>
                    <a:pt x="1281" y="990"/>
                  </a:cubicBezTo>
                  <a:cubicBezTo>
                    <a:pt x="1284" y="1002"/>
                    <a:pt x="1284" y="1002"/>
                    <a:pt x="1284" y="1002"/>
                  </a:cubicBezTo>
                  <a:cubicBezTo>
                    <a:pt x="1286" y="1007"/>
                    <a:pt x="1286" y="1007"/>
                    <a:pt x="1286" y="1007"/>
                  </a:cubicBezTo>
                  <a:cubicBezTo>
                    <a:pt x="1287" y="1001"/>
                    <a:pt x="1287" y="1001"/>
                    <a:pt x="1287" y="1001"/>
                  </a:cubicBezTo>
                  <a:cubicBezTo>
                    <a:pt x="1287" y="996"/>
                    <a:pt x="1287" y="996"/>
                    <a:pt x="1287" y="996"/>
                  </a:cubicBezTo>
                  <a:lnTo>
                    <a:pt x="1285" y="991"/>
                  </a:lnTo>
                  <a:close/>
                  <a:moveTo>
                    <a:pt x="1182" y="858"/>
                  </a:moveTo>
                  <a:cubicBezTo>
                    <a:pt x="1175" y="849"/>
                    <a:pt x="1175" y="849"/>
                    <a:pt x="1175" y="849"/>
                  </a:cubicBezTo>
                  <a:cubicBezTo>
                    <a:pt x="1172" y="848"/>
                    <a:pt x="1172" y="848"/>
                    <a:pt x="1172" y="848"/>
                  </a:cubicBezTo>
                  <a:cubicBezTo>
                    <a:pt x="1168" y="847"/>
                    <a:pt x="1168" y="847"/>
                    <a:pt x="1168" y="847"/>
                  </a:cubicBezTo>
                  <a:cubicBezTo>
                    <a:pt x="1170" y="849"/>
                    <a:pt x="1170" y="849"/>
                    <a:pt x="1170" y="849"/>
                  </a:cubicBezTo>
                  <a:cubicBezTo>
                    <a:pt x="1173" y="853"/>
                    <a:pt x="1173" y="853"/>
                    <a:pt x="1173" y="853"/>
                  </a:cubicBezTo>
                  <a:cubicBezTo>
                    <a:pt x="1175" y="855"/>
                    <a:pt x="1175" y="855"/>
                    <a:pt x="1175" y="855"/>
                  </a:cubicBezTo>
                  <a:cubicBezTo>
                    <a:pt x="1177" y="858"/>
                    <a:pt x="1177" y="858"/>
                    <a:pt x="1177" y="858"/>
                  </a:cubicBezTo>
                  <a:cubicBezTo>
                    <a:pt x="1188" y="868"/>
                    <a:pt x="1188" y="868"/>
                    <a:pt x="1188" y="868"/>
                  </a:cubicBezTo>
                  <a:cubicBezTo>
                    <a:pt x="1193" y="870"/>
                    <a:pt x="1193" y="870"/>
                    <a:pt x="1193" y="870"/>
                  </a:cubicBezTo>
                  <a:cubicBezTo>
                    <a:pt x="1191" y="866"/>
                    <a:pt x="1191" y="866"/>
                    <a:pt x="1191" y="866"/>
                  </a:cubicBezTo>
                  <a:lnTo>
                    <a:pt x="1182" y="858"/>
                  </a:lnTo>
                  <a:close/>
                  <a:moveTo>
                    <a:pt x="1117" y="519"/>
                  </a:moveTo>
                  <a:cubicBezTo>
                    <a:pt x="1115" y="519"/>
                    <a:pt x="1115" y="519"/>
                    <a:pt x="1115" y="519"/>
                  </a:cubicBezTo>
                  <a:cubicBezTo>
                    <a:pt x="1114" y="519"/>
                    <a:pt x="1114" y="519"/>
                    <a:pt x="1114" y="519"/>
                  </a:cubicBezTo>
                  <a:cubicBezTo>
                    <a:pt x="1113" y="520"/>
                    <a:pt x="1113" y="520"/>
                    <a:pt x="1113" y="520"/>
                  </a:cubicBezTo>
                  <a:cubicBezTo>
                    <a:pt x="1114" y="522"/>
                    <a:pt x="1114" y="522"/>
                    <a:pt x="1114" y="522"/>
                  </a:cubicBezTo>
                  <a:cubicBezTo>
                    <a:pt x="1115" y="522"/>
                    <a:pt x="1115" y="522"/>
                    <a:pt x="1115" y="522"/>
                  </a:cubicBezTo>
                  <a:cubicBezTo>
                    <a:pt x="1115" y="523"/>
                    <a:pt x="1115" y="523"/>
                    <a:pt x="1115" y="523"/>
                  </a:cubicBezTo>
                  <a:cubicBezTo>
                    <a:pt x="1114" y="525"/>
                    <a:pt x="1114" y="525"/>
                    <a:pt x="1114" y="525"/>
                  </a:cubicBezTo>
                  <a:cubicBezTo>
                    <a:pt x="1114" y="525"/>
                    <a:pt x="1114" y="525"/>
                    <a:pt x="1114" y="525"/>
                  </a:cubicBezTo>
                  <a:cubicBezTo>
                    <a:pt x="1115" y="525"/>
                    <a:pt x="1115" y="525"/>
                    <a:pt x="1115" y="525"/>
                  </a:cubicBezTo>
                  <a:cubicBezTo>
                    <a:pt x="1117" y="525"/>
                    <a:pt x="1117" y="525"/>
                    <a:pt x="1117" y="525"/>
                  </a:cubicBezTo>
                  <a:cubicBezTo>
                    <a:pt x="1119" y="523"/>
                    <a:pt x="1119" y="523"/>
                    <a:pt x="1119" y="523"/>
                  </a:cubicBezTo>
                  <a:cubicBezTo>
                    <a:pt x="1119" y="521"/>
                    <a:pt x="1119" y="521"/>
                    <a:pt x="1119" y="521"/>
                  </a:cubicBezTo>
                  <a:lnTo>
                    <a:pt x="1117" y="519"/>
                  </a:lnTo>
                  <a:close/>
                  <a:moveTo>
                    <a:pt x="1512" y="1199"/>
                  </a:moveTo>
                  <a:cubicBezTo>
                    <a:pt x="1513" y="1199"/>
                    <a:pt x="1513" y="1199"/>
                    <a:pt x="1513" y="1199"/>
                  </a:cubicBezTo>
                  <a:cubicBezTo>
                    <a:pt x="1513" y="1198"/>
                    <a:pt x="1513" y="1198"/>
                    <a:pt x="1513" y="1198"/>
                  </a:cubicBezTo>
                  <a:cubicBezTo>
                    <a:pt x="1514" y="1198"/>
                    <a:pt x="1514" y="1198"/>
                    <a:pt x="1514" y="1198"/>
                  </a:cubicBezTo>
                  <a:cubicBezTo>
                    <a:pt x="1514" y="1196"/>
                    <a:pt x="1514" y="1196"/>
                    <a:pt x="1514" y="1196"/>
                  </a:cubicBezTo>
                  <a:cubicBezTo>
                    <a:pt x="1515" y="1195"/>
                    <a:pt x="1515" y="1195"/>
                    <a:pt x="1515" y="1195"/>
                  </a:cubicBezTo>
                  <a:cubicBezTo>
                    <a:pt x="1518" y="1195"/>
                    <a:pt x="1518" y="1195"/>
                    <a:pt x="1518" y="1195"/>
                  </a:cubicBezTo>
                  <a:cubicBezTo>
                    <a:pt x="1519" y="1194"/>
                    <a:pt x="1519" y="1194"/>
                    <a:pt x="1519" y="1194"/>
                  </a:cubicBezTo>
                  <a:cubicBezTo>
                    <a:pt x="1518" y="1192"/>
                    <a:pt x="1518" y="1192"/>
                    <a:pt x="1518" y="1192"/>
                  </a:cubicBezTo>
                  <a:cubicBezTo>
                    <a:pt x="1516" y="1191"/>
                    <a:pt x="1516" y="1191"/>
                    <a:pt x="1516" y="1191"/>
                  </a:cubicBezTo>
                  <a:cubicBezTo>
                    <a:pt x="1515" y="1191"/>
                    <a:pt x="1515" y="1191"/>
                    <a:pt x="1515" y="1191"/>
                  </a:cubicBezTo>
                  <a:cubicBezTo>
                    <a:pt x="1510" y="1188"/>
                    <a:pt x="1510" y="1188"/>
                    <a:pt x="1510" y="1188"/>
                  </a:cubicBezTo>
                  <a:cubicBezTo>
                    <a:pt x="1508" y="1187"/>
                    <a:pt x="1508" y="1187"/>
                    <a:pt x="1508" y="1187"/>
                  </a:cubicBezTo>
                  <a:cubicBezTo>
                    <a:pt x="1504" y="1186"/>
                    <a:pt x="1504" y="1186"/>
                    <a:pt x="1504" y="1186"/>
                  </a:cubicBezTo>
                  <a:cubicBezTo>
                    <a:pt x="1502" y="1188"/>
                    <a:pt x="1502" y="1188"/>
                    <a:pt x="1502" y="1188"/>
                  </a:cubicBezTo>
                  <a:cubicBezTo>
                    <a:pt x="1502" y="1191"/>
                    <a:pt x="1502" y="1191"/>
                    <a:pt x="1502" y="1191"/>
                  </a:cubicBezTo>
                  <a:cubicBezTo>
                    <a:pt x="1503" y="1192"/>
                    <a:pt x="1503" y="1192"/>
                    <a:pt x="1503" y="1192"/>
                  </a:cubicBezTo>
                  <a:cubicBezTo>
                    <a:pt x="1504" y="1198"/>
                    <a:pt x="1504" y="1198"/>
                    <a:pt x="1504" y="1198"/>
                  </a:cubicBezTo>
                  <a:cubicBezTo>
                    <a:pt x="1505" y="1197"/>
                    <a:pt x="1505" y="1197"/>
                    <a:pt x="1505" y="1197"/>
                  </a:cubicBezTo>
                  <a:cubicBezTo>
                    <a:pt x="1507" y="1195"/>
                    <a:pt x="1507" y="1195"/>
                    <a:pt x="1507" y="1195"/>
                  </a:cubicBezTo>
                  <a:cubicBezTo>
                    <a:pt x="1509" y="1196"/>
                    <a:pt x="1509" y="1196"/>
                    <a:pt x="1509" y="1196"/>
                  </a:cubicBezTo>
                  <a:cubicBezTo>
                    <a:pt x="1512" y="1198"/>
                    <a:pt x="1512" y="1198"/>
                    <a:pt x="1512" y="1198"/>
                  </a:cubicBezTo>
                  <a:lnTo>
                    <a:pt x="1512" y="1199"/>
                  </a:lnTo>
                  <a:close/>
                  <a:moveTo>
                    <a:pt x="1116" y="533"/>
                  </a:moveTo>
                  <a:cubicBezTo>
                    <a:pt x="1116" y="533"/>
                    <a:pt x="1116" y="533"/>
                    <a:pt x="1116" y="533"/>
                  </a:cubicBezTo>
                  <a:cubicBezTo>
                    <a:pt x="1116" y="534"/>
                    <a:pt x="1116" y="534"/>
                    <a:pt x="1116" y="534"/>
                  </a:cubicBezTo>
                  <a:cubicBezTo>
                    <a:pt x="1119" y="535"/>
                    <a:pt x="1119" y="535"/>
                    <a:pt x="1119" y="535"/>
                  </a:cubicBezTo>
                  <a:cubicBezTo>
                    <a:pt x="1119" y="536"/>
                    <a:pt x="1119" y="536"/>
                    <a:pt x="1119" y="536"/>
                  </a:cubicBezTo>
                  <a:cubicBezTo>
                    <a:pt x="1120" y="536"/>
                    <a:pt x="1120" y="536"/>
                    <a:pt x="1120" y="536"/>
                  </a:cubicBezTo>
                  <a:cubicBezTo>
                    <a:pt x="1121" y="536"/>
                    <a:pt x="1121" y="536"/>
                    <a:pt x="1121" y="536"/>
                  </a:cubicBezTo>
                  <a:cubicBezTo>
                    <a:pt x="1121" y="536"/>
                    <a:pt x="1121" y="536"/>
                    <a:pt x="1121" y="536"/>
                  </a:cubicBezTo>
                  <a:cubicBezTo>
                    <a:pt x="1122" y="534"/>
                    <a:pt x="1122" y="534"/>
                    <a:pt x="1122" y="534"/>
                  </a:cubicBezTo>
                  <a:cubicBezTo>
                    <a:pt x="1122" y="531"/>
                    <a:pt x="1122" y="531"/>
                    <a:pt x="1122" y="531"/>
                  </a:cubicBezTo>
                  <a:cubicBezTo>
                    <a:pt x="1120" y="530"/>
                    <a:pt x="1120" y="530"/>
                    <a:pt x="1120" y="530"/>
                  </a:cubicBezTo>
                  <a:cubicBezTo>
                    <a:pt x="1119" y="531"/>
                    <a:pt x="1119" y="531"/>
                    <a:pt x="1119" y="531"/>
                  </a:cubicBezTo>
                  <a:cubicBezTo>
                    <a:pt x="1118" y="531"/>
                    <a:pt x="1118" y="531"/>
                    <a:pt x="1118" y="531"/>
                  </a:cubicBezTo>
                  <a:cubicBezTo>
                    <a:pt x="1117" y="531"/>
                    <a:pt x="1117" y="531"/>
                    <a:pt x="1117" y="531"/>
                  </a:cubicBezTo>
                  <a:cubicBezTo>
                    <a:pt x="1117" y="532"/>
                    <a:pt x="1117" y="532"/>
                    <a:pt x="1117" y="532"/>
                  </a:cubicBezTo>
                  <a:cubicBezTo>
                    <a:pt x="1118" y="533"/>
                    <a:pt x="1118" y="533"/>
                    <a:pt x="1118" y="533"/>
                  </a:cubicBezTo>
                  <a:cubicBezTo>
                    <a:pt x="1117" y="533"/>
                    <a:pt x="1117" y="533"/>
                    <a:pt x="1117" y="533"/>
                  </a:cubicBezTo>
                  <a:lnTo>
                    <a:pt x="1116" y="533"/>
                  </a:lnTo>
                  <a:close/>
                  <a:moveTo>
                    <a:pt x="217" y="241"/>
                  </a:moveTo>
                  <a:cubicBezTo>
                    <a:pt x="210" y="244"/>
                    <a:pt x="210" y="244"/>
                    <a:pt x="210" y="244"/>
                  </a:cubicBezTo>
                  <a:cubicBezTo>
                    <a:pt x="208" y="242"/>
                    <a:pt x="208" y="242"/>
                    <a:pt x="208" y="242"/>
                  </a:cubicBezTo>
                  <a:cubicBezTo>
                    <a:pt x="204" y="245"/>
                    <a:pt x="204" y="245"/>
                    <a:pt x="204" y="245"/>
                  </a:cubicBezTo>
                  <a:cubicBezTo>
                    <a:pt x="181" y="251"/>
                    <a:pt x="181" y="251"/>
                    <a:pt x="181" y="251"/>
                  </a:cubicBezTo>
                  <a:cubicBezTo>
                    <a:pt x="172" y="252"/>
                    <a:pt x="172" y="252"/>
                    <a:pt x="172" y="252"/>
                  </a:cubicBezTo>
                  <a:cubicBezTo>
                    <a:pt x="169" y="252"/>
                    <a:pt x="169" y="252"/>
                    <a:pt x="169" y="252"/>
                  </a:cubicBezTo>
                  <a:cubicBezTo>
                    <a:pt x="163" y="255"/>
                    <a:pt x="163" y="255"/>
                    <a:pt x="163" y="255"/>
                  </a:cubicBezTo>
                  <a:cubicBezTo>
                    <a:pt x="162" y="256"/>
                    <a:pt x="162" y="256"/>
                    <a:pt x="162" y="256"/>
                  </a:cubicBezTo>
                  <a:cubicBezTo>
                    <a:pt x="157" y="259"/>
                    <a:pt x="157" y="259"/>
                    <a:pt x="157" y="259"/>
                  </a:cubicBezTo>
                  <a:cubicBezTo>
                    <a:pt x="141" y="260"/>
                    <a:pt x="141" y="260"/>
                    <a:pt x="141" y="260"/>
                  </a:cubicBezTo>
                  <a:cubicBezTo>
                    <a:pt x="130" y="266"/>
                    <a:pt x="130" y="266"/>
                    <a:pt x="130" y="266"/>
                  </a:cubicBezTo>
                  <a:cubicBezTo>
                    <a:pt x="106" y="273"/>
                    <a:pt x="106" y="273"/>
                    <a:pt x="106" y="273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5" y="277"/>
                    <a:pt x="85" y="277"/>
                    <a:pt x="85" y="277"/>
                  </a:cubicBezTo>
                  <a:cubicBezTo>
                    <a:pt x="97" y="277"/>
                    <a:pt x="97" y="277"/>
                    <a:pt x="97" y="277"/>
                  </a:cubicBezTo>
                  <a:cubicBezTo>
                    <a:pt x="144" y="266"/>
                    <a:pt x="191" y="254"/>
                    <a:pt x="238" y="242"/>
                  </a:cubicBezTo>
                  <a:cubicBezTo>
                    <a:pt x="238" y="242"/>
                    <a:pt x="238" y="242"/>
                    <a:pt x="238" y="242"/>
                  </a:cubicBezTo>
                  <a:cubicBezTo>
                    <a:pt x="238" y="242"/>
                    <a:pt x="238" y="242"/>
                    <a:pt x="238" y="242"/>
                  </a:cubicBezTo>
                  <a:cubicBezTo>
                    <a:pt x="238" y="242"/>
                    <a:pt x="238" y="242"/>
                    <a:pt x="238" y="242"/>
                  </a:cubicBezTo>
                  <a:cubicBezTo>
                    <a:pt x="238" y="242"/>
                    <a:pt x="238" y="242"/>
                    <a:pt x="238" y="242"/>
                  </a:cubicBezTo>
                  <a:cubicBezTo>
                    <a:pt x="238" y="242"/>
                    <a:pt x="238" y="242"/>
                    <a:pt x="238" y="242"/>
                  </a:cubicBezTo>
                  <a:cubicBezTo>
                    <a:pt x="240" y="243"/>
                    <a:pt x="240" y="243"/>
                    <a:pt x="240" y="243"/>
                  </a:cubicBezTo>
                  <a:cubicBezTo>
                    <a:pt x="243" y="243"/>
                    <a:pt x="243" y="243"/>
                    <a:pt x="243" y="243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6" y="241"/>
                    <a:pt x="246" y="241"/>
                    <a:pt x="246" y="241"/>
                  </a:cubicBezTo>
                  <a:cubicBezTo>
                    <a:pt x="226" y="241"/>
                    <a:pt x="226" y="241"/>
                    <a:pt x="226" y="241"/>
                  </a:cubicBezTo>
                  <a:lnTo>
                    <a:pt x="217" y="241"/>
                  </a:lnTo>
                  <a:close/>
                  <a:moveTo>
                    <a:pt x="1702" y="1398"/>
                  </a:moveTo>
                  <a:cubicBezTo>
                    <a:pt x="1700" y="1399"/>
                    <a:pt x="1700" y="1399"/>
                    <a:pt x="1700" y="1399"/>
                  </a:cubicBezTo>
                  <a:cubicBezTo>
                    <a:pt x="1699" y="1400"/>
                    <a:pt x="1699" y="1400"/>
                    <a:pt x="1699" y="1400"/>
                  </a:cubicBezTo>
                  <a:cubicBezTo>
                    <a:pt x="1699" y="1402"/>
                    <a:pt x="1699" y="1402"/>
                    <a:pt x="1699" y="1402"/>
                  </a:cubicBezTo>
                  <a:cubicBezTo>
                    <a:pt x="1700" y="1402"/>
                    <a:pt x="1700" y="1402"/>
                    <a:pt x="1700" y="1402"/>
                  </a:cubicBezTo>
                  <a:cubicBezTo>
                    <a:pt x="1703" y="1399"/>
                    <a:pt x="1703" y="1399"/>
                    <a:pt x="1703" y="1399"/>
                  </a:cubicBezTo>
                  <a:cubicBezTo>
                    <a:pt x="1704" y="1398"/>
                    <a:pt x="1704" y="1398"/>
                    <a:pt x="1704" y="1398"/>
                  </a:cubicBezTo>
                  <a:cubicBezTo>
                    <a:pt x="1706" y="1394"/>
                    <a:pt x="1706" y="1394"/>
                    <a:pt x="1706" y="1394"/>
                  </a:cubicBezTo>
                  <a:cubicBezTo>
                    <a:pt x="1706" y="1393"/>
                    <a:pt x="1706" y="1393"/>
                    <a:pt x="1706" y="1393"/>
                  </a:cubicBezTo>
                  <a:lnTo>
                    <a:pt x="1702" y="1398"/>
                  </a:lnTo>
                  <a:close/>
                  <a:moveTo>
                    <a:pt x="1576" y="586"/>
                  </a:moveTo>
                  <a:cubicBezTo>
                    <a:pt x="1577" y="589"/>
                    <a:pt x="1577" y="589"/>
                    <a:pt x="1577" y="589"/>
                  </a:cubicBezTo>
                  <a:cubicBezTo>
                    <a:pt x="1578" y="592"/>
                    <a:pt x="1578" y="592"/>
                    <a:pt x="1578" y="592"/>
                  </a:cubicBezTo>
                  <a:cubicBezTo>
                    <a:pt x="1580" y="592"/>
                    <a:pt x="1580" y="592"/>
                    <a:pt x="1580" y="592"/>
                  </a:cubicBezTo>
                  <a:cubicBezTo>
                    <a:pt x="1579" y="589"/>
                    <a:pt x="1579" y="589"/>
                    <a:pt x="1579" y="589"/>
                  </a:cubicBezTo>
                  <a:cubicBezTo>
                    <a:pt x="1574" y="582"/>
                    <a:pt x="1574" y="582"/>
                    <a:pt x="1574" y="582"/>
                  </a:cubicBezTo>
                  <a:lnTo>
                    <a:pt x="1576" y="586"/>
                  </a:lnTo>
                  <a:close/>
                  <a:moveTo>
                    <a:pt x="1567" y="505"/>
                  </a:moveTo>
                  <a:cubicBezTo>
                    <a:pt x="1567" y="497"/>
                    <a:pt x="1567" y="497"/>
                    <a:pt x="1567" y="497"/>
                  </a:cubicBezTo>
                  <a:cubicBezTo>
                    <a:pt x="1562" y="491"/>
                    <a:pt x="1562" y="491"/>
                    <a:pt x="1562" y="491"/>
                  </a:cubicBezTo>
                  <a:cubicBezTo>
                    <a:pt x="1559" y="491"/>
                    <a:pt x="1559" y="491"/>
                    <a:pt x="1559" y="491"/>
                  </a:cubicBezTo>
                  <a:cubicBezTo>
                    <a:pt x="1557" y="493"/>
                    <a:pt x="1557" y="493"/>
                    <a:pt x="1557" y="493"/>
                  </a:cubicBezTo>
                  <a:cubicBezTo>
                    <a:pt x="1552" y="497"/>
                    <a:pt x="1552" y="497"/>
                    <a:pt x="1552" y="497"/>
                  </a:cubicBezTo>
                  <a:cubicBezTo>
                    <a:pt x="1548" y="501"/>
                    <a:pt x="1548" y="501"/>
                    <a:pt x="1548" y="501"/>
                  </a:cubicBezTo>
                  <a:cubicBezTo>
                    <a:pt x="1547" y="503"/>
                    <a:pt x="1547" y="503"/>
                    <a:pt x="1547" y="503"/>
                  </a:cubicBezTo>
                  <a:cubicBezTo>
                    <a:pt x="1547" y="507"/>
                    <a:pt x="1547" y="507"/>
                    <a:pt x="1547" y="507"/>
                  </a:cubicBezTo>
                  <a:cubicBezTo>
                    <a:pt x="1542" y="508"/>
                    <a:pt x="1542" y="508"/>
                    <a:pt x="1542" y="508"/>
                  </a:cubicBezTo>
                  <a:cubicBezTo>
                    <a:pt x="1542" y="514"/>
                    <a:pt x="1542" y="514"/>
                    <a:pt x="1542" y="514"/>
                  </a:cubicBezTo>
                  <a:cubicBezTo>
                    <a:pt x="1544" y="522"/>
                    <a:pt x="1544" y="522"/>
                    <a:pt x="1544" y="522"/>
                  </a:cubicBezTo>
                  <a:cubicBezTo>
                    <a:pt x="1546" y="526"/>
                    <a:pt x="1546" y="526"/>
                    <a:pt x="1546" y="526"/>
                  </a:cubicBezTo>
                  <a:cubicBezTo>
                    <a:pt x="1552" y="545"/>
                    <a:pt x="1552" y="545"/>
                    <a:pt x="1552" y="545"/>
                  </a:cubicBezTo>
                  <a:cubicBezTo>
                    <a:pt x="1553" y="549"/>
                    <a:pt x="1553" y="549"/>
                    <a:pt x="1553" y="549"/>
                  </a:cubicBezTo>
                  <a:cubicBezTo>
                    <a:pt x="1558" y="554"/>
                    <a:pt x="1558" y="554"/>
                    <a:pt x="1558" y="554"/>
                  </a:cubicBezTo>
                  <a:cubicBezTo>
                    <a:pt x="1569" y="576"/>
                    <a:pt x="1569" y="576"/>
                    <a:pt x="1569" y="576"/>
                  </a:cubicBezTo>
                  <a:cubicBezTo>
                    <a:pt x="1574" y="582"/>
                    <a:pt x="1574" y="582"/>
                    <a:pt x="1574" y="582"/>
                  </a:cubicBezTo>
                  <a:cubicBezTo>
                    <a:pt x="1573" y="578"/>
                    <a:pt x="1573" y="578"/>
                    <a:pt x="1573" y="578"/>
                  </a:cubicBezTo>
                  <a:cubicBezTo>
                    <a:pt x="1571" y="576"/>
                    <a:pt x="1569" y="573"/>
                    <a:pt x="1567" y="570"/>
                  </a:cubicBezTo>
                  <a:cubicBezTo>
                    <a:pt x="1567" y="567"/>
                    <a:pt x="1567" y="567"/>
                    <a:pt x="1567" y="567"/>
                  </a:cubicBezTo>
                  <a:cubicBezTo>
                    <a:pt x="1566" y="565"/>
                    <a:pt x="1566" y="565"/>
                    <a:pt x="1566" y="565"/>
                  </a:cubicBezTo>
                  <a:cubicBezTo>
                    <a:pt x="1567" y="561"/>
                    <a:pt x="1567" y="561"/>
                    <a:pt x="1567" y="561"/>
                  </a:cubicBezTo>
                  <a:cubicBezTo>
                    <a:pt x="1563" y="531"/>
                    <a:pt x="1563" y="531"/>
                    <a:pt x="1563" y="531"/>
                  </a:cubicBezTo>
                  <a:cubicBezTo>
                    <a:pt x="1563" y="521"/>
                    <a:pt x="1563" y="521"/>
                    <a:pt x="1563" y="521"/>
                  </a:cubicBezTo>
                  <a:lnTo>
                    <a:pt x="1567" y="505"/>
                  </a:lnTo>
                  <a:close/>
                  <a:moveTo>
                    <a:pt x="1715" y="1305"/>
                  </a:moveTo>
                  <a:cubicBezTo>
                    <a:pt x="1717" y="1301"/>
                    <a:pt x="1717" y="1301"/>
                    <a:pt x="1717" y="1301"/>
                  </a:cubicBezTo>
                  <a:cubicBezTo>
                    <a:pt x="1720" y="1299"/>
                    <a:pt x="1720" y="1299"/>
                    <a:pt x="1720" y="1299"/>
                  </a:cubicBezTo>
                  <a:cubicBezTo>
                    <a:pt x="1729" y="1298"/>
                    <a:pt x="1729" y="1298"/>
                    <a:pt x="1729" y="1298"/>
                  </a:cubicBezTo>
                  <a:cubicBezTo>
                    <a:pt x="1732" y="1297"/>
                    <a:pt x="1732" y="1297"/>
                    <a:pt x="1732" y="1297"/>
                  </a:cubicBezTo>
                  <a:cubicBezTo>
                    <a:pt x="1733" y="1298"/>
                    <a:pt x="1733" y="1298"/>
                    <a:pt x="1733" y="1298"/>
                  </a:cubicBezTo>
                  <a:cubicBezTo>
                    <a:pt x="1733" y="1299"/>
                    <a:pt x="1733" y="1299"/>
                    <a:pt x="1733" y="1299"/>
                  </a:cubicBezTo>
                  <a:cubicBezTo>
                    <a:pt x="1733" y="1300"/>
                    <a:pt x="1733" y="1300"/>
                    <a:pt x="1733" y="1300"/>
                  </a:cubicBezTo>
                  <a:cubicBezTo>
                    <a:pt x="1732" y="1301"/>
                    <a:pt x="1732" y="1301"/>
                    <a:pt x="1732" y="1301"/>
                  </a:cubicBezTo>
                  <a:cubicBezTo>
                    <a:pt x="1731" y="1301"/>
                    <a:pt x="1731" y="1301"/>
                    <a:pt x="1731" y="1301"/>
                  </a:cubicBezTo>
                  <a:cubicBezTo>
                    <a:pt x="1730" y="1302"/>
                    <a:pt x="1730" y="1302"/>
                    <a:pt x="1730" y="1302"/>
                  </a:cubicBezTo>
                  <a:cubicBezTo>
                    <a:pt x="1730" y="1304"/>
                    <a:pt x="1730" y="1304"/>
                    <a:pt x="1730" y="1304"/>
                  </a:cubicBezTo>
                  <a:cubicBezTo>
                    <a:pt x="1731" y="1305"/>
                    <a:pt x="1731" y="1305"/>
                    <a:pt x="1731" y="1305"/>
                  </a:cubicBezTo>
                  <a:cubicBezTo>
                    <a:pt x="1733" y="1305"/>
                    <a:pt x="1733" y="1305"/>
                    <a:pt x="1733" y="1305"/>
                  </a:cubicBezTo>
                  <a:cubicBezTo>
                    <a:pt x="1734" y="1307"/>
                    <a:pt x="1734" y="1307"/>
                    <a:pt x="1734" y="1307"/>
                  </a:cubicBezTo>
                  <a:cubicBezTo>
                    <a:pt x="1735" y="1308"/>
                    <a:pt x="1735" y="1308"/>
                    <a:pt x="1735" y="1308"/>
                  </a:cubicBezTo>
                  <a:cubicBezTo>
                    <a:pt x="1738" y="1305"/>
                    <a:pt x="1738" y="1305"/>
                    <a:pt x="1738" y="1305"/>
                  </a:cubicBezTo>
                  <a:cubicBezTo>
                    <a:pt x="1743" y="1305"/>
                    <a:pt x="1743" y="1305"/>
                    <a:pt x="1743" y="1305"/>
                  </a:cubicBezTo>
                  <a:cubicBezTo>
                    <a:pt x="1747" y="1307"/>
                    <a:pt x="1747" y="1307"/>
                    <a:pt x="1747" y="1307"/>
                  </a:cubicBezTo>
                  <a:cubicBezTo>
                    <a:pt x="1748" y="1313"/>
                    <a:pt x="1748" y="1313"/>
                    <a:pt x="1748" y="1313"/>
                  </a:cubicBezTo>
                  <a:cubicBezTo>
                    <a:pt x="1750" y="1312"/>
                    <a:pt x="1750" y="1312"/>
                    <a:pt x="1750" y="1312"/>
                  </a:cubicBezTo>
                  <a:cubicBezTo>
                    <a:pt x="1748" y="1307"/>
                    <a:pt x="1748" y="1307"/>
                    <a:pt x="1748" y="1307"/>
                  </a:cubicBezTo>
                  <a:cubicBezTo>
                    <a:pt x="1745" y="1304"/>
                    <a:pt x="1745" y="1304"/>
                    <a:pt x="1745" y="1304"/>
                  </a:cubicBezTo>
                  <a:cubicBezTo>
                    <a:pt x="1741" y="1303"/>
                    <a:pt x="1741" y="1303"/>
                    <a:pt x="1741" y="1303"/>
                  </a:cubicBezTo>
                  <a:cubicBezTo>
                    <a:pt x="1736" y="1303"/>
                    <a:pt x="1736" y="1303"/>
                    <a:pt x="1736" y="1303"/>
                  </a:cubicBezTo>
                  <a:cubicBezTo>
                    <a:pt x="1738" y="1299"/>
                    <a:pt x="1738" y="1299"/>
                    <a:pt x="1738" y="1299"/>
                  </a:cubicBezTo>
                  <a:cubicBezTo>
                    <a:pt x="1742" y="1297"/>
                    <a:pt x="1742" y="1297"/>
                    <a:pt x="1742" y="1297"/>
                  </a:cubicBezTo>
                  <a:cubicBezTo>
                    <a:pt x="1745" y="1296"/>
                    <a:pt x="1745" y="1296"/>
                    <a:pt x="1745" y="1296"/>
                  </a:cubicBezTo>
                  <a:cubicBezTo>
                    <a:pt x="1746" y="1299"/>
                    <a:pt x="1746" y="1299"/>
                    <a:pt x="1746" y="1299"/>
                  </a:cubicBezTo>
                  <a:cubicBezTo>
                    <a:pt x="1749" y="1300"/>
                    <a:pt x="1749" y="1300"/>
                    <a:pt x="1749" y="1300"/>
                  </a:cubicBezTo>
                  <a:cubicBezTo>
                    <a:pt x="1755" y="1305"/>
                    <a:pt x="1755" y="1305"/>
                    <a:pt x="1755" y="1305"/>
                  </a:cubicBezTo>
                  <a:cubicBezTo>
                    <a:pt x="1758" y="1308"/>
                    <a:pt x="1758" y="1308"/>
                    <a:pt x="1758" y="1308"/>
                  </a:cubicBezTo>
                  <a:cubicBezTo>
                    <a:pt x="1758" y="1305"/>
                    <a:pt x="1758" y="1305"/>
                    <a:pt x="1758" y="1305"/>
                  </a:cubicBezTo>
                  <a:cubicBezTo>
                    <a:pt x="1755" y="1303"/>
                    <a:pt x="1755" y="1303"/>
                    <a:pt x="1755" y="1303"/>
                  </a:cubicBezTo>
                  <a:cubicBezTo>
                    <a:pt x="1752" y="1300"/>
                    <a:pt x="1752" y="1300"/>
                    <a:pt x="1752" y="1300"/>
                  </a:cubicBezTo>
                  <a:cubicBezTo>
                    <a:pt x="1751" y="1295"/>
                    <a:pt x="1751" y="1295"/>
                    <a:pt x="1751" y="1295"/>
                  </a:cubicBezTo>
                  <a:cubicBezTo>
                    <a:pt x="1751" y="1292"/>
                    <a:pt x="1751" y="1292"/>
                    <a:pt x="1751" y="1292"/>
                  </a:cubicBezTo>
                  <a:cubicBezTo>
                    <a:pt x="1754" y="1287"/>
                    <a:pt x="1754" y="1287"/>
                    <a:pt x="1754" y="1287"/>
                  </a:cubicBezTo>
                  <a:cubicBezTo>
                    <a:pt x="1754" y="1285"/>
                    <a:pt x="1754" y="1285"/>
                    <a:pt x="1754" y="1285"/>
                  </a:cubicBezTo>
                  <a:cubicBezTo>
                    <a:pt x="1754" y="1283"/>
                    <a:pt x="1754" y="1283"/>
                    <a:pt x="1754" y="1283"/>
                  </a:cubicBezTo>
                  <a:cubicBezTo>
                    <a:pt x="1755" y="1281"/>
                    <a:pt x="1755" y="1281"/>
                    <a:pt x="1755" y="1281"/>
                  </a:cubicBezTo>
                  <a:cubicBezTo>
                    <a:pt x="1763" y="1268"/>
                    <a:pt x="1763" y="1268"/>
                    <a:pt x="1763" y="1268"/>
                  </a:cubicBezTo>
                  <a:cubicBezTo>
                    <a:pt x="1770" y="1259"/>
                    <a:pt x="1770" y="1259"/>
                    <a:pt x="1770" y="1259"/>
                  </a:cubicBezTo>
                  <a:cubicBezTo>
                    <a:pt x="1770" y="1256"/>
                    <a:pt x="1770" y="1256"/>
                    <a:pt x="1770" y="1256"/>
                  </a:cubicBezTo>
                  <a:cubicBezTo>
                    <a:pt x="1768" y="1255"/>
                    <a:pt x="1768" y="1255"/>
                    <a:pt x="1768" y="1255"/>
                  </a:cubicBezTo>
                  <a:cubicBezTo>
                    <a:pt x="1765" y="1253"/>
                    <a:pt x="1765" y="1253"/>
                    <a:pt x="1765" y="1253"/>
                  </a:cubicBezTo>
                  <a:cubicBezTo>
                    <a:pt x="1762" y="1252"/>
                    <a:pt x="1762" y="1252"/>
                    <a:pt x="1762" y="1252"/>
                  </a:cubicBezTo>
                  <a:cubicBezTo>
                    <a:pt x="1763" y="1247"/>
                    <a:pt x="1763" y="1247"/>
                    <a:pt x="1763" y="1247"/>
                  </a:cubicBezTo>
                  <a:cubicBezTo>
                    <a:pt x="1764" y="1243"/>
                    <a:pt x="1764" y="1243"/>
                    <a:pt x="1764" y="1243"/>
                  </a:cubicBezTo>
                  <a:cubicBezTo>
                    <a:pt x="1763" y="1242"/>
                    <a:pt x="1763" y="1242"/>
                    <a:pt x="1763" y="1242"/>
                  </a:cubicBezTo>
                  <a:cubicBezTo>
                    <a:pt x="1762" y="1241"/>
                    <a:pt x="1762" y="1241"/>
                    <a:pt x="1762" y="1241"/>
                  </a:cubicBezTo>
                  <a:cubicBezTo>
                    <a:pt x="1760" y="1240"/>
                    <a:pt x="1760" y="1240"/>
                    <a:pt x="1760" y="1240"/>
                  </a:cubicBezTo>
                  <a:cubicBezTo>
                    <a:pt x="1759" y="1235"/>
                    <a:pt x="1759" y="1235"/>
                    <a:pt x="1759" y="1235"/>
                  </a:cubicBezTo>
                  <a:cubicBezTo>
                    <a:pt x="1758" y="1231"/>
                    <a:pt x="1758" y="1231"/>
                    <a:pt x="1758" y="1231"/>
                  </a:cubicBezTo>
                  <a:cubicBezTo>
                    <a:pt x="1759" y="1226"/>
                    <a:pt x="1759" y="1226"/>
                    <a:pt x="1759" y="1226"/>
                  </a:cubicBezTo>
                  <a:cubicBezTo>
                    <a:pt x="1762" y="1220"/>
                    <a:pt x="1762" y="1220"/>
                    <a:pt x="1762" y="1220"/>
                  </a:cubicBezTo>
                  <a:cubicBezTo>
                    <a:pt x="1763" y="1216"/>
                    <a:pt x="1763" y="1216"/>
                    <a:pt x="1763" y="1216"/>
                  </a:cubicBezTo>
                  <a:cubicBezTo>
                    <a:pt x="1761" y="1204"/>
                    <a:pt x="1761" y="1204"/>
                    <a:pt x="1761" y="1204"/>
                  </a:cubicBezTo>
                  <a:cubicBezTo>
                    <a:pt x="1761" y="1199"/>
                    <a:pt x="1761" y="1199"/>
                    <a:pt x="1761" y="1199"/>
                  </a:cubicBezTo>
                  <a:cubicBezTo>
                    <a:pt x="1766" y="1192"/>
                    <a:pt x="1766" y="1192"/>
                    <a:pt x="1766" y="1192"/>
                  </a:cubicBezTo>
                  <a:cubicBezTo>
                    <a:pt x="1769" y="1180"/>
                    <a:pt x="1769" y="1180"/>
                    <a:pt x="1769" y="1180"/>
                  </a:cubicBezTo>
                  <a:cubicBezTo>
                    <a:pt x="1768" y="1175"/>
                    <a:pt x="1768" y="1175"/>
                    <a:pt x="1768" y="1175"/>
                  </a:cubicBezTo>
                  <a:cubicBezTo>
                    <a:pt x="1768" y="1172"/>
                    <a:pt x="1768" y="1172"/>
                    <a:pt x="1768" y="1172"/>
                  </a:cubicBezTo>
                  <a:cubicBezTo>
                    <a:pt x="1770" y="1169"/>
                    <a:pt x="1770" y="1169"/>
                    <a:pt x="1770" y="1169"/>
                  </a:cubicBezTo>
                  <a:cubicBezTo>
                    <a:pt x="1772" y="1169"/>
                    <a:pt x="1772" y="1169"/>
                    <a:pt x="1772" y="1169"/>
                  </a:cubicBezTo>
                  <a:cubicBezTo>
                    <a:pt x="1775" y="1168"/>
                    <a:pt x="1775" y="1168"/>
                    <a:pt x="1775" y="1168"/>
                  </a:cubicBezTo>
                  <a:cubicBezTo>
                    <a:pt x="1777" y="1167"/>
                    <a:pt x="1777" y="1167"/>
                    <a:pt x="1777" y="1167"/>
                  </a:cubicBezTo>
                  <a:cubicBezTo>
                    <a:pt x="1779" y="1162"/>
                    <a:pt x="1779" y="1162"/>
                    <a:pt x="1779" y="1162"/>
                  </a:cubicBezTo>
                  <a:cubicBezTo>
                    <a:pt x="1777" y="1152"/>
                    <a:pt x="1777" y="1152"/>
                    <a:pt x="1777" y="1152"/>
                  </a:cubicBezTo>
                  <a:cubicBezTo>
                    <a:pt x="1779" y="1145"/>
                    <a:pt x="1779" y="1145"/>
                    <a:pt x="1779" y="1145"/>
                  </a:cubicBezTo>
                  <a:cubicBezTo>
                    <a:pt x="1779" y="1136"/>
                    <a:pt x="1779" y="1136"/>
                    <a:pt x="1779" y="1136"/>
                  </a:cubicBezTo>
                  <a:cubicBezTo>
                    <a:pt x="1785" y="1124"/>
                    <a:pt x="1785" y="1124"/>
                    <a:pt x="1785" y="1124"/>
                  </a:cubicBezTo>
                  <a:cubicBezTo>
                    <a:pt x="1786" y="1124"/>
                    <a:pt x="1786" y="1124"/>
                    <a:pt x="1786" y="1124"/>
                  </a:cubicBezTo>
                  <a:cubicBezTo>
                    <a:pt x="1788" y="1127"/>
                    <a:pt x="1788" y="1127"/>
                    <a:pt x="1788" y="1127"/>
                  </a:cubicBezTo>
                  <a:cubicBezTo>
                    <a:pt x="1789" y="1133"/>
                    <a:pt x="1789" y="1133"/>
                    <a:pt x="1789" y="1133"/>
                  </a:cubicBezTo>
                  <a:cubicBezTo>
                    <a:pt x="1790" y="1144"/>
                    <a:pt x="1790" y="1144"/>
                    <a:pt x="1790" y="1144"/>
                  </a:cubicBezTo>
                  <a:cubicBezTo>
                    <a:pt x="1791" y="1154"/>
                    <a:pt x="1791" y="1154"/>
                    <a:pt x="1791" y="1154"/>
                  </a:cubicBezTo>
                  <a:cubicBezTo>
                    <a:pt x="1793" y="1154"/>
                    <a:pt x="1793" y="1154"/>
                    <a:pt x="1793" y="1154"/>
                  </a:cubicBezTo>
                  <a:cubicBezTo>
                    <a:pt x="1783" y="1082"/>
                    <a:pt x="1783" y="1082"/>
                    <a:pt x="1783" y="1082"/>
                  </a:cubicBezTo>
                  <a:cubicBezTo>
                    <a:pt x="1779" y="1077"/>
                    <a:pt x="1779" y="1077"/>
                    <a:pt x="1779" y="1077"/>
                  </a:cubicBezTo>
                  <a:cubicBezTo>
                    <a:pt x="1779" y="1076"/>
                    <a:pt x="1779" y="1076"/>
                    <a:pt x="1779" y="1076"/>
                  </a:cubicBezTo>
                  <a:cubicBezTo>
                    <a:pt x="1782" y="1072"/>
                    <a:pt x="1782" y="1072"/>
                    <a:pt x="1782" y="1072"/>
                  </a:cubicBezTo>
                  <a:cubicBezTo>
                    <a:pt x="1782" y="1065"/>
                    <a:pt x="1782" y="1065"/>
                    <a:pt x="1782" y="1065"/>
                  </a:cubicBezTo>
                  <a:cubicBezTo>
                    <a:pt x="1781" y="1028"/>
                    <a:pt x="1781" y="1028"/>
                    <a:pt x="1781" y="1028"/>
                  </a:cubicBezTo>
                  <a:cubicBezTo>
                    <a:pt x="1780" y="1023"/>
                    <a:pt x="1780" y="1023"/>
                    <a:pt x="1780" y="1023"/>
                  </a:cubicBezTo>
                  <a:cubicBezTo>
                    <a:pt x="1780" y="1019"/>
                    <a:pt x="1780" y="1019"/>
                    <a:pt x="1780" y="1019"/>
                  </a:cubicBezTo>
                  <a:cubicBezTo>
                    <a:pt x="1780" y="1015"/>
                    <a:pt x="1780" y="1015"/>
                    <a:pt x="1780" y="1015"/>
                  </a:cubicBezTo>
                  <a:cubicBezTo>
                    <a:pt x="1778" y="1007"/>
                    <a:pt x="1778" y="1007"/>
                    <a:pt x="1778" y="1007"/>
                  </a:cubicBezTo>
                  <a:cubicBezTo>
                    <a:pt x="1778" y="1003"/>
                    <a:pt x="1778" y="1003"/>
                    <a:pt x="1778" y="1003"/>
                  </a:cubicBezTo>
                  <a:cubicBezTo>
                    <a:pt x="1779" y="995"/>
                    <a:pt x="1779" y="995"/>
                    <a:pt x="1779" y="995"/>
                  </a:cubicBezTo>
                  <a:cubicBezTo>
                    <a:pt x="1775" y="962"/>
                    <a:pt x="1775" y="962"/>
                    <a:pt x="1775" y="962"/>
                  </a:cubicBezTo>
                  <a:cubicBezTo>
                    <a:pt x="1778" y="961"/>
                    <a:pt x="1778" y="961"/>
                    <a:pt x="1778" y="961"/>
                  </a:cubicBezTo>
                  <a:cubicBezTo>
                    <a:pt x="1778" y="954"/>
                    <a:pt x="1778" y="954"/>
                    <a:pt x="1778" y="954"/>
                  </a:cubicBezTo>
                  <a:cubicBezTo>
                    <a:pt x="1772" y="923"/>
                    <a:pt x="1772" y="923"/>
                    <a:pt x="1772" y="923"/>
                  </a:cubicBezTo>
                  <a:cubicBezTo>
                    <a:pt x="1769" y="915"/>
                    <a:pt x="1769" y="915"/>
                    <a:pt x="1769" y="915"/>
                  </a:cubicBezTo>
                  <a:cubicBezTo>
                    <a:pt x="1766" y="912"/>
                    <a:pt x="1766" y="912"/>
                    <a:pt x="1766" y="912"/>
                  </a:cubicBezTo>
                  <a:cubicBezTo>
                    <a:pt x="1765" y="910"/>
                    <a:pt x="1765" y="910"/>
                    <a:pt x="1765" y="910"/>
                  </a:cubicBezTo>
                  <a:cubicBezTo>
                    <a:pt x="1768" y="906"/>
                    <a:pt x="1768" y="906"/>
                    <a:pt x="1768" y="906"/>
                  </a:cubicBezTo>
                  <a:cubicBezTo>
                    <a:pt x="1767" y="900"/>
                    <a:pt x="1767" y="900"/>
                    <a:pt x="1767" y="900"/>
                  </a:cubicBezTo>
                  <a:cubicBezTo>
                    <a:pt x="1757" y="878"/>
                    <a:pt x="1757" y="878"/>
                    <a:pt x="1757" y="878"/>
                  </a:cubicBezTo>
                  <a:cubicBezTo>
                    <a:pt x="1755" y="875"/>
                    <a:pt x="1755" y="875"/>
                    <a:pt x="1755" y="875"/>
                  </a:cubicBezTo>
                  <a:cubicBezTo>
                    <a:pt x="1753" y="874"/>
                    <a:pt x="1753" y="874"/>
                    <a:pt x="1753" y="874"/>
                  </a:cubicBezTo>
                  <a:cubicBezTo>
                    <a:pt x="1748" y="874"/>
                    <a:pt x="1748" y="874"/>
                    <a:pt x="1748" y="874"/>
                  </a:cubicBezTo>
                  <a:cubicBezTo>
                    <a:pt x="1745" y="873"/>
                    <a:pt x="1745" y="873"/>
                    <a:pt x="1745" y="873"/>
                  </a:cubicBezTo>
                  <a:cubicBezTo>
                    <a:pt x="1744" y="871"/>
                    <a:pt x="1744" y="871"/>
                    <a:pt x="1744" y="871"/>
                  </a:cubicBezTo>
                  <a:cubicBezTo>
                    <a:pt x="1747" y="870"/>
                    <a:pt x="1747" y="870"/>
                    <a:pt x="1747" y="870"/>
                  </a:cubicBezTo>
                  <a:cubicBezTo>
                    <a:pt x="1749" y="869"/>
                    <a:pt x="1749" y="869"/>
                    <a:pt x="1749" y="869"/>
                  </a:cubicBezTo>
                  <a:cubicBezTo>
                    <a:pt x="1751" y="868"/>
                    <a:pt x="1751" y="868"/>
                    <a:pt x="1751" y="868"/>
                  </a:cubicBezTo>
                  <a:cubicBezTo>
                    <a:pt x="1752" y="865"/>
                    <a:pt x="1752" y="865"/>
                    <a:pt x="1752" y="865"/>
                  </a:cubicBezTo>
                  <a:cubicBezTo>
                    <a:pt x="1752" y="862"/>
                    <a:pt x="1752" y="862"/>
                    <a:pt x="1752" y="862"/>
                  </a:cubicBezTo>
                  <a:cubicBezTo>
                    <a:pt x="1746" y="854"/>
                    <a:pt x="1746" y="854"/>
                    <a:pt x="1746" y="854"/>
                  </a:cubicBezTo>
                  <a:cubicBezTo>
                    <a:pt x="1739" y="842"/>
                    <a:pt x="1739" y="842"/>
                    <a:pt x="1739" y="842"/>
                  </a:cubicBezTo>
                  <a:cubicBezTo>
                    <a:pt x="1732" y="832"/>
                    <a:pt x="1732" y="832"/>
                    <a:pt x="1732" y="832"/>
                  </a:cubicBezTo>
                  <a:cubicBezTo>
                    <a:pt x="1731" y="829"/>
                    <a:pt x="1731" y="829"/>
                    <a:pt x="1731" y="829"/>
                  </a:cubicBezTo>
                  <a:cubicBezTo>
                    <a:pt x="1728" y="825"/>
                    <a:pt x="1728" y="825"/>
                    <a:pt x="1728" y="825"/>
                  </a:cubicBezTo>
                  <a:cubicBezTo>
                    <a:pt x="1722" y="823"/>
                    <a:pt x="1722" y="823"/>
                    <a:pt x="1722" y="823"/>
                  </a:cubicBezTo>
                  <a:cubicBezTo>
                    <a:pt x="1720" y="820"/>
                    <a:pt x="1720" y="820"/>
                    <a:pt x="1720" y="820"/>
                  </a:cubicBezTo>
                  <a:cubicBezTo>
                    <a:pt x="1710" y="813"/>
                    <a:pt x="1710" y="813"/>
                    <a:pt x="1710" y="813"/>
                  </a:cubicBezTo>
                  <a:cubicBezTo>
                    <a:pt x="1708" y="813"/>
                    <a:pt x="1708" y="813"/>
                    <a:pt x="1708" y="813"/>
                  </a:cubicBezTo>
                  <a:cubicBezTo>
                    <a:pt x="1704" y="816"/>
                    <a:pt x="1704" y="816"/>
                    <a:pt x="1704" y="816"/>
                  </a:cubicBezTo>
                  <a:cubicBezTo>
                    <a:pt x="1702" y="815"/>
                    <a:pt x="1702" y="815"/>
                    <a:pt x="1702" y="815"/>
                  </a:cubicBezTo>
                  <a:cubicBezTo>
                    <a:pt x="1698" y="814"/>
                    <a:pt x="1698" y="814"/>
                    <a:pt x="1698" y="814"/>
                  </a:cubicBezTo>
                  <a:cubicBezTo>
                    <a:pt x="1696" y="813"/>
                    <a:pt x="1696" y="813"/>
                    <a:pt x="1696" y="813"/>
                  </a:cubicBezTo>
                  <a:cubicBezTo>
                    <a:pt x="1690" y="808"/>
                    <a:pt x="1690" y="808"/>
                    <a:pt x="1690" y="808"/>
                  </a:cubicBezTo>
                  <a:cubicBezTo>
                    <a:pt x="1688" y="806"/>
                    <a:pt x="1688" y="806"/>
                    <a:pt x="1688" y="806"/>
                  </a:cubicBezTo>
                  <a:cubicBezTo>
                    <a:pt x="1691" y="806"/>
                    <a:pt x="1691" y="806"/>
                    <a:pt x="1691" y="806"/>
                  </a:cubicBezTo>
                  <a:cubicBezTo>
                    <a:pt x="1693" y="806"/>
                    <a:pt x="1693" y="806"/>
                    <a:pt x="1693" y="806"/>
                  </a:cubicBezTo>
                  <a:cubicBezTo>
                    <a:pt x="1695" y="807"/>
                    <a:pt x="1695" y="807"/>
                    <a:pt x="1695" y="807"/>
                  </a:cubicBezTo>
                  <a:cubicBezTo>
                    <a:pt x="1696" y="808"/>
                    <a:pt x="1696" y="808"/>
                    <a:pt x="1696" y="808"/>
                  </a:cubicBezTo>
                  <a:cubicBezTo>
                    <a:pt x="1702" y="810"/>
                    <a:pt x="1702" y="810"/>
                    <a:pt x="1702" y="810"/>
                  </a:cubicBezTo>
                  <a:cubicBezTo>
                    <a:pt x="1711" y="811"/>
                    <a:pt x="1711" y="811"/>
                    <a:pt x="1711" y="811"/>
                  </a:cubicBezTo>
                  <a:cubicBezTo>
                    <a:pt x="1713" y="812"/>
                    <a:pt x="1713" y="812"/>
                    <a:pt x="1713" y="812"/>
                  </a:cubicBezTo>
                  <a:cubicBezTo>
                    <a:pt x="1716" y="817"/>
                    <a:pt x="1716" y="817"/>
                    <a:pt x="1716" y="817"/>
                  </a:cubicBezTo>
                  <a:cubicBezTo>
                    <a:pt x="1715" y="813"/>
                    <a:pt x="1715" y="813"/>
                    <a:pt x="1715" y="813"/>
                  </a:cubicBezTo>
                  <a:cubicBezTo>
                    <a:pt x="1670" y="742"/>
                    <a:pt x="1670" y="742"/>
                    <a:pt x="1670" y="742"/>
                  </a:cubicBezTo>
                  <a:cubicBezTo>
                    <a:pt x="1655" y="707"/>
                    <a:pt x="1655" y="707"/>
                    <a:pt x="1655" y="707"/>
                  </a:cubicBezTo>
                  <a:cubicBezTo>
                    <a:pt x="1623" y="660"/>
                    <a:pt x="1591" y="613"/>
                    <a:pt x="1559" y="566"/>
                  </a:cubicBezTo>
                  <a:cubicBezTo>
                    <a:pt x="1557" y="561"/>
                    <a:pt x="1557" y="561"/>
                    <a:pt x="1557" y="561"/>
                  </a:cubicBezTo>
                  <a:cubicBezTo>
                    <a:pt x="1548" y="549"/>
                    <a:pt x="1548" y="549"/>
                    <a:pt x="1548" y="549"/>
                  </a:cubicBezTo>
                  <a:cubicBezTo>
                    <a:pt x="1542" y="536"/>
                    <a:pt x="1542" y="536"/>
                    <a:pt x="1542" y="536"/>
                  </a:cubicBezTo>
                  <a:cubicBezTo>
                    <a:pt x="1539" y="532"/>
                    <a:pt x="1539" y="532"/>
                    <a:pt x="1539" y="532"/>
                  </a:cubicBezTo>
                  <a:cubicBezTo>
                    <a:pt x="1530" y="509"/>
                    <a:pt x="1530" y="509"/>
                    <a:pt x="1530" y="509"/>
                  </a:cubicBezTo>
                  <a:cubicBezTo>
                    <a:pt x="1527" y="499"/>
                    <a:pt x="1527" y="499"/>
                    <a:pt x="1527" y="499"/>
                  </a:cubicBezTo>
                  <a:cubicBezTo>
                    <a:pt x="1526" y="495"/>
                    <a:pt x="1526" y="495"/>
                    <a:pt x="1526" y="495"/>
                  </a:cubicBezTo>
                  <a:cubicBezTo>
                    <a:pt x="1517" y="483"/>
                    <a:pt x="1517" y="483"/>
                    <a:pt x="1517" y="483"/>
                  </a:cubicBezTo>
                  <a:cubicBezTo>
                    <a:pt x="1518" y="481"/>
                    <a:pt x="1518" y="481"/>
                    <a:pt x="1518" y="481"/>
                  </a:cubicBezTo>
                  <a:cubicBezTo>
                    <a:pt x="1518" y="479"/>
                    <a:pt x="1518" y="479"/>
                    <a:pt x="1518" y="479"/>
                  </a:cubicBezTo>
                  <a:cubicBezTo>
                    <a:pt x="1514" y="474"/>
                    <a:pt x="1514" y="474"/>
                    <a:pt x="1514" y="474"/>
                  </a:cubicBezTo>
                  <a:cubicBezTo>
                    <a:pt x="1507" y="453"/>
                    <a:pt x="1507" y="453"/>
                    <a:pt x="1507" y="453"/>
                  </a:cubicBezTo>
                  <a:cubicBezTo>
                    <a:pt x="1512" y="454"/>
                    <a:pt x="1512" y="454"/>
                    <a:pt x="1512" y="454"/>
                  </a:cubicBezTo>
                  <a:cubicBezTo>
                    <a:pt x="1520" y="459"/>
                    <a:pt x="1520" y="459"/>
                    <a:pt x="1520" y="459"/>
                  </a:cubicBezTo>
                  <a:cubicBezTo>
                    <a:pt x="1530" y="461"/>
                    <a:pt x="1530" y="461"/>
                    <a:pt x="1530" y="461"/>
                  </a:cubicBezTo>
                  <a:cubicBezTo>
                    <a:pt x="1531" y="465"/>
                    <a:pt x="1531" y="465"/>
                    <a:pt x="1531" y="465"/>
                  </a:cubicBezTo>
                  <a:cubicBezTo>
                    <a:pt x="1530" y="470"/>
                    <a:pt x="1530" y="470"/>
                    <a:pt x="1530" y="470"/>
                  </a:cubicBezTo>
                  <a:cubicBezTo>
                    <a:pt x="1529" y="474"/>
                    <a:pt x="1529" y="474"/>
                    <a:pt x="1529" y="474"/>
                  </a:cubicBezTo>
                  <a:cubicBezTo>
                    <a:pt x="1527" y="473"/>
                    <a:pt x="1527" y="473"/>
                    <a:pt x="1527" y="473"/>
                  </a:cubicBezTo>
                  <a:cubicBezTo>
                    <a:pt x="1526" y="477"/>
                    <a:pt x="1526" y="477"/>
                    <a:pt x="1526" y="477"/>
                  </a:cubicBezTo>
                  <a:cubicBezTo>
                    <a:pt x="1526" y="481"/>
                    <a:pt x="1526" y="481"/>
                    <a:pt x="1526" y="481"/>
                  </a:cubicBezTo>
                  <a:cubicBezTo>
                    <a:pt x="1527" y="486"/>
                    <a:pt x="1527" y="486"/>
                    <a:pt x="1527" y="486"/>
                  </a:cubicBezTo>
                  <a:cubicBezTo>
                    <a:pt x="1529" y="490"/>
                    <a:pt x="1529" y="490"/>
                    <a:pt x="1529" y="490"/>
                  </a:cubicBezTo>
                  <a:cubicBezTo>
                    <a:pt x="1532" y="493"/>
                    <a:pt x="1532" y="493"/>
                    <a:pt x="1532" y="493"/>
                  </a:cubicBezTo>
                  <a:cubicBezTo>
                    <a:pt x="1536" y="494"/>
                    <a:pt x="1536" y="494"/>
                    <a:pt x="1536" y="494"/>
                  </a:cubicBezTo>
                  <a:cubicBezTo>
                    <a:pt x="1550" y="494"/>
                    <a:pt x="1550" y="494"/>
                    <a:pt x="1550" y="494"/>
                  </a:cubicBezTo>
                  <a:cubicBezTo>
                    <a:pt x="1552" y="493"/>
                    <a:pt x="1552" y="493"/>
                    <a:pt x="1552" y="493"/>
                  </a:cubicBezTo>
                  <a:cubicBezTo>
                    <a:pt x="1555" y="492"/>
                    <a:pt x="1555" y="492"/>
                    <a:pt x="1555" y="492"/>
                  </a:cubicBezTo>
                  <a:cubicBezTo>
                    <a:pt x="1555" y="491"/>
                    <a:pt x="1555" y="491"/>
                    <a:pt x="1555" y="491"/>
                  </a:cubicBezTo>
                  <a:cubicBezTo>
                    <a:pt x="1554" y="488"/>
                    <a:pt x="1554" y="488"/>
                    <a:pt x="1554" y="488"/>
                  </a:cubicBezTo>
                  <a:cubicBezTo>
                    <a:pt x="1554" y="487"/>
                    <a:pt x="1554" y="487"/>
                    <a:pt x="1554" y="487"/>
                  </a:cubicBezTo>
                  <a:cubicBezTo>
                    <a:pt x="1555" y="486"/>
                    <a:pt x="1555" y="486"/>
                    <a:pt x="1555" y="486"/>
                  </a:cubicBezTo>
                  <a:cubicBezTo>
                    <a:pt x="1557" y="487"/>
                    <a:pt x="1557" y="487"/>
                    <a:pt x="1557" y="487"/>
                  </a:cubicBezTo>
                  <a:cubicBezTo>
                    <a:pt x="1558" y="488"/>
                    <a:pt x="1558" y="488"/>
                    <a:pt x="1558" y="488"/>
                  </a:cubicBezTo>
                  <a:cubicBezTo>
                    <a:pt x="1558" y="488"/>
                    <a:pt x="1558" y="488"/>
                    <a:pt x="1558" y="488"/>
                  </a:cubicBezTo>
                  <a:cubicBezTo>
                    <a:pt x="1563" y="487"/>
                    <a:pt x="1563" y="487"/>
                    <a:pt x="1563" y="487"/>
                  </a:cubicBezTo>
                  <a:cubicBezTo>
                    <a:pt x="1566" y="487"/>
                    <a:pt x="1566" y="487"/>
                    <a:pt x="1566" y="487"/>
                  </a:cubicBezTo>
                  <a:cubicBezTo>
                    <a:pt x="1568" y="489"/>
                    <a:pt x="1568" y="489"/>
                    <a:pt x="1568" y="489"/>
                  </a:cubicBezTo>
                  <a:cubicBezTo>
                    <a:pt x="1570" y="493"/>
                    <a:pt x="1570" y="493"/>
                    <a:pt x="1570" y="493"/>
                  </a:cubicBezTo>
                  <a:cubicBezTo>
                    <a:pt x="1573" y="502"/>
                    <a:pt x="1573" y="502"/>
                    <a:pt x="1573" y="502"/>
                  </a:cubicBezTo>
                  <a:cubicBezTo>
                    <a:pt x="1575" y="512"/>
                    <a:pt x="1575" y="512"/>
                    <a:pt x="1575" y="512"/>
                  </a:cubicBezTo>
                  <a:cubicBezTo>
                    <a:pt x="1574" y="543"/>
                    <a:pt x="1574" y="543"/>
                    <a:pt x="1574" y="543"/>
                  </a:cubicBezTo>
                  <a:cubicBezTo>
                    <a:pt x="1581" y="585"/>
                    <a:pt x="1581" y="585"/>
                    <a:pt x="1581" y="585"/>
                  </a:cubicBezTo>
                  <a:cubicBezTo>
                    <a:pt x="1585" y="595"/>
                    <a:pt x="1585" y="595"/>
                    <a:pt x="1585" y="595"/>
                  </a:cubicBezTo>
                  <a:cubicBezTo>
                    <a:pt x="1594" y="613"/>
                    <a:pt x="1594" y="613"/>
                    <a:pt x="1594" y="613"/>
                  </a:cubicBezTo>
                  <a:cubicBezTo>
                    <a:pt x="1611" y="634"/>
                    <a:pt x="1611" y="634"/>
                    <a:pt x="1611" y="634"/>
                  </a:cubicBezTo>
                  <a:cubicBezTo>
                    <a:pt x="1615" y="642"/>
                    <a:pt x="1615" y="642"/>
                    <a:pt x="1615" y="642"/>
                  </a:cubicBezTo>
                  <a:cubicBezTo>
                    <a:pt x="1622" y="648"/>
                    <a:pt x="1622" y="648"/>
                    <a:pt x="1622" y="648"/>
                  </a:cubicBezTo>
                  <a:cubicBezTo>
                    <a:pt x="1624" y="650"/>
                    <a:pt x="1624" y="650"/>
                    <a:pt x="1624" y="650"/>
                  </a:cubicBezTo>
                  <a:cubicBezTo>
                    <a:pt x="1625" y="652"/>
                    <a:pt x="1625" y="652"/>
                    <a:pt x="1625" y="652"/>
                  </a:cubicBezTo>
                  <a:cubicBezTo>
                    <a:pt x="1632" y="661"/>
                    <a:pt x="1632" y="661"/>
                    <a:pt x="1632" y="661"/>
                  </a:cubicBezTo>
                  <a:cubicBezTo>
                    <a:pt x="1630" y="650"/>
                    <a:pt x="1630" y="650"/>
                    <a:pt x="1630" y="650"/>
                  </a:cubicBezTo>
                  <a:cubicBezTo>
                    <a:pt x="1608" y="627"/>
                    <a:pt x="1608" y="627"/>
                    <a:pt x="1608" y="627"/>
                  </a:cubicBezTo>
                  <a:cubicBezTo>
                    <a:pt x="1601" y="618"/>
                    <a:pt x="1601" y="618"/>
                    <a:pt x="1601" y="618"/>
                  </a:cubicBezTo>
                  <a:cubicBezTo>
                    <a:pt x="1600" y="614"/>
                    <a:pt x="1600" y="614"/>
                    <a:pt x="1600" y="614"/>
                  </a:cubicBezTo>
                  <a:cubicBezTo>
                    <a:pt x="1596" y="608"/>
                    <a:pt x="1596" y="608"/>
                    <a:pt x="1596" y="608"/>
                  </a:cubicBezTo>
                  <a:cubicBezTo>
                    <a:pt x="1587" y="584"/>
                    <a:pt x="1587" y="584"/>
                    <a:pt x="1587" y="584"/>
                  </a:cubicBezTo>
                  <a:cubicBezTo>
                    <a:pt x="1583" y="571"/>
                    <a:pt x="1583" y="571"/>
                    <a:pt x="1583" y="571"/>
                  </a:cubicBezTo>
                  <a:cubicBezTo>
                    <a:pt x="1583" y="565"/>
                    <a:pt x="1583" y="565"/>
                    <a:pt x="1583" y="565"/>
                  </a:cubicBezTo>
                  <a:cubicBezTo>
                    <a:pt x="1581" y="564"/>
                    <a:pt x="1581" y="564"/>
                    <a:pt x="1581" y="564"/>
                  </a:cubicBezTo>
                  <a:cubicBezTo>
                    <a:pt x="1582" y="561"/>
                    <a:pt x="1582" y="561"/>
                    <a:pt x="1582" y="561"/>
                  </a:cubicBezTo>
                  <a:cubicBezTo>
                    <a:pt x="1578" y="537"/>
                    <a:pt x="1578" y="537"/>
                    <a:pt x="1578" y="537"/>
                  </a:cubicBezTo>
                  <a:cubicBezTo>
                    <a:pt x="1578" y="536"/>
                    <a:pt x="1578" y="536"/>
                    <a:pt x="1578" y="536"/>
                  </a:cubicBezTo>
                  <a:cubicBezTo>
                    <a:pt x="1580" y="534"/>
                    <a:pt x="1580" y="534"/>
                    <a:pt x="1580" y="534"/>
                  </a:cubicBezTo>
                  <a:cubicBezTo>
                    <a:pt x="1581" y="532"/>
                    <a:pt x="1581" y="532"/>
                    <a:pt x="1581" y="532"/>
                  </a:cubicBezTo>
                  <a:cubicBezTo>
                    <a:pt x="1582" y="530"/>
                    <a:pt x="1582" y="530"/>
                    <a:pt x="1582" y="530"/>
                  </a:cubicBezTo>
                  <a:cubicBezTo>
                    <a:pt x="1582" y="529"/>
                    <a:pt x="1582" y="529"/>
                    <a:pt x="1582" y="529"/>
                  </a:cubicBezTo>
                  <a:cubicBezTo>
                    <a:pt x="1584" y="528"/>
                    <a:pt x="1584" y="528"/>
                    <a:pt x="1584" y="528"/>
                  </a:cubicBezTo>
                  <a:cubicBezTo>
                    <a:pt x="1587" y="523"/>
                    <a:pt x="1587" y="523"/>
                    <a:pt x="1587" y="523"/>
                  </a:cubicBezTo>
                  <a:cubicBezTo>
                    <a:pt x="1589" y="517"/>
                    <a:pt x="1589" y="517"/>
                    <a:pt x="1589" y="517"/>
                  </a:cubicBezTo>
                  <a:cubicBezTo>
                    <a:pt x="1585" y="513"/>
                    <a:pt x="1585" y="513"/>
                    <a:pt x="1585" y="513"/>
                  </a:cubicBezTo>
                  <a:cubicBezTo>
                    <a:pt x="1577" y="498"/>
                    <a:pt x="1577" y="498"/>
                    <a:pt x="1577" y="498"/>
                  </a:cubicBezTo>
                  <a:cubicBezTo>
                    <a:pt x="1560" y="478"/>
                    <a:pt x="1560" y="478"/>
                    <a:pt x="1560" y="478"/>
                  </a:cubicBezTo>
                  <a:cubicBezTo>
                    <a:pt x="1546" y="464"/>
                    <a:pt x="1546" y="464"/>
                    <a:pt x="1546" y="464"/>
                  </a:cubicBezTo>
                  <a:cubicBezTo>
                    <a:pt x="1529" y="445"/>
                    <a:pt x="1529" y="445"/>
                    <a:pt x="1529" y="445"/>
                  </a:cubicBezTo>
                  <a:cubicBezTo>
                    <a:pt x="1492" y="401"/>
                    <a:pt x="1492" y="401"/>
                    <a:pt x="1492" y="401"/>
                  </a:cubicBezTo>
                  <a:cubicBezTo>
                    <a:pt x="1490" y="397"/>
                    <a:pt x="1490" y="397"/>
                    <a:pt x="1490" y="397"/>
                  </a:cubicBezTo>
                  <a:cubicBezTo>
                    <a:pt x="1487" y="393"/>
                    <a:pt x="1487" y="393"/>
                    <a:pt x="1487" y="393"/>
                  </a:cubicBezTo>
                  <a:cubicBezTo>
                    <a:pt x="1483" y="390"/>
                    <a:pt x="1483" y="390"/>
                    <a:pt x="1483" y="390"/>
                  </a:cubicBezTo>
                  <a:cubicBezTo>
                    <a:pt x="1480" y="388"/>
                    <a:pt x="1480" y="388"/>
                    <a:pt x="1480" y="388"/>
                  </a:cubicBezTo>
                  <a:cubicBezTo>
                    <a:pt x="1480" y="383"/>
                    <a:pt x="1480" y="383"/>
                    <a:pt x="1480" y="383"/>
                  </a:cubicBezTo>
                  <a:cubicBezTo>
                    <a:pt x="1476" y="381"/>
                    <a:pt x="1476" y="381"/>
                    <a:pt x="1476" y="381"/>
                  </a:cubicBezTo>
                  <a:cubicBezTo>
                    <a:pt x="1468" y="369"/>
                    <a:pt x="1468" y="369"/>
                    <a:pt x="1468" y="369"/>
                  </a:cubicBezTo>
                  <a:cubicBezTo>
                    <a:pt x="1457" y="354"/>
                    <a:pt x="1446" y="338"/>
                    <a:pt x="1436" y="322"/>
                  </a:cubicBezTo>
                  <a:cubicBezTo>
                    <a:pt x="1416" y="291"/>
                    <a:pt x="1416" y="291"/>
                    <a:pt x="1416" y="291"/>
                  </a:cubicBezTo>
                  <a:cubicBezTo>
                    <a:pt x="1404" y="273"/>
                    <a:pt x="1404" y="273"/>
                    <a:pt x="1404" y="273"/>
                  </a:cubicBezTo>
                  <a:cubicBezTo>
                    <a:pt x="1402" y="268"/>
                    <a:pt x="1402" y="268"/>
                    <a:pt x="1402" y="268"/>
                  </a:cubicBezTo>
                  <a:cubicBezTo>
                    <a:pt x="1400" y="264"/>
                    <a:pt x="1400" y="264"/>
                    <a:pt x="1400" y="264"/>
                  </a:cubicBezTo>
                  <a:cubicBezTo>
                    <a:pt x="1394" y="254"/>
                    <a:pt x="1394" y="254"/>
                    <a:pt x="1394" y="254"/>
                  </a:cubicBezTo>
                  <a:cubicBezTo>
                    <a:pt x="1389" y="244"/>
                    <a:pt x="1389" y="244"/>
                    <a:pt x="1389" y="244"/>
                  </a:cubicBezTo>
                  <a:cubicBezTo>
                    <a:pt x="1385" y="238"/>
                    <a:pt x="1385" y="238"/>
                    <a:pt x="1385" y="238"/>
                  </a:cubicBezTo>
                  <a:cubicBezTo>
                    <a:pt x="1381" y="231"/>
                    <a:pt x="1381" y="231"/>
                    <a:pt x="1381" y="231"/>
                  </a:cubicBezTo>
                  <a:cubicBezTo>
                    <a:pt x="1379" y="226"/>
                    <a:pt x="1379" y="226"/>
                    <a:pt x="1379" y="226"/>
                  </a:cubicBezTo>
                  <a:cubicBezTo>
                    <a:pt x="1376" y="214"/>
                    <a:pt x="1376" y="214"/>
                    <a:pt x="1376" y="214"/>
                  </a:cubicBezTo>
                  <a:cubicBezTo>
                    <a:pt x="1374" y="211"/>
                    <a:pt x="1374" y="211"/>
                    <a:pt x="1374" y="211"/>
                  </a:cubicBezTo>
                  <a:cubicBezTo>
                    <a:pt x="1372" y="206"/>
                    <a:pt x="1372" y="206"/>
                    <a:pt x="1372" y="206"/>
                  </a:cubicBezTo>
                  <a:cubicBezTo>
                    <a:pt x="1371" y="202"/>
                    <a:pt x="1371" y="202"/>
                    <a:pt x="1371" y="202"/>
                  </a:cubicBezTo>
                  <a:cubicBezTo>
                    <a:pt x="1369" y="200"/>
                    <a:pt x="1369" y="200"/>
                    <a:pt x="1369" y="200"/>
                  </a:cubicBezTo>
                  <a:cubicBezTo>
                    <a:pt x="1368" y="202"/>
                    <a:pt x="1368" y="202"/>
                    <a:pt x="1368" y="202"/>
                  </a:cubicBezTo>
                  <a:cubicBezTo>
                    <a:pt x="1367" y="202"/>
                    <a:pt x="1367" y="202"/>
                    <a:pt x="1367" y="202"/>
                  </a:cubicBezTo>
                  <a:cubicBezTo>
                    <a:pt x="1367" y="194"/>
                    <a:pt x="1367" y="194"/>
                    <a:pt x="1367" y="194"/>
                  </a:cubicBezTo>
                  <a:cubicBezTo>
                    <a:pt x="1353" y="165"/>
                    <a:pt x="1353" y="165"/>
                    <a:pt x="1353" y="165"/>
                  </a:cubicBezTo>
                  <a:cubicBezTo>
                    <a:pt x="1343" y="137"/>
                    <a:pt x="1343" y="137"/>
                    <a:pt x="1343" y="137"/>
                  </a:cubicBezTo>
                  <a:cubicBezTo>
                    <a:pt x="1340" y="133"/>
                    <a:pt x="1340" y="133"/>
                    <a:pt x="1340" y="133"/>
                  </a:cubicBezTo>
                  <a:cubicBezTo>
                    <a:pt x="1329" y="108"/>
                    <a:pt x="1329" y="108"/>
                    <a:pt x="1329" y="108"/>
                  </a:cubicBezTo>
                  <a:cubicBezTo>
                    <a:pt x="1327" y="98"/>
                    <a:pt x="1327" y="98"/>
                    <a:pt x="1327" y="98"/>
                  </a:cubicBezTo>
                  <a:cubicBezTo>
                    <a:pt x="1326" y="87"/>
                    <a:pt x="1326" y="87"/>
                    <a:pt x="1326" y="87"/>
                  </a:cubicBezTo>
                  <a:cubicBezTo>
                    <a:pt x="1325" y="85"/>
                    <a:pt x="1325" y="85"/>
                    <a:pt x="1325" y="85"/>
                  </a:cubicBezTo>
                  <a:cubicBezTo>
                    <a:pt x="1324" y="84"/>
                    <a:pt x="1324" y="84"/>
                    <a:pt x="1324" y="84"/>
                  </a:cubicBezTo>
                  <a:cubicBezTo>
                    <a:pt x="1322" y="83"/>
                    <a:pt x="1322" y="83"/>
                    <a:pt x="1322" y="83"/>
                  </a:cubicBezTo>
                  <a:cubicBezTo>
                    <a:pt x="1321" y="81"/>
                    <a:pt x="1321" y="81"/>
                    <a:pt x="1321" y="81"/>
                  </a:cubicBezTo>
                  <a:cubicBezTo>
                    <a:pt x="1320" y="73"/>
                    <a:pt x="1320" y="73"/>
                    <a:pt x="1320" y="73"/>
                  </a:cubicBezTo>
                  <a:cubicBezTo>
                    <a:pt x="1319" y="70"/>
                    <a:pt x="1319" y="70"/>
                    <a:pt x="1319" y="70"/>
                  </a:cubicBezTo>
                  <a:cubicBezTo>
                    <a:pt x="1318" y="68"/>
                    <a:pt x="1318" y="68"/>
                    <a:pt x="1318" y="68"/>
                  </a:cubicBezTo>
                  <a:cubicBezTo>
                    <a:pt x="1316" y="68"/>
                    <a:pt x="1316" y="68"/>
                    <a:pt x="1316" y="68"/>
                  </a:cubicBezTo>
                  <a:cubicBezTo>
                    <a:pt x="1315" y="67"/>
                    <a:pt x="1315" y="67"/>
                    <a:pt x="1315" y="67"/>
                  </a:cubicBezTo>
                  <a:cubicBezTo>
                    <a:pt x="1314" y="66"/>
                    <a:pt x="1314" y="66"/>
                    <a:pt x="1314" y="66"/>
                  </a:cubicBezTo>
                  <a:cubicBezTo>
                    <a:pt x="1313" y="65"/>
                    <a:pt x="1313" y="65"/>
                    <a:pt x="1313" y="65"/>
                  </a:cubicBezTo>
                  <a:cubicBezTo>
                    <a:pt x="1311" y="61"/>
                    <a:pt x="1311" y="61"/>
                    <a:pt x="1311" y="61"/>
                  </a:cubicBezTo>
                  <a:cubicBezTo>
                    <a:pt x="1309" y="59"/>
                    <a:pt x="1309" y="59"/>
                    <a:pt x="1309" y="59"/>
                  </a:cubicBezTo>
                  <a:cubicBezTo>
                    <a:pt x="1303" y="56"/>
                    <a:pt x="1303" y="56"/>
                    <a:pt x="1303" y="56"/>
                  </a:cubicBezTo>
                  <a:cubicBezTo>
                    <a:pt x="1302" y="55"/>
                    <a:pt x="1302" y="55"/>
                    <a:pt x="1302" y="55"/>
                  </a:cubicBezTo>
                  <a:cubicBezTo>
                    <a:pt x="1298" y="54"/>
                    <a:pt x="1298" y="54"/>
                    <a:pt x="1298" y="54"/>
                  </a:cubicBezTo>
                  <a:cubicBezTo>
                    <a:pt x="1296" y="51"/>
                    <a:pt x="1296" y="51"/>
                    <a:pt x="1296" y="51"/>
                  </a:cubicBezTo>
                  <a:cubicBezTo>
                    <a:pt x="1295" y="46"/>
                    <a:pt x="1295" y="46"/>
                    <a:pt x="1295" y="46"/>
                  </a:cubicBezTo>
                  <a:cubicBezTo>
                    <a:pt x="1295" y="42"/>
                    <a:pt x="1295" y="42"/>
                    <a:pt x="1295" y="42"/>
                  </a:cubicBezTo>
                  <a:cubicBezTo>
                    <a:pt x="1294" y="37"/>
                    <a:pt x="1294" y="37"/>
                    <a:pt x="1294" y="37"/>
                  </a:cubicBezTo>
                  <a:cubicBezTo>
                    <a:pt x="1294" y="35"/>
                    <a:pt x="1294" y="35"/>
                    <a:pt x="1294" y="35"/>
                  </a:cubicBezTo>
                  <a:cubicBezTo>
                    <a:pt x="1296" y="33"/>
                    <a:pt x="1296" y="33"/>
                    <a:pt x="1296" y="33"/>
                  </a:cubicBezTo>
                  <a:cubicBezTo>
                    <a:pt x="1298" y="34"/>
                    <a:pt x="1298" y="34"/>
                    <a:pt x="1298" y="34"/>
                  </a:cubicBezTo>
                  <a:cubicBezTo>
                    <a:pt x="1300" y="36"/>
                    <a:pt x="1300" y="36"/>
                    <a:pt x="1300" y="36"/>
                  </a:cubicBezTo>
                  <a:cubicBezTo>
                    <a:pt x="1301" y="38"/>
                    <a:pt x="1301" y="38"/>
                    <a:pt x="1301" y="38"/>
                  </a:cubicBezTo>
                  <a:cubicBezTo>
                    <a:pt x="1302" y="40"/>
                    <a:pt x="1302" y="40"/>
                    <a:pt x="1302" y="40"/>
                  </a:cubicBezTo>
                  <a:cubicBezTo>
                    <a:pt x="1303" y="46"/>
                    <a:pt x="1303" y="46"/>
                    <a:pt x="1303" y="46"/>
                  </a:cubicBezTo>
                  <a:cubicBezTo>
                    <a:pt x="1304" y="50"/>
                    <a:pt x="1304" y="50"/>
                    <a:pt x="1304" y="50"/>
                  </a:cubicBezTo>
                  <a:cubicBezTo>
                    <a:pt x="1307" y="53"/>
                    <a:pt x="1307" y="53"/>
                    <a:pt x="1307" y="53"/>
                  </a:cubicBezTo>
                  <a:cubicBezTo>
                    <a:pt x="1310" y="55"/>
                    <a:pt x="1310" y="55"/>
                    <a:pt x="1310" y="55"/>
                  </a:cubicBezTo>
                  <a:cubicBezTo>
                    <a:pt x="1308" y="48"/>
                    <a:pt x="1308" y="48"/>
                    <a:pt x="1308" y="48"/>
                  </a:cubicBezTo>
                  <a:cubicBezTo>
                    <a:pt x="1306" y="28"/>
                    <a:pt x="1306" y="28"/>
                    <a:pt x="1306" y="28"/>
                  </a:cubicBezTo>
                  <a:cubicBezTo>
                    <a:pt x="1306" y="21"/>
                    <a:pt x="1306" y="21"/>
                    <a:pt x="1306" y="21"/>
                  </a:cubicBezTo>
                  <a:cubicBezTo>
                    <a:pt x="1306" y="17"/>
                    <a:pt x="1306" y="17"/>
                    <a:pt x="1306" y="17"/>
                  </a:cubicBezTo>
                  <a:cubicBezTo>
                    <a:pt x="1304" y="15"/>
                    <a:pt x="1304" y="15"/>
                    <a:pt x="1304" y="15"/>
                  </a:cubicBezTo>
                  <a:cubicBezTo>
                    <a:pt x="1304" y="15"/>
                    <a:pt x="1304" y="15"/>
                    <a:pt x="1304" y="15"/>
                  </a:cubicBezTo>
                  <a:cubicBezTo>
                    <a:pt x="1303" y="14"/>
                    <a:pt x="1303" y="14"/>
                    <a:pt x="1303" y="14"/>
                  </a:cubicBezTo>
                  <a:cubicBezTo>
                    <a:pt x="1303" y="12"/>
                    <a:pt x="1303" y="12"/>
                    <a:pt x="1303" y="12"/>
                  </a:cubicBezTo>
                  <a:cubicBezTo>
                    <a:pt x="1301" y="12"/>
                    <a:pt x="1301" y="12"/>
                    <a:pt x="1301" y="12"/>
                  </a:cubicBezTo>
                  <a:cubicBezTo>
                    <a:pt x="1299" y="13"/>
                    <a:pt x="1299" y="13"/>
                    <a:pt x="1299" y="13"/>
                  </a:cubicBezTo>
                  <a:cubicBezTo>
                    <a:pt x="1297" y="14"/>
                    <a:pt x="1297" y="14"/>
                    <a:pt x="1297" y="14"/>
                  </a:cubicBezTo>
                  <a:cubicBezTo>
                    <a:pt x="1295" y="15"/>
                    <a:pt x="1295" y="15"/>
                    <a:pt x="1295" y="15"/>
                  </a:cubicBezTo>
                  <a:cubicBezTo>
                    <a:pt x="1290" y="14"/>
                    <a:pt x="1290" y="14"/>
                    <a:pt x="1290" y="14"/>
                  </a:cubicBezTo>
                  <a:cubicBezTo>
                    <a:pt x="1290" y="12"/>
                    <a:pt x="1290" y="12"/>
                    <a:pt x="1290" y="12"/>
                  </a:cubicBezTo>
                  <a:cubicBezTo>
                    <a:pt x="1288" y="12"/>
                    <a:pt x="1288" y="12"/>
                    <a:pt x="1288" y="12"/>
                  </a:cubicBezTo>
                  <a:cubicBezTo>
                    <a:pt x="1284" y="11"/>
                    <a:pt x="1284" y="11"/>
                    <a:pt x="1284" y="11"/>
                  </a:cubicBezTo>
                  <a:cubicBezTo>
                    <a:pt x="1278" y="15"/>
                    <a:pt x="1278" y="15"/>
                    <a:pt x="1278" y="15"/>
                  </a:cubicBezTo>
                  <a:cubicBezTo>
                    <a:pt x="1276" y="15"/>
                    <a:pt x="1276" y="15"/>
                    <a:pt x="1276" y="15"/>
                  </a:cubicBezTo>
                  <a:cubicBezTo>
                    <a:pt x="1267" y="14"/>
                    <a:pt x="1267" y="14"/>
                    <a:pt x="1267" y="14"/>
                  </a:cubicBezTo>
                  <a:cubicBezTo>
                    <a:pt x="1265" y="14"/>
                    <a:pt x="1265" y="14"/>
                    <a:pt x="1265" y="14"/>
                  </a:cubicBezTo>
                  <a:cubicBezTo>
                    <a:pt x="1261" y="12"/>
                    <a:pt x="1261" y="12"/>
                    <a:pt x="1261" y="12"/>
                  </a:cubicBezTo>
                  <a:cubicBezTo>
                    <a:pt x="1260" y="13"/>
                    <a:pt x="1260" y="13"/>
                    <a:pt x="1260" y="13"/>
                  </a:cubicBezTo>
                  <a:cubicBezTo>
                    <a:pt x="1258" y="13"/>
                    <a:pt x="1258" y="13"/>
                    <a:pt x="1258" y="13"/>
                  </a:cubicBezTo>
                  <a:cubicBezTo>
                    <a:pt x="1256" y="14"/>
                    <a:pt x="1256" y="14"/>
                    <a:pt x="1256" y="14"/>
                  </a:cubicBezTo>
                  <a:cubicBezTo>
                    <a:pt x="1245" y="12"/>
                    <a:pt x="1245" y="12"/>
                    <a:pt x="1245" y="12"/>
                  </a:cubicBezTo>
                  <a:cubicBezTo>
                    <a:pt x="1242" y="11"/>
                    <a:pt x="1242" y="11"/>
                    <a:pt x="1242" y="11"/>
                  </a:cubicBezTo>
                  <a:cubicBezTo>
                    <a:pt x="1239" y="10"/>
                    <a:pt x="1239" y="10"/>
                    <a:pt x="1239" y="10"/>
                  </a:cubicBezTo>
                  <a:cubicBezTo>
                    <a:pt x="1238" y="9"/>
                    <a:pt x="1238" y="9"/>
                    <a:pt x="1238" y="9"/>
                  </a:cubicBezTo>
                  <a:cubicBezTo>
                    <a:pt x="1235" y="8"/>
                    <a:pt x="1235" y="8"/>
                    <a:pt x="1235" y="8"/>
                  </a:cubicBezTo>
                  <a:cubicBezTo>
                    <a:pt x="1232" y="8"/>
                    <a:pt x="1232" y="8"/>
                    <a:pt x="1232" y="8"/>
                  </a:cubicBezTo>
                  <a:cubicBezTo>
                    <a:pt x="1230" y="8"/>
                    <a:pt x="1230" y="8"/>
                    <a:pt x="1230" y="8"/>
                  </a:cubicBezTo>
                  <a:cubicBezTo>
                    <a:pt x="1229" y="9"/>
                    <a:pt x="1229" y="9"/>
                    <a:pt x="1229" y="9"/>
                  </a:cubicBezTo>
                  <a:cubicBezTo>
                    <a:pt x="1208" y="4"/>
                    <a:pt x="1208" y="4"/>
                    <a:pt x="1208" y="4"/>
                  </a:cubicBezTo>
                  <a:cubicBezTo>
                    <a:pt x="1205" y="3"/>
                    <a:pt x="1205" y="3"/>
                    <a:pt x="1205" y="3"/>
                  </a:cubicBezTo>
                  <a:cubicBezTo>
                    <a:pt x="1203" y="2"/>
                    <a:pt x="1203" y="2"/>
                    <a:pt x="1203" y="2"/>
                  </a:cubicBezTo>
                  <a:cubicBezTo>
                    <a:pt x="1200" y="0"/>
                    <a:pt x="1200" y="0"/>
                    <a:pt x="1200" y="0"/>
                  </a:cubicBezTo>
                  <a:cubicBezTo>
                    <a:pt x="1198" y="0"/>
                    <a:pt x="1198" y="0"/>
                    <a:pt x="1198" y="0"/>
                  </a:cubicBezTo>
                  <a:cubicBezTo>
                    <a:pt x="1196" y="0"/>
                    <a:pt x="1196" y="0"/>
                    <a:pt x="1196" y="0"/>
                  </a:cubicBezTo>
                  <a:cubicBezTo>
                    <a:pt x="1195" y="1"/>
                    <a:pt x="1195" y="1"/>
                    <a:pt x="1195" y="1"/>
                  </a:cubicBezTo>
                  <a:cubicBezTo>
                    <a:pt x="1192" y="1"/>
                    <a:pt x="1192" y="1"/>
                    <a:pt x="1192" y="1"/>
                  </a:cubicBezTo>
                  <a:cubicBezTo>
                    <a:pt x="1191" y="1"/>
                    <a:pt x="1191" y="1"/>
                    <a:pt x="1191" y="1"/>
                  </a:cubicBezTo>
                  <a:cubicBezTo>
                    <a:pt x="1189" y="2"/>
                    <a:pt x="1189" y="2"/>
                    <a:pt x="1189" y="2"/>
                  </a:cubicBezTo>
                  <a:cubicBezTo>
                    <a:pt x="1188" y="3"/>
                    <a:pt x="1188" y="3"/>
                    <a:pt x="1188" y="3"/>
                  </a:cubicBezTo>
                  <a:cubicBezTo>
                    <a:pt x="1188" y="4"/>
                    <a:pt x="1188" y="4"/>
                    <a:pt x="1188" y="4"/>
                  </a:cubicBezTo>
                  <a:cubicBezTo>
                    <a:pt x="1188" y="6"/>
                    <a:pt x="1188" y="6"/>
                    <a:pt x="1188" y="6"/>
                  </a:cubicBezTo>
                  <a:cubicBezTo>
                    <a:pt x="1188" y="6"/>
                    <a:pt x="1188" y="6"/>
                    <a:pt x="1188" y="6"/>
                  </a:cubicBezTo>
                  <a:cubicBezTo>
                    <a:pt x="1188" y="8"/>
                    <a:pt x="1188" y="8"/>
                    <a:pt x="1188" y="8"/>
                  </a:cubicBezTo>
                  <a:cubicBezTo>
                    <a:pt x="1188" y="9"/>
                    <a:pt x="1188" y="9"/>
                    <a:pt x="1188" y="9"/>
                  </a:cubicBezTo>
                  <a:cubicBezTo>
                    <a:pt x="1187" y="11"/>
                    <a:pt x="1187" y="11"/>
                    <a:pt x="1187" y="11"/>
                  </a:cubicBezTo>
                  <a:cubicBezTo>
                    <a:pt x="1186" y="11"/>
                    <a:pt x="1186" y="11"/>
                    <a:pt x="1186" y="11"/>
                  </a:cubicBezTo>
                  <a:cubicBezTo>
                    <a:pt x="1185" y="12"/>
                    <a:pt x="1185" y="12"/>
                    <a:pt x="1185" y="12"/>
                  </a:cubicBezTo>
                  <a:cubicBezTo>
                    <a:pt x="1183" y="12"/>
                    <a:pt x="1183" y="12"/>
                    <a:pt x="1183" y="12"/>
                  </a:cubicBezTo>
                  <a:cubicBezTo>
                    <a:pt x="1181" y="12"/>
                    <a:pt x="1181" y="12"/>
                    <a:pt x="1181" y="12"/>
                  </a:cubicBezTo>
                  <a:cubicBezTo>
                    <a:pt x="1180" y="12"/>
                    <a:pt x="1180" y="12"/>
                    <a:pt x="1180" y="12"/>
                  </a:cubicBezTo>
                  <a:cubicBezTo>
                    <a:pt x="1179" y="13"/>
                    <a:pt x="1179" y="13"/>
                    <a:pt x="1179" y="13"/>
                  </a:cubicBezTo>
                  <a:cubicBezTo>
                    <a:pt x="1179" y="16"/>
                    <a:pt x="1179" y="16"/>
                    <a:pt x="1179" y="16"/>
                  </a:cubicBezTo>
                  <a:cubicBezTo>
                    <a:pt x="1179" y="17"/>
                    <a:pt x="1179" y="17"/>
                    <a:pt x="1179" y="17"/>
                  </a:cubicBezTo>
                  <a:cubicBezTo>
                    <a:pt x="1178" y="19"/>
                    <a:pt x="1178" y="19"/>
                    <a:pt x="1178" y="19"/>
                  </a:cubicBezTo>
                  <a:cubicBezTo>
                    <a:pt x="1176" y="21"/>
                    <a:pt x="1176" y="21"/>
                    <a:pt x="1176" y="21"/>
                  </a:cubicBezTo>
                  <a:cubicBezTo>
                    <a:pt x="1176" y="22"/>
                    <a:pt x="1176" y="22"/>
                    <a:pt x="1176" y="22"/>
                  </a:cubicBezTo>
                  <a:cubicBezTo>
                    <a:pt x="1176" y="24"/>
                    <a:pt x="1176" y="24"/>
                    <a:pt x="1176" y="24"/>
                  </a:cubicBezTo>
                  <a:cubicBezTo>
                    <a:pt x="1176" y="25"/>
                    <a:pt x="1176" y="25"/>
                    <a:pt x="1176" y="25"/>
                  </a:cubicBezTo>
                  <a:cubicBezTo>
                    <a:pt x="1176" y="27"/>
                    <a:pt x="1176" y="27"/>
                    <a:pt x="1176" y="27"/>
                  </a:cubicBezTo>
                  <a:cubicBezTo>
                    <a:pt x="1177" y="33"/>
                    <a:pt x="1177" y="33"/>
                    <a:pt x="1177" y="33"/>
                  </a:cubicBezTo>
                  <a:cubicBezTo>
                    <a:pt x="1178" y="34"/>
                    <a:pt x="1178" y="34"/>
                    <a:pt x="1178" y="34"/>
                  </a:cubicBezTo>
                  <a:cubicBezTo>
                    <a:pt x="1178" y="36"/>
                    <a:pt x="1178" y="36"/>
                    <a:pt x="1178" y="36"/>
                  </a:cubicBezTo>
                  <a:cubicBezTo>
                    <a:pt x="1177" y="42"/>
                    <a:pt x="1177" y="42"/>
                    <a:pt x="1177" y="42"/>
                  </a:cubicBezTo>
                  <a:cubicBezTo>
                    <a:pt x="1177" y="43"/>
                    <a:pt x="1177" y="43"/>
                    <a:pt x="1177" y="43"/>
                  </a:cubicBezTo>
                  <a:cubicBezTo>
                    <a:pt x="1178" y="46"/>
                    <a:pt x="1178" y="46"/>
                    <a:pt x="1178" y="46"/>
                  </a:cubicBezTo>
                  <a:cubicBezTo>
                    <a:pt x="1179" y="48"/>
                    <a:pt x="1179" y="48"/>
                    <a:pt x="1179" y="48"/>
                  </a:cubicBezTo>
                  <a:cubicBezTo>
                    <a:pt x="1180" y="50"/>
                    <a:pt x="1180" y="50"/>
                    <a:pt x="1180" y="50"/>
                  </a:cubicBezTo>
                  <a:cubicBezTo>
                    <a:pt x="1181" y="52"/>
                    <a:pt x="1181" y="52"/>
                    <a:pt x="1181" y="52"/>
                  </a:cubicBezTo>
                  <a:cubicBezTo>
                    <a:pt x="1186" y="57"/>
                    <a:pt x="1186" y="57"/>
                    <a:pt x="1186" y="57"/>
                  </a:cubicBezTo>
                  <a:cubicBezTo>
                    <a:pt x="1187" y="59"/>
                    <a:pt x="1187" y="59"/>
                    <a:pt x="1187" y="59"/>
                  </a:cubicBezTo>
                  <a:cubicBezTo>
                    <a:pt x="1188" y="60"/>
                    <a:pt x="1188" y="60"/>
                    <a:pt x="1188" y="60"/>
                  </a:cubicBezTo>
                  <a:cubicBezTo>
                    <a:pt x="1188" y="62"/>
                    <a:pt x="1188" y="62"/>
                    <a:pt x="1188" y="62"/>
                  </a:cubicBezTo>
                  <a:cubicBezTo>
                    <a:pt x="1189" y="65"/>
                    <a:pt x="1189" y="65"/>
                    <a:pt x="1189" y="65"/>
                  </a:cubicBezTo>
                  <a:cubicBezTo>
                    <a:pt x="1188" y="81"/>
                    <a:pt x="1188" y="81"/>
                    <a:pt x="1188" y="81"/>
                  </a:cubicBezTo>
                  <a:cubicBezTo>
                    <a:pt x="1187" y="97"/>
                    <a:pt x="1187" y="97"/>
                    <a:pt x="1187" y="97"/>
                  </a:cubicBezTo>
                  <a:cubicBezTo>
                    <a:pt x="1187" y="100"/>
                    <a:pt x="1187" y="100"/>
                    <a:pt x="1187" y="100"/>
                  </a:cubicBezTo>
                  <a:cubicBezTo>
                    <a:pt x="1187" y="102"/>
                    <a:pt x="1187" y="102"/>
                    <a:pt x="1187" y="102"/>
                  </a:cubicBezTo>
                  <a:cubicBezTo>
                    <a:pt x="1188" y="109"/>
                    <a:pt x="1188" y="109"/>
                    <a:pt x="1188" y="109"/>
                  </a:cubicBezTo>
                  <a:cubicBezTo>
                    <a:pt x="1189" y="110"/>
                    <a:pt x="1189" y="110"/>
                    <a:pt x="1189" y="110"/>
                  </a:cubicBezTo>
                  <a:cubicBezTo>
                    <a:pt x="1188" y="112"/>
                    <a:pt x="1188" y="112"/>
                    <a:pt x="1188" y="112"/>
                  </a:cubicBezTo>
                  <a:cubicBezTo>
                    <a:pt x="1188" y="113"/>
                    <a:pt x="1188" y="113"/>
                    <a:pt x="1188" y="113"/>
                  </a:cubicBezTo>
                  <a:cubicBezTo>
                    <a:pt x="1187" y="114"/>
                    <a:pt x="1187" y="114"/>
                    <a:pt x="1187" y="114"/>
                  </a:cubicBezTo>
                  <a:cubicBezTo>
                    <a:pt x="1181" y="117"/>
                    <a:pt x="1181" y="117"/>
                    <a:pt x="1181" y="117"/>
                  </a:cubicBezTo>
                  <a:cubicBezTo>
                    <a:pt x="1180" y="117"/>
                    <a:pt x="1180" y="117"/>
                    <a:pt x="1180" y="117"/>
                  </a:cubicBezTo>
                  <a:cubicBezTo>
                    <a:pt x="1179" y="117"/>
                    <a:pt x="1179" y="117"/>
                    <a:pt x="1179" y="117"/>
                  </a:cubicBezTo>
                  <a:cubicBezTo>
                    <a:pt x="1175" y="116"/>
                    <a:pt x="1175" y="116"/>
                    <a:pt x="1175" y="116"/>
                  </a:cubicBezTo>
                  <a:cubicBezTo>
                    <a:pt x="1174" y="116"/>
                    <a:pt x="1174" y="116"/>
                    <a:pt x="1174" y="116"/>
                  </a:cubicBezTo>
                  <a:cubicBezTo>
                    <a:pt x="1164" y="119"/>
                    <a:pt x="1164" y="119"/>
                    <a:pt x="1164" y="119"/>
                  </a:cubicBezTo>
                  <a:cubicBezTo>
                    <a:pt x="1162" y="119"/>
                    <a:pt x="1162" y="119"/>
                    <a:pt x="1162" y="119"/>
                  </a:cubicBezTo>
                  <a:cubicBezTo>
                    <a:pt x="1161" y="119"/>
                    <a:pt x="1161" y="119"/>
                    <a:pt x="1161" y="119"/>
                  </a:cubicBezTo>
                  <a:cubicBezTo>
                    <a:pt x="1159" y="118"/>
                    <a:pt x="1159" y="118"/>
                    <a:pt x="1159" y="118"/>
                  </a:cubicBezTo>
                  <a:cubicBezTo>
                    <a:pt x="1158" y="118"/>
                    <a:pt x="1158" y="118"/>
                    <a:pt x="1158" y="118"/>
                  </a:cubicBezTo>
                  <a:cubicBezTo>
                    <a:pt x="1157" y="116"/>
                    <a:pt x="1157" y="116"/>
                    <a:pt x="1157" y="116"/>
                  </a:cubicBezTo>
                  <a:cubicBezTo>
                    <a:pt x="1152" y="107"/>
                    <a:pt x="1152" y="107"/>
                    <a:pt x="1152" y="107"/>
                  </a:cubicBezTo>
                  <a:cubicBezTo>
                    <a:pt x="1151" y="105"/>
                    <a:pt x="1151" y="105"/>
                    <a:pt x="1151" y="105"/>
                  </a:cubicBezTo>
                  <a:cubicBezTo>
                    <a:pt x="1151" y="104"/>
                    <a:pt x="1151" y="104"/>
                    <a:pt x="1151" y="104"/>
                  </a:cubicBezTo>
                  <a:cubicBezTo>
                    <a:pt x="1151" y="103"/>
                    <a:pt x="1151" y="103"/>
                    <a:pt x="1151" y="103"/>
                  </a:cubicBezTo>
                  <a:cubicBezTo>
                    <a:pt x="1151" y="100"/>
                    <a:pt x="1151" y="100"/>
                    <a:pt x="1151" y="100"/>
                  </a:cubicBezTo>
                  <a:cubicBezTo>
                    <a:pt x="1152" y="96"/>
                    <a:pt x="1152" y="96"/>
                    <a:pt x="1152" y="96"/>
                  </a:cubicBezTo>
                  <a:cubicBezTo>
                    <a:pt x="1152" y="95"/>
                    <a:pt x="1152" y="95"/>
                    <a:pt x="1152" y="95"/>
                  </a:cubicBezTo>
                  <a:cubicBezTo>
                    <a:pt x="1152" y="93"/>
                    <a:pt x="1152" y="93"/>
                    <a:pt x="1152" y="93"/>
                  </a:cubicBezTo>
                  <a:cubicBezTo>
                    <a:pt x="1151" y="92"/>
                    <a:pt x="1151" y="92"/>
                    <a:pt x="1151" y="92"/>
                  </a:cubicBezTo>
                  <a:cubicBezTo>
                    <a:pt x="1151" y="91"/>
                    <a:pt x="1151" y="91"/>
                    <a:pt x="1151" y="91"/>
                  </a:cubicBezTo>
                  <a:cubicBezTo>
                    <a:pt x="1149" y="89"/>
                    <a:pt x="1149" y="89"/>
                    <a:pt x="1149" y="89"/>
                  </a:cubicBezTo>
                  <a:cubicBezTo>
                    <a:pt x="1148" y="88"/>
                    <a:pt x="1148" y="88"/>
                    <a:pt x="1148" y="88"/>
                  </a:cubicBezTo>
                  <a:cubicBezTo>
                    <a:pt x="1142" y="82"/>
                    <a:pt x="1142" y="82"/>
                    <a:pt x="1142" y="82"/>
                  </a:cubicBezTo>
                  <a:cubicBezTo>
                    <a:pt x="1141" y="80"/>
                    <a:pt x="1141" y="80"/>
                    <a:pt x="1141" y="80"/>
                  </a:cubicBezTo>
                  <a:cubicBezTo>
                    <a:pt x="1140" y="80"/>
                    <a:pt x="1140" y="80"/>
                    <a:pt x="1140" y="80"/>
                  </a:cubicBezTo>
                  <a:cubicBezTo>
                    <a:pt x="1140" y="79"/>
                    <a:pt x="1140" y="79"/>
                    <a:pt x="1140" y="79"/>
                  </a:cubicBezTo>
                  <a:cubicBezTo>
                    <a:pt x="1141" y="78"/>
                    <a:pt x="1141" y="78"/>
                    <a:pt x="1141" y="78"/>
                  </a:cubicBezTo>
                  <a:cubicBezTo>
                    <a:pt x="1141" y="76"/>
                    <a:pt x="1141" y="76"/>
                    <a:pt x="1141" y="76"/>
                  </a:cubicBezTo>
                  <a:cubicBezTo>
                    <a:pt x="1141" y="74"/>
                    <a:pt x="1141" y="74"/>
                    <a:pt x="1141" y="74"/>
                  </a:cubicBezTo>
                  <a:cubicBezTo>
                    <a:pt x="1141" y="73"/>
                    <a:pt x="1141" y="73"/>
                    <a:pt x="1141" y="73"/>
                  </a:cubicBezTo>
                  <a:cubicBezTo>
                    <a:pt x="1141" y="73"/>
                    <a:pt x="1141" y="73"/>
                    <a:pt x="1141" y="73"/>
                  </a:cubicBezTo>
                  <a:cubicBezTo>
                    <a:pt x="956" y="91"/>
                    <a:pt x="770" y="105"/>
                    <a:pt x="584" y="118"/>
                  </a:cubicBezTo>
                  <a:cubicBezTo>
                    <a:pt x="583" y="119"/>
                    <a:pt x="583" y="119"/>
                    <a:pt x="583" y="119"/>
                  </a:cubicBezTo>
                  <a:cubicBezTo>
                    <a:pt x="572" y="110"/>
                    <a:pt x="572" y="110"/>
                    <a:pt x="572" y="110"/>
                  </a:cubicBezTo>
                  <a:cubicBezTo>
                    <a:pt x="567" y="94"/>
                    <a:pt x="567" y="94"/>
                    <a:pt x="567" y="94"/>
                  </a:cubicBezTo>
                  <a:cubicBezTo>
                    <a:pt x="565" y="84"/>
                    <a:pt x="565" y="84"/>
                    <a:pt x="565" y="84"/>
                  </a:cubicBezTo>
                  <a:cubicBezTo>
                    <a:pt x="563" y="79"/>
                    <a:pt x="563" y="79"/>
                    <a:pt x="563" y="79"/>
                  </a:cubicBezTo>
                  <a:cubicBezTo>
                    <a:pt x="559" y="73"/>
                    <a:pt x="559" y="73"/>
                    <a:pt x="559" y="73"/>
                  </a:cubicBezTo>
                  <a:cubicBezTo>
                    <a:pt x="557" y="72"/>
                    <a:pt x="557" y="72"/>
                    <a:pt x="557" y="72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53" y="62"/>
                    <a:pt x="553" y="62"/>
                    <a:pt x="553" y="62"/>
                  </a:cubicBezTo>
                  <a:cubicBezTo>
                    <a:pt x="551" y="61"/>
                    <a:pt x="551" y="61"/>
                    <a:pt x="551" y="61"/>
                  </a:cubicBezTo>
                  <a:cubicBezTo>
                    <a:pt x="547" y="59"/>
                    <a:pt x="547" y="59"/>
                    <a:pt x="547" y="59"/>
                  </a:cubicBezTo>
                  <a:cubicBezTo>
                    <a:pt x="546" y="58"/>
                    <a:pt x="546" y="58"/>
                    <a:pt x="546" y="58"/>
                  </a:cubicBezTo>
                  <a:cubicBezTo>
                    <a:pt x="546" y="55"/>
                    <a:pt x="546" y="55"/>
                    <a:pt x="546" y="55"/>
                  </a:cubicBezTo>
                  <a:cubicBezTo>
                    <a:pt x="546" y="54"/>
                    <a:pt x="546" y="54"/>
                    <a:pt x="546" y="54"/>
                  </a:cubicBezTo>
                  <a:cubicBezTo>
                    <a:pt x="365" y="79"/>
                    <a:pt x="185" y="101"/>
                    <a:pt x="4" y="122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4" y="137"/>
                    <a:pt x="4" y="137"/>
                    <a:pt x="4" y="137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60"/>
                    <a:pt x="4" y="160"/>
                    <a:pt x="4" y="160"/>
                  </a:cubicBezTo>
                  <a:cubicBezTo>
                    <a:pt x="7" y="163"/>
                    <a:pt x="7" y="163"/>
                    <a:pt x="7" y="163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5" y="181"/>
                    <a:pt x="25" y="181"/>
                    <a:pt x="25" y="181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32" y="187"/>
                    <a:pt x="32" y="187"/>
                    <a:pt x="32" y="187"/>
                  </a:cubicBezTo>
                  <a:cubicBezTo>
                    <a:pt x="50" y="196"/>
                    <a:pt x="50" y="196"/>
                    <a:pt x="50" y="196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8"/>
                    <a:pt x="52" y="198"/>
                    <a:pt x="52" y="198"/>
                  </a:cubicBezTo>
                  <a:cubicBezTo>
                    <a:pt x="53" y="200"/>
                    <a:pt x="53" y="200"/>
                    <a:pt x="53" y="200"/>
                  </a:cubicBezTo>
                  <a:cubicBezTo>
                    <a:pt x="53" y="204"/>
                    <a:pt x="53" y="204"/>
                    <a:pt x="53" y="204"/>
                  </a:cubicBezTo>
                  <a:cubicBezTo>
                    <a:pt x="53" y="212"/>
                    <a:pt x="53" y="212"/>
                    <a:pt x="53" y="212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49" y="226"/>
                    <a:pt x="49" y="226"/>
                    <a:pt x="49" y="226"/>
                  </a:cubicBezTo>
                  <a:cubicBezTo>
                    <a:pt x="48" y="228"/>
                    <a:pt x="48" y="228"/>
                    <a:pt x="48" y="228"/>
                  </a:cubicBezTo>
                  <a:cubicBezTo>
                    <a:pt x="48" y="229"/>
                    <a:pt x="48" y="229"/>
                    <a:pt x="48" y="229"/>
                  </a:cubicBezTo>
                  <a:cubicBezTo>
                    <a:pt x="49" y="233"/>
                    <a:pt x="49" y="233"/>
                    <a:pt x="49" y="233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59" y="246"/>
                    <a:pt x="59" y="246"/>
                    <a:pt x="59" y="246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62" y="248"/>
                    <a:pt x="62" y="248"/>
                    <a:pt x="62" y="248"/>
                  </a:cubicBezTo>
                  <a:cubicBezTo>
                    <a:pt x="66" y="247"/>
                    <a:pt x="66" y="247"/>
                    <a:pt x="66" y="247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72" y="252"/>
                    <a:pt x="72" y="252"/>
                    <a:pt x="72" y="252"/>
                  </a:cubicBezTo>
                  <a:cubicBezTo>
                    <a:pt x="72" y="255"/>
                    <a:pt x="72" y="255"/>
                    <a:pt x="72" y="255"/>
                  </a:cubicBezTo>
                  <a:cubicBezTo>
                    <a:pt x="70" y="257"/>
                    <a:pt x="70" y="257"/>
                    <a:pt x="70" y="257"/>
                  </a:cubicBezTo>
                  <a:cubicBezTo>
                    <a:pt x="65" y="259"/>
                    <a:pt x="65" y="259"/>
                    <a:pt x="65" y="259"/>
                  </a:cubicBezTo>
                  <a:cubicBezTo>
                    <a:pt x="62" y="262"/>
                    <a:pt x="62" y="262"/>
                    <a:pt x="62" y="262"/>
                  </a:cubicBezTo>
                  <a:cubicBezTo>
                    <a:pt x="56" y="270"/>
                    <a:pt x="56" y="270"/>
                    <a:pt x="56" y="270"/>
                  </a:cubicBezTo>
                  <a:cubicBezTo>
                    <a:pt x="56" y="272"/>
                    <a:pt x="56" y="272"/>
                    <a:pt x="56" y="272"/>
                  </a:cubicBezTo>
                  <a:cubicBezTo>
                    <a:pt x="59" y="273"/>
                    <a:pt x="59" y="273"/>
                    <a:pt x="59" y="273"/>
                  </a:cubicBezTo>
                  <a:cubicBezTo>
                    <a:pt x="60" y="276"/>
                    <a:pt x="60" y="276"/>
                    <a:pt x="60" y="276"/>
                  </a:cubicBezTo>
                  <a:cubicBezTo>
                    <a:pt x="58" y="279"/>
                    <a:pt x="58" y="279"/>
                    <a:pt x="58" y="279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4" y="282"/>
                    <a:pt x="54" y="282"/>
                    <a:pt x="54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46" y="283"/>
                    <a:pt x="46" y="283"/>
                    <a:pt x="46" y="283"/>
                  </a:cubicBezTo>
                  <a:cubicBezTo>
                    <a:pt x="50" y="284"/>
                    <a:pt x="50" y="284"/>
                    <a:pt x="50" y="284"/>
                  </a:cubicBezTo>
                  <a:cubicBezTo>
                    <a:pt x="54" y="286"/>
                    <a:pt x="54" y="286"/>
                    <a:pt x="54" y="286"/>
                  </a:cubicBezTo>
                  <a:cubicBezTo>
                    <a:pt x="46" y="288"/>
                    <a:pt x="46" y="288"/>
                    <a:pt x="46" y="288"/>
                  </a:cubicBezTo>
                  <a:cubicBezTo>
                    <a:pt x="44" y="289"/>
                    <a:pt x="44" y="289"/>
                    <a:pt x="44" y="289"/>
                  </a:cubicBezTo>
                  <a:cubicBezTo>
                    <a:pt x="42" y="290"/>
                    <a:pt x="42" y="290"/>
                    <a:pt x="42" y="290"/>
                  </a:cubicBezTo>
                  <a:cubicBezTo>
                    <a:pt x="41" y="292"/>
                    <a:pt x="41" y="292"/>
                    <a:pt x="41" y="292"/>
                  </a:cubicBezTo>
                  <a:cubicBezTo>
                    <a:pt x="39" y="293"/>
                    <a:pt x="39" y="293"/>
                    <a:pt x="39" y="293"/>
                  </a:cubicBezTo>
                  <a:cubicBezTo>
                    <a:pt x="37" y="294"/>
                    <a:pt x="37" y="294"/>
                    <a:pt x="37" y="294"/>
                  </a:cubicBezTo>
                  <a:cubicBezTo>
                    <a:pt x="37" y="296"/>
                    <a:pt x="37" y="296"/>
                    <a:pt x="37" y="296"/>
                  </a:cubicBezTo>
                  <a:cubicBezTo>
                    <a:pt x="39" y="295"/>
                    <a:pt x="39" y="295"/>
                    <a:pt x="39" y="295"/>
                  </a:cubicBezTo>
                  <a:cubicBezTo>
                    <a:pt x="44" y="293"/>
                    <a:pt x="44" y="293"/>
                    <a:pt x="44" y="293"/>
                  </a:cubicBezTo>
                  <a:cubicBezTo>
                    <a:pt x="46" y="294"/>
                    <a:pt x="46" y="294"/>
                    <a:pt x="46" y="294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83" y="279"/>
                    <a:pt x="83" y="279"/>
                    <a:pt x="83" y="279"/>
                  </a:cubicBezTo>
                  <a:cubicBezTo>
                    <a:pt x="82" y="274"/>
                    <a:pt x="82" y="274"/>
                    <a:pt x="82" y="274"/>
                  </a:cubicBezTo>
                  <a:cubicBezTo>
                    <a:pt x="84" y="273"/>
                    <a:pt x="84" y="273"/>
                    <a:pt x="84" y="273"/>
                  </a:cubicBezTo>
                  <a:cubicBezTo>
                    <a:pt x="89" y="272"/>
                    <a:pt x="89" y="272"/>
                    <a:pt x="89" y="272"/>
                  </a:cubicBezTo>
                  <a:cubicBezTo>
                    <a:pt x="91" y="271"/>
                    <a:pt x="91" y="271"/>
                    <a:pt x="91" y="271"/>
                  </a:cubicBezTo>
                  <a:cubicBezTo>
                    <a:pt x="91" y="268"/>
                    <a:pt x="91" y="268"/>
                    <a:pt x="91" y="268"/>
                  </a:cubicBezTo>
                  <a:cubicBezTo>
                    <a:pt x="90" y="262"/>
                    <a:pt x="90" y="262"/>
                    <a:pt x="90" y="262"/>
                  </a:cubicBezTo>
                  <a:cubicBezTo>
                    <a:pt x="90" y="260"/>
                    <a:pt x="90" y="260"/>
                    <a:pt x="90" y="260"/>
                  </a:cubicBezTo>
                  <a:cubicBezTo>
                    <a:pt x="94" y="257"/>
                    <a:pt x="94" y="257"/>
                    <a:pt x="94" y="257"/>
                  </a:cubicBezTo>
                  <a:cubicBezTo>
                    <a:pt x="98" y="256"/>
                    <a:pt x="98" y="256"/>
                    <a:pt x="98" y="256"/>
                  </a:cubicBezTo>
                  <a:cubicBezTo>
                    <a:pt x="102" y="254"/>
                    <a:pt x="102" y="254"/>
                    <a:pt x="102" y="254"/>
                  </a:cubicBezTo>
                  <a:cubicBezTo>
                    <a:pt x="103" y="248"/>
                    <a:pt x="103" y="248"/>
                    <a:pt x="103" y="248"/>
                  </a:cubicBezTo>
                  <a:cubicBezTo>
                    <a:pt x="104" y="249"/>
                    <a:pt x="104" y="249"/>
                    <a:pt x="104" y="249"/>
                  </a:cubicBezTo>
                  <a:cubicBezTo>
                    <a:pt x="105" y="249"/>
                    <a:pt x="105" y="249"/>
                    <a:pt x="105" y="249"/>
                  </a:cubicBezTo>
                  <a:cubicBezTo>
                    <a:pt x="105" y="249"/>
                    <a:pt x="105" y="249"/>
                    <a:pt x="105" y="249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10" y="239"/>
                    <a:pt x="110" y="239"/>
                    <a:pt x="110" y="239"/>
                  </a:cubicBezTo>
                  <a:cubicBezTo>
                    <a:pt x="111" y="236"/>
                    <a:pt x="111" y="236"/>
                    <a:pt x="111" y="236"/>
                  </a:cubicBezTo>
                  <a:cubicBezTo>
                    <a:pt x="109" y="232"/>
                    <a:pt x="109" y="232"/>
                    <a:pt x="109" y="232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3"/>
                    <a:pt x="103" y="223"/>
                    <a:pt x="103" y="223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02" y="213"/>
                    <a:pt x="102" y="213"/>
                    <a:pt x="102" y="213"/>
                  </a:cubicBezTo>
                  <a:cubicBezTo>
                    <a:pt x="105" y="212"/>
                    <a:pt x="105" y="212"/>
                    <a:pt x="105" y="212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9" y="216"/>
                    <a:pt x="109" y="216"/>
                    <a:pt x="109" y="216"/>
                  </a:cubicBezTo>
                  <a:cubicBezTo>
                    <a:pt x="111" y="218"/>
                    <a:pt x="111" y="218"/>
                    <a:pt x="111" y="218"/>
                  </a:cubicBezTo>
                  <a:cubicBezTo>
                    <a:pt x="115" y="218"/>
                    <a:pt x="115" y="218"/>
                    <a:pt x="115" y="218"/>
                  </a:cubicBezTo>
                  <a:cubicBezTo>
                    <a:pt x="114" y="219"/>
                    <a:pt x="114" y="219"/>
                    <a:pt x="114" y="219"/>
                  </a:cubicBezTo>
                  <a:cubicBezTo>
                    <a:pt x="114" y="222"/>
                    <a:pt x="114" y="222"/>
                    <a:pt x="114" y="222"/>
                  </a:cubicBezTo>
                  <a:cubicBezTo>
                    <a:pt x="114" y="223"/>
                    <a:pt x="114" y="223"/>
                    <a:pt x="114" y="223"/>
                  </a:cubicBezTo>
                  <a:cubicBezTo>
                    <a:pt x="119" y="223"/>
                    <a:pt x="119" y="223"/>
                    <a:pt x="119" y="223"/>
                  </a:cubicBezTo>
                  <a:cubicBezTo>
                    <a:pt x="121" y="226"/>
                    <a:pt x="121" y="226"/>
                    <a:pt x="121" y="226"/>
                  </a:cubicBezTo>
                  <a:cubicBezTo>
                    <a:pt x="122" y="231"/>
                    <a:pt x="122" y="231"/>
                    <a:pt x="122" y="231"/>
                  </a:cubicBezTo>
                  <a:cubicBezTo>
                    <a:pt x="124" y="234"/>
                    <a:pt x="124" y="234"/>
                    <a:pt x="124" y="234"/>
                  </a:cubicBezTo>
                  <a:cubicBezTo>
                    <a:pt x="123" y="237"/>
                    <a:pt x="123" y="237"/>
                    <a:pt x="123" y="237"/>
                  </a:cubicBezTo>
                  <a:cubicBezTo>
                    <a:pt x="123" y="241"/>
                    <a:pt x="123" y="241"/>
                    <a:pt x="123" y="241"/>
                  </a:cubicBezTo>
                  <a:cubicBezTo>
                    <a:pt x="125" y="244"/>
                    <a:pt x="125" y="244"/>
                    <a:pt x="125" y="244"/>
                  </a:cubicBezTo>
                  <a:cubicBezTo>
                    <a:pt x="128" y="243"/>
                    <a:pt x="128" y="243"/>
                    <a:pt x="128" y="243"/>
                  </a:cubicBezTo>
                  <a:cubicBezTo>
                    <a:pt x="130" y="240"/>
                    <a:pt x="130" y="240"/>
                    <a:pt x="130" y="240"/>
                  </a:cubicBezTo>
                  <a:cubicBezTo>
                    <a:pt x="130" y="232"/>
                    <a:pt x="130" y="232"/>
                    <a:pt x="130" y="232"/>
                  </a:cubicBezTo>
                  <a:cubicBezTo>
                    <a:pt x="132" y="226"/>
                    <a:pt x="132" y="226"/>
                    <a:pt x="132" y="226"/>
                  </a:cubicBezTo>
                  <a:cubicBezTo>
                    <a:pt x="135" y="212"/>
                    <a:pt x="135" y="212"/>
                    <a:pt x="135" y="212"/>
                  </a:cubicBezTo>
                  <a:cubicBezTo>
                    <a:pt x="136" y="210"/>
                    <a:pt x="136" y="210"/>
                    <a:pt x="136" y="210"/>
                  </a:cubicBezTo>
                  <a:cubicBezTo>
                    <a:pt x="136" y="208"/>
                    <a:pt x="136" y="208"/>
                    <a:pt x="136" y="208"/>
                  </a:cubicBezTo>
                  <a:cubicBezTo>
                    <a:pt x="133" y="204"/>
                    <a:pt x="133" y="204"/>
                    <a:pt x="133" y="204"/>
                  </a:cubicBezTo>
                  <a:cubicBezTo>
                    <a:pt x="138" y="206"/>
                    <a:pt x="138" y="206"/>
                    <a:pt x="138" y="206"/>
                  </a:cubicBezTo>
                  <a:cubicBezTo>
                    <a:pt x="141" y="211"/>
                    <a:pt x="141" y="211"/>
                    <a:pt x="141" y="211"/>
                  </a:cubicBezTo>
                  <a:cubicBezTo>
                    <a:pt x="144" y="214"/>
                    <a:pt x="144" y="214"/>
                    <a:pt x="144" y="214"/>
                  </a:cubicBezTo>
                  <a:cubicBezTo>
                    <a:pt x="147" y="211"/>
                    <a:pt x="147" y="211"/>
                    <a:pt x="147" y="211"/>
                  </a:cubicBezTo>
                  <a:cubicBezTo>
                    <a:pt x="149" y="212"/>
                    <a:pt x="149" y="212"/>
                    <a:pt x="149" y="212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14"/>
                    <a:pt x="149" y="214"/>
                    <a:pt x="149" y="214"/>
                  </a:cubicBezTo>
                  <a:cubicBezTo>
                    <a:pt x="142" y="218"/>
                    <a:pt x="142" y="218"/>
                    <a:pt x="142" y="218"/>
                  </a:cubicBezTo>
                  <a:cubicBezTo>
                    <a:pt x="140" y="221"/>
                    <a:pt x="140" y="221"/>
                    <a:pt x="140" y="221"/>
                  </a:cubicBezTo>
                  <a:cubicBezTo>
                    <a:pt x="139" y="224"/>
                    <a:pt x="139" y="224"/>
                    <a:pt x="139" y="224"/>
                  </a:cubicBezTo>
                  <a:cubicBezTo>
                    <a:pt x="139" y="227"/>
                    <a:pt x="139" y="227"/>
                    <a:pt x="139" y="227"/>
                  </a:cubicBezTo>
                  <a:cubicBezTo>
                    <a:pt x="141" y="228"/>
                    <a:pt x="141" y="228"/>
                    <a:pt x="141" y="228"/>
                  </a:cubicBezTo>
                  <a:cubicBezTo>
                    <a:pt x="142" y="228"/>
                    <a:pt x="142" y="228"/>
                    <a:pt x="142" y="228"/>
                  </a:cubicBezTo>
                  <a:cubicBezTo>
                    <a:pt x="144" y="228"/>
                    <a:pt x="144" y="228"/>
                    <a:pt x="144" y="228"/>
                  </a:cubicBezTo>
                  <a:cubicBezTo>
                    <a:pt x="145" y="229"/>
                    <a:pt x="145" y="229"/>
                    <a:pt x="145" y="229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1" y="234"/>
                    <a:pt x="151" y="234"/>
                    <a:pt x="151" y="234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159" y="235"/>
                    <a:pt x="159" y="235"/>
                    <a:pt x="159" y="235"/>
                  </a:cubicBezTo>
                  <a:cubicBezTo>
                    <a:pt x="164" y="236"/>
                    <a:pt x="164" y="236"/>
                    <a:pt x="164" y="236"/>
                  </a:cubicBezTo>
                  <a:cubicBezTo>
                    <a:pt x="167" y="239"/>
                    <a:pt x="167" y="239"/>
                    <a:pt x="167" y="239"/>
                  </a:cubicBezTo>
                  <a:cubicBezTo>
                    <a:pt x="167" y="241"/>
                    <a:pt x="167" y="241"/>
                    <a:pt x="167" y="241"/>
                  </a:cubicBezTo>
                  <a:cubicBezTo>
                    <a:pt x="164" y="241"/>
                    <a:pt x="164" y="241"/>
                    <a:pt x="164" y="241"/>
                  </a:cubicBezTo>
                  <a:cubicBezTo>
                    <a:pt x="159" y="239"/>
                    <a:pt x="159" y="239"/>
                    <a:pt x="159" y="239"/>
                  </a:cubicBezTo>
                  <a:cubicBezTo>
                    <a:pt x="157" y="238"/>
                    <a:pt x="157" y="238"/>
                    <a:pt x="157" y="238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0" y="252"/>
                    <a:pt x="140" y="252"/>
                    <a:pt x="140" y="252"/>
                  </a:cubicBezTo>
                  <a:cubicBezTo>
                    <a:pt x="129" y="254"/>
                    <a:pt x="129" y="254"/>
                    <a:pt x="129" y="254"/>
                  </a:cubicBezTo>
                  <a:cubicBezTo>
                    <a:pt x="117" y="259"/>
                    <a:pt x="117" y="259"/>
                    <a:pt x="117" y="259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7" y="264"/>
                    <a:pt x="107" y="264"/>
                    <a:pt x="107" y="264"/>
                  </a:cubicBezTo>
                  <a:cubicBezTo>
                    <a:pt x="106" y="265"/>
                    <a:pt x="106" y="265"/>
                    <a:pt x="106" y="265"/>
                  </a:cubicBezTo>
                  <a:cubicBezTo>
                    <a:pt x="106" y="268"/>
                    <a:pt x="106" y="268"/>
                    <a:pt x="106" y="268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36" y="257"/>
                    <a:pt x="136" y="257"/>
                    <a:pt x="136" y="257"/>
                  </a:cubicBezTo>
                  <a:cubicBezTo>
                    <a:pt x="169" y="249"/>
                    <a:pt x="169" y="249"/>
                    <a:pt x="169" y="249"/>
                  </a:cubicBezTo>
                  <a:cubicBezTo>
                    <a:pt x="181" y="247"/>
                    <a:pt x="181" y="247"/>
                    <a:pt x="181" y="247"/>
                  </a:cubicBezTo>
                  <a:cubicBezTo>
                    <a:pt x="186" y="246"/>
                    <a:pt x="186" y="246"/>
                    <a:pt x="186" y="246"/>
                  </a:cubicBezTo>
                  <a:cubicBezTo>
                    <a:pt x="191" y="243"/>
                    <a:pt x="191" y="243"/>
                    <a:pt x="191" y="243"/>
                  </a:cubicBezTo>
                  <a:cubicBezTo>
                    <a:pt x="195" y="244"/>
                    <a:pt x="195" y="244"/>
                    <a:pt x="195" y="244"/>
                  </a:cubicBezTo>
                  <a:cubicBezTo>
                    <a:pt x="212" y="240"/>
                    <a:pt x="212" y="240"/>
                    <a:pt x="212" y="240"/>
                  </a:cubicBezTo>
                  <a:cubicBezTo>
                    <a:pt x="229" y="239"/>
                    <a:pt x="229" y="239"/>
                    <a:pt x="229" y="239"/>
                  </a:cubicBezTo>
                  <a:cubicBezTo>
                    <a:pt x="231" y="237"/>
                    <a:pt x="231" y="237"/>
                    <a:pt x="231" y="237"/>
                  </a:cubicBezTo>
                  <a:cubicBezTo>
                    <a:pt x="231" y="233"/>
                    <a:pt x="231" y="233"/>
                    <a:pt x="231" y="233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6" y="232"/>
                    <a:pt x="236" y="232"/>
                    <a:pt x="236" y="232"/>
                  </a:cubicBezTo>
                  <a:cubicBezTo>
                    <a:pt x="238" y="231"/>
                    <a:pt x="238" y="231"/>
                    <a:pt x="238" y="231"/>
                  </a:cubicBezTo>
                  <a:cubicBezTo>
                    <a:pt x="240" y="227"/>
                    <a:pt x="240" y="227"/>
                    <a:pt x="240" y="227"/>
                  </a:cubicBezTo>
                  <a:cubicBezTo>
                    <a:pt x="242" y="226"/>
                    <a:pt x="242" y="226"/>
                    <a:pt x="242" y="226"/>
                  </a:cubicBezTo>
                  <a:cubicBezTo>
                    <a:pt x="245" y="226"/>
                    <a:pt x="245" y="226"/>
                    <a:pt x="245" y="226"/>
                  </a:cubicBezTo>
                  <a:cubicBezTo>
                    <a:pt x="248" y="225"/>
                    <a:pt x="248" y="225"/>
                    <a:pt x="248" y="225"/>
                  </a:cubicBezTo>
                  <a:cubicBezTo>
                    <a:pt x="250" y="223"/>
                    <a:pt x="250" y="223"/>
                    <a:pt x="250" y="223"/>
                  </a:cubicBezTo>
                  <a:cubicBezTo>
                    <a:pt x="252" y="221"/>
                    <a:pt x="252" y="221"/>
                    <a:pt x="252" y="221"/>
                  </a:cubicBezTo>
                  <a:cubicBezTo>
                    <a:pt x="252" y="219"/>
                    <a:pt x="252" y="219"/>
                    <a:pt x="252" y="219"/>
                  </a:cubicBezTo>
                  <a:cubicBezTo>
                    <a:pt x="250" y="213"/>
                    <a:pt x="250" y="213"/>
                    <a:pt x="250" y="213"/>
                  </a:cubicBezTo>
                  <a:cubicBezTo>
                    <a:pt x="250" y="210"/>
                    <a:pt x="250" y="210"/>
                    <a:pt x="250" y="210"/>
                  </a:cubicBezTo>
                  <a:cubicBezTo>
                    <a:pt x="252" y="213"/>
                    <a:pt x="252" y="213"/>
                    <a:pt x="252" y="213"/>
                  </a:cubicBezTo>
                  <a:cubicBezTo>
                    <a:pt x="254" y="215"/>
                    <a:pt x="254" y="215"/>
                    <a:pt x="254" y="215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59" y="211"/>
                    <a:pt x="259" y="211"/>
                    <a:pt x="259" y="211"/>
                  </a:cubicBezTo>
                  <a:cubicBezTo>
                    <a:pt x="261" y="210"/>
                    <a:pt x="261" y="210"/>
                    <a:pt x="261" y="210"/>
                  </a:cubicBezTo>
                  <a:cubicBezTo>
                    <a:pt x="266" y="210"/>
                    <a:pt x="266" y="210"/>
                    <a:pt x="266" y="210"/>
                  </a:cubicBezTo>
                  <a:cubicBezTo>
                    <a:pt x="262" y="217"/>
                    <a:pt x="262" y="217"/>
                    <a:pt x="262" y="217"/>
                  </a:cubicBezTo>
                  <a:cubicBezTo>
                    <a:pt x="261" y="221"/>
                    <a:pt x="261" y="221"/>
                    <a:pt x="261" y="221"/>
                  </a:cubicBezTo>
                  <a:cubicBezTo>
                    <a:pt x="265" y="223"/>
                    <a:pt x="265" y="223"/>
                    <a:pt x="265" y="223"/>
                  </a:cubicBezTo>
                  <a:cubicBezTo>
                    <a:pt x="269" y="223"/>
                    <a:pt x="269" y="223"/>
                    <a:pt x="269" y="223"/>
                  </a:cubicBezTo>
                  <a:cubicBezTo>
                    <a:pt x="271" y="221"/>
                    <a:pt x="271" y="221"/>
                    <a:pt x="271" y="221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80" y="216"/>
                    <a:pt x="280" y="216"/>
                    <a:pt x="280" y="216"/>
                  </a:cubicBezTo>
                  <a:cubicBezTo>
                    <a:pt x="289" y="213"/>
                    <a:pt x="289" y="213"/>
                    <a:pt x="289" y="213"/>
                  </a:cubicBezTo>
                  <a:cubicBezTo>
                    <a:pt x="293" y="212"/>
                    <a:pt x="293" y="212"/>
                    <a:pt x="293" y="212"/>
                  </a:cubicBezTo>
                  <a:cubicBezTo>
                    <a:pt x="302" y="212"/>
                    <a:pt x="302" y="212"/>
                    <a:pt x="302" y="212"/>
                  </a:cubicBezTo>
                  <a:cubicBezTo>
                    <a:pt x="307" y="211"/>
                    <a:pt x="307" y="211"/>
                    <a:pt x="307" y="211"/>
                  </a:cubicBezTo>
                  <a:cubicBezTo>
                    <a:pt x="310" y="208"/>
                    <a:pt x="310" y="208"/>
                    <a:pt x="310" y="208"/>
                  </a:cubicBezTo>
                  <a:cubicBezTo>
                    <a:pt x="313" y="214"/>
                    <a:pt x="313" y="214"/>
                    <a:pt x="313" y="214"/>
                  </a:cubicBezTo>
                  <a:cubicBezTo>
                    <a:pt x="316" y="216"/>
                    <a:pt x="316" y="216"/>
                    <a:pt x="316" y="216"/>
                  </a:cubicBezTo>
                  <a:cubicBezTo>
                    <a:pt x="320" y="214"/>
                    <a:pt x="320" y="214"/>
                    <a:pt x="320" y="214"/>
                  </a:cubicBezTo>
                  <a:cubicBezTo>
                    <a:pt x="325" y="211"/>
                    <a:pt x="325" y="211"/>
                    <a:pt x="325" y="211"/>
                  </a:cubicBezTo>
                  <a:cubicBezTo>
                    <a:pt x="325" y="215"/>
                    <a:pt x="325" y="215"/>
                    <a:pt x="325" y="215"/>
                  </a:cubicBezTo>
                  <a:cubicBezTo>
                    <a:pt x="324" y="216"/>
                    <a:pt x="324" y="216"/>
                    <a:pt x="324" y="216"/>
                  </a:cubicBezTo>
                  <a:cubicBezTo>
                    <a:pt x="323" y="218"/>
                    <a:pt x="323" y="218"/>
                    <a:pt x="323" y="218"/>
                  </a:cubicBezTo>
                  <a:cubicBezTo>
                    <a:pt x="325" y="221"/>
                    <a:pt x="325" y="221"/>
                    <a:pt x="325" y="221"/>
                  </a:cubicBezTo>
                  <a:cubicBezTo>
                    <a:pt x="332" y="227"/>
                    <a:pt x="332" y="227"/>
                    <a:pt x="332" y="227"/>
                  </a:cubicBezTo>
                  <a:cubicBezTo>
                    <a:pt x="332" y="229"/>
                    <a:pt x="332" y="229"/>
                    <a:pt x="332" y="229"/>
                  </a:cubicBezTo>
                  <a:cubicBezTo>
                    <a:pt x="334" y="230"/>
                    <a:pt x="334" y="230"/>
                    <a:pt x="334" y="230"/>
                  </a:cubicBezTo>
                  <a:cubicBezTo>
                    <a:pt x="334" y="234"/>
                    <a:pt x="334" y="234"/>
                    <a:pt x="334" y="234"/>
                  </a:cubicBezTo>
                  <a:cubicBezTo>
                    <a:pt x="332" y="236"/>
                    <a:pt x="332" y="236"/>
                    <a:pt x="332" y="236"/>
                  </a:cubicBezTo>
                  <a:cubicBezTo>
                    <a:pt x="328" y="233"/>
                    <a:pt x="328" y="233"/>
                    <a:pt x="328" y="233"/>
                  </a:cubicBezTo>
                  <a:cubicBezTo>
                    <a:pt x="326" y="232"/>
                    <a:pt x="326" y="232"/>
                    <a:pt x="326" y="232"/>
                  </a:cubicBezTo>
                  <a:cubicBezTo>
                    <a:pt x="316" y="231"/>
                    <a:pt x="316" y="231"/>
                    <a:pt x="316" y="231"/>
                  </a:cubicBezTo>
                  <a:cubicBezTo>
                    <a:pt x="309" y="227"/>
                    <a:pt x="309" y="227"/>
                    <a:pt x="309" y="227"/>
                  </a:cubicBezTo>
                  <a:cubicBezTo>
                    <a:pt x="306" y="225"/>
                    <a:pt x="306" y="225"/>
                    <a:pt x="306" y="225"/>
                  </a:cubicBezTo>
                  <a:cubicBezTo>
                    <a:pt x="303" y="225"/>
                    <a:pt x="303" y="225"/>
                    <a:pt x="303" y="225"/>
                  </a:cubicBezTo>
                  <a:cubicBezTo>
                    <a:pt x="301" y="227"/>
                    <a:pt x="301" y="227"/>
                    <a:pt x="301" y="227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304" y="230"/>
                    <a:pt x="304" y="230"/>
                    <a:pt x="304" y="230"/>
                  </a:cubicBezTo>
                  <a:cubicBezTo>
                    <a:pt x="307" y="230"/>
                    <a:pt x="307" y="230"/>
                    <a:pt x="307" y="230"/>
                  </a:cubicBezTo>
                  <a:cubicBezTo>
                    <a:pt x="308" y="231"/>
                    <a:pt x="308" y="231"/>
                    <a:pt x="308" y="231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4"/>
                    <a:pt x="307" y="234"/>
                    <a:pt x="307" y="234"/>
                  </a:cubicBezTo>
                  <a:cubicBezTo>
                    <a:pt x="306" y="235"/>
                    <a:pt x="306" y="235"/>
                    <a:pt x="306" y="235"/>
                  </a:cubicBezTo>
                  <a:cubicBezTo>
                    <a:pt x="296" y="234"/>
                    <a:pt x="296" y="234"/>
                    <a:pt x="296" y="234"/>
                  </a:cubicBezTo>
                  <a:cubicBezTo>
                    <a:pt x="293" y="232"/>
                    <a:pt x="293" y="232"/>
                    <a:pt x="293" y="232"/>
                  </a:cubicBezTo>
                  <a:cubicBezTo>
                    <a:pt x="291" y="230"/>
                    <a:pt x="291" y="230"/>
                    <a:pt x="291" y="230"/>
                  </a:cubicBezTo>
                  <a:cubicBezTo>
                    <a:pt x="290" y="227"/>
                    <a:pt x="290" y="227"/>
                    <a:pt x="290" y="227"/>
                  </a:cubicBezTo>
                  <a:cubicBezTo>
                    <a:pt x="290" y="227"/>
                    <a:pt x="290" y="227"/>
                    <a:pt x="290" y="227"/>
                  </a:cubicBezTo>
                  <a:cubicBezTo>
                    <a:pt x="290" y="227"/>
                    <a:pt x="290" y="227"/>
                    <a:pt x="290" y="227"/>
                  </a:cubicBezTo>
                  <a:cubicBezTo>
                    <a:pt x="289" y="227"/>
                    <a:pt x="289" y="227"/>
                    <a:pt x="289" y="227"/>
                  </a:cubicBezTo>
                  <a:cubicBezTo>
                    <a:pt x="288" y="230"/>
                    <a:pt x="288" y="230"/>
                    <a:pt x="288" y="230"/>
                  </a:cubicBezTo>
                  <a:cubicBezTo>
                    <a:pt x="287" y="233"/>
                    <a:pt x="287" y="233"/>
                    <a:pt x="287" y="233"/>
                  </a:cubicBezTo>
                  <a:cubicBezTo>
                    <a:pt x="286" y="236"/>
                    <a:pt x="286" y="236"/>
                    <a:pt x="286" y="236"/>
                  </a:cubicBezTo>
                  <a:cubicBezTo>
                    <a:pt x="283" y="238"/>
                    <a:pt x="283" y="238"/>
                    <a:pt x="283" y="238"/>
                  </a:cubicBezTo>
                  <a:cubicBezTo>
                    <a:pt x="269" y="237"/>
                    <a:pt x="269" y="237"/>
                    <a:pt x="269" y="237"/>
                  </a:cubicBezTo>
                  <a:cubicBezTo>
                    <a:pt x="252" y="238"/>
                    <a:pt x="252" y="238"/>
                    <a:pt x="252" y="238"/>
                  </a:cubicBezTo>
                  <a:cubicBezTo>
                    <a:pt x="249" y="237"/>
                    <a:pt x="249" y="237"/>
                    <a:pt x="249" y="237"/>
                  </a:cubicBezTo>
                  <a:cubicBezTo>
                    <a:pt x="249" y="238"/>
                    <a:pt x="249" y="238"/>
                    <a:pt x="249" y="238"/>
                  </a:cubicBezTo>
                  <a:cubicBezTo>
                    <a:pt x="249" y="239"/>
                    <a:pt x="249" y="239"/>
                    <a:pt x="249" y="239"/>
                  </a:cubicBezTo>
                  <a:cubicBezTo>
                    <a:pt x="249" y="239"/>
                    <a:pt x="249" y="239"/>
                    <a:pt x="249" y="239"/>
                  </a:cubicBezTo>
                  <a:cubicBezTo>
                    <a:pt x="254" y="242"/>
                    <a:pt x="254" y="242"/>
                    <a:pt x="254" y="242"/>
                  </a:cubicBezTo>
                  <a:cubicBezTo>
                    <a:pt x="280" y="242"/>
                    <a:pt x="280" y="242"/>
                    <a:pt x="280" y="242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45" y="252"/>
                    <a:pt x="345" y="252"/>
                    <a:pt x="345" y="252"/>
                  </a:cubicBezTo>
                  <a:cubicBezTo>
                    <a:pt x="372" y="262"/>
                    <a:pt x="372" y="262"/>
                    <a:pt x="372" y="262"/>
                  </a:cubicBezTo>
                  <a:cubicBezTo>
                    <a:pt x="391" y="269"/>
                    <a:pt x="391" y="269"/>
                    <a:pt x="391" y="269"/>
                  </a:cubicBezTo>
                  <a:cubicBezTo>
                    <a:pt x="419" y="284"/>
                    <a:pt x="419" y="284"/>
                    <a:pt x="419" y="284"/>
                  </a:cubicBezTo>
                  <a:cubicBezTo>
                    <a:pt x="424" y="285"/>
                    <a:pt x="424" y="285"/>
                    <a:pt x="424" y="285"/>
                  </a:cubicBezTo>
                  <a:cubicBezTo>
                    <a:pt x="422" y="283"/>
                    <a:pt x="422" y="283"/>
                    <a:pt x="422" y="283"/>
                  </a:cubicBezTo>
                  <a:cubicBezTo>
                    <a:pt x="420" y="281"/>
                    <a:pt x="420" y="281"/>
                    <a:pt x="420" y="281"/>
                  </a:cubicBezTo>
                  <a:cubicBezTo>
                    <a:pt x="422" y="280"/>
                    <a:pt x="422" y="280"/>
                    <a:pt x="422" y="280"/>
                  </a:cubicBezTo>
                  <a:cubicBezTo>
                    <a:pt x="425" y="283"/>
                    <a:pt x="425" y="283"/>
                    <a:pt x="425" y="283"/>
                  </a:cubicBezTo>
                  <a:cubicBezTo>
                    <a:pt x="426" y="279"/>
                    <a:pt x="426" y="279"/>
                    <a:pt x="426" y="279"/>
                  </a:cubicBezTo>
                  <a:cubicBezTo>
                    <a:pt x="422" y="276"/>
                    <a:pt x="422" y="276"/>
                    <a:pt x="422" y="276"/>
                  </a:cubicBezTo>
                  <a:cubicBezTo>
                    <a:pt x="418" y="274"/>
                    <a:pt x="418" y="274"/>
                    <a:pt x="418" y="274"/>
                  </a:cubicBezTo>
                  <a:cubicBezTo>
                    <a:pt x="416" y="272"/>
                    <a:pt x="416" y="272"/>
                    <a:pt x="416" y="272"/>
                  </a:cubicBezTo>
                  <a:cubicBezTo>
                    <a:pt x="419" y="267"/>
                    <a:pt x="419" y="267"/>
                    <a:pt x="419" y="267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1" y="260"/>
                    <a:pt x="411" y="260"/>
                    <a:pt x="411" y="260"/>
                  </a:cubicBezTo>
                  <a:cubicBezTo>
                    <a:pt x="407" y="260"/>
                    <a:pt x="407" y="260"/>
                    <a:pt x="407" y="260"/>
                  </a:cubicBezTo>
                  <a:cubicBezTo>
                    <a:pt x="402" y="261"/>
                    <a:pt x="402" y="261"/>
                    <a:pt x="402" y="261"/>
                  </a:cubicBezTo>
                  <a:cubicBezTo>
                    <a:pt x="400" y="263"/>
                    <a:pt x="400" y="263"/>
                    <a:pt x="400" y="263"/>
                  </a:cubicBezTo>
                  <a:cubicBezTo>
                    <a:pt x="397" y="263"/>
                    <a:pt x="397" y="263"/>
                    <a:pt x="397" y="263"/>
                  </a:cubicBezTo>
                  <a:cubicBezTo>
                    <a:pt x="393" y="261"/>
                    <a:pt x="393" y="261"/>
                    <a:pt x="393" y="261"/>
                  </a:cubicBezTo>
                  <a:cubicBezTo>
                    <a:pt x="391" y="257"/>
                    <a:pt x="391" y="257"/>
                    <a:pt x="391" y="257"/>
                  </a:cubicBezTo>
                  <a:cubicBezTo>
                    <a:pt x="393" y="253"/>
                    <a:pt x="393" y="253"/>
                    <a:pt x="393" y="253"/>
                  </a:cubicBezTo>
                  <a:cubicBezTo>
                    <a:pt x="397" y="250"/>
                    <a:pt x="397" y="250"/>
                    <a:pt x="397" y="250"/>
                  </a:cubicBezTo>
                  <a:cubicBezTo>
                    <a:pt x="400" y="249"/>
                    <a:pt x="400" y="249"/>
                    <a:pt x="400" y="249"/>
                  </a:cubicBezTo>
                  <a:cubicBezTo>
                    <a:pt x="407" y="247"/>
                    <a:pt x="407" y="247"/>
                    <a:pt x="407" y="247"/>
                  </a:cubicBezTo>
                  <a:cubicBezTo>
                    <a:pt x="409" y="245"/>
                    <a:pt x="409" y="245"/>
                    <a:pt x="409" y="245"/>
                  </a:cubicBezTo>
                  <a:cubicBezTo>
                    <a:pt x="411" y="241"/>
                    <a:pt x="411" y="241"/>
                    <a:pt x="411" y="241"/>
                  </a:cubicBezTo>
                  <a:cubicBezTo>
                    <a:pt x="414" y="245"/>
                    <a:pt x="414" y="245"/>
                    <a:pt x="414" y="245"/>
                  </a:cubicBezTo>
                  <a:cubicBezTo>
                    <a:pt x="417" y="249"/>
                    <a:pt x="417" y="249"/>
                    <a:pt x="417" y="249"/>
                  </a:cubicBezTo>
                  <a:cubicBezTo>
                    <a:pt x="420" y="252"/>
                    <a:pt x="420" y="252"/>
                    <a:pt x="420" y="252"/>
                  </a:cubicBezTo>
                  <a:cubicBezTo>
                    <a:pt x="420" y="256"/>
                    <a:pt x="420" y="256"/>
                    <a:pt x="420" y="256"/>
                  </a:cubicBezTo>
                  <a:cubicBezTo>
                    <a:pt x="423" y="257"/>
                    <a:pt x="423" y="257"/>
                    <a:pt x="423" y="257"/>
                  </a:cubicBezTo>
                  <a:cubicBezTo>
                    <a:pt x="424" y="255"/>
                    <a:pt x="424" y="255"/>
                    <a:pt x="424" y="255"/>
                  </a:cubicBezTo>
                  <a:cubicBezTo>
                    <a:pt x="425" y="252"/>
                    <a:pt x="425" y="252"/>
                    <a:pt x="425" y="252"/>
                  </a:cubicBezTo>
                  <a:cubicBezTo>
                    <a:pt x="427" y="250"/>
                    <a:pt x="427" y="250"/>
                    <a:pt x="427" y="250"/>
                  </a:cubicBezTo>
                  <a:cubicBezTo>
                    <a:pt x="430" y="249"/>
                    <a:pt x="430" y="249"/>
                    <a:pt x="430" y="249"/>
                  </a:cubicBezTo>
                  <a:cubicBezTo>
                    <a:pt x="433" y="247"/>
                    <a:pt x="433" y="247"/>
                    <a:pt x="433" y="247"/>
                  </a:cubicBezTo>
                  <a:cubicBezTo>
                    <a:pt x="435" y="246"/>
                    <a:pt x="435" y="246"/>
                    <a:pt x="435" y="246"/>
                  </a:cubicBezTo>
                  <a:cubicBezTo>
                    <a:pt x="437" y="249"/>
                    <a:pt x="437" y="249"/>
                    <a:pt x="437" y="249"/>
                  </a:cubicBezTo>
                  <a:cubicBezTo>
                    <a:pt x="440" y="246"/>
                    <a:pt x="440" y="246"/>
                    <a:pt x="440" y="246"/>
                  </a:cubicBezTo>
                  <a:cubicBezTo>
                    <a:pt x="444" y="236"/>
                    <a:pt x="444" y="236"/>
                    <a:pt x="444" y="236"/>
                  </a:cubicBezTo>
                  <a:cubicBezTo>
                    <a:pt x="446" y="234"/>
                    <a:pt x="446" y="234"/>
                    <a:pt x="446" y="234"/>
                  </a:cubicBezTo>
                  <a:cubicBezTo>
                    <a:pt x="448" y="235"/>
                    <a:pt x="448" y="235"/>
                    <a:pt x="448" y="235"/>
                  </a:cubicBezTo>
                  <a:cubicBezTo>
                    <a:pt x="450" y="238"/>
                    <a:pt x="450" y="238"/>
                    <a:pt x="450" y="238"/>
                  </a:cubicBezTo>
                  <a:cubicBezTo>
                    <a:pt x="454" y="243"/>
                    <a:pt x="454" y="243"/>
                    <a:pt x="454" y="243"/>
                  </a:cubicBezTo>
                  <a:cubicBezTo>
                    <a:pt x="449" y="244"/>
                    <a:pt x="449" y="244"/>
                    <a:pt x="449" y="244"/>
                  </a:cubicBezTo>
                  <a:cubicBezTo>
                    <a:pt x="442" y="255"/>
                    <a:pt x="442" y="255"/>
                    <a:pt x="442" y="255"/>
                  </a:cubicBezTo>
                  <a:cubicBezTo>
                    <a:pt x="437" y="253"/>
                    <a:pt x="437" y="253"/>
                    <a:pt x="437" y="253"/>
                  </a:cubicBezTo>
                  <a:cubicBezTo>
                    <a:pt x="433" y="254"/>
                    <a:pt x="433" y="254"/>
                    <a:pt x="433" y="254"/>
                  </a:cubicBezTo>
                  <a:cubicBezTo>
                    <a:pt x="426" y="266"/>
                    <a:pt x="426" y="266"/>
                    <a:pt x="426" y="266"/>
                  </a:cubicBezTo>
                  <a:cubicBezTo>
                    <a:pt x="422" y="270"/>
                    <a:pt x="422" y="270"/>
                    <a:pt x="422" y="270"/>
                  </a:cubicBezTo>
                  <a:cubicBezTo>
                    <a:pt x="424" y="272"/>
                    <a:pt x="424" y="272"/>
                    <a:pt x="424" y="272"/>
                  </a:cubicBezTo>
                  <a:cubicBezTo>
                    <a:pt x="426" y="273"/>
                    <a:pt x="426" y="273"/>
                    <a:pt x="426" y="273"/>
                  </a:cubicBezTo>
                  <a:cubicBezTo>
                    <a:pt x="427" y="274"/>
                    <a:pt x="427" y="274"/>
                    <a:pt x="427" y="274"/>
                  </a:cubicBezTo>
                  <a:cubicBezTo>
                    <a:pt x="435" y="277"/>
                    <a:pt x="435" y="277"/>
                    <a:pt x="435" y="277"/>
                  </a:cubicBezTo>
                  <a:cubicBezTo>
                    <a:pt x="438" y="278"/>
                    <a:pt x="438" y="278"/>
                    <a:pt x="438" y="278"/>
                  </a:cubicBezTo>
                  <a:cubicBezTo>
                    <a:pt x="439" y="281"/>
                    <a:pt x="439" y="281"/>
                    <a:pt x="439" y="281"/>
                  </a:cubicBezTo>
                  <a:cubicBezTo>
                    <a:pt x="443" y="280"/>
                    <a:pt x="443" y="280"/>
                    <a:pt x="443" y="280"/>
                  </a:cubicBezTo>
                  <a:cubicBezTo>
                    <a:pt x="448" y="281"/>
                    <a:pt x="448" y="281"/>
                    <a:pt x="448" y="281"/>
                  </a:cubicBezTo>
                  <a:cubicBezTo>
                    <a:pt x="453" y="283"/>
                    <a:pt x="453" y="283"/>
                    <a:pt x="453" y="283"/>
                  </a:cubicBezTo>
                  <a:cubicBezTo>
                    <a:pt x="456" y="285"/>
                    <a:pt x="456" y="285"/>
                    <a:pt x="456" y="285"/>
                  </a:cubicBezTo>
                  <a:cubicBezTo>
                    <a:pt x="457" y="284"/>
                    <a:pt x="457" y="284"/>
                    <a:pt x="457" y="284"/>
                  </a:cubicBezTo>
                  <a:cubicBezTo>
                    <a:pt x="457" y="283"/>
                    <a:pt x="457" y="283"/>
                    <a:pt x="457" y="283"/>
                  </a:cubicBezTo>
                  <a:cubicBezTo>
                    <a:pt x="457" y="282"/>
                    <a:pt x="457" y="282"/>
                    <a:pt x="457" y="282"/>
                  </a:cubicBezTo>
                  <a:cubicBezTo>
                    <a:pt x="457" y="280"/>
                    <a:pt x="457" y="280"/>
                    <a:pt x="457" y="280"/>
                  </a:cubicBezTo>
                  <a:cubicBezTo>
                    <a:pt x="461" y="281"/>
                    <a:pt x="461" y="281"/>
                    <a:pt x="461" y="281"/>
                  </a:cubicBezTo>
                  <a:cubicBezTo>
                    <a:pt x="464" y="280"/>
                    <a:pt x="464" y="280"/>
                    <a:pt x="464" y="280"/>
                  </a:cubicBezTo>
                  <a:cubicBezTo>
                    <a:pt x="467" y="278"/>
                    <a:pt x="467" y="278"/>
                    <a:pt x="467" y="278"/>
                  </a:cubicBezTo>
                  <a:cubicBezTo>
                    <a:pt x="471" y="277"/>
                    <a:pt x="471" y="277"/>
                    <a:pt x="471" y="277"/>
                  </a:cubicBezTo>
                  <a:cubicBezTo>
                    <a:pt x="472" y="278"/>
                    <a:pt x="472" y="278"/>
                    <a:pt x="472" y="278"/>
                  </a:cubicBezTo>
                  <a:cubicBezTo>
                    <a:pt x="469" y="281"/>
                    <a:pt x="469" y="281"/>
                    <a:pt x="469" y="281"/>
                  </a:cubicBezTo>
                  <a:cubicBezTo>
                    <a:pt x="469" y="285"/>
                    <a:pt x="469" y="285"/>
                    <a:pt x="469" y="285"/>
                  </a:cubicBezTo>
                  <a:cubicBezTo>
                    <a:pt x="470" y="287"/>
                    <a:pt x="470" y="287"/>
                    <a:pt x="470" y="287"/>
                  </a:cubicBezTo>
                  <a:cubicBezTo>
                    <a:pt x="474" y="285"/>
                    <a:pt x="474" y="285"/>
                    <a:pt x="474" y="285"/>
                  </a:cubicBezTo>
                  <a:cubicBezTo>
                    <a:pt x="475" y="288"/>
                    <a:pt x="475" y="288"/>
                    <a:pt x="475" y="288"/>
                  </a:cubicBezTo>
                  <a:cubicBezTo>
                    <a:pt x="476" y="297"/>
                    <a:pt x="476" y="297"/>
                    <a:pt x="476" y="297"/>
                  </a:cubicBezTo>
                  <a:cubicBezTo>
                    <a:pt x="478" y="300"/>
                    <a:pt x="478" y="300"/>
                    <a:pt x="478" y="300"/>
                  </a:cubicBezTo>
                  <a:cubicBezTo>
                    <a:pt x="482" y="302"/>
                    <a:pt x="482" y="302"/>
                    <a:pt x="482" y="302"/>
                  </a:cubicBezTo>
                  <a:cubicBezTo>
                    <a:pt x="483" y="299"/>
                    <a:pt x="483" y="299"/>
                    <a:pt x="483" y="299"/>
                  </a:cubicBezTo>
                  <a:cubicBezTo>
                    <a:pt x="485" y="293"/>
                    <a:pt x="485" y="293"/>
                    <a:pt x="485" y="293"/>
                  </a:cubicBezTo>
                  <a:cubicBezTo>
                    <a:pt x="487" y="292"/>
                    <a:pt x="487" y="292"/>
                    <a:pt x="487" y="292"/>
                  </a:cubicBezTo>
                  <a:cubicBezTo>
                    <a:pt x="487" y="293"/>
                    <a:pt x="487" y="293"/>
                    <a:pt x="487" y="293"/>
                  </a:cubicBezTo>
                  <a:cubicBezTo>
                    <a:pt x="487" y="294"/>
                    <a:pt x="487" y="294"/>
                    <a:pt x="487" y="294"/>
                  </a:cubicBezTo>
                  <a:cubicBezTo>
                    <a:pt x="488" y="295"/>
                    <a:pt x="488" y="295"/>
                    <a:pt x="488" y="295"/>
                  </a:cubicBezTo>
                  <a:cubicBezTo>
                    <a:pt x="490" y="295"/>
                    <a:pt x="490" y="295"/>
                    <a:pt x="490" y="295"/>
                  </a:cubicBezTo>
                  <a:cubicBezTo>
                    <a:pt x="494" y="294"/>
                    <a:pt x="494" y="294"/>
                    <a:pt x="494" y="294"/>
                  </a:cubicBezTo>
                  <a:cubicBezTo>
                    <a:pt x="495" y="295"/>
                    <a:pt x="495" y="295"/>
                    <a:pt x="495" y="295"/>
                  </a:cubicBezTo>
                  <a:cubicBezTo>
                    <a:pt x="496" y="297"/>
                    <a:pt x="496" y="297"/>
                    <a:pt x="496" y="297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1" y="300"/>
                    <a:pt x="491" y="300"/>
                    <a:pt x="491" y="300"/>
                  </a:cubicBezTo>
                  <a:cubicBezTo>
                    <a:pt x="489" y="302"/>
                    <a:pt x="489" y="302"/>
                    <a:pt x="489" y="302"/>
                  </a:cubicBezTo>
                  <a:cubicBezTo>
                    <a:pt x="486" y="305"/>
                    <a:pt x="486" y="305"/>
                    <a:pt x="486" y="305"/>
                  </a:cubicBezTo>
                  <a:cubicBezTo>
                    <a:pt x="478" y="303"/>
                    <a:pt x="478" y="303"/>
                    <a:pt x="478" y="303"/>
                  </a:cubicBezTo>
                  <a:cubicBezTo>
                    <a:pt x="470" y="298"/>
                    <a:pt x="470" y="298"/>
                    <a:pt x="470" y="298"/>
                  </a:cubicBezTo>
                  <a:cubicBezTo>
                    <a:pt x="466" y="293"/>
                    <a:pt x="466" y="293"/>
                    <a:pt x="466" y="293"/>
                  </a:cubicBezTo>
                  <a:cubicBezTo>
                    <a:pt x="462" y="290"/>
                    <a:pt x="462" y="290"/>
                    <a:pt x="462" y="290"/>
                  </a:cubicBezTo>
                  <a:cubicBezTo>
                    <a:pt x="448" y="288"/>
                    <a:pt x="448" y="288"/>
                    <a:pt x="448" y="288"/>
                  </a:cubicBezTo>
                  <a:cubicBezTo>
                    <a:pt x="447" y="283"/>
                    <a:pt x="447" y="283"/>
                    <a:pt x="447" y="283"/>
                  </a:cubicBezTo>
                  <a:cubicBezTo>
                    <a:pt x="434" y="283"/>
                    <a:pt x="434" y="283"/>
                    <a:pt x="434" y="283"/>
                  </a:cubicBezTo>
                  <a:cubicBezTo>
                    <a:pt x="432" y="283"/>
                    <a:pt x="432" y="283"/>
                    <a:pt x="432" y="283"/>
                  </a:cubicBezTo>
                  <a:cubicBezTo>
                    <a:pt x="435" y="286"/>
                    <a:pt x="435" y="286"/>
                    <a:pt x="435" y="286"/>
                  </a:cubicBezTo>
                  <a:cubicBezTo>
                    <a:pt x="447" y="295"/>
                    <a:pt x="447" y="295"/>
                    <a:pt x="447" y="295"/>
                  </a:cubicBezTo>
                  <a:cubicBezTo>
                    <a:pt x="450" y="296"/>
                    <a:pt x="450" y="296"/>
                    <a:pt x="450" y="296"/>
                  </a:cubicBezTo>
                  <a:cubicBezTo>
                    <a:pt x="479" y="315"/>
                    <a:pt x="479" y="315"/>
                    <a:pt x="479" y="315"/>
                  </a:cubicBezTo>
                  <a:cubicBezTo>
                    <a:pt x="475" y="315"/>
                    <a:pt x="475" y="315"/>
                    <a:pt x="475" y="315"/>
                  </a:cubicBezTo>
                  <a:cubicBezTo>
                    <a:pt x="470" y="313"/>
                    <a:pt x="470" y="313"/>
                    <a:pt x="470" y="313"/>
                  </a:cubicBezTo>
                  <a:cubicBezTo>
                    <a:pt x="465" y="309"/>
                    <a:pt x="465" y="309"/>
                    <a:pt x="465" y="309"/>
                  </a:cubicBezTo>
                  <a:cubicBezTo>
                    <a:pt x="462" y="305"/>
                    <a:pt x="462" y="305"/>
                    <a:pt x="462" y="305"/>
                  </a:cubicBezTo>
                  <a:cubicBezTo>
                    <a:pt x="460" y="305"/>
                    <a:pt x="460" y="305"/>
                    <a:pt x="460" y="305"/>
                  </a:cubicBezTo>
                  <a:cubicBezTo>
                    <a:pt x="461" y="307"/>
                    <a:pt x="461" y="307"/>
                    <a:pt x="461" y="307"/>
                  </a:cubicBezTo>
                  <a:cubicBezTo>
                    <a:pt x="462" y="309"/>
                    <a:pt x="462" y="309"/>
                    <a:pt x="462" y="309"/>
                  </a:cubicBezTo>
                  <a:cubicBezTo>
                    <a:pt x="463" y="310"/>
                    <a:pt x="463" y="310"/>
                    <a:pt x="463" y="310"/>
                  </a:cubicBezTo>
                  <a:cubicBezTo>
                    <a:pt x="464" y="312"/>
                    <a:pt x="464" y="312"/>
                    <a:pt x="464" y="312"/>
                  </a:cubicBezTo>
                  <a:cubicBezTo>
                    <a:pt x="471" y="316"/>
                    <a:pt x="471" y="316"/>
                    <a:pt x="471" y="316"/>
                  </a:cubicBezTo>
                  <a:cubicBezTo>
                    <a:pt x="497" y="324"/>
                    <a:pt x="497" y="324"/>
                    <a:pt x="497" y="324"/>
                  </a:cubicBezTo>
                  <a:cubicBezTo>
                    <a:pt x="501" y="327"/>
                    <a:pt x="501" y="327"/>
                    <a:pt x="501" y="327"/>
                  </a:cubicBezTo>
                  <a:cubicBezTo>
                    <a:pt x="505" y="330"/>
                    <a:pt x="505" y="330"/>
                    <a:pt x="505" y="330"/>
                  </a:cubicBezTo>
                  <a:cubicBezTo>
                    <a:pt x="509" y="334"/>
                    <a:pt x="509" y="334"/>
                    <a:pt x="509" y="334"/>
                  </a:cubicBezTo>
                  <a:cubicBezTo>
                    <a:pt x="511" y="339"/>
                    <a:pt x="511" y="339"/>
                    <a:pt x="511" y="339"/>
                  </a:cubicBezTo>
                  <a:cubicBezTo>
                    <a:pt x="512" y="342"/>
                    <a:pt x="512" y="342"/>
                    <a:pt x="512" y="342"/>
                  </a:cubicBezTo>
                  <a:cubicBezTo>
                    <a:pt x="520" y="350"/>
                    <a:pt x="520" y="350"/>
                    <a:pt x="520" y="350"/>
                  </a:cubicBezTo>
                  <a:cubicBezTo>
                    <a:pt x="523" y="355"/>
                    <a:pt x="523" y="355"/>
                    <a:pt x="523" y="355"/>
                  </a:cubicBezTo>
                  <a:cubicBezTo>
                    <a:pt x="525" y="372"/>
                    <a:pt x="525" y="372"/>
                    <a:pt x="525" y="372"/>
                  </a:cubicBezTo>
                  <a:cubicBezTo>
                    <a:pt x="525" y="375"/>
                    <a:pt x="525" y="375"/>
                    <a:pt x="525" y="375"/>
                  </a:cubicBezTo>
                  <a:cubicBezTo>
                    <a:pt x="526" y="376"/>
                    <a:pt x="526" y="376"/>
                    <a:pt x="526" y="376"/>
                  </a:cubicBezTo>
                  <a:cubicBezTo>
                    <a:pt x="525" y="378"/>
                    <a:pt x="525" y="378"/>
                    <a:pt x="525" y="378"/>
                  </a:cubicBezTo>
                  <a:cubicBezTo>
                    <a:pt x="523" y="381"/>
                    <a:pt x="523" y="381"/>
                    <a:pt x="523" y="381"/>
                  </a:cubicBezTo>
                  <a:cubicBezTo>
                    <a:pt x="521" y="382"/>
                    <a:pt x="521" y="382"/>
                    <a:pt x="521" y="382"/>
                  </a:cubicBezTo>
                  <a:cubicBezTo>
                    <a:pt x="518" y="382"/>
                    <a:pt x="518" y="382"/>
                    <a:pt x="518" y="382"/>
                  </a:cubicBezTo>
                  <a:cubicBezTo>
                    <a:pt x="516" y="382"/>
                    <a:pt x="516" y="382"/>
                    <a:pt x="516" y="382"/>
                  </a:cubicBezTo>
                  <a:cubicBezTo>
                    <a:pt x="509" y="374"/>
                    <a:pt x="509" y="374"/>
                    <a:pt x="509" y="374"/>
                  </a:cubicBezTo>
                  <a:cubicBezTo>
                    <a:pt x="506" y="369"/>
                    <a:pt x="506" y="369"/>
                    <a:pt x="506" y="369"/>
                  </a:cubicBezTo>
                  <a:cubicBezTo>
                    <a:pt x="504" y="364"/>
                    <a:pt x="504" y="364"/>
                    <a:pt x="504" y="364"/>
                  </a:cubicBezTo>
                  <a:cubicBezTo>
                    <a:pt x="503" y="358"/>
                    <a:pt x="503" y="358"/>
                    <a:pt x="503" y="358"/>
                  </a:cubicBezTo>
                  <a:cubicBezTo>
                    <a:pt x="501" y="341"/>
                    <a:pt x="501" y="341"/>
                    <a:pt x="501" y="341"/>
                  </a:cubicBezTo>
                  <a:cubicBezTo>
                    <a:pt x="500" y="339"/>
                    <a:pt x="500" y="339"/>
                    <a:pt x="500" y="339"/>
                  </a:cubicBezTo>
                  <a:cubicBezTo>
                    <a:pt x="498" y="345"/>
                    <a:pt x="498" y="345"/>
                    <a:pt x="498" y="345"/>
                  </a:cubicBezTo>
                  <a:cubicBezTo>
                    <a:pt x="500" y="357"/>
                    <a:pt x="500" y="357"/>
                    <a:pt x="500" y="357"/>
                  </a:cubicBezTo>
                  <a:cubicBezTo>
                    <a:pt x="507" y="377"/>
                    <a:pt x="507" y="377"/>
                    <a:pt x="507" y="377"/>
                  </a:cubicBezTo>
                  <a:cubicBezTo>
                    <a:pt x="509" y="380"/>
                    <a:pt x="509" y="380"/>
                    <a:pt x="509" y="380"/>
                  </a:cubicBezTo>
                  <a:cubicBezTo>
                    <a:pt x="513" y="384"/>
                    <a:pt x="513" y="384"/>
                    <a:pt x="513" y="384"/>
                  </a:cubicBezTo>
                  <a:cubicBezTo>
                    <a:pt x="518" y="385"/>
                    <a:pt x="518" y="385"/>
                    <a:pt x="518" y="385"/>
                  </a:cubicBezTo>
                  <a:cubicBezTo>
                    <a:pt x="525" y="380"/>
                    <a:pt x="525" y="380"/>
                    <a:pt x="525" y="380"/>
                  </a:cubicBezTo>
                  <a:cubicBezTo>
                    <a:pt x="530" y="380"/>
                    <a:pt x="530" y="380"/>
                    <a:pt x="530" y="380"/>
                  </a:cubicBezTo>
                  <a:cubicBezTo>
                    <a:pt x="535" y="380"/>
                    <a:pt x="535" y="380"/>
                    <a:pt x="535" y="380"/>
                  </a:cubicBezTo>
                  <a:cubicBezTo>
                    <a:pt x="540" y="380"/>
                    <a:pt x="540" y="380"/>
                    <a:pt x="540" y="380"/>
                  </a:cubicBezTo>
                  <a:cubicBezTo>
                    <a:pt x="563" y="368"/>
                    <a:pt x="563" y="368"/>
                    <a:pt x="563" y="368"/>
                  </a:cubicBezTo>
                  <a:cubicBezTo>
                    <a:pt x="572" y="367"/>
                    <a:pt x="572" y="367"/>
                    <a:pt x="572" y="367"/>
                  </a:cubicBezTo>
                  <a:cubicBezTo>
                    <a:pt x="589" y="366"/>
                    <a:pt x="589" y="366"/>
                    <a:pt x="589" y="366"/>
                  </a:cubicBezTo>
                  <a:cubicBezTo>
                    <a:pt x="592" y="364"/>
                    <a:pt x="592" y="364"/>
                    <a:pt x="592" y="364"/>
                  </a:cubicBezTo>
                  <a:cubicBezTo>
                    <a:pt x="595" y="357"/>
                    <a:pt x="595" y="357"/>
                    <a:pt x="595" y="357"/>
                  </a:cubicBezTo>
                  <a:cubicBezTo>
                    <a:pt x="600" y="355"/>
                    <a:pt x="600" y="355"/>
                    <a:pt x="600" y="355"/>
                  </a:cubicBezTo>
                  <a:cubicBezTo>
                    <a:pt x="603" y="349"/>
                    <a:pt x="603" y="349"/>
                    <a:pt x="603" y="349"/>
                  </a:cubicBezTo>
                  <a:cubicBezTo>
                    <a:pt x="606" y="347"/>
                    <a:pt x="606" y="347"/>
                    <a:pt x="606" y="347"/>
                  </a:cubicBezTo>
                  <a:cubicBezTo>
                    <a:pt x="609" y="345"/>
                    <a:pt x="609" y="345"/>
                    <a:pt x="609" y="345"/>
                  </a:cubicBezTo>
                  <a:cubicBezTo>
                    <a:pt x="611" y="342"/>
                    <a:pt x="611" y="342"/>
                    <a:pt x="611" y="342"/>
                  </a:cubicBezTo>
                  <a:cubicBezTo>
                    <a:pt x="614" y="341"/>
                    <a:pt x="614" y="341"/>
                    <a:pt x="614" y="341"/>
                  </a:cubicBezTo>
                  <a:cubicBezTo>
                    <a:pt x="617" y="342"/>
                    <a:pt x="617" y="342"/>
                    <a:pt x="617" y="342"/>
                  </a:cubicBezTo>
                  <a:cubicBezTo>
                    <a:pt x="613" y="353"/>
                    <a:pt x="613" y="353"/>
                    <a:pt x="613" y="353"/>
                  </a:cubicBezTo>
                  <a:cubicBezTo>
                    <a:pt x="612" y="355"/>
                    <a:pt x="612" y="355"/>
                    <a:pt x="612" y="355"/>
                  </a:cubicBezTo>
                  <a:cubicBezTo>
                    <a:pt x="613" y="359"/>
                    <a:pt x="613" y="359"/>
                    <a:pt x="613" y="359"/>
                  </a:cubicBezTo>
                  <a:cubicBezTo>
                    <a:pt x="616" y="358"/>
                    <a:pt x="616" y="358"/>
                    <a:pt x="616" y="358"/>
                  </a:cubicBezTo>
                  <a:cubicBezTo>
                    <a:pt x="618" y="355"/>
                    <a:pt x="618" y="355"/>
                    <a:pt x="618" y="355"/>
                  </a:cubicBezTo>
                  <a:cubicBezTo>
                    <a:pt x="621" y="353"/>
                    <a:pt x="621" y="353"/>
                    <a:pt x="621" y="353"/>
                  </a:cubicBezTo>
                  <a:cubicBezTo>
                    <a:pt x="625" y="352"/>
                    <a:pt x="625" y="352"/>
                    <a:pt x="625" y="352"/>
                  </a:cubicBezTo>
                  <a:cubicBezTo>
                    <a:pt x="628" y="349"/>
                    <a:pt x="628" y="349"/>
                    <a:pt x="628" y="349"/>
                  </a:cubicBezTo>
                  <a:cubicBezTo>
                    <a:pt x="633" y="345"/>
                    <a:pt x="633" y="345"/>
                    <a:pt x="633" y="345"/>
                  </a:cubicBezTo>
                  <a:cubicBezTo>
                    <a:pt x="636" y="343"/>
                    <a:pt x="636" y="343"/>
                    <a:pt x="636" y="343"/>
                  </a:cubicBezTo>
                  <a:cubicBezTo>
                    <a:pt x="641" y="342"/>
                    <a:pt x="641" y="342"/>
                    <a:pt x="641" y="342"/>
                  </a:cubicBezTo>
                  <a:cubicBezTo>
                    <a:pt x="644" y="340"/>
                    <a:pt x="644" y="340"/>
                    <a:pt x="644" y="340"/>
                  </a:cubicBezTo>
                  <a:cubicBezTo>
                    <a:pt x="653" y="328"/>
                    <a:pt x="653" y="328"/>
                    <a:pt x="653" y="328"/>
                  </a:cubicBezTo>
                  <a:cubicBezTo>
                    <a:pt x="659" y="323"/>
                    <a:pt x="659" y="323"/>
                    <a:pt x="659" y="323"/>
                  </a:cubicBezTo>
                  <a:cubicBezTo>
                    <a:pt x="669" y="318"/>
                    <a:pt x="669" y="318"/>
                    <a:pt x="669" y="318"/>
                  </a:cubicBezTo>
                  <a:cubicBezTo>
                    <a:pt x="676" y="310"/>
                    <a:pt x="676" y="310"/>
                    <a:pt x="676" y="310"/>
                  </a:cubicBezTo>
                  <a:cubicBezTo>
                    <a:pt x="687" y="301"/>
                    <a:pt x="687" y="301"/>
                    <a:pt x="687" y="301"/>
                  </a:cubicBezTo>
                  <a:cubicBezTo>
                    <a:pt x="690" y="304"/>
                    <a:pt x="690" y="304"/>
                    <a:pt x="690" y="304"/>
                  </a:cubicBezTo>
                  <a:cubicBezTo>
                    <a:pt x="693" y="303"/>
                    <a:pt x="693" y="303"/>
                    <a:pt x="693" y="303"/>
                  </a:cubicBezTo>
                  <a:cubicBezTo>
                    <a:pt x="697" y="301"/>
                    <a:pt x="697" y="301"/>
                    <a:pt x="697" y="301"/>
                  </a:cubicBezTo>
                  <a:cubicBezTo>
                    <a:pt x="701" y="299"/>
                    <a:pt x="701" y="299"/>
                    <a:pt x="701" y="299"/>
                  </a:cubicBezTo>
                  <a:cubicBezTo>
                    <a:pt x="710" y="299"/>
                    <a:pt x="710" y="299"/>
                    <a:pt x="710" y="299"/>
                  </a:cubicBezTo>
                  <a:cubicBezTo>
                    <a:pt x="718" y="301"/>
                    <a:pt x="718" y="301"/>
                    <a:pt x="718" y="301"/>
                  </a:cubicBezTo>
                  <a:cubicBezTo>
                    <a:pt x="718" y="302"/>
                    <a:pt x="718" y="302"/>
                    <a:pt x="718" y="302"/>
                  </a:cubicBezTo>
                  <a:cubicBezTo>
                    <a:pt x="718" y="303"/>
                    <a:pt x="718" y="303"/>
                    <a:pt x="718" y="303"/>
                  </a:cubicBezTo>
                  <a:cubicBezTo>
                    <a:pt x="716" y="306"/>
                    <a:pt x="716" y="306"/>
                    <a:pt x="716" y="306"/>
                  </a:cubicBezTo>
                  <a:cubicBezTo>
                    <a:pt x="721" y="301"/>
                    <a:pt x="721" y="301"/>
                    <a:pt x="721" y="301"/>
                  </a:cubicBezTo>
                  <a:cubicBezTo>
                    <a:pt x="723" y="295"/>
                    <a:pt x="723" y="295"/>
                    <a:pt x="723" y="295"/>
                  </a:cubicBezTo>
                  <a:cubicBezTo>
                    <a:pt x="721" y="290"/>
                    <a:pt x="721" y="290"/>
                    <a:pt x="721" y="290"/>
                  </a:cubicBezTo>
                  <a:cubicBezTo>
                    <a:pt x="714" y="289"/>
                    <a:pt x="714" y="289"/>
                    <a:pt x="714" y="289"/>
                  </a:cubicBezTo>
                  <a:cubicBezTo>
                    <a:pt x="701" y="289"/>
                    <a:pt x="701" y="289"/>
                    <a:pt x="701" y="289"/>
                  </a:cubicBezTo>
                  <a:cubicBezTo>
                    <a:pt x="699" y="288"/>
                    <a:pt x="699" y="288"/>
                    <a:pt x="699" y="288"/>
                  </a:cubicBezTo>
                  <a:cubicBezTo>
                    <a:pt x="698" y="286"/>
                    <a:pt x="698" y="286"/>
                    <a:pt x="698" y="286"/>
                  </a:cubicBezTo>
                  <a:cubicBezTo>
                    <a:pt x="697" y="283"/>
                    <a:pt x="697" y="283"/>
                    <a:pt x="697" y="283"/>
                  </a:cubicBezTo>
                  <a:cubicBezTo>
                    <a:pt x="694" y="284"/>
                    <a:pt x="694" y="284"/>
                    <a:pt x="694" y="284"/>
                  </a:cubicBezTo>
                  <a:cubicBezTo>
                    <a:pt x="696" y="280"/>
                    <a:pt x="696" y="280"/>
                    <a:pt x="696" y="280"/>
                  </a:cubicBezTo>
                  <a:cubicBezTo>
                    <a:pt x="699" y="280"/>
                    <a:pt x="699" y="280"/>
                    <a:pt x="699" y="280"/>
                  </a:cubicBezTo>
                  <a:cubicBezTo>
                    <a:pt x="704" y="282"/>
                    <a:pt x="704" y="282"/>
                    <a:pt x="704" y="282"/>
                  </a:cubicBezTo>
                  <a:cubicBezTo>
                    <a:pt x="711" y="283"/>
                    <a:pt x="711" y="283"/>
                    <a:pt x="711" y="283"/>
                  </a:cubicBezTo>
                  <a:cubicBezTo>
                    <a:pt x="717" y="285"/>
                    <a:pt x="717" y="285"/>
                    <a:pt x="717" y="285"/>
                  </a:cubicBezTo>
                  <a:cubicBezTo>
                    <a:pt x="720" y="285"/>
                    <a:pt x="720" y="285"/>
                    <a:pt x="720" y="285"/>
                  </a:cubicBezTo>
                  <a:cubicBezTo>
                    <a:pt x="720" y="284"/>
                    <a:pt x="720" y="284"/>
                    <a:pt x="720" y="284"/>
                  </a:cubicBezTo>
                  <a:cubicBezTo>
                    <a:pt x="715" y="279"/>
                    <a:pt x="715" y="279"/>
                    <a:pt x="715" y="279"/>
                  </a:cubicBezTo>
                  <a:cubicBezTo>
                    <a:pt x="713" y="277"/>
                    <a:pt x="713" y="277"/>
                    <a:pt x="713" y="277"/>
                  </a:cubicBezTo>
                  <a:cubicBezTo>
                    <a:pt x="713" y="278"/>
                    <a:pt x="713" y="278"/>
                    <a:pt x="713" y="278"/>
                  </a:cubicBezTo>
                  <a:cubicBezTo>
                    <a:pt x="712" y="280"/>
                    <a:pt x="712" y="280"/>
                    <a:pt x="712" y="280"/>
                  </a:cubicBezTo>
                  <a:cubicBezTo>
                    <a:pt x="711" y="281"/>
                    <a:pt x="711" y="281"/>
                    <a:pt x="711" y="281"/>
                  </a:cubicBezTo>
                  <a:cubicBezTo>
                    <a:pt x="710" y="279"/>
                    <a:pt x="710" y="279"/>
                    <a:pt x="710" y="279"/>
                  </a:cubicBezTo>
                  <a:cubicBezTo>
                    <a:pt x="709" y="278"/>
                    <a:pt x="709" y="278"/>
                    <a:pt x="709" y="278"/>
                  </a:cubicBezTo>
                  <a:cubicBezTo>
                    <a:pt x="709" y="276"/>
                    <a:pt x="709" y="276"/>
                    <a:pt x="709" y="276"/>
                  </a:cubicBezTo>
                  <a:cubicBezTo>
                    <a:pt x="710" y="275"/>
                    <a:pt x="710" y="275"/>
                    <a:pt x="710" y="275"/>
                  </a:cubicBezTo>
                  <a:cubicBezTo>
                    <a:pt x="709" y="275"/>
                    <a:pt x="709" y="275"/>
                    <a:pt x="709" y="275"/>
                  </a:cubicBezTo>
                  <a:cubicBezTo>
                    <a:pt x="708" y="273"/>
                    <a:pt x="708" y="273"/>
                    <a:pt x="708" y="273"/>
                  </a:cubicBezTo>
                  <a:cubicBezTo>
                    <a:pt x="710" y="271"/>
                    <a:pt x="710" y="271"/>
                    <a:pt x="710" y="271"/>
                  </a:cubicBezTo>
                  <a:cubicBezTo>
                    <a:pt x="711" y="272"/>
                    <a:pt x="711" y="272"/>
                    <a:pt x="711" y="272"/>
                  </a:cubicBezTo>
                  <a:cubicBezTo>
                    <a:pt x="711" y="272"/>
                    <a:pt x="711" y="272"/>
                    <a:pt x="711" y="272"/>
                  </a:cubicBezTo>
                  <a:cubicBezTo>
                    <a:pt x="713" y="272"/>
                    <a:pt x="713" y="272"/>
                    <a:pt x="713" y="272"/>
                  </a:cubicBezTo>
                  <a:cubicBezTo>
                    <a:pt x="712" y="269"/>
                    <a:pt x="712" y="269"/>
                    <a:pt x="712" y="269"/>
                  </a:cubicBezTo>
                  <a:cubicBezTo>
                    <a:pt x="713" y="266"/>
                    <a:pt x="713" y="266"/>
                    <a:pt x="713" y="266"/>
                  </a:cubicBezTo>
                  <a:cubicBezTo>
                    <a:pt x="720" y="261"/>
                    <a:pt x="720" y="261"/>
                    <a:pt x="720" y="261"/>
                  </a:cubicBezTo>
                  <a:cubicBezTo>
                    <a:pt x="723" y="260"/>
                    <a:pt x="723" y="260"/>
                    <a:pt x="723" y="260"/>
                  </a:cubicBezTo>
                  <a:cubicBezTo>
                    <a:pt x="729" y="260"/>
                    <a:pt x="729" y="260"/>
                    <a:pt x="729" y="260"/>
                  </a:cubicBezTo>
                  <a:cubicBezTo>
                    <a:pt x="729" y="259"/>
                    <a:pt x="729" y="259"/>
                    <a:pt x="729" y="259"/>
                  </a:cubicBezTo>
                  <a:cubicBezTo>
                    <a:pt x="730" y="256"/>
                    <a:pt x="730" y="256"/>
                    <a:pt x="730" y="256"/>
                  </a:cubicBezTo>
                  <a:cubicBezTo>
                    <a:pt x="732" y="253"/>
                    <a:pt x="732" y="253"/>
                    <a:pt x="732" y="253"/>
                  </a:cubicBezTo>
                  <a:cubicBezTo>
                    <a:pt x="733" y="251"/>
                    <a:pt x="733" y="251"/>
                    <a:pt x="733" y="251"/>
                  </a:cubicBezTo>
                  <a:cubicBezTo>
                    <a:pt x="734" y="251"/>
                    <a:pt x="734" y="251"/>
                    <a:pt x="734" y="251"/>
                  </a:cubicBezTo>
                  <a:cubicBezTo>
                    <a:pt x="736" y="251"/>
                    <a:pt x="736" y="251"/>
                    <a:pt x="736" y="251"/>
                  </a:cubicBezTo>
                  <a:cubicBezTo>
                    <a:pt x="736" y="252"/>
                    <a:pt x="736" y="252"/>
                    <a:pt x="736" y="252"/>
                  </a:cubicBezTo>
                  <a:cubicBezTo>
                    <a:pt x="736" y="252"/>
                    <a:pt x="736" y="252"/>
                    <a:pt x="736" y="252"/>
                  </a:cubicBezTo>
                  <a:cubicBezTo>
                    <a:pt x="741" y="251"/>
                    <a:pt x="741" y="251"/>
                    <a:pt x="741" y="251"/>
                  </a:cubicBezTo>
                  <a:cubicBezTo>
                    <a:pt x="742" y="251"/>
                    <a:pt x="742" y="251"/>
                    <a:pt x="742" y="251"/>
                  </a:cubicBezTo>
                  <a:cubicBezTo>
                    <a:pt x="743" y="248"/>
                    <a:pt x="743" y="248"/>
                    <a:pt x="743" y="248"/>
                  </a:cubicBezTo>
                  <a:cubicBezTo>
                    <a:pt x="744" y="247"/>
                    <a:pt x="744" y="247"/>
                    <a:pt x="744" y="247"/>
                  </a:cubicBezTo>
                  <a:cubicBezTo>
                    <a:pt x="745" y="248"/>
                    <a:pt x="745" y="248"/>
                    <a:pt x="745" y="248"/>
                  </a:cubicBezTo>
                  <a:cubicBezTo>
                    <a:pt x="746" y="248"/>
                    <a:pt x="746" y="248"/>
                    <a:pt x="746" y="248"/>
                  </a:cubicBezTo>
                  <a:cubicBezTo>
                    <a:pt x="746" y="249"/>
                    <a:pt x="746" y="249"/>
                    <a:pt x="746" y="249"/>
                  </a:cubicBezTo>
                  <a:cubicBezTo>
                    <a:pt x="747" y="249"/>
                    <a:pt x="747" y="249"/>
                    <a:pt x="747" y="249"/>
                  </a:cubicBezTo>
                  <a:cubicBezTo>
                    <a:pt x="749" y="250"/>
                    <a:pt x="749" y="250"/>
                    <a:pt x="749" y="250"/>
                  </a:cubicBezTo>
                  <a:cubicBezTo>
                    <a:pt x="750" y="253"/>
                    <a:pt x="750" y="253"/>
                    <a:pt x="750" y="253"/>
                  </a:cubicBezTo>
                  <a:cubicBezTo>
                    <a:pt x="752" y="255"/>
                    <a:pt x="752" y="255"/>
                    <a:pt x="752" y="255"/>
                  </a:cubicBezTo>
                  <a:cubicBezTo>
                    <a:pt x="754" y="254"/>
                    <a:pt x="754" y="254"/>
                    <a:pt x="754" y="254"/>
                  </a:cubicBezTo>
                  <a:cubicBezTo>
                    <a:pt x="758" y="250"/>
                    <a:pt x="758" y="250"/>
                    <a:pt x="758" y="250"/>
                  </a:cubicBezTo>
                  <a:cubicBezTo>
                    <a:pt x="772" y="247"/>
                    <a:pt x="772" y="247"/>
                    <a:pt x="772" y="247"/>
                  </a:cubicBezTo>
                  <a:cubicBezTo>
                    <a:pt x="779" y="243"/>
                    <a:pt x="779" y="243"/>
                    <a:pt x="779" y="243"/>
                  </a:cubicBezTo>
                  <a:cubicBezTo>
                    <a:pt x="783" y="242"/>
                    <a:pt x="783" y="242"/>
                    <a:pt x="783" y="242"/>
                  </a:cubicBezTo>
                  <a:cubicBezTo>
                    <a:pt x="800" y="252"/>
                    <a:pt x="800" y="252"/>
                    <a:pt x="800" y="252"/>
                  </a:cubicBezTo>
                  <a:cubicBezTo>
                    <a:pt x="822" y="262"/>
                    <a:pt x="822" y="262"/>
                    <a:pt x="822" y="262"/>
                  </a:cubicBezTo>
                  <a:cubicBezTo>
                    <a:pt x="832" y="265"/>
                    <a:pt x="832" y="265"/>
                    <a:pt x="832" y="265"/>
                  </a:cubicBezTo>
                  <a:cubicBezTo>
                    <a:pt x="837" y="263"/>
                    <a:pt x="837" y="263"/>
                    <a:pt x="837" y="263"/>
                  </a:cubicBezTo>
                  <a:cubicBezTo>
                    <a:pt x="842" y="267"/>
                    <a:pt x="842" y="267"/>
                    <a:pt x="842" y="267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9" y="270"/>
                    <a:pt x="849" y="270"/>
                    <a:pt x="849" y="270"/>
                  </a:cubicBezTo>
                  <a:cubicBezTo>
                    <a:pt x="852" y="271"/>
                    <a:pt x="852" y="271"/>
                    <a:pt x="852" y="271"/>
                  </a:cubicBezTo>
                  <a:cubicBezTo>
                    <a:pt x="862" y="276"/>
                    <a:pt x="862" y="276"/>
                    <a:pt x="862" y="276"/>
                  </a:cubicBezTo>
                  <a:cubicBezTo>
                    <a:pt x="864" y="278"/>
                    <a:pt x="864" y="278"/>
                    <a:pt x="864" y="278"/>
                  </a:cubicBezTo>
                  <a:cubicBezTo>
                    <a:pt x="867" y="281"/>
                    <a:pt x="867" y="281"/>
                    <a:pt x="867" y="281"/>
                  </a:cubicBezTo>
                  <a:cubicBezTo>
                    <a:pt x="876" y="288"/>
                    <a:pt x="876" y="288"/>
                    <a:pt x="876" y="288"/>
                  </a:cubicBezTo>
                  <a:cubicBezTo>
                    <a:pt x="878" y="293"/>
                    <a:pt x="878" y="293"/>
                    <a:pt x="878" y="293"/>
                  </a:cubicBezTo>
                  <a:cubicBezTo>
                    <a:pt x="880" y="294"/>
                    <a:pt x="880" y="294"/>
                    <a:pt x="880" y="294"/>
                  </a:cubicBezTo>
                  <a:cubicBezTo>
                    <a:pt x="882" y="295"/>
                    <a:pt x="882" y="295"/>
                    <a:pt x="882" y="295"/>
                  </a:cubicBezTo>
                  <a:cubicBezTo>
                    <a:pt x="884" y="297"/>
                    <a:pt x="884" y="297"/>
                    <a:pt x="884" y="297"/>
                  </a:cubicBezTo>
                  <a:cubicBezTo>
                    <a:pt x="885" y="299"/>
                    <a:pt x="885" y="299"/>
                    <a:pt x="885" y="299"/>
                  </a:cubicBezTo>
                  <a:cubicBezTo>
                    <a:pt x="887" y="304"/>
                    <a:pt x="887" y="304"/>
                    <a:pt x="887" y="304"/>
                  </a:cubicBezTo>
                  <a:cubicBezTo>
                    <a:pt x="888" y="307"/>
                    <a:pt x="888" y="307"/>
                    <a:pt x="888" y="307"/>
                  </a:cubicBezTo>
                  <a:cubicBezTo>
                    <a:pt x="890" y="311"/>
                    <a:pt x="890" y="311"/>
                    <a:pt x="890" y="311"/>
                  </a:cubicBezTo>
                  <a:cubicBezTo>
                    <a:pt x="894" y="315"/>
                    <a:pt x="894" y="315"/>
                    <a:pt x="894" y="315"/>
                  </a:cubicBezTo>
                  <a:cubicBezTo>
                    <a:pt x="898" y="319"/>
                    <a:pt x="898" y="319"/>
                    <a:pt x="898" y="319"/>
                  </a:cubicBezTo>
                  <a:cubicBezTo>
                    <a:pt x="902" y="321"/>
                    <a:pt x="902" y="321"/>
                    <a:pt x="902" y="321"/>
                  </a:cubicBezTo>
                  <a:cubicBezTo>
                    <a:pt x="910" y="323"/>
                    <a:pt x="910" y="323"/>
                    <a:pt x="910" y="323"/>
                  </a:cubicBezTo>
                  <a:cubicBezTo>
                    <a:pt x="911" y="324"/>
                    <a:pt x="911" y="324"/>
                    <a:pt x="911" y="324"/>
                  </a:cubicBezTo>
                  <a:cubicBezTo>
                    <a:pt x="914" y="326"/>
                    <a:pt x="914" y="326"/>
                    <a:pt x="914" y="326"/>
                  </a:cubicBezTo>
                  <a:cubicBezTo>
                    <a:pt x="916" y="327"/>
                    <a:pt x="916" y="327"/>
                    <a:pt x="916" y="327"/>
                  </a:cubicBezTo>
                  <a:cubicBezTo>
                    <a:pt x="921" y="329"/>
                    <a:pt x="921" y="329"/>
                    <a:pt x="921" y="329"/>
                  </a:cubicBezTo>
                  <a:cubicBezTo>
                    <a:pt x="925" y="329"/>
                    <a:pt x="925" y="329"/>
                    <a:pt x="925" y="329"/>
                  </a:cubicBezTo>
                  <a:cubicBezTo>
                    <a:pt x="929" y="329"/>
                    <a:pt x="929" y="329"/>
                    <a:pt x="929" y="329"/>
                  </a:cubicBezTo>
                  <a:cubicBezTo>
                    <a:pt x="932" y="332"/>
                    <a:pt x="932" y="332"/>
                    <a:pt x="932" y="332"/>
                  </a:cubicBezTo>
                  <a:cubicBezTo>
                    <a:pt x="933" y="337"/>
                    <a:pt x="933" y="337"/>
                    <a:pt x="933" y="337"/>
                  </a:cubicBezTo>
                  <a:cubicBezTo>
                    <a:pt x="934" y="342"/>
                    <a:pt x="934" y="342"/>
                    <a:pt x="934" y="342"/>
                  </a:cubicBezTo>
                  <a:cubicBezTo>
                    <a:pt x="933" y="348"/>
                    <a:pt x="933" y="348"/>
                    <a:pt x="933" y="348"/>
                  </a:cubicBezTo>
                  <a:cubicBezTo>
                    <a:pt x="931" y="351"/>
                    <a:pt x="931" y="351"/>
                    <a:pt x="931" y="351"/>
                  </a:cubicBezTo>
                  <a:cubicBezTo>
                    <a:pt x="933" y="353"/>
                    <a:pt x="933" y="353"/>
                    <a:pt x="933" y="353"/>
                  </a:cubicBezTo>
                  <a:cubicBezTo>
                    <a:pt x="935" y="356"/>
                    <a:pt x="935" y="356"/>
                    <a:pt x="935" y="356"/>
                  </a:cubicBezTo>
                  <a:cubicBezTo>
                    <a:pt x="935" y="359"/>
                    <a:pt x="935" y="359"/>
                    <a:pt x="935" y="359"/>
                  </a:cubicBezTo>
                  <a:cubicBezTo>
                    <a:pt x="935" y="362"/>
                    <a:pt x="935" y="362"/>
                    <a:pt x="935" y="362"/>
                  </a:cubicBezTo>
                  <a:cubicBezTo>
                    <a:pt x="941" y="365"/>
                    <a:pt x="941" y="365"/>
                    <a:pt x="941" y="365"/>
                  </a:cubicBezTo>
                  <a:cubicBezTo>
                    <a:pt x="944" y="366"/>
                    <a:pt x="944" y="366"/>
                    <a:pt x="944" y="366"/>
                  </a:cubicBezTo>
                  <a:cubicBezTo>
                    <a:pt x="946" y="365"/>
                    <a:pt x="946" y="365"/>
                    <a:pt x="946" y="365"/>
                  </a:cubicBezTo>
                  <a:cubicBezTo>
                    <a:pt x="958" y="377"/>
                    <a:pt x="958" y="377"/>
                    <a:pt x="958" y="377"/>
                  </a:cubicBezTo>
                  <a:cubicBezTo>
                    <a:pt x="965" y="380"/>
                    <a:pt x="965" y="380"/>
                    <a:pt x="965" y="380"/>
                  </a:cubicBezTo>
                  <a:cubicBezTo>
                    <a:pt x="970" y="379"/>
                    <a:pt x="970" y="379"/>
                    <a:pt x="970" y="379"/>
                  </a:cubicBezTo>
                  <a:cubicBezTo>
                    <a:pt x="975" y="382"/>
                    <a:pt x="975" y="382"/>
                    <a:pt x="975" y="382"/>
                  </a:cubicBezTo>
                  <a:cubicBezTo>
                    <a:pt x="979" y="385"/>
                    <a:pt x="979" y="385"/>
                    <a:pt x="979" y="385"/>
                  </a:cubicBezTo>
                  <a:cubicBezTo>
                    <a:pt x="987" y="393"/>
                    <a:pt x="987" y="393"/>
                    <a:pt x="987" y="393"/>
                  </a:cubicBezTo>
                  <a:cubicBezTo>
                    <a:pt x="992" y="400"/>
                    <a:pt x="992" y="400"/>
                    <a:pt x="992" y="400"/>
                  </a:cubicBezTo>
                  <a:cubicBezTo>
                    <a:pt x="993" y="400"/>
                    <a:pt x="993" y="400"/>
                    <a:pt x="993" y="400"/>
                  </a:cubicBezTo>
                  <a:cubicBezTo>
                    <a:pt x="994" y="405"/>
                    <a:pt x="994" y="405"/>
                    <a:pt x="994" y="405"/>
                  </a:cubicBezTo>
                  <a:cubicBezTo>
                    <a:pt x="994" y="407"/>
                    <a:pt x="994" y="407"/>
                    <a:pt x="994" y="407"/>
                  </a:cubicBezTo>
                  <a:cubicBezTo>
                    <a:pt x="995" y="409"/>
                    <a:pt x="995" y="409"/>
                    <a:pt x="995" y="409"/>
                  </a:cubicBezTo>
                  <a:cubicBezTo>
                    <a:pt x="998" y="411"/>
                    <a:pt x="998" y="411"/>
                    <a:pt x="998" y="411"/>
                  </a:cubicBezTo>
                  <a:cubicBezTo>
                    <a:pt x="1002" y="412"/>
                    <a:pt x="1002" y="412"/>
                    <a:pt x="1002" y="412"/>
                  </a:cubicBezTo>
                  <a:cubicBezTo>
                    <a:pt x="1006" y="413"/>
                    <a:pt x="1006" y="413"/>
                    <a:pt x="1006" y="413"/>
                  </a:cubicBezTo>
                  <a:cubicBezTo>
                    <a:pt x="1009" y="414"/>
                    <a:pt x="1009" y="414"/>
                    <a:pt x="1009" y="414"/>
                  </a:cubicBezTo>
                  <a:cubicBezTo>
                    <a:pt x="1012" y="414"/>
                    <a:pt x="1012" y="414"/>
                    <a:pt x="1012" y="414"/>
                  </a:cubicBezTo>
                  <a:cubicBezTo>
                    <a:pt x="1015" y="417"/>
                    <a:pt x="1015" y="417"/>
                    <a:pt x="1015" y="417"/>
                  </a:cubicBezTo>
                  <a:cubicBezTo>
                    <a:pt x="1017" y="420"/>
                    <a:pt x="1017" y="420"/>
                    <a:pt x="1017" y="420"/>
                  </a:cubicBezTo>
                  <a:cubicBezTo>
                    <a:pt x="1018" y="422"/>
                    <a:pt x="1018" y="422"/>
                    <a:pt x="1018" y="422"/>
                  </a:cubicBezTo>
                  <a:cubicBezTo>
                    <a:pt x="1016" y="425"/>
                    <a:pt x="1016" y="425"/>
                    <a:pt x="1016" y="425"/>
                  </a:cubicBezTo>
                  <a:cubicBezTo>
                    <a:pt x="1017" y="427"/>
                    <a:pt x="1017" y="427"/>
                    <a:pt x="1017" y="427"/>
                  </a:cubicBezTo>
                  <a:cubicBezTo>
                    <a:pt x="1018" y="428"/>
                    <a:pt x="1018" y="428"/>
                    <a:pt x="1018" y="428"/>
                  </a:cubicBezTo>
                  <a:cubicBezTo>
                    <a:pt x="1022" y="429"/>
                    <a:pt x="1022" y="429"/>
                    <a:pt x="1022" y="429"/>
                  </a:cubicBezTo>
                  <a:cubicBezTo>
                    <a:pt x="1023" y="430"/>
                    <a:pt x="1023" y="430"/>
                    <a:pt x="1023" y="430"/>
                  </a:cubicBezTo>
                  <a:cubicBezTo>
                    <a:pt x="1024" y="433"/>
                    <a:pt x="1024" y="433"/>
                    <a:pt x="1024" y="433"/>
                  </a:cubicBezTo>
                  <a:cubicBezTo>
                    <a:pt x="1025" y="435"/>
                    <a:pt x="1025" y="435"/>
                    <a:pt x="1025" y="435"/>
                  </a:cubicBezTo>
                  <a:cubicBezTo>
                    <a:pt x="1029" y="436"/>
                    <a:pt x="1029" y="436"/>
                    <a:pt x="1029" y="436"/>
                  </a:cubicBezTo>
                  <a:cubicBezTo>
                    <a:pt x="1031" y="436"/>
                    <a:pt x="1031" y="436"/>
                    <a:pt x="1031" y="436"/>
                  </a:cubicBezTo>
                  <a:cubicBezTo>
                    <a:pt x="1033" y="435"/>
                    <a:pt x="1033" y="435"/>
                    <a:pt x="1033" y="435"/>
                  </a:cubicBezTo>
                  <a:cubicBezTo>
                    <a:pt x="1037" y="433"/>
                    <a:pt x="1037" y="433"/>
                    <a:pt x="1037" y="433"/>
                  </a:cubicBezTo>
                  <a:cubicBezTo>
                    <a:pt x="1040" y="432"/>
                    <a:pt x="1040" y="432"/>
                    <a:pt x="1040" y="432"/>
                  </a:cubicBezTo>
                  <a:cubicBezTo>
                    <a:pt x="1045" y="431"/>
                    <a:pt x="1045" y="431"/>
                    <a:pt x="1045" y="431"/>
                  </a:cubicBezTo>
                  <a:cubicBezTo>
                    <a:pt x="1048" y="430"/>
                    <a:pt x="1048" y="430"/>
                    <a:pt x="1048" y="430"/>
                  </a:cubicBezTo>
                  <a:cubicBezTo>
                    <a:pt x="1052" y="431"/>
                    <a:pt x="1052" y="431"/>
                    <a:pt x="1052" y="431"/>
                  </a:cubicBezTo>
                  <a:cubicBezTo>
                    <a:pt x="1057" y="433"/>
                    <a:pt x="1057" y="433"/>
                    <a:pt x="1057" y="433"/>
                  </a:cubicBezTo>
                  <a:cubicBezTo>
                    <a:pt x="1062" y="432"/>
                    <a:pt x="1062" y="432"/>
                    <a:pt x="1062" y="432"/>
                  </a:cubicBezTo>
                  <a:cubicBezTo>
                    <a:pt x="1066" y="428"/>
                    <a:pt x="1066" y="428"/>
                    <a:pt x="1066" y="428"/>
                  </a:cubicBezTo>
                  <a:cubicBezTo>
                    <a:pt x="1067" y="430"/>
                    <a:pt x="1067" y="430"/>
                    <a:pt x="1067" y="430"/>
                  </a:cubicBezTo>
                  <a:cubicBezTo>
                    <a:pt x="1070" y="432"/>
                    <a:pt x="1070" y="432"/>
                    <a:pt x="1070" y="432"/>
                  </a:cubicBezTo>
                  <a:cubicBezTo>
                    <a:pt x="1071" y="433"/>
                    <a:pt x="1071" y="433"/>
                    <a:pt x="1071" y="433"/>
                  </a:cubicBezTo>
                  <a:cubicBezTo>
                    <a:pt x="1072" y="431"/>
                    <a:pt x="1072" y="431"/>
                    <a:pt x="1072" y="431"/>
                  </a:cubicBezTo>
                  <a:cubicBezTo>
                    <a:pt x="1076" y="429"/>
                    <a:pt x="1076" y="429"/>
                    <a:pt x="1076" y="429"/>
                  </a:cubicBezTo>
                  <a:cubicBezTo>
                    <a:pt x="1077" y="434"/>
                    <a:pt x="1077" y="434"/>
                    <a:pt x="1077" y="434"/>
                  </a:cubicBezTo>
                  <a:cubicBezTo>
                    <a:pt x="1078" y="437"/>
                    <a:pt x="1078" y="437"/>
                    <a:pt x="1078" y="437"/>
                  </a:cubicBezTo>
                  <a:cubicBezTo>
                    <a:pt x="1080" y="440"/>
                    <a:pt x="1080" y="440"/>
                    <a:pt x="1080" y="440"/>
                  </a:cubicBezTo>
                  <a:cubicBezTo>
                    <a:pt x="1084" y="441"/>
                    <a:pt x="1084" y="441"/>
                    <a:pt x="1084" y="441"/>
                  </a:cubicBezTo>
                  <a:cubicBezTo>
                    <a:pt x="1080" y="445"/>
                    <a:pt x="1080" y="445"/>
                    <a:pt x="1080" y="445"/>
                  </a:cubicBezTo>
                  <a:cubicBezTo>
                    <a:pt x="1083" y="448"/>
                    <a:pt x="1083" y="448"/>
                    <a:pt x="1083" y="448"/>
                  </a:cubicBezTo>
                  <a:cubicBezTo>
                    <a:pt x="1092" y="453"/>
                    <a:pt x="1092" y="453"/>
                    <a:pt x="1092" y="453"/>
                  </a:cubicBezTo>
                  <a:cubicBezTo>
                    <a:pt x="1092" y="455"/>
                    <a:pt x="1092" y="455"/>
                    <a:pt x="1092" y="455"/>
                  </a:cubicBezTo>
                  <a:cubicBezTo>
                    <a:pt x="1093" y="462"/>
                    <a:pt x="1093" y="462"/>
                    <a:pt x="1093" y="462"/>
                  </a:cubicBezTo>
                  <a:cubicBezTo>
                    <a:pt x="1093" y="464"/>
                    <a:pt x="1093" y="464"/>
                    <a:pt x="1093" y="464"/>
                  </a:cubicBezTo>
                  <a:cubicBezTo>
                    <a:pt x="1092" y="467"/>
                    <a:pt x="1092" y="467"/>
                    <a:pt x="1092" y="467"/>
                  </a:cubicBezTo>
                  <a:cubicBezTo>
                    <a:pt x="1094" y="469"/>
                    <a:pt x="1094" y="469"/>
                    <a:pt x="1094" y="469"/>
                  </a:cubicBezTo>
                  <a:cubicBezTo>
                    <a:pt x="1096" y="469"/>
                    <a:pt x="1096" y="469"/>
                    <a:pt x="1096" y="469"/>
                  </a:cubicBezTo>
                  <a:cubicBezTo>
                    <a:pt x="1099" y="469"/>
                    <a:pt x="1099" y="469"/>
                    <a:pt x="1099" y="469"/>
                  </a:cubicBezTo>
                  <a:cubicBezTo>
                    <a:pt x="1098" y="474"/>
                    <a:pt x="1098" y="474"/>
                    <a:pt x="1098" y="474"/>
                  </a:cubicBezTo>
                  <a:cubicBezTo>
                    <a:pt x="1100" y="478"/>
                    <a:pt x="1100" y="478"/>
                    <a:pt x="1100" y="478"/>
                  </a:cubicBezTo>
                  <a:cubicBezTo>
                    <a:pt x="1111" y="488"/>
                    <a:pt x="1111" y="488"/>
                    <a:pt x="1111" y="488"/>
                  </a:cubicBezTo>
                  <a:cubicBezTo>
                    <a:pt x="1113" y="489"/>
                    <a:pt x="1113" y="489"/>
                    <a:pt x="1113" y="489"/>
                  </a:cubicBezTo>
                  <a:cubicBezTo>
                    <a:pt x="1114" y="489"/>
                    <a:pt x="1114" y="489"/>
                    <a:pt x="1114" y="489"/>
                  </a:cubicBezTo>
                  <a:cubicBezTo>
                    <a:pt x="1118" y="489"/>
                    <a:pt x="1118" y="489"/>
                    <a:pt x="1118" y="489"/>
                  </a:cubicBezTo>
                  <a:cubicBezTo>
                    <a:pt x="1120" y="490"/>
                    <a:pt x="1120" y="490"/>
                    <a:pt x="1120" y="490"/>
                  </a:cubicBezTo>
                  <a:cubicBezTo>
                    <a:pt x="1123" y="493"/>
                    <a:pt x="1123" y="493"/>
                    <a:pt x="1123" y="493"/>
                  </a:cubicBezTo>
                  <a:cubicBezTo>
                    <a:pt x="1124" y="496"/>
                    <a:pt x="1124" y="496"/>
                    <a:pt x="1124" y="496"/>
                  </a:cubicBezTo>
                  <a:cubicBezTo>
                    <a:pt x="1124" y="508"/>
                    <a:pt x="1124" y="508"/>
                    <a:pt x="1124" y="508"/>
                  </a:cubicBezTo>
                  <a:cubicBezTo>
                    <a:pt x="1125" y="511"/>
                    <a:pt x="1125" y="511"/>
                    <a:pt x="1125" y="511"/>
                  </a:cubicBezTo>
                  <a:cubicBezTo>
                    <a:pt x="1128" y="517"/>
                    <a:pt x="1128" y="517"/>
                    <a:pt x="1128" y="517"/>
                  </a:cubicBezTo>
                  <a:cubicBezTo>
                    <a:pt x="1121" y="512"/>
                    <a:pt x="1121" y="512"/>
                    <a:pt x="1121" y="512"/>
                  </a:cubicBezTo>
                  <a:cubicBezTo>
                    <a:pt x="1117" y="510"/>
                    <a:pt x="1117" y="510"/>
                    <a:pt x="1117" y="510"/>
                  </a:cubicBezTo>
                  <a:cubicBezTo>
                    <a:pt x="1115" y="514"/>
                    <a:pt x="1115" y="514"/>
                    <a:pt x="1115" y="514"/>
                  </a:cubicBezTo>
                  <a:cubicBezTo>
                    <a:pt x="1116" y="516"/>
                    <a:pt x="1116" y="516"/>
                    <a:pt x="1116" y="516"/>
                  </a:cubicBezTo>
                  <a:cubicBezTo>
                    <a:pt x="1121" y="521"/>
                    <a:pt x="1121" y="521"/>
                    <a:pt x="1121" y="521"/>
                  </a:cubicBezTo>
                  <a:cubicBezTo>
                    <a:pt x="1123" y="524"/>
                    <a:pt x="1123" y="524"/>
                    <a:pt x="1123" y="524"/>
                  </a:cubicBezTo>
                  <a:cubicBezTo>
                    <a:pt x="1123" y="525"/>
                    <a:pt x="1123" y="525"/>
                    <a:pt x="1123" y="525"/>
                  </a:cubicBezTo>
                  <a:cubicBezTo>
                    <a:pt x="1125" y="525"/>
                    <a:pt x="1125" y="525"/>
                    <a:pt x="1125" y="525"/>
                  </a:cubicBezTo>
                  <a:cubicBezTo>
                    <a:pt x="1127" y="525"/>
                    <a:pt x="1127" y="525"/>
                    <a:pt x="1127" y="525"/>
                  </a:cubicBezTo>
                  <a:cubicBezTo>
                    <a:pt x="1128" y="527"/>
                    <a:pt x="1128" y="527"/>
                    <a:pt x="1128" y="527"/>
                  </a:cubicBezTo>
                  <a:cubicBezTo>
                    <a:pt x="1129" y="535"/>
                    <a:pt x="1129" y="535"/>
                    <a:pt x="1129" y="535"/>
                  </a:cubicBezTo>
                  <a:cubicBezTo>
                    <a:pt x="1130" y="538"/>
                    <a:pt x="1130" y="538"/>
                    <a:pt x="1130" y="538"/>
                  </a:cubicBezTo>
                  <a:cubicBezTo>
                    <a:pt x="1131" y="539"/>
                    <a:pt x="1131" y="539"/>
                    <a:pt x="1131" y="539"/>
                  </a:cubicBezTo>
                  <a:cubicBezTo>
                    <a:pt x="1131" y="541"/>
                    <a:pt x="1131" y="541"/>
                    <a:pt x="1131" y="541"/>
                  </a:cubicBezTo>
                  <a:cubicBezTo>
                    <a:pt x="1129" y="543"/>
                    <a:pt x="1129" y="543"/>
                    <a:pt x="1129" y="543"/>
                  </a:cubicBezTo>
                  <a:cubicBezTo>
                    <a:pt x="1129" y="545"/>
                    <a:pt x="1129" y="545"/>
                    <a:pt x="1129" y="545"/>
                  </a:cubicBezTo>
                  <a:cubicBezTo>
                    <a:pt x="1129" y="547"/>
                    <a:pt x="1129" y="547"/>
                    <a:pt x="1129" y="547"/>
                  </a:cubicBezTo>
                  <a:cubicBezTo>
                    <a:pt x="1130" y="549"/>
                    <a:pt x="1130" y="549"/>
                    <a:pt x="1130" y="549"/>
                  </a:cubicBezTo>
                  <a:cubicBezTo>
                    <a:pt x="1131" y="551"/>
                    <a:pt x="1131" y="551"/>
                    <a:pt x="1131" y="551"/>
                  </a:cubicBezTo>
                  <a:cubicBezTo>
                    <a:pt x="1130" y="556"/>
                    <a:pt x="1130" y="556"/>
                    <a:pt x="1130" y="556"/>
                  </a:cubicBezTo>
                  <a:cubicBezTo>
                    <a:pt x="1132" y="577"/>
                    <a:pt x="1132" y="577"/>
                    <a:pt x="1132" y="577"/>
                  </a:cubicBezTo>
                  <a:cubicBezTo>
                    <a:pt x="1131" y="584"/>
                    <a:pt x="1131" y="584"/>
                    <a:pt x="1131" y="584"/>
                  </a:cubicBezTo>
                  <a:cubicBezTo>
                    <a:pt x="1131" y="587"/>
                    <a:pt x="1131" y="587"/>
                    <a:pt x="1131" y="587"/>
                  </a:cubicBezTo>
                  <a:cubicBezTo>
                    <a:pt x="1133" y="600"/>
                    <a:pt x="1133" y="600"/>
                    <a:pt x="1133" y="600"/>
                  </a:cubicBezTo>
                  <a:cubicBezTo>
                    <a:pt x="1130" y="609"/>
                    <a:pt x="1130" y="609"/>
                    <a:pt x="1130" y="609"/>
                  </a:cubicBezTo>
                  <a:cubicBezTo>
                    <a:pt x="1130" y="611"/>
                    <a:pt x="1130" y="611"/>
                    <a:pt x="1130" y="611"/>
                  </a:cubicBezTo>
                  <a:cubicBezTo>
                    <a:pt x="1131" y="612"/>
                    <a:pt x="1131" y="612"/>
                    <a:pt x="1131" y="612"/>
                  </a:cubicBezTo>
                  <a:cubicBezTo>
                    <a:pt x="1129" y="616"/>
                    <a:pt x="1129" y="616"/>
                    <a:pt x="1129" y="616"/>
                  </a:cubicBezTo>
                  <a:cubicBezTo>
                    <a:pt x="1124" y="637"/>
                    <a:pt x="1124" y="637"/>
                    <a:pt x="1124" y="637"/>
                  </a:cubicBezTo>
                  <a:cubicBezTo>
                    <a:pt x="1125" y="636"/>
                    <a:pt x="1125" y="636"/>
                    <a:pt x="1125" y="636"/>
                  </a:cubicBezTo>
                  <a:cubicBezTo>
                    <a:pt x="1126" y="636"/>
                    <a:pt x="1126" y="636"/>
                    <a:pt x="1126" y="636"/>
                  </a:cubicBezTo>
                  <a:cubicBezTo>
                    <a:pt x="1127" y="635"/>
                    <a:pt x="1127" y="635"/>
                    <a:pt x="1127" y="635"/>
                  </a:cubicBezTo>
                  <a:cubicBezTo>
                    <a:pt x="1128" y="638"/>
                    <a:pt x="1128" y="638"/>
                    <a:pt x="1128" y="638"/>
                  </a:cubicBezTo>
                  <a:cubicBezTo>
                    <a:pt x="1126" y="642"/>
                    <a:pt x="1126" y="642"/>
                    <a:pt x="1126" y="642"/>
                  </a:cubicBezTo>
                  <a:cubicBezTo>
                    <a:pt x="1123" y="649"/>
                    <a:pt x="1123" y="649"/>
                    <a:pt x="1123" y="649"/>
                  </a:cubicBezTo>
                  <a:cubicBezTo>
                    <a:pt x="1122" y="656"/>
                    <a:pt x="1122" y="656"/>
                    <a:pt x="1122" y="656"/>
                  </a:cubicBezTo>
                  <a:cubicBezTo>
                    <a:pt x="1122" y="660"/>
                    <a:pt x="1122" y="660"/>
                    <a:pt x="1122" y="660"/>
                  </a:cubicBezTo>
                  <a:cubicBezTo>
                    <a:pt x="1119" y="664"/>
                    <a:pt x="1119" y="664"/>
                    <a:pt x="1119" y="664"/>
                  </a:cubicBezTo>
                  <a:cubicBezTo>
                    <a:pt x="1117" y="663"/>
                    <a:pt x="1117" y="663"/>
                    <a:pt x="1117" y="663"/>
                  </a:cubicBezTo>
                  <a:cubicBezTo>
                    <a:pt x="1116" y="666"/>
                    <a:pt x="1116" y="666"/>
                    <a:pt x="1116" y="666"/>
                  </a:cubicBezTo>
                  <a:cubicBezTo>
                    <a:pt x="1117" y="671"/>
                    <a:pt x="1117" y="671"/>
                    <a:pt x="1117" y="671"/>
                  </a:cubicBezTo>
                  <a:cubicBezTo>
                    <a:pt x="1118" y="674"/>
                    <a:pt x="1118" y="674"/>
                    <a:pt x="1118" y="674"/>
                  </a:cubicBezTo>
                  <a:cubicBezTo>
                    <a:pt x="1120" y="680"/>
                    <a:pt x="1120" y="680"/>
                    <a:pt x="1120" y="680"/>
                  </a:cubicBezTo>
                  <a:cubicBezTo>
                    <a:pt x="1122" y="683"/>
                    <a:pt x="1122" y="683"/>
                    <a:pt x="1122" y="683"/>
                  </a:cubicBezTo>
                  <a:cubicBezTo>
                    <a:pt x="1124" y="687"/>
                    <a:pt x="1124" y="687"/>
                    <a:pt x="1124" y="687"/>
                  </a:cubicBezTo>
                  <a:cubicBezTo>
                    <a:pt x="1123" y="689"/>
                    <a:pt x="1123" y="689"/>
                    <a:pt x="1123" y="689"/>
                  </a:cubicBezTo>
                  <a:cubicBezTo>
                    <a:pt x="1122" y="692"/>
                    <a:pt x="1122" y="692"/>
                    <a:pt x="1122" y="692"/>
                  </a:cubicBezTo>
                  <a:cubicBezTo>
                    <a:pt x="1123" y="699"/>
                    <a:pt x="1123" y="699"/>
                    <a:pt x="1123" y="699"/>
                  </a:cubicBezTo>
                  <a:cubicBezTo>
                    <a:pt x="1122" y="722"/>
                    <a:pt x="1122" y="722"/>
                    <a:pt x="1122" y="722"/>
                  </a:cubicBezTo>
                  <a:cubicBezTo>
                    <a:pt x="1118" y="742"/>
                    <a:pt x="1118" y="742"/>
                    <a:pt x="1118" y="742"/>
                  </a:cubicBezTo>
                  <a:cubicBezTo>
                    <a:pt x="1116" y="739"/>
                    <a:pt x="1116" y="739"/>
                    <a:pt x="1116" y="739"/>
                  </a:cubicBezTo>
                  <a:cubicBezTo>
                    <a:pt x="1116" y="735"/>
                    <a:pt x="1116" y="735"/>
                    <a:pt x="1116" y="735"/>
                  </a:cubicBezTo>
                  <a:cubicBezTo>
                    <a:pt x="1117" y="730"/>
                    <a:pt x="1117" y="730"/>
                    <a:pt x="1117" y="730"/>
                  </a:cubicBezTo>
                  <a:cubicBezTo>
                    <a:pt x="1118" y="727"/>
                    <a:pt x="1118" y="727"/>
                    <a:pt x="1118" y="727"/>
                  </a:cubicBezTo>
                  <a:cubicBezTo>
                    <a:pt x="1117" y="729"/>
                    <a:pt x="1117" y="729"/>
                    <a:pt x="1117" y="729"/>
                  </a:cubicBezTo>
                  <a:cubicBezTo>
                    <a:pt x="1115" y="733"/>
                    <a:pt x="1115" y="733"/>
                    <a:pt x="1115" y="733"/>
                  </a:cubicBezTo>
                  <a:cubicBezTo>
                    <a:pt x="1113" y="737"/>
                    <a:pt x="1113" y="737"/>
                    <a:pt x="1113" y="737"/>
                  </a:cubicBezTo>
                  <a:cubicBezTo>
                    <a:pt x="1113" y="742"/>
                    <a:pt x="1113" y="742"/>
                    <a:pt x="1113" y="742"/>
                  </a:cubicBezTo>
                  <a:cubicBezTo>
                    <a:pt x="1114" y="747"/>
                    <a:pt x="1114" y="747"/>
                    <a:pt x="1114" y="747"/>
                  </a:cubicBezTo>
                  <a:cubicBezTo>
                    <a:pt x="1118" y="753"/>
                    <a:pt x="1118" y="753"/>
                    <a:pt x="1118" y="753"/>
                  </a:cubicBezTo>
                  <a:cubicBezTo>
                    <a:pt x="1119" y="756"/>
                    <a:pt x="1119" y="756"/>
                    <a:pt x="1119" y="756"/>
                  </a:cubicBezTo>
                  <a:cubicBezTo>
                    <a:pt x="1122" y="762"/>
                    <a:pt x="1122" y="762"/>
                    <a:pt x="1122" y="762"/>
                  </a:cubicBezTo>
                  <a:cubicBezTo>
                    <a:pt x="1138" y="772"/>
                    <a:pt x="1138" y="772"/>
                    <a:pt x="1138" y="772"/>
                  </a:cubicBezTo>
                  <a:cubicBezTo>
                    <a:pt x="1142" y="780"/>
                    <a:pt x="1142" y="780"/>
                    <a:pt x="1142" y="780"/>
                  </a:cubicBezTo>
                  <a:cubicBezTo>
                    <a:pt x="1143" y="784"/>
                    <a:pt x="1143" y="784"/>
                    <a:pt x="1143" y="784"/>
                  </a:cubicBezTo>
                  <a:cubicBezTo>
                    <a:pt x="1146" y="789"/>
                    <a:pt x="1146" y="789"/>
                    <a:pt x="1146" y="789"/>
                  </a:cubicBezTo>
                  <a:cubicBezTo>
                    <a:pt x="1149" y="793"/>
                    <a:pt x="1149" y="793"/>
                    <a:pt x="1149" y="793"/>
                  </a:cubicBezTo>
                  <a:cubicBezTo>
                    <a:pt x="1152" y="793"/>
                    <a:pt x="1152" y="793"/>
                    <a:pt x="1152" y="793"/>
                  </a:cubicBezTo>
                  <a:cubicBezTo>
                    <a:pt x="1151" y="790"/>
                    <a:pt x="1151" y="790"/>
                    <a:pt x="1151" y="790"/>
                  </a:cubicBezTo>
                  <a:cubicBezTo>
                    <a:pt x="1149" y="785"/>
                    <a:pt x="1149" y="785"/>
                    <a:pt x="1149" y="785"/>
                  </a:cubicBezTo>
                  <a:cubicBezTo>
                    <a:pt x="1145" y="777"/>
                    <a:pt x="1145" y="777"/>
                    <a:pt x="1145" y="777"/>
                  </a:cubicBezTo>
                  <a:cubicBezTo>
                    <a:pt x="1141" y="773"/>
                    <a:pt x="1141" y="773"/>
                    <a:pt x="1141" y="773"/>
                  </a:cubicBezTo>
                  <a:cubicBezTo>
                    <a:pt x="1126" y="761"/>
                    <a:pt x="1126" y="761"/>
                    <a:pt x="1126" y="761"/>
                  </a:cubicBezTo>
                  <a:cubicBezTo>
                    <a:pt x="1124" y="758"/>
                    <a:pt x="1124" y="758"/>
                    <a:pt x="1124" y="758"/>
                  </a:cubicBezTo>
                  <a:cubicBezTo>
                    <a:pt x="1124" y="755"/>
                    <a:pt x="1124" y="755"/>
                    <a:pt x="1124" y="755"/>
                  </a:cubicBezTo>
                  <a:cubicBezTo>
                    <a:pt x="1129" y="758"/>
                    <a:pt x="1129" y="758"/>
                    <a:pt x="1129" y="758"/>
                  </a:cubicBezTo>
                  <a:cubicBezTo>
                    <a:pt x="1138" y="763"/>
                    <a:pt x="1138" y="763"/>
                    <a:pt x="1138" y="763"/>
                  </a:cubicBezTo>
                  <a:cubicBezTo>
                    <a:pt x="1143" y="767"/>
                    <a:pt x="1143" y="767"/>
                    <a:pt x="1143" y="767"/>
                  </a:cubicBezTo>
                  <a:cubicBezTo>
                    <a:pt x="1148" y="772"/>
                    <a:pt x="1148" y="772"/>
                    <a:pt x="1148" y="772"/>
                  </a:cubicBezTo>
                  <a:cubicBezTo>
                    <a:pt x="1151" y="774"/>
                    <a:pt x="1151" y="774"/>
                    <a:pt x="1151" y="774"/>
                  </a:cubicBezTo>
                  <a:cubicBezTo>
                    <a:pt x="1155" y="774"/>
                    <a:pt x="1155" y="774"/>
                    <a:pt x="1155" y="774"/>
                  </a:cubicBezTo>
                  <a:cubicBezTo>
                    <a:pt x="1156" y="775"/>
                    <a:pt x="1156" y="775"/>
                    <a:pt x="1156" y="775"/>
                  </a:cubicBezTo>
                  <a:cubicBezTo>
                    <a:pt x="1157" y="780"/>
                    <a:pt x="1157" y="780"/>
                    <a:pt x="1157" y="780"/>
                  </a:cubicBezTo>
                  <a:cubicBezTo>
                    <a:pt x="1157" y="782"/>
                    <a:pt x="1157" y="782"/>
                    <a:pt x="1157" y="782"/>
                  </a:cubicBezTo>
                  <a:cubicBezTo>
                    <a:pt x="1159" y="783"/>
                    <a:pt x="1159" y="783"/>
                    <a:pt x="1159" y="783"/>
                  </a:cubicBezTo>
                  <a:cubicBezTo>
                    <a:pt x="1160" y="783"/>
                    <a:pt x="1160" y="783"/>
                    <a:pt x="1160" y="783"/>
                  </a:cubicBezTo>
                  <a:cubicBezTo>
                    <a:pt x="1164" y="782"/>
                    <a:pt x="1164" y="782"/>
                    <a:pt x="1164" y="782"/>
                  </a:cubicBezTo>
                  <a:cubicBezTo>
                    <a:pt x="1168" y="780"/>
                    <a:pt x="1168" y="780"/>
                    <a:pt x="1168" y="780"/>
                  </a:cubicBezTo>
                  <a:cubicBezTo>
                    <a:pt x="1169" y="776"/>
                    <a:pt x="1169" y="776"/>
                    <a:pt x="1169" y="776"/>
                  </a:cubicBezTo>
                  <a:cubicBezTo>
                    <a:pt x="1169" y="772"/>
                    <a:pt x="1169" y="772"/>
                    <a:pt x="1169" y="772"/>
                  </a:cubicBezTo>
                  <a:cubicBezTo>
                    <a:pt x="1167" y="768"/>
                    <a:pt x="1167" y="768"/>
                    <a:pt x="1167" y="768"/>
                  </a:cubicBezTo>
                  <a:cubicBezTo>
                    <a:pt x="1169" y="760"/>
                    <a:pt x="1169" y="760"/>
                    <a:pt x="1169" y="760"/>
                  </a:cubicBezTo>
                  <a:cubicBezTo>
                    <a:pt x="1169" y="759"/>
                    <a:pt x="1169" y="759"/>
                    <a:pt x="1169" y="759"/>
                  </a:cubicBezTo>
                  <a:cubicBezTo>
                    <a:pt x="1169" y="757"/>
                    <a:pt x="1169" y="757"/>
                    <a:pt x="1169" y="757"/>
                  </a:cubicBezTo>
                  <a:cubicBezTo>
                    <a:pt x="1172" y="753"/>
                    <a:pt x="1172" y="753"/>
                    <a:pt x="1172" y="753"/>
                  </a:cubicBezTo>
                  <a:cubicBezTo>
                    <a:pt x="1172" y="751"/>
                    <a:pt x="1172" y="751"/>
                    <a:pt x="1172" y="751"/>
                  </a:cubicBezTo>
                  <a:cubicBezTo>
                    <a:pt x="1172" y="748"/>
                    <a:pt x="1172" y="748"/>
                    <a:pt x="1172" y="748"/>
                  </a:cubicBezTo>
                  <a:cubicBezTo>
                    <a:pt x="1170" y="743"/>
                    <a:pt x="1170" y="743"/>
                    <a:pt x="1170" y="743"/>
                  </a:cubicBezTo>
                  <a:cubicBezTo>
                    <a:pt x="1169" y="740"/>
                    <a:pt x="1169" y="740"/>
                    <a:pt x="1169" y="740"/>
                  </a:cubicBezTo>
                  <a:cubicBezTo>
                    <a:pt x="1175" y="735"/>
                    <a:pt x="1175" y="735"/>
                    <a:pt x="1175" y="735"/>
                  </a:cubicBezTo>
                  <a:cubicBezTo>
                    <a:pt x="1177" y="733"/>
                    <a:pt x="1177" y="733"/>
                    <a:pt x="1177" y="733"/>
                  </a:cubicBezTo>
                  <a:cubicBezTo>
                    <a:pt x="1168" y="735"/>
                    <a:pt x="1168" y="735"/>
                    <a:pt x="1168" y="735"/>
                  </a:cubicBezTo>
                  <a:cubicBezTo>
                    <a:pt x="1159" y="734"/>
                    <a:pt x="1159" y="734"/>
                    <a:pt x="1159" y="734"/>
                  </a:cubicBezTo>
                  <a:cubicBezTo>
                    <a:pt x="1150" y="730"/>
                    <a:pt x="1150" y="730"/>
                    <a:pt x="1150" y="730"/>
                  </a:cubicBezTo>
                  <a:cubicBezTo>
                    <a:pt x="1141" y="728"/>
                    <a:pt x="1141" y="728"/>
                    <a:pt x="1141" y="728"/>
                  </a:cubicBezTo>
                  <a:cubicBezTo>
                    <a:pt x="1144" y="723"/>
                    <a:pt x="1144" y="723"/>
                    <a:pt x="1144" y="723"/>
                  </a:cubicBezTo>
                  <a:cubicBezTo>
                    <a:pt x="1154" y="719"/>
                    <a:pt x="1154" y="719"/>
                    <a:pt x="1154" y="719"/>
                  </a:cubicBezTo>
                  <a:cubicBezTo>
                    <a:pt x="1156" y="716"/>
                    <a:pt x="1156" y="716"/>
                    <a:pt x="1156" y="716"/>
                  </a:cubicBezTo>
                  <a:cubicBezTo>
                    <a:pt x="1148" y="717"/>
                    <a:pt x="1148" y="717"/>
                    <a:pt x="1148" y="717"/>
                  </a:cubicBezTo>
                  <a:cubicBezTo>
                    <a:pt x="1146" y="717"/>
                    <a:pt x="1146" y="717"/>
                    <a:pt x="1146" y="717"/>
                  </a:cubicBezTo>
                  <a:cubicBezTo>
                    <a:pt x="1146" y="716"/>
                    <a:pt x="1146" y="716"/>
                    <a:pt x="1146" y="716"/>
                  </a:cubicBezTo>
                  <a:cubicBezTo>
                    <a:pt x="1147" y="714"/>
                    <a:pt x="1147" y="714"/>
                    <a:pt x="1147" y="714"/>
                  </a:cubicBezTo>
                  <a:cubicBezTo>
                    <a:pt x="1147" y="713"/>
                    <a:pt x="1147" y="713"/>
                    <a:pt x="1147" y="713"/>
                  </a:cubicBezTo>
                  <a:cubicBezTo>
                    <a:pt x="1147" y="710"/>
                    <a:pt x="1147" y="710"/>
                    <a:pt x="1147" y="710"/>
                  </a:cubicBezTo>
                  <a:cubicBezTo>
                    <a:pt x="1147" y="708"/>
                    <a:pt x="1147" y="708"/>
                    <a:pt x="1147" y="708"/>
                  </a:cubicBezTo>
                  <a:cubicBezTo>
                    <a:pt x="1146" y="706"/>
                    <a:pt x="1146" y="706"/>
                    <a:pt x="1146" y="706"/>
                  </a:cubicBezTo>
                  <a:cubicBezTo>
                    <a:pt x="1144" y="703"/>
                    <a:pt x="1144" y="703"/>
                    <a:pt x="1144" y="703"/>
                  </a:cubicBezTo>
                  <a:cubicBezTo>
                    <a:pt x="1143" y="700"/>
                    <a:pt x="1143" y="700"/>
                    <a:pt x="1143" y="700"/>
                  </a:cubicBezTo>
                  <a:cubicBezTo>
                    <a:pt x="1153" y="708"/>
                    <a:pt x="1153" y="708"/>
                    <a:pt x="1153" y="708"/>
                  </a:cubicBezTo>
                  <a:cubicBezTo>
                    <a:pt x="1153" y="705"/>
                    <a:pt x="1153" y="705"/>
                    <a:pt x="1153" y="705"/>
                  </a:cubicBezTo>
                  <a:cubicBezTo>
                    <a:pt x="1153" y="704"/>
                    <a:pt x="1153" y="704"/>
                    <a:pt x="1153" y="704"/>
                  </a:cubicBezTo>
                  <a:cubicBezTo>
                    <a:pt x="1154" y="704"/>
                    <a:pt x="1154" y="704"/>
                    <a:pt x="1154" y="704"/>
                  </a:cubicBezTo>
                  <a:cubicBezTo>
                    <a:pt x="1156" y="706"/>
                    <a:pt x="1156" y="706"/>
                    <a:pt x="1156" y="706"/>
                  </a:cubicBezTo>
                  <a:cubicBezTo>
                    <a:pt x="1159" y="708"/>
                    <a:pt x="1159" y="708"/>
                    <a:pt x="1159" y="708"/>
                  </a:cubicBezTo>
                  <a:cubicBezTo>
                    <a:pt x="1166" y="711"/>
                    <a:pt x="1166" y="711"/>
                    <a:pt x="1166" y="711"/>
                  </a:cubicBezTo>
                  <a:cubicBezTo>
                    <a:pt x="1166" y="712"/>
                    <a:pt x="1166" y="712"/>
                    <a:pt x="1166" y="712"/>
                  </a:cubicBezTo>
                  <a:cubicBezTo>
                    <a:pt x="1162" y="715"/>
                    <a:pt x="1162" y="715"/>
                    <a:pt x="1162" y="715"/>
                  </a:cubicBezTo>
                  <a:cubicBezTo>
                    <a:pt x="1162" y="716"/>
                    <a:pt x="1162" y="716"/>
                    <a:pt x="1162" y="716"/>
                  </a:cubicBezTo>
                  <a:cubicBezTo>
                    <a:pt x="1169" y="716"/>
                    <a:pt x="1169" y="716"/>
                    <a:pt x="1169" y="716"/>
                  </a:cubicBezTo>
                  <a:cubicBezTo>
                    <a:pt x="1175" y="716"/>
                    <a:pt x="1175" y="716"/>
                    <a:pt x="1175" y="716"/>
                  </a:cubicBezTo>
                  <a:cubicBezTo>
                    <a:pt x="1179" y="718"/>
                    <a:pt x="1179" y="718"/>
                    <a:pt x="1179" y="718"/>
                  </a:cubicBezTo>
                  <a:cubicBezTo>
                    <a:pt x="1181" y="724"/>
                    <a:pt x="1181" y="724"/>
                    <a:pt x="1181" y="724"/>
                  </a:cubicBezTo>
                  <a:cubicBezTo>
                    <a:pt x="1182" y="736"/>
                    <a:pt x="1182" y="736"/>
                    <a:pt x="1182" y="736"/>
                  </a:cubicBezTo>
                  <a:cubicBezTo>
                    <a:pt x="1183" y="742"/>
                    <a:pt x="1183" y="742"/>
                    <a:pt x="1183" y="742"/>
                  </a:cubicBezTo>
                  <a:cubicBezTo>
                    <a:pt x="1187" y="747"/>
                    <a:pt x="1187" y="747"/>
                    <a:pt x="1187" y="747"/>
                  </a:cubicBezTo>
                  <a:cubicBezTo>
                    <a:pt x="1189" y="747"/>
                    <a:pt x="1189" y="747"/>
                    <a:pt x="1189" y="747"/>
                  </a:cubicBezTo>
                  <a:cubicBezTo>
                    <a:pt x="1196" y="746"/>
                    <a:pt x="1196" y="746"/>
                    <a:pt x="1196" y="746"/>
                  </a:cubicBezTo>
                  <a:cubicBezTo>
                    <a:pt x="1197" y="743"/>
                    <a:pt x="1197" y="743"/>
                    <a:pt x="1197" y="743"/>
                  </a:cubicBezTo>
                  <a:cubicBezTo>
                    <a:pt x="1196" y="741"/>
                    <a:pt x="1196" y="741"/>
                    <a:pt x="1196" y="741"/>
                  </a:cubicBezTo>
                  <a:cubicBezTo>
                    <a:pt x="1194" y="738"/>
                    <a:pt x="1194" y="738"/>
                    <a:pt x="1194" y="738"/>
                  </a:cubicBezTo>
                  <a:cubicBezTo>
                    <a:pt x="1193" y="729"/>
                    <a:pt x="1193" y="729"/>
                    <a:pt x="1193" y="729"/>
                  </a:cubicBezTo>
                  <a:cubicBezTo>
                    <a:pt x="1193" y="725"/>
                    <a:pt x="1193" y="725"/>
                    <a:pt x="1193" y="725"/>
                  </a:cubicBezTo>
                  <a:cubicBezTo>
                    <a:pt x="1195" y="721"/>
                    <a:pt x="1195" y="721"/>
                    <a:pt x="1195" y="721"/>
                  </a:cubicBezTo>
                  <a:cubicBezTo>
                    <a:pt x="1199" y="718"/>
                    <a:pt x="1199" y="718"/>
                    <a:pt x="1199" y="718"/>
                  </a:cubicBezTo>
                  <a:cubicBezTo>
                    <a:pt x="1203" y="718"/>
                    <a:pt x="1203" y="718"/>
                    <a:pt x="1203" y="718"/>
                  </a:cubicBezTo>
                  <a:cubicBezTo>
                    <a:pt x="1206" y="721"/>
                    <a:pt x="1206" y="721"/>
                    <a:pt x="1206" y="721"/>
                  </a:cubicBezTo>
                  <a:cubicBezTo>
                    <a:pt x="1209" y="730"/>
                    <a:pt x="1209" y="730"/>
                    <a:pt x="1209" y="730"/>
                  </a:cubicBezTo>
                  <a:cubicBezTo>
                    <a:pt x="1215" y="740"/>
                    <a:pt x="1215" y="740"/>
                    <a:pt x="1215" y="740"/>
                  </a:cubicBezTo>
                  <a:cubicBezTo>
                    <a:pt x="1217" y="745"/>
                    <a:pt x="1217" y="745"/>
                    <a:pt x="1217" y="745"/>
                  </a:cubicBezTo>
                  <a:cubicBezTo>
                    <a:pt x="1216" y="749"/>
                    <a:pt x="1216" y="749"/>
                    <a:pt x="1216" y="749"/>
                  </a:cubicBezTo>
                  <a:cubicBezTo>
                    <a:pt x="1210" y="758"/>
                    <a:pt x="1210" y="758"/>
                    <a:pt x="1210" y="758"/>
                  </a:cubicBezTo>
                  <a:cubicBezTo>
                    <a:pt x="1209" y="761"/>
                    <a:pt x="1209" y="761"/>
                    <a:pt x="1209" y="761"/>
                  </a:cubicBezTo>
                  <a:cubicBezTo>
                    <a:pt x="1203" y="766"/>
                    <a:pt x="1203" y="766"/>
                    <a:pt x="1203" y="766"/>
                  </a:cubicBezTo>
                  <a:cubicBezTo>
                    <a:pt x="1203" y="768"/>
                    <a:pt x="1203" y="768"/>
                    <a:pt x="1203" y="768"/>
                  </a:cubicBezTo>
                  <a:cubicBezTo>
                    <a:pt x="1200" y="775"/>
                    <a:pt x="1200" y="775"/>
                    <a:pt x="1200" y="775"/>
                  </a:cubicBezTo>
                  <a:cubicBezTo>
                    <a:pt x="1199" y="776"/>
                    <a:pt x="1199" y="776"/>
                    <a:pt x="1199" y="776"/>
                  </a:cubicBezTo>
                  <a:cubicBezTo>
                    <a:pt x="1197" y="777"/>
                    <a:pt x="1197" y="777"/>
                    <a:pt x="1197" y="777"/>
                  </a:cubicBezTo>
                  <a:cubicBezTo>
                    <a:pt x="1196" y="779"/>
                    <a:pt x="1196" y="779"/>
                    <a:pt x="1196" y="779"/>
                  </a:cubicBezTo>
                  <a:cubicBezTo>
                    <a:pt x="1195" y="782"/>
                    <a:pt x="1195" y="782"/>
                    <a:pt x="1195" y="782"/>
                  </a:cubicBezTo>
                  <a:cubicBezTo>
                    <a:pt x="1195" y="784"/>
                    <a:pt x="1195" y="784"/>
                    <a:pt x="1195" y="784"/>
                  </a:cubicBezTo>
                  <a:cubicBezTo>
                    <a:pt x="1190" y="789"/>
                    <a:pt x="1190" y="789"/>
                    <a:pt x="1190" y="789"/>
                  </a:cubicBezTo>
                  <a:cubicBezTo>
                    <a:pt x="1188" y="795"/>
                    <a:pt x="1188" y="795"/>
                    <a:pt x="1188" y="795"/>
                  </a:cubicBezTo>
                  <a:cubicBezTo>
                    <a:pt x="1187" y="800"/>
                    <a:pt x="1187" y="800"/>
                    <a:pt x="1187" y="800"/>
                  </a:cubicBezTo>
                  <a:cubicBezTo>
                    <a:pt x="1185" y="805"/>
                    <a:pt x="1185" y="805"/>
                    <a:pt x="1185" y="805"/>
                  </a:cubicBezTo>
                  <a:cubicBezTo>
                    <a:pt x="1181" y="809"/>
                    <a:pt x="1181" y="809"/>
                    <a:pt x="1181" y="809"/>
                  </a:cubicBezTo>
                  <a:cubicBezTo>
                    <a:pt x="1183" y="811"/>
                    <a:pt x="1183" y="811"/>
                    <a:pt x="1183" y="811"/>
                  </a:cubicBezTo>
                  <a:cubicBezTo>
                    <a:pt x="1183" y="812"/>
                    <a:pt x="1183" y="812"/>
                    <a:pt x="1183" y="812"/>
                  </a:cubicBezTo>
                  <a:cubicBezTo>
                    <a:pt x="1181" y="815"/>
                    <a:pt x="1181" y="815"/>
                    <a:pt x="1181" y="815"/>
                  </a:cubicBezTo>
                  <a:cubicBezTo>
                    <a:pt x="1181" y="815"/>
                    <a:pt x="1181" y="815"/>
                    <a:pt x="1181" y="815"/>
                  </a:cubicBezTo>
                  <a:cubicBezTo>
                    <a:pt x="1180" y="815"/>
                    <a:pt x="1180" y="815"/>
                    <a:pt x="1180" y="815"/>
                  </a:cubicBezTo>
                  <a:cubicBezTo>
                    <a:pt x="1179" y="815"/>
                    <a:pt x="1179" y="815"/>
                    <a:pt x="1179" y="815"/>
                  </a:cubicBezTo>
                  <a:cubicBezTo>
                    <a:pt x="1178" y="815"/>
                    <a:pt x="1178" y="815"/>
                    <a:pt x="1178" y="815"/>
                  </a:cubicBezTo>
                  <a:cubicBezTo>
                    <a:pt x="1178" y="816"/>
                    <a:pt x="1178" y="816"/>
                    <a:pt x="1178" y="816"/>
                  </a:cubicBezTo>
                  <a:cubicBezTo>
                    <a:pt x="1177" y="818"/>
                    <a:pt x="1177" y="818"/>
                    <a:pt x="1177" y="818"/>
                  </a:cubicBezTo>
                  <a:cubicBezTo>
                    <a:pt x="1181" y="816"/>
                    <a:pt x="1181" y="816"/>
                    <a:pt x="1181" y="816"/>
                  </a:cubicBezTo>
                  <a:cubicBezTo>
                    <a:pt x="1181" y="815"/>
                    <a:pt x="1181" y="815"/>
                    <a:pt x="1181" y="815"/>
                  </a:cubicBezTo>
                  <a:cubicBezTo>
                    <a:pt x="1184" y="813"/>
                    <a:pt x="1184" y="813"/>
                    <a:pt x="1184" y="813"/>
                  </a:cubicBezTo>
                  <a:cubicBezTo>
                    <a:pt x="1187" y="812"/>
                    <a:pt x="1187" y="812"/>
                    <a:pt x="1187" y="812"/>
                  </a:cubicBezTo>
                  <a:cubicBezTo>
                    <a:pt x="1186" y="816"/>
                    <a:pt x="1186" y="816"/>
                    <a:pt x="1186" y="816"/>
                  </a:cubicBezTo>
                  <a:cubicBezTo>
                    <a:pt x="1184" y="818"/>
                    <a:pt x="1184" y="818"/>
                    <a:pt x="1184" y="818"/>
                  </a:cubicBezTo>
                  <a:cubicBezTo>
                    <a:pt x="1178" y="821"/>
                    <a:pt x="1178" y="821"/>
                    <a:pt x="1178" y="821"/>
                  </a:cubicBezTo>
                  <a:cubicBezTo>
                    <a:pt x="1175" y="823"/>
                    <a:pt x="1175" y="823"/>
                    <a:pt x="1175" y="823"/>
                  </a:cubicBezTo>
                  <a:cubicBezTo>
                    <a:pt x="1178" y="823"/>
                    <a:pt x="1178" y="823"/>
                    <a:pt x="1178" y="823"/>
                  </a:cubicBezTo>
                  <a:cubicBezTo>
                    <a:pt x="1181" y="824"/>
                    <a:pt x="1181" y="824"/>
                    <a:pt x="1181" y="824"/>
                  </a:cubicBezTo>
                  <a:cubicBezTo>
                    <a:pt x="1183" y="825"/>
                    <a:pt x="1183" y="825"/>
                    <a:pt x="1183" y="825"/>
                  </a:cubicBezTo>
                  <a:cubicBezTo>
                    <a:pt x="1186" y="827"/>
                    <a:pt x="1186" y="827"/>
                    <a:pt x="1186" y="827"/>
                  </a:cubicBezTo>
                  <a:cubicBezTo>
                    <a:pt x="1181" y="828"/>
                    <a:pt x="1181" y="828"/>
                    <a:pt x="1181" y="828"/>
                  </a:cubicBezTo>
                  <a:cubicBezTo>
                    <a:pt x="1175" y="826"/>
                    <a:pt x="1175" y="826"/>
                    <a:pt x="1175" y="826"/>
                  </a:cubicBezTo>
                  <a:cubicBezTo>
                    <a:pt x="1170" y="825"/>
                    <a:pt x="1170" y="825"/>
                    <a:pt x="1170" y="825"/>
                  </a:cubicBezTo>
                  <a:cubicBezTo>
                    <a:pt x="1167" y="830"/>
                    <a:pt x="1167" y="830"/>
                    <a:pt x="1167" y="830"/>
                  </a:cubicBezTo>
                  <a:cubicBezTo>
                    <a:pt x="1168" y="831"/>
                    <a:pt x="1168" y="831"/>
                    <a:pt x="1168" y="831"/>
                  </a:cubicBezTo>
                  <a:cubicBezTo>
                    <a:pt x="1170" y="832"/>
                    <a:pt x="1170" y="832"/>
                    <a:pt x="1170" y="832"/>
                  </a:cubicBezTo>
                  <a:cubicBezTo>
                    <a:pt x="1171" y="832"/>
                    <a:pt x="1171" y="832"/>
                    <a:pt x="1171" y="832"/>
                  </a:cubicBezTo>
                  <a:cubicBezTo>
                    <a:pt x="1173" y="831"/>
                    <a:pt x="1173" y="831"/>
                    <a:pt x="1173" y="831"/>
                  </a:cubicBezTo>
                  <a:cubicBezTo>
                    <a:pt x="1174" y="830"/>
                    <a:pt x="1174" y="830"/>
                    <a:pt x="1174" y="830"/>
                  </a:cubicBezTo>
                  <a:cubicBezTo>
                    <a:pt x="1175" y="833"/>
                    <a:pt x="1175" y="833"/>
                    <a:pt x="1175" y="833"/>
                  </a:cubicBezTo>
                  <a:cubicBezTo>
                    <a:pt x="1175" y="835"/>
                    <a:pt x="1175" y="835"/>
                    <a:pt x="1175" y="835"/>
                  </a:cubicBezTo>
                  <a:cubicBezTo>
                    <a:pt x="1174" y="837"/>
                    <a:pt x="1174" y="837"/>
                    <a:pt x="1174" y="837"/>
                  </a:cubicBezTo>
                  <a:cubicBezTo>
                    <a:pt x="1173" y="839"/>
                    <a:pt x="1173" y="839"/>
                    <a:pt x="1173" y="839"/>
                  </a:cubicBezTo>
                  <a:cubicBezTo>
                    <a:pt x="1170" y="837"/>
                    <a:pt x="1170" y="837"/>
                    <a:pt x="1170" y="837"/>
                  </a:cubicBezTo>
                  <a:cubicBezTo>
                    <a:pt x="1164" y="835"/>
                    <a:pt x="1164" y="835"/>
                    <a:pt x="1164" y="835"/>
                  </a:cubicBezTo>
                  <a:cubicBezTo>
                    <a:pt x="1161" y="834"/>
                    <a:pt x="1161" y="834"/>
                    <a:pt x="1161" y="834"/>
                  </a:cubicBezTo>
                  <a:cubicBezTo>
                    <a:pt x="1160" y="832"/>
                    <a:pt x="1160" y="832"/>
                    <a:pt x="1160" y="832"/>
                  </a:cubicBezTo>
                  <a:cubicBezTo>
                    <a:pt x="1155" y="825"/>
                    <a:pt x="1155" y="825"/>
                    <a:pt x="1155" y="825"/>
                  </a:cubicBezTo>
                  <a:cubicBezTo>
                    <a:pt x="1154" y="825"/>
                    <a:pt x="1154" y="825"/>
                    <a:pt x="1154" y="825"/>
                  </a:cubicBezTo>
                  <a:cubicBezTo>
                    <a:pt x="1155" y="829"/>
                    <a:pt x="1155" y="829"/>
                    <a:pt x="1155" y="829"/>
                  </a:cubicBezTo>
                  <a:cubicBezTo>
                    <a:pt x="1161" y="839"/>
                    <a:pt x="1161" y="839"/>
                    <a:pt x="1161" y="839"/>
                  </a:cubicBezTo>
                  <a:cubicBezTo>
                    <a:pt x="1164" y="842"/>
                    <a:pt x="1164" y="842"/>
                    <a:pt x="1164" y="842"/>
                  </a:cubicBezTo>
                  <a:cubicBezTo>
                    <a:pt x="1168" y="843"/>
                    <a:pt x="1168" y="843"/>
                    <a:pt x="1168" y="843"/>
                  </a:cubicBezTo>
                  <a:cubicBezTo>
                    <a:pt x="1176" y="843"/>
                    <a:pt x="1176" y="843"/>
                    <a:pt x="1176" y="843"/>
                  </a:cubicBezTo>
                  <a:cubicBezTo>
                    <a:pt x="1185" y="848"/>
                    <a:pt x="1185" y="848"/>
                    <a:pt x="1185" y="848"/>
                  </a:cubicBezTo>
                  <a:cubicBezTo>
                    <a:pt x="1190" y="850"/>
                    <a:pt x="1190" y="850"/>
                    <a:pt x="1190" y="850"/>
                  </a:cubicBezTo>
                  <a:cubicBezTo>
                    <a:pt x="1193" y="852"/>
                    <a:pt x="1193" y="852"/>
                    <a:pt x="1193" y="852"/>
                  </a:cubicBezTo>
                  <a:cubicBezTo>
                    <a:pt x="1197" y="864"/>
                    <a:pt x="1197" y="864"/>
                    <a:pt x="1197" y="864"/>
                  </a:cubicBezTo>
                  <a:cubicBezTo>
                    <a:pt x="1203" y="872"/>
                    <a:pt x="1203" y="872"/>
                    <a:pt x="1203" y="872"/>
                  </a:cubicBezTo>
                  <a:cubicBezTo>
                    <a:pt x="1205" y="878"/>
                    <a:pt x="1205" y="878"/>
                    <a:pt x="1205" y="878"/>
                  </a:cubicBezTo>
                  <a:cubicBezTo>
                    <a:pt x="1203" y="878"/>
                    <a:pt x="1203" y="878"/>
                    <a:pt x="1203" y="878"/>
                  </a:cubicBezTo>
                  <a:cubicBezTo>
                    <a:pt x="1202" y="877"/>
                    <a:pt x="1202" y="877"/>
                    <a:pt x="1202" y="877"/>
                  </a:cubicBezTo>
                  <a:cubicBezTo>
                    <a:pt x="1201" y="877"/>
                    <a:pt x="1201" y="877"/>
                    <a:pt x="1201" y="877"/>
                  </a:cubicBezTo>
                  <a:cubicBezTo>
                    <a:pt x="1201" y="876"/>
                    <a:pt x="1201" y="876"/>
                    <a:pt x="1201" y="876"/>
                  </a:cubicBezTo>
                  <a:cubicBezTo>
                    <a:pt x="1200" y="876"/>
                    <a:pt x="1200" y="876"/>
                    <a:pt x="1200" y="876"/>
                  </a:cubicBezTo>
                  <a:cubicBezTo>
                    <a:pt x="1200" y="881"/>
                    <a:pt x="1200" y="881"/>
                    <a:pt x="1200" y="881"/>
                  </a:cubicBezTo>
                  <a:cubicBezTo>
                    <a:pt x="1204" y="885"/>
                    <a:pt x="1204" y="885"/>
                    <a:pt x="1204" y="885"/>
                  </a:cubicBezTo>
                  <a:cubicBezTo>
                    <a:pt x="1208" y="889"/>
                    <a:pt x="1208" y="889"/>
                    <a:pt x="1208" y="889"/>
                  </a:cubicBezTo>
                  <a:cubicBezTo>
                    <a:pt x="1212" y="894"/>
                    <a:pt x="1212" y="894"/>
                    <a:pt x="1212" y="894"/>
                  </a:cubicBezTo>
                  <a:cubicBezTo>
                    <a:pt x="1213" y="894"/>
                    <a:pt x="1213" y="894"/>
                    <a:pt x="1213" y="894"/>
                  </a:cubicBezTo>
                  <a:cubicBezTo>
                    <a:pt x="1213" y="891"/>
                    <a:pt x="1213" y="891"/>
                    <a:pt x="1213" y="891"/>
                  </a:cubicBezTo>
                  <a:cubicBezTo>
                    <a:pt x="1215" y="892"/>
                    <a:pt x="1215" y="892"/>
                    <a:pt x="1215" y="892"/>
                  </a:cubicBezTo>
                  <a:cubicBezTo>
                    <a:pt x="1217" y="894"/>
                    <a:pt x="1217" y="894"/>
                    <a:pt x="1217" y="894"/>
                  </a:cubicBezTo>
                  <a:cubicBezTo>
                    <a:pt x="1218" y="898"/>
                    <a:pt x="1218" y="898"/>
                    <a:pt x="1218" y="898"/>
                  </a:cubicBezTo>
                  <a:cubicBezTo>
                    <a:pt x="1219" y="902"/>
                    <a:pt x="1219" y="902"/>
                    <a:pt x="1219" y="902"/>
                  </a:cubicBezTo>
                  <a:cubicBezTo>
                    <a:pt x="1218" y="901"/>
                    <a:pt x="1218" y="901"/>
                    <a:pt x="1218" y="901"/>
                  </a:cubicBezTo>
                  <a:cubicBezTo>
                    <a:pt x="1217" y="899"/>
                    <a:pt x="1217" y="899"/>
                    <a:pt x="1217" y="899"/>
                  </a:cubicBezTo>
                  <a:cubicBezTo>
                    <a:pt x="1215" y="897"/>
                    <a:pt x="1215" y="897"/>
                    <a:pt x="1215" y="897"/>
                  </a:cubicBezTo>
                  <a:cubicBezTo>
                    <a:pt x="1217" y="902"/>
                    <a:pt x="1217" y="902"/>
                    <a:pt x="1217" y="902"/>
                  </a:cubicBezTo>
                  <a:cubicBezTo>
                    <a:pt x="1224" y="911"/>
                    <a:pt x="1224" y="911"/>
                    <a:pt x="1224" y="911"/>
                  </a:cubicBezTo>
                  <a:cubicBezTo>
                    <a:pt x="1228" y="920"/>
                    <a:pt x="1228" y="920"/>
                    <a:pt x="1228" y="920"/>
                  </a:cubicBezTo>
                  <a:cubicBezTo>
                    <a:pt x="1254" y="956"/>
                    <a:pt x="1254" y="956"/>
                    <a:pt x="1254" y="956"/>
                  </a:cubicBezTo>
                  <a:cubicBezTo>
                    <a:pt x="1256" y="960"/>
                    <a:pt x="1256" y="960"/>
                    <a:pt x="1256" y="960"/>
                  </a:cubicBezTo>
                  <a:cubicBezTo>
                    <a:pt x="1257" y="961"/>
                    <a:pt x="1257" y="961"/>
                    <a:pt x="1257" y="961"/>
                  </a:cubicBezTo>
                  <a:cubicBezTo>
                    <a:pt x="1258" y="962"/>
                    <a:pt x="1258" y="962"/>
                    <a:pt x="1258" y="962"/>
                  </a:cubicBezTo>
                  <a:cubicBezTo>
                    <a:pt x="1261" y="963"/>
                    <a:pt x="1261" y="963"/>
                    <a:pt x="1261" y="963"/>
                  </a:cubicBezTo>
                  <a:cubicBezTo>
                    <a:pt x="1259" y="959"/>
                    <a:pt x="1259" y="959"/>
                    <a:pt x="1259" y="959"/>
                  </a:cubicBezTo>
                  <a:cubicBezTo>
                    <a:pt x="1256" y="954"/>
                    <a:pt x="1256" y="954"/>
                    <a:pt x="1256" y="954"/>
                  </a:cubicBezTo>
                  <a:cubicBezTo>
                    <a:pt x="1254" y="950"/>
                    <a:pt x="1254" y="950"/>
                    <a:pt x="1254" y="950"/>
                  </a:cubicBezTo>
                  <a:cubicBezTo>
                    <a:pt x="1261" y="956"/>
                    <a:pt x="1261" y="956"/>
                    <a:pt x="1261" y="956"/>
                  </a:cubicBezTo>
                  <a:cubicBezTo>
                    <a:pt x="1271" y="976"/>
                    <a:pt x="1271" y="976"/>
                    <a:pt x="1271" y="976"/>
                  </a:cubicBezTo>
                  <a:cubicBezTo>
                    <a:pt x="1278" y="979"/>
                    <a:pt x="1278" y="979"/>
                    <a:pt x="1278" y="979"/>
                  </a:cubicBezTo>
                  <a:cubicBezTo>
                    <a:pt x="1280" y="979"/>
                    <a:pt x="1280" y="979"/>
                    <a:pt x="1280" y="979"/>
                  </a:cubicBezTo>
                  <a:cubicBezTo>
                    <a:pt x="1282" y="979"/>
                    <a:pt x="1282" y="979"/>
                    <a:pt x="1282" y="979"/>
                  </a:cubicBezTo>
                  <a:cubicBezTo>
                    <a:pt x="1285" y="979"/>
                    <a:pt x="1285" y="979"/>
                    <a:pt x="1285" y="979"/>
                  </a:cubicBezTo>
                  <a:cubicBezTo>
                    <a:pt x="1287" y="980"/>
                    <a:pt x="1287" y="980"/>
                    <a:pt x="1287" y="980"/>
                  </a:cubicBezTo>
                  <a:cubicBezTo>
                    <a:pt x="1289" y="982"/>
                    <a:pt x="1289" y="982"/>
                    <a:pt x="1289" y="982"/>
                  </a:cubicBezTo>
                  <a:cubicBezTo>
                    <a:pt x="1291" y="982"/>
                    <a:pt x="1291" y="982"/>
                    <a:pt x="1291" y="982"/>
                  </a:cubicBezTo>
                  <a:cubicBezTo>
                    <a:pt x="1292" y="982"/>
                    <a:pt x="1292" y="982"/>
                    <a:pt x="1292" y="982"/>
                  </a:cubicBezTo>
                  <a:cubicBezTo>
                    <a:pt x="1293" y="981"/>
                    <a:pt x="1293" y="981"/>
                    <a:pt x="1293" y="981"/>
                  </a:cubicBezTo>
                  <a:cubicBezTo>
                    <a:pt x="1293" y="980"/>
                    <a:pt x="1293" y="980"/>
                    <a:pt x="1293" y="980"/>
                  </a:cubicBezTo>
                  <a:cubicBezTo>
                    <a:pt x="1294" y="980"/>
                    <a:pt x="1294" y="980"/>
                    <a:pt x="1294" y="980"/>
                  </a:cubicBezTo>
                  <a:cubicBezTo>
                    <a:pt x="1295" y="980"/>
                    <a:pt x="1295" y="980"/>
                    <a:pt x="1295" y="980"/>
                  </a:cubicBezTo>
                  <a:cubicBezTo>
                    <a:pt x="1297" y="982"/>
                    <a:pt x="1297" y="982"/>
                    <a:pt x="1297" y="982"/>
                  </a:cubicBezTo>
                  <a:cubicBezTo>
                    <a:pt x="1298" y="983"/>
                    <a:pt x="1298" y="983"/>
                    <a:pt x="1298" y="983"/>
                  </a:cubicBezTo>
                  <a:cubicBezTo>
                    <a:pt x="1299" y="982"/>
                    <a:pt x="1299" y="982"/>
                    <a:pt x="1299" y="982"/>
                  </a:cubicBezTo>
                  <a:cubicBezTo>
                    <a:pt x="1300" y="980"/>
                    <a:pt x="1300" y="980"/>
                    <a:pt x="1300" y="980"/>
                  </a:cubicBezTo>
                  <a:cubicBezTo>
                    <a:pt x="1301" y="978"/>
                    <a:pt x="1301" y="978"/>
                    <a:pt x="1301" y="978"/>
                  </a:cubicBezTo>
                  <a:cubicBezTo>
                    <a:pt x="1301" y="977"/>
                    <a:pt x="1301" y="977"/>
                    <a:pt x="1301" y="977"/>
                  </a:cubicBezTo>
                  <a:cubicBezTo>
                    <a:pt x="1304" y="979"/>
                    <a:pt x="1304" y="979"/>
                    <a:pt x="1304" y="979"/>
                  </a:cubicBezTo>
                  <a:cubicBezTo>
                    <a:pt x="1306" y="986"/>
                    <a:pt x="1306" y="986"/>
                    <a:pt x="1306" y="986"/>
                  </a:cubicBezTo>
                  <a:cubicBezTo>
                    <a:pt x="1307" y="984"/>
                    <a:pt x="1307" y="984"/>
                    <a:pt x="1307" y="984"/>
                  </a:cubicBezTo>
                  <a:cubicBezTo>
                    <a:pt x="1308" y="981"/>
                    <a:pt x="1308" y="981"/>
                    <a:pt x="1308" y="981"/>
                  </a:cubicBezTo>
                  <a:cubicBezTo>
                    <a:pt x="1308" y="977"/>
                    <a:pt x="1308" y="977"/>
                    <a:pt x="1308" y="977"/>
                  </a:cubicBezTo>
                  <a:cubicBezTo>
                    <a:pt x="1304" y="967"/>
                    <a:pt x="1304" y="967"/>
                    <a:pt x="1304" y="967"/>
                  </a:cubicBezTo>
                  <a:cubicBezTo>
                    <a:pt x="1299" y="959"/>
                    <a:pt x="1299" y="959"/>
                    <a:pt x="1299" y="959"/>
                  </a:cubicBezTo>
                  <a:cubicBezTo>
                    <a:pt x="1297" y="957"/>
                    <a:pt x="1297" y="957"/>
                    <a:pt x="1297" y="957"/>
                  </a:cubicBezTo>
                  <a:cubicBezTo>
                    <a:pt x="1296" y="956"/>
                    <a:pt x="1296" y="956"/>
                    <a:pt x="1296" y="956"/>
                  </a:cubicBezTo>
                  <a:cubicBezTo>
                    <a:pt x="1292" y="949"/>
                    <a:pt x="1292" y="949"/>
                    <a:pt x="1292" y="949"/>
                  </a:cubicBezTo>
                  <a:cubicBezTo>
                    <a:pt x="1289" y="946"/>
                    <a:pt x="1289" y="946"/>
                    <a:pt x="1289" y="946"/>
                  </a:cubicBezTo>
                  <a:cubicBezTo>
                    <a:pt x="1288" y="948"/>
                    <a:pt x="1288" y="948"/>
                    <a:pt x="1288" y="948"/>
                  </a:cubicBezTo>
                  <a:cubicBezTo>
                    <a:pt x="1285" y="947"/>
                    <a:pt x="1285" y="947"/>
                    <a:pt x="1285" y="947"/>
                  </a:cubicBezTo>
                  <a:cubicBezTo>
                    <a:pt x="1277" y="940"/>
                    <a:pt x="1277" y="940"/>
                    <a:pt x="1277" y="940"/>
                  </a:cubicBezTo>
                  <a:cubicBezTo>
                    <a:pt x="1274" y="936"/>
                    <a:pt x="1274" y="936"/>
                    <a:pt x="1274" y="936"/>
                  </a:cubicBezTo>
                  <a:cubicBezTo>
                    <a:pt x="1273" y="934"/>
                    <a:pt x="1273" y="934"/>
                    <a:pt x="1273" y="934"/>
                  </a:cubicBezTo>
                  <a:cubicBezTo>
                    <a:pt x="1278" y="935"/>
                    <a:pt x="1278" y="935"/>
                    <a:pt x="1278" y="935"/>
                  </a:cubicBezTo>
                  <a:cubicBezTo>
                    <a:pt x="1281" y="938"/>
                    <a:pt x="1281" y="938"/>
                    <a:pt x="1281" y="938"/>
                  </a:cubicBezTo>
                  <a:cubicBezTo>
                    <a:pt x="1286" y="944"/>
                    <a:pt x="1286" y="944"/>
                    <a:pt x="1286" y="944"/>
                  </a:cubicBezTo>
                  <a:cubicBezTo>
                    <a:pt x="1290" y="945"/>
                    <a:pt x="1290" y="945"/>
                    <a:pt x="1290" y="945"/>
                  </a:cubicBezTo>
                  <a:cubicBezTo>
                    <a:pt x="1293" y="942"/>
                    <a:pt x="1293" y="942"/>
                    <a:pt x="1293" y="942"/>
                  </a:cubicBezTo>
                  <a:cubicBezTo>
                    <a:pt x="1295" y="941"/>
                    <a:pt x="1295" y="941"/>
                    <a:pt x="1295" y="941"/>
                  </a:cubicBezTo>
                  <a:cubicBezTo>
                    <a:pt x="1295" y="945"/>
                    <a:pt x="1295" y="945"/>
                    <a:pt x="1295" y="945"/>
                  </a:cubicBezTo>
                  <a:cubicBezTo>
                    <a:pt x="1300" y="949"/>
                    <a:pt x="1300" y="949"/>
                    <a:pt x="1300" y="949"/>
                  </a:cubicBezTo>
                  <a:cubicBezTo>
                    <a:pt x="1302" y="951"/>
                    <a:pt x="1302" y="951"/>
                    <a:pt x="1302" y="951"/>
                  </a:cubicBezTo>
                  <a:cubicBezTo>
                    <a:pt x="1303" y="950"/>
                    <a:pt x="1303" y="950"/>
                    <a:pt x="1303" y="950"/>
                  </a:cubicBezTo>
                  <a:cubicBezTo>
                    <a:pt x="1304" y="948"/>
                    <a:pt x="1304" y="948"/>
                    <a:pt x="1304" y="948"/>
                  </a:cubicBezTo>
                  <a:cubicBezTo>
                    <a:pt x="1307" y="947"/>
                    <a:pt x="1307" y="947"/>
                    <a:pt x="1307" y="947"/>
                  </a:cubicBezTo>
                  <a:cubicBezTo>
                    <a:pt x="1309" y="946"/>
                    <a:pt x="1309" y="946"/>
                    <a:pt x="1309" y="946"/>
                  </a:cubicBezTo>
                  <a:cubicBezTo>
                    <a:pt x="1310" y="941"/>
                    <a:pt x="1310" y="941"/>
                    <a:pt x="1310" y="941"/>
                  </a:cubicBezTo>
                  <a:cubicBezTo>
                    <a:pt x="1315" y="942"/>
                    <a:pt x="1315" y="942"/>
                    <a:pt x="1315" y="942"/>
                  </a:cubicBezTo>
                  <a:cubicBezTo>
                    <a:pt x="1319" y="941"/>
                    <a:pt x="1319" y="941"/>
                    <a:pt x="1319" y="941"/>
                  </a:cubicBezTo>
                  <a:cubicBezTo>
                    <a:pt x="1322" y="938"/>
                    <a:pt x="1322" y="938"/>
                    <a:pt x="1322" y="938"/>
                  </a:cubicBezTo>
                  <a:cubicBezTo>
                    <a:pt x="1331" y="935"/>
                    <a:pt x="1331" y="935"/>
                    <a:pt x="1331" y="935"/>
                  </a:cubicBezTo>
                  <a:cubicBezTo>
                    <a:pt x="1334" y="930"/>
                    <a:pt x="1334" y="930"/>
                    <a:pt x="1334" y="930"/>
                  </a:cubicBezTo>
                  <a:cubicBezTo>
                    <a:pt x="1338" y="928"/>
                    <a:pt x="1338" y="928"/>
                    <a:pt x="1338" y="928"/>
                  </a:cubicBezTo>
                  <a:cubicBezTo>
                    <a:pt x="1336" y="936"/>
                    <a:pt x="1336" y="936"/>
                    <a:pt x="1336" y="936"/>
                  </a:cubicBezTo>
                  <a:cubicBezTo>
                    <a:pt x="1336" y="938"/>
                    <a:pt x="1336" y="938"/>
                    <a:pt x="1336" y="938"/>
                  </a:cubicBezTo>
                  <a:cubicBezTo>
                    <a:pt x="1334" y="939"/>
                    <a:pt x="1334" y="939"/>
                    <a:pt x="1334" y="939"/>
                  </a:cubicBezTo>
                  <a:cubicBezTo>
                    <a:pt x="1329" y="941"/>
                    <a:pt x="1329" y="941"/>
                    <a:pt x="1329" y="941"/>
                  </a:cubicBezTo>
                  <a:cubicBezTo>
                    <a:pt x="1319" y="949"/>
                    <a:pt x="1319" y="949"/>
                    <a:pt x="1319" y="949"/>
                  </a:cubicBezTo>
                  <a:cubicBezTo>
                    <a:pt x="1316" y="953"/>
                    <a:pt x="1316" y="953"/>
                    <a:pt x="1316" y="953"/>
                  </a:cubicBezTo>
                  <a:cubicBezTo>
                    <a:pt x="1316" y="957"/>
                    <a:pt x="1316" y="957"/>
                    <a:pt x="1316" y="957"/>
                  </a:cubicBezTo>
                  <a:cubicBezTo>
                    <a:pt x="1321" y="960"/>
                    <a:pt x="1321" y="960"/>
                    <a:pt x="1321" y="960"/>
                  </a:cubicBezTo>
                  <a:cubicBezTo>
                    <a:pt x="1324" y="961"/>
                    <a:pt x="1324" y="961"/>
                    <a:pt x="1324" y="961"/>
                  </a:cubicBezTo>
                  <a:cubicBezTo>
                    <a:pt x="1326" y="963"/>
                    <a:pt x="1326" y="963"/>
                    <a:pt x="1326" y="963"/>
                  </a:cubicBezTo>
                  <a:cubicBezTo>
                    <a:pt x="1328" y="968"/>
                    <a:pt x="1328" y="968"/>
                    <a:pt x="1328" y="968"/>
                  </a:cubicBezTo>
                  <a:cubicBezTo>
                    <a:pt x="1328" y="974"/>
                    <a:pt x="1328" y="974"/>
                    <a:pt x="1328" y="974"/>
                  </a:cubicBezTo>
                  <a:cubicBezTo>
                    <a:pt x="1327" y="1003"/>
                    <a:pt x="1327" y="1003"/>
                    <a:pt x="1327" y="1003"/>
                  </a:cubicBezTo>
                  <a:cubicBezTo>
                    <a:pt x="1328" y="1008"/>
                    <a:pt x="1328" y="1008"/>
                    <a:pt x="1328" y="1008"/>
                  </a:cubicBezTo>
                  <a:cubicBezTo>
                    <a:pt x="1330" y="1012"/>
                    <a:pt x="1330" y="1012"/>
                    <a:pt x="1330" y="1012"/>
                  </a:cubicBezTo>
                  <a:cubicBezTo>
                    <a:pt x="1335" y="1020"/>
                    <a:pt x="1335" y="1020"/>
                    <a:pt x="1335" y="1020"/>
                  </a:cubicBezTo>
                  <a:cubicBezTo>
                    <a:pt x="1337" y="1024"/>
                    <a:pt x="1337" y="1024"/>
                    <a:pt x="1337" y="1024"/>
                  </a:cubicBezTo>
                  <a:cubicBezTo>
                    <a:pt x="1337" y="1030"/>
                    <a:pt x="1337" y="1030"/>
                    <a:pt x="1337" y="1030"/>
                  </a:cubicBezTo>
                  <a:cubicBezTo>
                    <a:pt x="1337" y="1034"/>
                    <a:pt x="1337" y="1034"/>
                    <a:pt x="1337" y="1034"/>
                  </a:cubicBezTo>
                  <a:cubicBezTo>
                    <a:pt x="1337" y="1037"/>
                    <a:pt x="1337" y="1037"/>
                    <a:pt x="1337" y="1037"/>
                  </a:cubicBezTo>
                  <a:cubicBezTo>
                    <a:pt x="1339" y="1041"/>
                    <a:pt x="1339" y="1041"/>
                    <a:pt x="1339" y="1041"/>
                  </a:cubicBezTo>
                  <a:cubicBezTo>
                    <a:pt x="1343" y="1044"/>
                    <a:pt x="1343" y="1044"/>
                    <a:pt x="1343" y="1044"/>
                  </a:cubicBezTo>
                  <a:cubicBezTo>
                    <a:pt x="1346" y="1043"/>
                    <a:pt x="1346" y="1043"/>
                    <a:pt x="1346" y="1043"/>
                  </a:cubicBezTo>
                  <a:cubicBezTo>
                    <a:pt x="1349" y="1041"/>
                    <a:pt x="1349" y="1041"/>
                    <a:pt x="1349" y="1041"/>
                  </a:cubicBezTo>
                  <a:cubicBezTo>
                    <a:pt x="1353" y="1038"/>
                    <a:pt x="1353" y="1038"/>
                    <a:pt x="1353" y="1038"/>
                  </a:cubicBezTo>
                  <a:cubicBezTo>
                    <a:pt x="1354" y="1042"/>
                    <a:pt x="1354" y="1042"/>
                    <a:pt x="1354" y="1042"/>
                  </a:cubicBezTo>
                  <a:cubicBezTo>
                    <a:pt x="1355" y="1040"/>
                    <a:pt x="1355" y="1040"/>
                    <a:pt x="1355" y="1040"/>
                  </a:cubicBezTo>
                  <a:cubicBezTo>
                    <a:pt x="1360" y="1038"/>
                    <a:pt x="1360" y="1038"/>
                    <a:pt x="1360" y="1038"/>
                  </a:cubicBezTo>
                  <a:cubicBezTo>
                    <a:pt x="1362" y="1037"/>
                    <a:pt x="1362" y="1037"/>
                    <a:pt x="1362" y="1037"/>
                  </a:cubicBezTo>
                  <a:cubicBezTo>
                    <a:pt x="1363" y="1035"/>
                    <a:pt x="1363" y="1035"/>
                    <a:pt x="1363" y="1035"/>
                  </a:cubicBezTo>
                  <a:cubicBezTo>
                    <a:pt x="1366" y="1016"/>
                    <a:pt x="1366" y="1016"/>
                    <a:pt x="1366" y="1016"/>
                  </a:cubicBezTo>
                  <a:cubicBezTo>
                    <a:pt x="1368" y="1011"/>
                    <a:pt x="1368" y="1011"/>
                    <a:pt x="1368" y="1011"/>
                  </a:cubicBezTo>
                  <a:cubicBezTo>
                    <a:pt x="1374" y="1002"/>
                    <a:pt x="1374" y="1002"/>
                    <a:pt x="1374" y="1002"/>
                  </a:cubicBezTo>
                  <a:cubicBezTo>
                    <a:pt x="1377" y="998"/>
                    <a:pt x="1377" y="998"/>
                    <a:pt x="1377" y="998"/>
                  </a:cubicBezTo>
                  <a:cubicBezTo>
                    <a:pt x="1381" y="996"/>
                    <a:pt x="1381" y="996"/>
                    <a:pt x="1381" y="996"/>
                  </a:cubicBezTo>
                  <a:cubicBezTo>
                    <a:pt x="1385" y="995"/>
                    <a:pt x="1385" y="995"/>
                    <a:pt x="1385" y="995"/>
                  </a:cubicBezTo>
                  <a:cubicBezTo>
                    <a:pt x="1389" y="991"/>
                    <a:pt x="1389" y="991"/>
                    <a:pt x="1389" y="991"/>
                  </a:cubicBezTo>
                  <a:cubicBezTo>
                    <a:pt x="1392" y="989"/>
                    <a:pt x="1392" y="989"/>
                    <a:pt x="1392" y="989"/>
                  </a:cubicBezTo>
                  <a:cubicBezTo>
                    <a:pt x="1392" y="992"/>
                    <a:pt x="1392" y="992"/>
                    <a:pt x="1392" y="992"/>
                  </a:cubicBezTo>
                  <a:cubicBezTo>
                    <a:pt x="1391" y="995"/>
                    <a:pt x="1391" y="995"/>
                    <a:pt x="1391" y="995"/>
                  </a:cubicBezTo>
                  <a:cubicBezTo>
                    <a:pt x="1390" y="997"/>
                    <a:pt x="1390" y="997"/>
                    <a:pt x="1390" y="997"/>
                  </a:cubicBezTo>
                  <a:cubicBezTo>
                    <a:pt x="1388" y="999"/>
                    <a:pt x="1388" y="999"/>
                    <a:pt x="1388" y="999"/>
                  </a:cubicBezTo>
                  <a:cubicBezTo>
                    <a:pt x="1385" y="998"/>
                    <a:pt x="1385" y="998"/>
                    <a:pt x="1385" y="998"/>
                  </a:cubicBezTo>
                  <a:cubicBezTo>
                    <a:pt x="1383" y="999"/>
                    <a:pt x="1383" y="999"/>
                    <a:pt x="1383" y="999"/>
                  </a:cubicBezTo>
                  <a:cubicBezTo>
                    <a:pt x="1381" y="1002"/>
                    <a:pt x="1381" y="1002"/>
                    <a:pt x="1381" y="1002"/>
                  </a:cubicBezTo>
                  <a:cubicBezTo>
                    <a:pt x="1381" y="1004"/>
                    <a:pt x="1381" y="1004"/>
                    <a:pt x="1381" y="1004"/>
                  </a:cubicBezTo>
                  <a:cubicBezTo>
                    <a:pt x="1373" y="1015"/>
                    <a:pt x="1373" y="1015"/>
                    <a:pt x="1373" y="1015"/>
                  </a:cubicBezTo>
                  <a:cubicBezTo>
                    <a:pt x="1371" y="1019"/>
                    <a:pt x="1371" y="1019"/>
                    <a:pt x="1371" y="1019"/>
                  </a:cubicBezTo>
                  <a:cubicBezTo>
                    <a:pt x="1373" y="1024"/>
                    <a:pt x="1373" y="1024"/>
                    <a:pt x="1373" y="1024"/>
                  </a:cubicBezTo>
                  <a:cubicBezTo>
                    <a:pt x="1370" y="1032"/>
                    <a:pt x="1370" y="1032"/>
                    <a:pt x="1370" y="1032"/>
                  </a:cubicBezTo>
                  <a:cubicBezTo>
                    <a:pt x="1365" y="1038"/>
                    <a:pt x="1365" y="1038"/>
                    <a:pt x="1365" y="1038"/>
                  </a:cubicBezTo>
                  <a:cubicBezTo>
                    <a:pt x="1360" y="1043"/>
                    <a:pt x="1360" y="1043"/>
                    <a:pt x="1360" y="1043"/>
                  </a:cubicBezTo>
                  <a:cubicBezTo>
                    <a:pt x="1359" y="1045"/>
                    <a:pt x="1359" y="1045"/>
                    <a:pt x="1359" y="1045"/>
                  </a:cubicBezTo>
                  <a:cubicBezTo>
                    <a:pt x="1358" y="1046"/>
                    <a:pt x="1358" y="1046"/>
                    <a:pt x="1358" y="1046"/>
                  </a:cubicBezTo>
                  <a:cubicBezTo>
                    <a:pt x="1357" y="1046"/>
                    <a:pt x="1357" y="1046"/>
                    <a:pt x="1357" y="1046"/>
                  </a:cubicBezTo>
                  <a:cubicBezTo>
                    <a:pt x="1355" y="1046"/>
                    <a:pt x="1355" y="1046"/>
                    <a:pt x="1355" y="1046"/>
                  </a:cubicBezTo>
                  <a:cubicBezTo>
                    <a:pt x="1353" y="1044"/>
                    <a:pt x="1353" y="1044"/>
                    <a:pt x="1353" y="1044"/>
                  </a:cubicBezTo>
                  <a:cubicBezTo>
                    <a:pt x="1352" y="1044"/>
                    <a:pt x="1352" y="1044"/>
                    <a:pt x="1352" y="1044"/>
                  </a:cubicBezTo>
                  <a:cubicBezTo>
                    <a:pt x="1351" y="1046"/>
                    <a:pt x="1351" y="1046"/>
                    <a:pt x="1351" y="1046"/>
                  </a:cubicBezTo>
                  <a:cubicBezTo>
                    <a:pt x="1351" y="1050"/>
                    <a:pt x="1351" y="1050"/>
                    <a:pt x="1351" y="1050"/>
                  </a:cubicBezTo>
                  <a:cubicBezTo>
                    <a:pt x="1352" y="1053"/>
                    <a:pt x="1352" y="1053"/>
                    <a:pt x="1352" y="1053"/>
                  </a:cubicBezTo>
                  <a:cubicBezTo>
                    <a:pt x="1353" y="1056"/>
                    <a:pt x="1353" y="1056"/>
                    <a:pt x="1353" y="1056"/>
                  </a:cubicBezTo>
                  <a:cubicBezTo>
                    <a:pt x="1354" y="1054"/>
                    <a:pt x="1354" y="1054"/>
                    <a:pt x="1354" y="1054"/>
                  </a:cubicBezTo>
                  <a:cubicBezTo>
                    <a:pt x="1355" y="1055"/>
                    <a:pt x="1355" y="1055"/>
                    <a:pt x="1355" y="1055"/>
                  </a:cubicBezTo>
                  <a:cubicBezTo>
                    <a:pt x="1356" y="1055"/>
                    <a:pt x="1356" y="1055"/>
                    <a:pt x="1356" y="1055"/>
                  </a:cubicBezTo>
                  <a:cubicBezTo>
                    <a:pt x="1359" y="1053"/>
                    <a:pt x="1359" y="1053"/>
                    <a:pt x="1359" y="1053"/>
                  </a:cubicBezTo>
                  <a:cubicBezTo>
                    <a:pt x="1372" y="1057"/>
                    <a:pt x="1372" y="1057"/>
                    <a:pt x="1372" y="1057"/>
                  </a:cubicBezTo>
                  <a:cubicBezTo>
                    <a:pt x="1376" y="1057"/>
                    <a:pt x="1376" y="1057"/>
                    <a:pt x="1376" y="1057"/>
                  </a:cubicBezTo>
                  <a:cubicBezTo>
                    <a:pt x="1377" y="1057"/>
                    <a:pt x="1377" y="1057"/>
                    <a:pt x="1377" y="1057"/>
                  </a:cubicBezTo>
                  <a:cubicBezTo>
                    <a:pt x="1378" y="1058"/>
                    <a:pt x="1378" y="1058"/>
                    <a:pt x="1378" y="1058"/>
                  </a:cubicBezTo>
                  <a:cubicBezTo>
                    <a:pt x="1380" y="1059"/>
                    <a:pt x="1380" y="1059"/>
                    <a:pt x="1380" y="1059"/>
                  </a:cubicBezTo>
                  <a:cubicBezTo>
                    <a:pt x="1381" y="1058"/>
                    <a:pt x="1381" y="1058"/>
                    <a:pt x="1381" y="1058"/>
                  </a:cubicBezTo>
                  <a:cubicBezTo>
                    <a:pt x="1381" y="1055"/>
                    <a:pt x="1381" y="1055"/>
                    <a:pt x="1381" y="1055"/>
                  </a:cubicBezTo>
                  <a:cubicBezTo>
                    <a:pt x="1379" y="1050"/>
                    <a:pt x="1379" y="1050"/>
                    <a:pt x="1379" y="1050"/>
                  </a:cubicBezTo>
                  <a:cubicBezTo>
                    <a:pt x="1379" y="1046"/>
                    <a:pt x="1379" y="1046"/>
                    <a:pt x="1379" y="1046"/>
                  </a:cubicBezTo>
                  <a:cubicBezTo>
                    <a:pt x="1381" y="1050"/>
                    <a:pt x="1381" y="1050"/>
                    <a:pt x="1381" y="1050"/>
                  </a:cubicBezTo>
                  <a:cubicBezTo>
                    <a:pt x="1387" y="1056"/>
                    <a:pt x="1387" y="1056"/>
                    <a:pt x="1387" y="1056"/>
                  </a:cubicBezTo>
                  <a:cubicBezTo>
                    <a:pt x="1389" y="1060"/>
                    <a:pt x="1389" y="1060"/>
                    <a:pt x="1389" y="1060"/>
                  </a:cubicBezTo>
                  <a:cubicBezTo>
                    <a:pt x="1391" y="1064"/>
                    <a:pt x="1391" y="1064"/>
                    <a:pt x="1391" y="1064"/>
                  </a:cubicBezTo>
                  <a:cubicBezTo>
                    <a:pt x="1394" y="1079"/>
                    <a:pt x="1394" y="1079"/>
                    <a:pt x="1394" y="1079"/>
                  </a:cubicBezTo>
                  <a:cubicBezTo>
                    <a:pt x="1392" y="1080"/>
                    <a:pt x="1392" y="1080"/>
                    <a:pt x="1392" y="1080"/>
                  </a:cubicBezTo>
                  <a:cubicBezTo>
                    <a:pt x="1392" y="1078"/>
                    <a:pt x="1392" y="1078"/>
                    <a:pt x="1392" y="1078"/>
                  </a:cubicBezTo>
                  <a:cubicBezTo>
                    <a:pt x="1390" y="1078"/>
                    <a:pt x="1390" y="1078"/>
                    <a:pt x="1390" y="1078"/>
                  </a:cubicBezTo>
                  <a:cubicBezTo>
                    <a:pt x="1392" y="1082"/>
                    <a:pt x="1392" y="1082"/>
                    <a:pt x="1392" y="1082"/>
                  </a:cubicBezTo>
                  <a:cubicBezTo>
                    <a:pt x="1400" y="1093"/>
                    <a:pt x="1400" y="1093"/>
                    <a:pt x="1400" y="1093"/>
                  </a:cubicBezTo>
                  <a:cubicBezTo>
                    <a:pt x="1401" y="1094"/>
                    <a:pt x="1401" y="1094"/>
                    <a:pt x="1401" y="1094"/>
                  </a:cubicBezTo>
                  <a:cubicBezTo>
                    <a:pt x="1401" y="1095"/>
                    <a:pt x="1401" y="1095"/>
                    <a:pt x="1401" y="1095"/>
                  </a:cubicBezTo>
                  <a:cubicBezTo>
                    <a:pt x="1401" y="1104"/>
                    <a:pt x="1401" y="1104"/>
                    <a:pt x="1401" y="1104"/>
                  </a:cubicBezTo>
                  <a:cubicBezTo>
                    <a:pt x="1406" y="1123"/>
                    <a:pt x="1406" y="1123"/>
                    <a:pt x="1406" y="1123"/>
                  </a:cubicBezTo>
                  <a:cubicBezTo>
                    <a:pt x="1413" y="1139"/>
                    <a:pt x="1413" y="1139"/>
                    <a:pt x="1413" y="1139"/>
                  </a:cubicBezTo>
                  <a:cubicBezTo>
                    <a:pt x="1414" y="1139"/>
                    <a:pt x="1414" y="1139"/>
                    <a:pt x="1414" y="1139"/>
                  </a:cubicBezTo>
                  <a:cubicBezTo>
                    <a:pt x="1414" y="1137"/>
                    <a:pt x="1414" y="1137"/>
                    <a:pt x="1414" y="1137"/>
                  </a:cubicBezTo>
                  <a:cubicBezTo>
                    <a:pt x="1413" y="1134"/>
                    <a:pt x="1413" y="1134"/>
                    <a:pt x="1413" y="1134"/>
                  </a:cubicBezTo>
                  <a:cubicBezTo>
                    <a:pt x="1413" y="1131"/>
                    <a:pt x="1413" y="1131"/>
                    <a:pt x="1413" y="1131"/>
                  </a:cubicBezTo>
                  <a:cubicBezTo>
                    <a:pt x="1414" y="1129"/>
                    <a:pt x="1414" y="1129"/>
                    <a:pt x="1414" y="1129"/>
                  </a:cubicBezTo>
                  <a:cubicBezTo>
                    <a:pt x="1421" y="1146"/>
                    <a:pt x="1421" y="1146"/>
                    <a:pt x="1421" y="1146"/>
                  </a:cubicBezTo>
                  <a:cubicBezTo>
                    <a:pt x="1425" y="1151"/>
                    <a:pt x="1425" y="1151"/>
                    <a:pt x="1425" y="1151"/>
                  </a:cubicBezTo>
                  <a:cubicBezTo>
                    <a:pt x="1432" y="1155"/>
                    <a:pt x="1432" y="1155"/>
                    <a:pt x="1432" y="1155"/>
                  </a:cubicBezTo>
                  <a:cubicBezTo>
                    <a:pt x="1431" y="1158"/>
                    <a:pt x="1431" y="1158"/>
                    <a:pt x="1431" y="1158"/>
                  </a:cubicBezTo>
                  <a:cubicBezTo>
                    <a:pt x="1432" y="1161"/>
                    <a:pt x="1432" y="1161"/>
                    <a:pt x="1432" y="1161"/>
                  </a:cubicBezTo>
                  <a:cubicBezTo>
                    <a:pt x="1434" y="1163"/>
                    <a:pt x="1434" y="1163"/>
                    <a:pt x="1434" y="1163"/>
                  </a:cubicBezTo>
                  <a:cubicBezTo>
                    <a:pt x="1437" y="1165"/>
                    <a:pt x="1437" y="1165"/>
                    <a:pt x="1437" y="1165"/>
                  </a:cubicBezTo>
                  <a:cubicBezTo>
                    <a:pt x="1439" y="1165"/>
                    <a:pt x="1439" y="1165"/>
                    <a:pt x="1439" y="1165"/>
                  </a:cubicBezTo>
                  <a:cubicBezTo>
                    <a:pt x="1444" y="1163"/>
                    <a:pt x="1444" y="1163"/>
                    <a:pt x="1444" y="1163"/>
                  </a:cubicBezTo>
                  <a:cubicBezTo>
                    <a:pt x="1447" y="1163"/>
                    <a:pt x="1447" y="1163"/>
                    <a:pt x="1447" y="1163"/>
                  </a:cubicBezTo>
                  <a:cubicBezTo>
                    <a:pt x="1447" y="1166"/>
                    <a:pt x="1447" y="1166"/>
                    <a:pt x="1447" y="1166"/>
                  </a:cubicBezTo>
                  <a:cubicBezTo>
                    <a:pt x="1446" y="1169"/>
                    <a:pt x="1446" y="1169"/>
                    <a:pt x="1446" y="1169"/>
                  </a:cubicBezTo>
                  <a:cubicBezTo>
                    <a:pt x="1444" y="1172"/>
                    <a:pt x="1444" y="1172"/>
                    <a:pt x="1444" y="1172"/>
                  </a:cubicBezTo>
                  <a:cubicBezTo>
                    <a:pt x="1442" y="1174"/>
                    <a:pt x="1442" y="1174"/>
                    <a:pt x="1442" y="1174"/>
                  </a:cubicBezTo>
                  <a:cubicBezTo>
                    <a:pt x="1440" y="1173"/>
                    <a:pt x="1440" y="1173"/>
                    <a:pt x="1440" y="1173"/>
                  </a:cubicBezTo>
                  <a:cubicBezTo>
                    <a:pt x="1437" y="1171"/>
                    <a:pt x="1437" y="1171"/>
                    <a:pt x="1437" y="1171"/>
                  </a:cubicBezTo>
                  <a:cubicBezTo>
                    <a:pt x="1434" y="1170"/>
                    <a:pt x="1434" y="1170"/>
                    <a:pt x="1434" y="1170"/>
                  </a:cubicBezTo>
                  <a:cubicBezTo>
                    <a:pt x="1431" y="1172"/>
                    <a:pt x="1431" y="1172"/>
                    <a:pt x="1431" y="1172"/>
                  </a:cubicBezTo>
                  <a:cubicBezTo>
                    <a:pt x="1434" y="1178"/>
                    <a:pt x="1434" y="1178"/>
                    <a:pt x="1434" y="1178"/>
                  </a:cubicBezTo>
                  <a:cubicBezTo>
                    <a:pt x="1435" y="1180"/>
                    <a:pt x="1435" y="1180"/>
                    <a:pt x="1435" y="1180"/>
                  </a:cubicBezTo>
                  <a:cubicBezTo>
                    <a:pt x="1438" y="1182"/>
                    <a:pt x="1438" y="1182"/>
                    <a:pt x="1438" y="1182"/>
                  </a:cubicBezTo>
                  <a:cubicBezTo>
                    <a:pt x="1439" y="1183"/>
                    <a:pt x="1439" y="1183"/>
                    <a:pt x="1439" y="1183"/>
                  </a:cubicBezTo>
                  <a:cubicBezTo>
                    <a:pt x="1440" y="1183"/>
                    <a:pt x="1440" y="1183"/>
                    <a:pt x="1440" y="1183"/>
                  </a:cubicBezTo>
                  <a:cubicBezTo>
                    <a:pt x="1441" y="1182"/>
                    <a:pt x="1441" y="1182"/>
                    <a:pt x="1441" y="1182"/>
                  </a:cubicBezTo>
                  <a:cubicBezTo>
                    <a:pt x="1441" y="1181"/>
                    <a:pt x="1441" y="1181"/>
                    <a:pt x="1441" y="1181"/>
                  </a:cubicBezTo>
                  <a:cubicBezTo>
                    <a:pt x="1442" y="1180"/>
                    <a:pt x="1442" y="1180"/>
                    <a:pt x="1443" y="1179"/>
                  </a:cubicBezTo>
                  <a:cubicBezTo>
                    <a:pt x="1443" y="1177"/>
                    <a:pt x="1443" y="1177"/>
                    <a:pt x="1443" y="1177"/>
                  </a:cubicBezTo>
                  <a:cubicBezTo>
                    <a:pt x="1443" y="1175"/>
                    <a:pt x="1443" y="1175"/>
                    <a:pt x="1443" y="1175"/>
                  </a:cubicBezTo>
                  <a:cubicBezTo>
                    <a:pt x="1445" y="1177"/>
                    <a:pt x="1445" y="1177"/>
                    <a:pt x="1445" y="1177"/>
                  </a:cubicBezTo>
                  <a:cubicBezTo>
                    <a:pt x="1448" y="1178"/>
                    <a:pt x="1448" y="1178"/>
                    <a:pt x="1448" y="1178"/>
                  </a:cubicBezTo>
                  <a:cubicBezTo>
                    <a:pt x="1450" y="1178"/>
                    <a:pt x="1450" y="1178"/>
                    <a:pt x="1450" y="1178"/>
                  </a:cubicBezTo>
                  <a:cubicBezTo>
                    <a:pt x="1453" y="1177"/>
                    <a:pt x="1453" y="1177"/>
                    <a:pt x="1453" y="1177"/>
                  </a:cubicBezTo>
                  <a:cubicBezTo>
                    <a:pt x="1455" y="1175"/>
                    <a:pt x="1455" y="1175"/>
                    <a:pt x="1455" y="1175"/>
                  </a:cubicBezTo>
                  <a:cubicBezTo>
                    <a:pt x="1456" y="1172"/>
                    <a:pt x="1456" y="1172"/>
                    <a:pt x="1456" y="1172"/>
                  </a:cubicBezTo>
                  <a:cubicBezTo>
                    <a:pt x="1458" y="1170"/>
                    <a:pt x="1458" y="1170"/>
                    <a:pt x="1458" y="1170"/>
                  </a:cubicBezTo>
                  <a:cubicBezTo>
                    <a:pt x="1460" y="1172"/>
                    <a:pt x="1460" y="1172"/>
                    <a:pt x="1460" y="1172"/>
                  </a:cubicBezTo>
                  <a:cubicBezTo>
                    <a:pt x="1462" y="1174"/>
                    <a:pt x="1462" y="1174"/>
                    <a:pt x="1462" y="1174"/>
                  </a:cubicBezTo>
                  <a:cubicBezTo>
                    <a:pt x="1465" y="1174"/>
                    <a:pt x="1465" y="1174"/>
                    <a:pt x="1465" y="1174"/>
                  </a:cubicBezTo>
                  <a:cubicBezTo>
                    <a:pt x="1466" y="1173"/>
                    <a:pt x="1466" y="1173"/>
                    <a:pt x="1466" y="1173"/>
                  </a:cubicBezTo>
                  <a:cubicBezTo>
                    <a:pt x="1467" y="1175"/>
                    <a:pt x="1467" y="1175"/>
                    <a:pt x="1467" y="1175"/>
                  </a:cubicBezTo>
                  <a:cubicBezTo>
                    <a:pt x="1468" y="1175"/>
                    <a:pt x="1468" y="1175"/>
                    <a:pt x="1468" y="1175"/>
                  </a:cubicBezTo>
                  <a:cubicBezTo>
                    <a:pt x="1468" y="1176"/>
                    <a:pt x="1468" y="1176"/>
                    <a:pt x="1468" y="1176"/>
                  </a:cubicBezTo>
                  <a:cubicBezTo>
                    <a:pt x="1467" y="1178"/>
                    <a:pt x="1467" y="1178"/>
                    <a:pt x="1467" y="1178"/>
                  </a:cubicBezTo>
                  <a:cubicBezTo>
                    <a:pt x="1469" y="1177"/>
                    <a:pt x="1469" y="1177"/>
                    <a:pt x="1469" y="1177"/>
                  </a:cubicBezTo>
                  <a:cubicBezTo>
                    <a:pt x="1471" y="1175"/>
                    <a:pt x="1471" y="1175"/>
                    <a:pt x="1471" y="1175"/>
                  </a:cubicBezTo>
                  <a:cubicBezTo>
                    <a:pt x="1472" y="1174"/>
                    <a:pt x="1472" y="1174"/>
                    <a:pt x="1472" y="1174"/>
                  </a:cubicBezTo>
                  <a:cubicBezTo>
                    <a:pt x="1474" y="1174"/>
                    <a:pt x="1474" y="1174"/>
                    <a:pt x="1474" y="1174"/>
                  </a:cubicBezTo>
                  <a:cubicBezTo>
                    <a:pt x="1477" y="1176"/>
                    <a:pt x="1477" y="1176"/>
                    <a:pt x="1477" y="1176"/>
                  </a:cubicBezTo>
                  <a:cubicBezTo>
                    <a:pt x="1482" y="1177"/>
                    <a:pt x="1482" y="1177"/>
                    <a:pt x="1482" y="1177"/>
                  </a:cubicBezTo>
                  <a:cubicBezTo>
                    <a:pt x="1485" y="1179"/>
                    <a:pt x="1485" y="1179"/>
                    <a:pt x="1485" y="1179"/>
                  </a:cubicBezTo>
                  <a:cubicBezTo>
                    <a:pt x="1488" y="1180"/>
                    <a:pt x="1488" y="1180"/>
                    <a:pt x="1488" y="1180"/>
                  </a:cubicBezTo>
                  <a:cubicBezTo>
                    <a:pt x="1490" y="1176"/>
                    <a:pt x="1490" y="1176"/>
                    <a:pt x="1490" y="1176"/>
                  </a:cubicBezTo>
                  <a:cubicBezTo>
                    <a:pt x="1493" y="1178"/>
                    <a:pt x="1493" y="1178"/>
                    <a:pt x="1493" y="1178"/>
                  </a:cubicBezTo>
                  <a:cubicBezTo>
                    <a:pt x="1496" y="1181"/>
                    <a:pt x="1496" y="1181"/>
                    <a:pt x="1496" y="1181"/>
                  </a:cubicBezTo>
                  <a:cubicBezTo>
                    <a:pt x="1499" y="1183"/>
                    <a:pt x="1499" y="1183"/>
                    <a:pt x="1499" y="1183"/>
                  </a:cubicBezTo>
                  <a:cubicBezTo>
                    <a:pt x="1502" y="1184"/>
                    <a:pt x="1502" y="1184"/>
                    <a:pt x="1502" y="1184"/>
                  </a:cubicBezTo>
                  <a:cubicBezTo>
                    <a:pt x="1509" y="1184"/>
                    <a:pt x="1509" y="1184"/>
                    <a:pt x="1509" y="1184"/>
                  </a:cubicBezTo>
                  <a:cubicBezTo>
                    <a:pt x="1512" y="1184"/>
                    <a:pt x="1512" y="1184"/>
                    <a:pt x="1512" y="1184"/>
                  </a:cubicBezTo>
                  <a:cubicBezTo>
                    <a:pt x="1517" y="1187"/>
                    <a:pt x="1517" y="1187"/>
                    <a:pt x="1517" y="1187"/>
                  </a:cubicBezTo>
                  <a:cubicBezTo>
                    <a:pt x="1523" y="1191"/>
                    <a:pt x="1523" y="1191"/>
                    <a:pt x="1523" y="1191"/>
                  </a:cubicBezTo>
                  <a:cubicBezTo>
                    <a:pt x="1529" y="1197"/>
                    <a:pt x="1529" y="1197"/>
                    <a:pt x="1529" y="1197"/>
                  </a:cubicBezTo>
                  <a:cubicBezTo>
                    <a:pt x="1531" y="1198"/>
                    <a:pt x="1531" y="1198"/>
                    <a:pt x="1531" y="1198"/>
                  </a:cubicBezTo>
                  <a:cubicBezTo>
                    <a:pt x="1526" y="1204"/>
                    <a:pt x="1526" y="1204"/>
                    <a:pt x="1526" y="1204"/>
                  </a:cubicBezTo>
                  <a:cubicBezTo>
                    <a:pt x="1524" y="1207"/>
                    <a:pt x="1524" y="1207"/>
                    <a:pt x="1524" y="1207"/>
                  </a:cubicBezTo>
                  <a:cubicBezTo>
                    <a:pt x="1527" y="1207"/>
                    <a:pt x="1527" y="1207"/>
                    <a:pt x="1527" y="1207"/>
                  </a:cubicBezTo>
                  <a:cubicBezTo>
                    <a:pt x="1528" y="1209"/>
                    <a:pt x="1528" y="1209"/>
                    <a:pt x="1528" y="1209"/>
                  </a:cubicBezTo>
                  <a:cubicBezTo>
                    <a:pt x="1532" y="1215"/>
                    <a:pt x="1532" y="1215"/>
                    <a:pt x="1532" y="1215"/>
                  </a:cubicBezTo>
                  <a:cubicBezTo>
                    <a:pt x="1534" y="1217"/>
                    <a:pt x="1534" y="1217"/>
                    <a:pt x="1534" y="1217"/>
                  </a:cubicBezTo>
                  <a:cubicBezTo>
                    <a:pt x="1536" y="1217"/>
                    <a:pt x="1536" y="1217"/>
                    <a:pt x="1536" y="1217"/>
                  </a:cubicBezTo>
                  <a:cubicBezTo>
                    <a:pt x="1543" y="1216"/>
                    <a:pt x="1543" y="1216"/>
                    <a:pt x="1543" y="1216"/>
                  </a:cubicBezTo>
                  <a:cubicBezTo>
                    <a:pt x="1544" y="1220"/>
                    <a:pt x="1544" y="1220"/>
                    <a:pt x="1544" y="1220"/>
                  </a:cubicBezTo>
                  <a:cubicBezTo>
                    <a:pt x="1546" y="1223"/>
                    <a:pt x="1546" y="1223"/>
                    <a:pt x="1546" y="1223"/>
                  </a:cubicBezTo>
                  <a:cubicBezTo>
                    <a:pt x="1548" y="1224"/>
                    <a:pt x="1548" y="1224"/>
                    <a:pt x="1548" y="1224"/>
                  </a:cubicBezTo>
                  <a:cubicBezTo>
                    <a:pt x="1548" y="1228"/>
                    <a:pt x="1548" y="1228"/>
                    <a:pt x="1548" y="1228"/>
                  </a:cubicBezTo>
                  <a:cubicBezTo>
                    <a:pt x="1554" y="1235"/>
                    <a:pt x="1554" y="1235"/>
                    <a:pt x="1554" y="1235"/>
                  </a:cubicBezTo>
                  <a:cubicBezTo>
                    <a:pt x="1558" y="1246"/>
                    <a:pt x="1558" y="1246"/>
                    <a:pt x="1558" y="1246"/>
                  </a:cubicBezTo>
                  <a:cubicBezTo>
                    <a:pt x="1560" y="1248"/>
                    <a:pt x="1560" y="1248"/>
                    <a:pt x="1560" y="1248"/>
                  </a:cubicBezTo>
                  <a:cubicBezTo>
                    <a:pt x="1562" y="1249"/>
                    <a:pt x="1562" y="1249"/>
                    <a:pt x="1562" y="1249"/>
                  </a:cubicBezTo>
                  <a:cubicBezTo>
                    <a:pt x="1567" y="1247"/>
                    <a:pt x="1567" y="1247"/>
                    <a:pt x="1567" y="1247"/>
                  </a:cubicBezTo>
                  <a:cubicBezTo>
                    <a:pt x="1570" y="1247"/>
                    <a:pt x="1570" y="1247"/>
                    <a:pt x="1570" y="1247"/>
                  </a:cubicBezTo>
                  <a:cubicBezTo>
                    <a:pt x="1570" y="1249"/>
                    <a:pt x="1570" y="1249"/>
                    <a:pt x="1570" y="1249"/>
                  </a:cubicBezTo>
                  <a:cubicBezTo>
                    <a:pt x="1570" y="1251"/>
                    <a:pt x="1570" y="1251"/>
                    <a:pt x="1570" y="1251"/>
                  </a:cubicBezTo>
                  <a:cubicBezTo>
                    <a:pt x="1569" y="1253"/>
                    <a:pt x="1569" y="1253"/>
                    <a:pt x="1569" y="1253"/>
                  </a:cubicBezTo>
                  <a:cubicBezTo>
                    <a:pt x="1565" y="1256"/>
                    <a:pt x="1565" y="1256"/>
                    <a:pt x="1565" y="1256"/>
                  </a:cubicBezTo>
                  <a:cubicBezTo>
                    <a:pt x="1568" y="1261"/>
                    <a:pt x="1568" y="1261"/>
                    <a:pt x="1568" y="1261"/>
                  </a:cubicBezTo>
                  <a:cubicBezTo>
                    <a:pt x="1577" y="1267"/>
                    <a:pt x="1577" y="1267"/>
                    <a:pt x="1577" y="1267"/>
                  </a:cubicBezTo>
                  <a:cubicBezTo>
                    <a:pt x="1582" y="1276"/>
                    <a:pt x="1582" y="1276"/>
                    <a:pt x="1582" y="1276"/>
                  </a:cubicBezTo>
                  <a:cubicBezTo>
                    <a:pt x="1582" y="1278"/>
                    <a:pt x="1582" y="1278"/>
                    <a:pt x="1582" y="1278"/>
                  </a:cubicBezTo>
                  <a:cubicBezTo>
                    <a:pt x="1584" y="1283"/>
                    <a:pt x="1584" y="1283"/>
                    <a:pt x="1584" y="1283"/>
                  </a:cubicBezTo>
                  <a:cubicBezTo>
                    <a:pt x="1585" y="1286"/>
                    <a:pt x="1585" y="1286"/>
                    <a:pt x="1585" y="1286"/>
                  </a:cubicBezTo>
                  <a:cubicBezTo>
                    <a:pt x="1587" y="1288"/>
                    <a:pt x="1587" y="1288"/>
                    <a:pt x="1587" y="1288"/>
                  </a:cubicBezTo>
                  <a:cubicBezTo>
                    <a:pt x="1599" y="1294"/>
                    <a:pt x="1599" y="1294"/>
                    <a:pt x="1599" y="1294"/>
                  </a:cubicBezTo>
                  <a:cubicBezTo>
                    <a:pt x="1607" y="1295"/>
                    <a:pt x="1607" y="1295"/>
                    <a:pt x="1607" y="1295"/>
                  </a:cubicBezTo>
                  <a:cubicBezTo>
                    <a:pt x="1609" y="1295"/>
                    <a:pt x="1609" y="1295"/>
                    <a:pt x="1609" y="1295"/>
                  </a:cubicBezTo>
                  <a:cubicBezTo>
                    <a:pt x="1613" y="1297"/>
                    <a:pt x="1613" y="1297"/>
                    <a:pt x="1613" y="1297"/>
                  </a:cubicBezTo>
                  <a:cubicBezTo>
                    <a:pt x="1621" y="1297"/>
                    <a:pt x="1621" y="1297"/>
                    <a:pt x="1621" y="1297"/>
                  </a:cubicBezTo>
                  <a:cubicBezTo>
                    <a:pt x="1625" y="1298"/>
                    <a:pt x="1625" y="1298"/>
                    <a:pt x="1625" y="1298"/>
                  </a:cubicBezTo>
                  <a:cubicBezTo>
                    <a:pt x="1640" y="1309"/>
                    <a:pt x="1640" y="1309"/>
                    <a:pt x="1640" y="1309"/>
                  </a:cubicBezTo>
                  <a:cubicBezTo>
                    <a:pt x="1642" y="1313"/>
                    <a:pt x="1642" y="1313"/>
                    <a:pt x="1642" y="1313"/>
                  </a:cubicBezTo>
                  <a:cubicBezTo>
                    <a:pt x="1641" y="1319"/>
                    <a:pt x="1641" y="1319"/>
                    <a:pt x="1641" y="1319"/>
                  </a:cubicBezTo>
                  <a:cubicBezTo>
                    <a:pt x="1638" y="1322"/>
                    <a:pt x="1638" y="1322"/>
                    <a:pt x="1638" y="1322"/>
                  </a:cubicBezTo>
                  <a:cubicBezTo>
                    <a:pt x="1633" y="1325"/>
                    <a:pt x="1633" y="1325"/>
                    <a:pt x="1633" y="1325"/>
                  </a:cubicBezTo>
                  <a:cubicBezTo>
                    <a:pt x="1628" y="1325"/>
                    <a:pt x="1628" y="1325"/>
                    <a:pt x="1628" y="1325"/>
                  </a:cubicBezTo>
                  <a:cubicBezTo>
                    <a:pt x="1624" y="1324"/>
                    <a:pt x="1624" y="1324"/>
                    <a:pt x="1624" y="1324"/>
                  </a:cubicBezTo>
                  <a:cubicBezTo>
                    <a:pt x="1624" y="1323"/>
                    <a:pt x="1624" y="1323"/>
                    <a:pt x="1624" y="1323"/>
                  </a:cubicBezTo>
                  <a:cubicBezTo>
                    <a:pt x="1625" y="1322"/>
                    <a:pt x="1625" y="1322"/>
                    <a:pt x="1625" y="1322"/>
                  </a:cubicBezTo>
                  <a:cubicBezTo>
                    <a:pt x="1627" y="1321"/>
                    <a:pt x="1627" y="1321"/>
                    <a:pt x="1627" y="1321"/>
                  </a:cubicBezTo>
                  <a:cubicBezTo>
                    <a:pt x="1628" y="1320"/>
                    <a:pt x="1628" y="1320"/>
                    <a:pt x="1628" y="1320"/>
                  </a:cubicBezTo>
                  <a:cubicBezTo>
                    <a:pt x="1628" y="1319"/>
                    <a:pt x="1628" y="1319"/>
                    <a:pt x="1628" y="1319"/>
                  </a:cubicBezTo>
                  <a:cubicBezTo>
                    <a:pt x="1610" y="1314"/>
                    <a:pt x="1610" y="1314"/>
                    <a:pt x="1610" y="1314"/>
                  </a:cubicBezTo>
                  <a:cubicBezTo>
                    <a:pt x="1606" y="1313"/>
                    <a:pt x="1606" y="1313"/>
                    <a:pt x="1606" y="1313"/>
                  </a:cubicBezTo>
                  <a:cubicBezTo>
                    <a:pt x="1606" y="1313"/>
                    <a:pt x="1606" y="1313"/>
                    <a:pt x="1606" y="1313"/>
                  </a:cubicBezTo>
                  <a:cubicBezTo>
                    <a:pt x="1601" y="1306"/>
                    <a:pt x="1601" y="1306"/>
                    <a:pt x="1601" y="1306"/>
                  </a:cubicBezTo>
                  <a:cubicBezTo>
                    <a:pt x="1599" y="1304"/>
                    <a:pt x="1599" y="1304"/>
                    <a:pt x="1599" y="1304"/>
                  </a:cubicBezTo>
                  <a:cubicBezTo>
                    <a:pt x="1596" y="1302"/>
                    <a:pt x="1596" y="1302"/>
                    <a:pt x="1596" y="1302"/>
                  </a:cubicBezTo>
                  <a:cubicBezTo>
                    <a:pt x="1593" y="1301"/>
                    <a:pt x="1593" y="1301"/>
                    <a:pt x="1593" y="1301"/>
                  </a:cubicBezTo>
                  <a:cubicBezTo>
                    <a:pt x="1590" y="1301"/>
                    <a:pt x="1590" y="1301"/>
                    <a:pt x="1590" y="1301"/>
                  </a:cubicBezTo>
                  <a:cubicBezTo>
                    <a:pt x="1591" y="1297"/>
                    <a:pt x="1591" y="1297"/>
                    <a:pt x="1591" y="1297"/>
                  </a:cubicBezTo>
                  <a:cubicBezTo>
                    <a:pt x="1588" y="1301"/>
                    <a:pt x="1588" y="1301"/>
                    <a:pt x="1588" y="1301"/>
                  </a:cubicBezTo>
                  <a:cubicBezTo>
                    <a:pt x="1585" y="1310"/>
                    <a:pt x="1585" y="1310"/>
                    <a:pt x="1585" y="1310"/>
                  </a:cubicBezTo>
                  <a:cubicBezTo>
                    <a:pt x="1585" y="1320"/>
                    <a:pt x="1585" y="1320"/>
                    <a:pt x="1585" y="1320"/>
                  </a:cubicBezTo>
                  <a:cubicBezTo>
                    <a:pt x="1586" y="1328"/>
                    <a:pt x="1586" y="1328"/>
                    <a:pt x="1586" y="1328"/>
                  </a:cubicBezTo>
                  <a:cubicBezTo>
                    <a:pt x="1590" y="1335"/>
                    <a:pt x="1590" y="1335"/>
                    <a:pt x="1590" y="1335"/>
                  </a:cubicBezTo>
                  <a:cubicBezTo>
                    <a:pt x="1594" y="1342"/>
                    <a:pt x="1594" y="1342"/>
                    <a:pt x="1594" y="1342"/>
                  </a:cubicBezTo>
                  <a:cubicBezTo>
                    <a:pt x="1607" y="1350"/>
                    <a:pt x="1607" y="1350"/>
                    <a:pt x="1607" y="1350"/>
                  </a:cubicBezTo>
                  <a:cubicBezTo>
                    <a:pt x="1610" y="1350"/>
                    <a:pt x="1610" y="1350"/>
                    <a:pt x="1610" y="1350"/>
                  </a:cubicBezTo>
                  <a:cubicBezTo>
                    <a:pt x="1620" y="1346"/>
                    <a:pt x="1620" y="1346"/>
                    <a:pt x="1620" y="1346"/>
                  </a:cubicBezTo>
                  <a:cubicBezTo>
                    <a:pt x="1629" y="1343"/>
                    <a:pt x="1629" y="1343"/>
                    <a:pt x="1629" y="1343"/>
                  </a:cubicBezTo>
                  <a:cubicBezTo>
                    <a:pt x="1636" y="1340"/>
                    <a:pt x="1636" y="1340"/>
                    <a:pt x="1636" y="1340"/>
                  </a:cubicBezTo>
                  <a:cubicBezTo>
                    <a:pt x="1644" y="1339"/>
                    <a:pt x="1644" y="1339"/>
                    <a:pt x="1644" y="1339"/>
                  </a:cubicBezTo>
                  <a:cubicBezTo>
                    <a:pt x="1648" y="1337"/>
                    <a:pt x="1648" y="1337"/>
                    <a:pt x="1648" y="1337"/>
                  </a:cubicBezTo>
                  <a:cubicBezTo>
                    <a:pt x="1652" y="1331"/>
                    <a:pt x="1652" y="1331"/>
                    <a:pt x="1652" y="1331"/>
                  </a:cubicBezTo>
                  <a:cubicBezTo>
                    <a:pt x="1653" y="1330"/>
                    <a:pt x="1653" y="1330"/>
                    <a:pt x="1653" y="1330"/>
                  </a:cubicBezTo>
                  <a:cubicBezTo>
                    <a:pt x="1659" y="1325"/>
                    <a:pt x="1659" y="1325"/>
                    <a:pt x="1659" y="1325"/>
                  </a:cubicBezTo>
                  <a:cubicBezTo>
                    <a:pt x="1662" y="1328"/>
                    <a:pt x="1662" y="1328"/>
                    <a:pt x="1662" y="1328"/>
                  </a:cubicBezTo>
                  <a:cubicBezTo>
                    <a:pt x="1669" y="1328"/>
                    <a:pt x="1669" y="1328"/>
                    <a:pt x="1669" y="1328"/>
                  </a:cubicBezTo>
                  <a:cubicBezTo>
                    <a:pt x="1669" y="1330"/>
                    <a:pt x="1669" y="1330"/>
                    <a:pt x="1669" y="1330"/>
                  </a:cubicBezTo>
                  <a:cubicBezTo>
                    <a:pt x="1669" y="1332"/>
                    <a:pt x="1669" y="1332"/>
                    <a:pt x="1669" y="1332"/>
                  </a:cubicBezTo>
                  <a:cubicBezTo>
                    <a:pt x="1671" y="1332"/>
                    <a:pt x="1671" y="1332"/>
                    <a:pt x="1671" y="1332"/>
                  </a:cubicBezTo>
                  <a:cubicBezTo>
                    <a:pt x="1672" y="1332"/>
                    <a:pt x="1672" y="1332"/>
                    <a:pt x="1672" y="1332"/>
                  </a:cubicBezTo>
                  <a:cubicBezTo>
                    <a:pt x="1673" y="1331"/>
                    <a:pt x="1673" y="1331"/>
                    <a:pt x="1673" y="1331"/>
                  </a:cubicBezTo>
                  <a:cubicBezTo>
                    <a:pt x="1673" y="1329"/>
                    <a:pt x="1673" y="1329"/>
                    <a:pt x="1673" y="1329"/>
                  </a:cubicBezTo>
                  <a:cubicBezTo>
                    <a:pt x="1675" y="1331"/>
                    <a:pt x="1675" y="1331"/>
                    <a:pt x="1675" y="1331"/>
                  </a:cubicBezTo>
                  <a:cubicBezTo>
                    <a:pt x="1676" y="1331"/>
                    <a:pt x="1676" y="1331"/>
                    <a:pt x="1676" y="1331"/>
                  </a:cubicBezTo>
                  <a:cubicBezTo>
                    <a:pt x="1677" y="1331"/>
                    <a:pt x="1677" y="1331"/>
                    <a:pt x="1677" y="1331"/>
                  </a:cubicBezTo>
                  <a:cubicBezTo>
                    <a:pt x="1678" y="1332"/>
                    <a:pt x="1678" y="1332"/>
                    <a:pt x="1678" y="1332"/>
                  </a:cubicBezTo>
                  <a:cubicBezTo>
                    <a:pt x="1679" y="1331"/>
                    <a:pt x="1679" y="1331"/>
                    <a:pt x="1679" y="1331"/>
                  </a:cubicBezTo>
                  <a:cubicBezTo>
                    <a:pt x="1679" y="1330"/>
                    <a:pt x="1679" y="1330"/>
                    <a:pt x="1679" y="1330"/>
                  </a:cubicBezTo>
                  <a:cubicBezTo>
                    <a:pt x="1679" y="1329"/>
                    <a:pt x="1679" y="1329"/>
                    <a:pt x="1679" y="1329"/>
                  </a:cubicBezTo>
                  <a:cubicBezTo>
                    <a:pt x="1679" y="1328"/>
                    <a:pt x="1679" y="1328"/>
                    <a:pt x="1679" y="1328"/>
                  </a:cubicBezTo>
                  <a:cubicBezTo>
                    <a:pt x="1682" y="1331"/>
                    <a:pt x="1682" y="1331"/>
                    <a:pt x="1682" y="1331"/>
                  </a:cubicBezTo>
                  <a:cubicBezTo>
                    <a:pt x="1686" y="1331"/>
                    <a:pt x="1686" y="1331"/>
                    <a:pt x="1686" y="1331"/>
                  </a:cubicBezTo>
                  <a:cubicBezTo>
                    <a:pt x="1690" y="1331"/>
                    <a:pt x="1690" y="1331"/>
                    <a:pt x="1690" y="1331"/>
                  </a:cubicBezTo>
                  <a:cubicBezTo>
                    <a:pt x="1692" y="1330"/>
                    <a:pt x="1692" y="1330"/>
                    <a:pt x="1692" y="1330"/>
                  </a:cubicBezTo>
                  <a:cubicBezTo>
                    <a:pt x="1696" y="1325"/>
                    <a:pt x="1696" y="1325"/>
                    <a:pt x="1696" y="1325"/>
                  </a:cubicBezTo>
                  <a:cubicBezTo>
                    <a:pt x="1698" y="1323"/>
                    <a:pt x="1698" y="1323"/>
                    <a:pt x="1698" y="1323"/>
                  </a:cubicBezTo>
                  <a:cubicBezTo>
                    <a:pt x="1702" y="1324"/>
                    <a:pt x="1702" y="1324"/>
                    <a:pt x="1702" y="1324"/>
                  </a:cubicBezTo>
                  <a:cubicBezTo>
                    <a:pt x="1703" y="1324"/>
                    <a:pt x="1703" y="1324"/>
                    <a:pt x="1703" y="1324"/>
                  </a:cubicBezTo>
                  <a:cubicBezTo>
                    <a:pt x="1704" y="1322"/>
                    <a:pt x="1704" y="1322"/>
                    <a:pt x="1704" y="1322"/>
                  </a:cubicBezTo>
                  <a:cubicBezTo>
                    <a:pt x="1704" y="1320"/>
                    <a:pt x="1704" y="1320"/>
                    <a:pt x="1704" y="1320"/>
                  </a:cubicBezTo>
                  <a:cubicBezTo>
                    <a:pt x="1703" y="1319"/>
                    <a:pt x="1703" y="1319"/>
                    <a:pt x="1703" y="1319"/>
                  </a:cubicBezTo>
                  <a:cubicBezTo>
                    <a:pt x="1702" y="1317"/>
                    <a:pt x="1702" y="1317"/>
                    <a:pt x="1702" y="1317"/>
                  </a:cubicBezTo>
                  <a:cubicBezTo>
                    <a:pt x="1703" y="1316"/>
                    <a:pt x="1703" y="1316"/>
                    <a:pt x="1703" y="1316"/>
                  </a:cubicBezTo>
                  <a:cubicBezTo>
                    <a:pt x="1711" y="1312"/>
                    <a:pt x="1711" y="1312"/>
                    <a:pt x="1711" y="1312"/>
                  </a:cubicBezTo>
                  <a:cubicBezTo>
                    <a:pt x="1711" y="1314"/>
                    <a:pt x="1711" y="1314"/>
                    <a:pt x="1711" y="1314"/>
                  </a:cubicBezTo>
                  <a:cubicBezTo>
                    <a:pt x="1711" y="1314"/>
                    <a:pt x="1711" y="1314"/>
                    <a:pt x="1711" y="1314"/>
                  </a:cubicBezTo>
                  <a:cubicBezTo>
                    <a:pt x="1710" y="1314"/>
                    <a:pt x="1710" y="1314"/>
                    <a:pt x="1710" y="1314"/>
                  </a:cubicBezTo>
                  <a:cubicBezTo>
                    <a:pt x="1710" y="1314"/>
                    <a:pt x="1710" y="1314"/>
                    <a:pt x="1710" y="1314"/>
                  </a:cubicBezTo>
                  <a:cubicBezTo>
                    <a:pt x="1713" y="1315"/>
                    <a:pt x="1713" y="1315"/>
                    <a:pt x="1713" y="1315"/>
                  </a:cubicBezTo>
                  <a:cubicBezTo>
                    <a:pt x="1715" y="1311"/>
                    <a:pt x="1715" y="1311"/>
                    <a:pt x="1715" y="1311"/>
                  </a:cubicBezTo>
                  <a:lnTo>
                    <a:pt x="1715" y="1305"/>
                  </a:lnTo>
                  <a:close/>
                  <a:moveTo>
                    <a:pt x="1594" y="1297"/>
                  </a:moveTo>
                  <a:cubicBezTo>
                    <a:pt x="1593" y="1299"/>
                    <a:pt x="1593" y="1299"/>
                    <a:pt x="1593" y="1299"/>
                  </a:cubicBezTo>
                  <a:cubicBezTo>
                    <a:pt x="1597" y="1302"/>
                    <a:pt x="1597" y="1302"/>
                    <a:pt x="1597" y="1302"/>
                  </a:cubicBezTo>
                  <a:cubicBezTo>
                    <a:pt x="1599" y="1303"/>
                    <a:pt x="1599" y="1303"/>
                    <a:pt x="1599" y="1303"/>
                  </a:cubicBezTo>
                  <a:cubicBezTo>
                    <a:pt x="1601" y="1304"/>
                    <a:pt x="1601" y="1304"/>
                    <a:pt x="1601" y="1304"/>
                  </a:cubicBezTo>
                  <a:cubicBezTo>
                    <a:pt x="1601" y="1301"/>
                    <a:pt x="1601" y="1301"/>
                    <a:pt x="1601" y="1301"/>
                  </a:cubicBezTo>
                  <a:cubicBezTo>
                    <a:pt x="1602" y="1300"/>
                    <a:pt x="1602" y="1300"/>
                    <a:pt x="1602" y="1300"/>
                  </a:cubicBezTo>
                  <a:cubicBezTo>
                    <a:pt x="1601" y="1299"/>
                    <a:pt x="1601" y="1299"/>
                    <a:pt x="1601" y="1299"/>
                  </a:cubicBezTo>
                  <a:cubicBezTo>
                    <a:pt x="1601" y="1297"/>
                    <a:pt x="1601" y="1297"/>
                    <a:pt x="1601" y="1297"/>
                  </a:cubicBezTo>
                  <a:cubicBezTo>
                    <a:pt x="1599" y="1297"/>
                    <a:pt x="1599" y="1297"/>
                    <a:pt x="1599" y="1297"/>
                  </a:cubicBezTo>
                  <a:cubicBezTo>
                    <a:pt x="1596" y="1298"/>
                    <a:pt x="1596" y="1298"/>
                    <a:pt x="1596" y="1298"/>
                  </a:cubicBezTo>
                  <a:cubicBezTo>
                    <a:pt x="1595" y="1298"/>
                    <a:pt x="1595" y="1298"/>
                    <a:pt x="1595" y="1298"/>
                  </a:cubicBezTo>
                  <a:cubicBezTo>
                    <a:pt x="1596" y="1298"/>
                    <a:pt x="1596" y="1298"/>
                    <a:pt x="1596" y="1298"/>
                  </a:cubicBezTo>
                  <a:lnTo>
                    <a:pt x="1594" y="1297"/>
                  </a:lnTo>
                  <a:close/>
                  <a:moveTo>
                    <a:pt x="1608" y="1311"/>
                  </a:moveTo>
                  <a:cubicBezTo>
                    <a:pt x="1610" y="1312"/>
                    <a:pt x="1610" y="1312"/>
                    <a:pt x="1610" y="1312"/>
                  </a:cubicBezTo>
                  <a:cubicBezTo>
                    <a:pt x="1611" y="1310"/>
                    <a:pt x="1611" y="1310"/>
                    <a:pt x="1611" y="1310"/>
                  </a:cubicBezTo>
                  <a:cubicBezTo>
                    <a:pt x="1612" y="1309"/>
                    <a:pt x="1612" y="1309"/>
                    <a:pt x="1612" y="1309"/>
                  </a:cubicBezTo>
                  <a:cubicBezTo>
                    <a:pt x="1613" y="1306"/>
                    <a:pt x="1613" y="1306"/>
                    <a:pt x="1613" y="1306"/>
                  </a:cubicBezTo>
                  <a:cubicBezTo>
                    <a:pt x="1612" y="1303"/>
                    <a:pt x="1612" y="1303"/>
                    <a:pt x="1612" y="1303"/>
                  </a:cubicBezTo>
                  <a:cubicBezTo>
                    <a:pt x="1611" y="1303"/>
                    <a:pt x="1611" y="1303"/>
                    <a:pt x="1611" y="1303"/>
                  </a:cubicBezTo>
                  <a:cubicBezTo>
                    <a:pt x="1608" y="1303"/>
                    <a:pt x="1608" y="1303"/>
                    <a:pt x="1608" y="1303"/>
                  </a:cubicBezTo>
                  <a:cubicBezTo>
                    <a:pt x="1605" y="1304"/>
                    <a:pt x="1605" y="1304"/>
                    <a:pt x="1605" y="1304"/>
                  </a:cubicBezTo>
                  <a:cubicBezTo>
                    <a:pt x="1604" y="1306"/>
                    <a:pt x="1604" y="1306"/>
                    <a:pt x="1604" y="1306"/>
                  </a:cubicBezTo>
                  <a:cubicBezTo>
                    <a:pt x="1606" y="1309"/>
                    <a:pt x="1606" y="1309"/>
                    <a:pt x="1606" y="1309"/>
                  </a:cubicBezTo>
                  <a:lnTo>
                    <a:pt x="1608" y="1311"/>
                  </a:lnTo>
                  <a:close/>
                  <a:moveTo>
                    <a:pt x="1721" y="1375"/>
                  </a:moveTo>
                  <a:cubicBezTo>
                    <a:pt x="1720" y="1377"/>
                    <a:pt x="1720" y="1377"/>
                    <a:pt x="1720" y="1377"/>
                  </a:cubicBezTo>
                  <a:cubicBezTo>
                    <a:pt x="1714" y="1387"/>
                    <a:pt x="1714" y="1387"/>
                    <a:pt x="1714" y="1387"/>
                  </a:cubicBezTo>
                  <a:cubicBezTo>
                    <a:pt x="1717" y="1385"/>
                    <a:pt x="1717" y="1385"/>
                    <a:pt x="1717" y="1385"/>
                  </a:cubicBezTo>
                  <a:cubicBezTo>
                    <a:pt x="1720" y="1380"/>
                    <a:pt x="1720" y="1380"/>
                    <a:pt x="1720" y="1380"/>
                  </a:cubicBezTo>
                  <a:cubicBezTo>
                    <a:pt x="1722" y="1377"/>
                    <a:pt x="1722" y="1377"/>
                    <a:pt x="1722" y="1377"/>
                  </a:cubicBezTo>
                  <a:cubicBezTo>
                    <a:pt x="1722" y="1376"/>
                    <a:pt x="1722" y="1376"/>
                    <a:pt x="1722" y="1376"/>
                  </a:cubicBezTo>
                  <a:lnTo>
                    <a:pt x="1721" y="1375"/>
                  </a:lnTo>
                  <a:close/>
                  <a:moveTo>
                    <a:pt x="1790" y="1225"/>
                  </a:moveTo>
                  <a:cubicBezTo>
                    <a:pt x="1790" y="1226"/>
                    <a:pt x="1790" y="1226"/>
                    <a:pt x="1790" y="1226"/>
                  </a:cubicBezTo>
                  <a:cubicBezTo>
                    <a:pt x="1789" y="1241"/>
                    <a:pt x="1789" y="1241"/>
                    <a:pt x="1789" y="1241"/>
                  </a:cubicBezTo>
                  <a:cubicBezTo>
                    <a:pt x="1788" y="1245"/>
                    <a:pt x="1788" y="1245"/>
                    <a:pt x="1788" y="1245"/>
                  </a:cubicBezTo>
                  <a:cubicBezTo>
                    <a:pt x="1785" y="1248"/>
                    <a:pt x="1785" y="1248"/>
                    <a:pt x="1785" y="1248"/>
                  </a:cubicBezTo>
                  <a:cubicBezTo>
                    <a:pt x="1786" y="1248"/>
                    <a:pt x="1786" y="1248"/>
                    <a:pt x="1786" y="1248"/>
                  </a:cubicBezTo>
                  <a:cubicBezTo>
                    <a:pt x="1786" y="1248"/>
                    <a:pt x="1786" y="1248"/>
                    <a:pt x="1786" y="1248"/>
                  </a:cubicBezTo>
                  <a:cubicBezTo>
                    <a:pt x="1787" y="1248"/>
                    <a:pt x="1787" y="1248"/>
                    <a:pt x="1787" y="1248"/>
                  </a:cubicBezTo>
                  <a:cubicBezTo>
                    <a:pt x="1789" y="1245"/>
                    <a:pt x="1789" y="1245"/>
                    <a:pt x="1789" y="1245"/>
                  </a:cubicBezTo>
                  <a:cubicBezTo>
                    <a:pt x="1791" y="1239"/>
                    <a:pt x="1791" y="1239"/>
                    <a:pt x="1791" y="1239"/>
                  </a:cubicBezTo>
                  <a:cubicBezTo>
                    <a:pt x="1792" y="1233"/>
                    <a:pt x="1792" y="1233"/>
                    <a:pt x="1792" y="1233"/>
                  </a:cubicBezTo>
                  <a:cubicBezTo>
                    <a:pt x="1792" y="1228"/>
                    <a:pt x="1792" y="1228"/>
                    <a:pt x="1792" y="1228"/>
                  </a:cubicBezTo>
                  <a:cubicBezTo>
                    <a:pt x="1792" y="1227"/>
                    <a:pt x="1792" y="1227"/>
                    <a:pt x="1792" y="1227"/>
                  </a:cubicBezTo>
                  <a:cubicBezTo>
                    <a:pt x="1793" y="1225"/>
                    <a:pt x="1793" y="1225"/>
                    <a:pt x="1793" y="1225"/>
                  </a:cubicBezTo>
                  <a:cubicBezTo>
                    <a:pt x="1792" y="1223"/>
                    <a:pt x="1792" y="1223"/>
                    <a:pt x="1792" y="1223"/>
                  </a:cubicBezTo>
                  <a:lnTo>
                    <a:pt x="1790" y="1225"/>
                  </a:lnTo>
                  <a:close/>
                  <a:moveTo>
                    <a:pt x="1786" y="1173"/>
                  </a:moveTo>
                  <a:cubicBezTo>
                    <a:pt x="1787" y="1174"/>
                    <a:pt x="1787" y="1174"/>
                    <a:pt x="1787" y="1174"/>
                  </a:cubicBezTo>
                  <a:cubicBezTo>
                    <a:pt x="1785" y="1176"/>
                    <a:pt x="1785" y="1176"/>
                    <a:pt x="1785" y="1176"/>
                  </a:cubicBezTo>
                  <a:cubicBezTo>
                    <a:pt x="1785" y="1179"/>
                    <a:pt x="1785" y="1179"/>
                    <a:pt x="1785" y="1179"/>
                  </a:cubicBezTo>
                  <a:cubicBezTo>
                    <a:pt x="1787" y="1180"/>
                    <a:pt x="1787" y="1180"/>
                    <a:pt x="1787" y="1180"/>
                  </a:cubicBezTo>
                  <a:cubicBezTo>
                    <a:pt x="1790" y="1180"/>
                    <a:pt x="1790" y="1180"/>
                    <a:pt x="1790" y="1180"/>
                  </a:cubicBezTo>
                  <a:cubicBezTo>
                    <a:pt x="1791" y="1178"/>
                    <a:pt x="1791" y="1178"/>
                    <a:pt x="1791" y="1178"/>
                  </a:cubicBezTo>
                  <a:cubicBezTo>
                    <a:pt x="1789" y="1165"/>
                    <a:pt x="1789" y="1165"/>
                    <a:pt x="1789" y="1165"/>
                  </a:cubicBezTo>
                  <a:cubicBezTo>
                    <a:pt x="1787" y="1165"/>
                    <a:pt x="1787" y="1165"/>
                    <a:pt x="1787" y="1165"/>
                  </a:cubicBezTo>
                  <a:cubicBezTo>
                    <a:pt x="1787" y="1167"/>
                    <a:pt x="1787" y="1167"/>
                    <a:pt x="1787" y="1167"/>
                  </a:cubicBezTo>
                  <a:cubicBezTo>
                    <a:pt x="1786" y="1168"/>
                    <a:pt x="1786" y="1168"/>
                    <a:pt x="1786" y="1168"/>
                  </a:cubicBezTo>
                  <a:cubicBezTo>
                    <a:pt x="1785" y="1170"/>
                    <a:pt x="1785" y="1170"/>
                    <a:pt x="1785" y="1170"/>
                  </a:cubicBezTo>
                  <a:cubicBezTo>
                    <a:pt x="1784" y="1171"/>
                    <a:pt x="1784" y="1171"/>
                    <a:pt x="1784" y="1171"/>
                  </a:cubicBezTo>
                  <a:cubicBezTo>
                    <a:pt x="1784" y="1173"/>
                    <a:pt x="1784" y="1173"/>
                    <a:pt x="1784" y="1173"/>
                  </a:cubicBezTo>
                  <a:cubicBezTo>
                    <a:pt x="1785" y="1173"/>
                    <a:pt x="1785" y="1173"/>
                    <a:pt x="1785" y="1173"/>
                  </a:cubicBezTo>
                  <a:cubicBezTo>
                    <a:pt x="1786" y="1173"/>
                    <a:pt x="1786" y="1173"/>
                    <a:pt x="1786" y="1173"/>
                  </a:cubicBezTo>
                  <a:close/>
                  <a:moveTo>
                    <a:pt x="1776" y="1265"/>
                  </a:moveTo>
                  <a:cubicBezTo>
                    <a:pt x="1772" y="1275"/>
                    <a:pt x="1772" y="1275"/>
                    <a:pt x="1772" y="1275"/>
                  </a:cubicBezTo>
                  <a:cubicBezTo>
                    <a:pt x="1769" y="1277"/>
                    <a:pt x="1769" y="1277"/>
                    <a:pt x="1769" y="1277"/>
                  </a:cubicBezTo>
                  <a:cubicBezTo>
                    <a:pt x="1763" y="1280"/>
                    <a:pt x="1763" y="1280"/>
                    <a:pt x="1763" y="1280"/>
                  </a:cubicBezTo>
                  <a:cubicBezTo>
                    <a:pt x="1761" y="1282"/>
                    <a:pt x="1761" y="1282"/>
                    <a:pt x="1761" y="1282"/>
                  </a:cubicBezTo>
                  <a:cubicBezTo>
                    <a:pt x="1763" y="1285"/>
                    <a:pt x="1763" y="1285"/>
                    <a:pt x="1763" y="1285"/>
                  </a:cubicBezTo>
                  <a:cubicBezTo>
                    <a:pt x="1765" y="1286"/>
                    <a:pt x="1765" y="1286"/>
                    <a:pt x="1765" y="1286"/>
                  </a:cubicBezTo>
                  <a:cubicBezTo>
                    <a:pt x="1767" y="1287"/>
                    <a:pt x="1767" y="1287"/>
                    <a:pt x="1767" y="1287"/>
                  </a:cubicBezTo>
                  <a:cubicBezTo>
                    <a:pt x="1768" y="1290"/>
                    <a:pt x="1768" y="1290"/>
                    <a:pt x="1768" y="1290"/>
                  </a:cubicBezTo>
                  <a:cubicBezTo>
                    <a:pt x="1767" y="1296"/>
                    <a:pt x="1767" y="1296"/>
                    <a:pt x="1767" y="1296"/>
                  </a:cubicBezTo>
                  <a:cubicBezTo>
                    <a:pt x="1760" y="1306"/>
                    <a:pt x="1760" y="1306"/>
                    <a:pt x="1760" y="1306"/>
                  </a:cubicBezTo>
                  <a:cubicBezTo>
                    <a:pt x="1758" y="1317"/>
                    <a:pt x="1758" y="1317"/>
                    <a:pt x="1758" y="1317"/>
                  </a:cubicBezTo>
                  <a:cubicBezTo>
                    <a:pt x="1747" y="1317"/>
                    <a:pt x="1747" y="1317"/>
                    <a:pt x="1747" y="1317"/>
                  </a:cubicBezTo>
                  <a:cubicBezTo>
                    <a:pt x="1747" y="1322"/>
                    <a:pt x="1747" y="1322"/>
                    <a:pt x="1747" y="1322"/>
                  </a:cubicBezTo>
                  <a:cubicBezTo>
                    <a:pt x="1750" y="1320"/>
                    <a:pt x="1750" y="1320"/>
                    <a:pt x="1750" y="1320"/>
                  </a:cubicBezTo>
                  <a:cubicBezTo>
                    <a:pt x="1752" y="1320"/>
                    <a:pt x="1752" y="1320"/>
                    <a:pt x="1752" y="1320"/>
                  </a:cubicBezTo>
                  <a:cubicBezTo>
                    <a:pt x="1754" y="1322"/>
                    <a:pt x="1754" y="1322"/>
                    <a:pt x="1754" y="1322"/>
                  </a:cubicBezTo>
                  <a:cubicBezTo>
                    <a:pt x="1754" y="1325"/>
                    <a:pt x="1754" y="1325"/>
                    <a:pt x="1754" y="1325"/>
                  </a:cubicBezTo>
                  <a:cubicBezTo>
                    <a:pt x="1752" y="1325"/>
                    <a:pt x="1752" y="1325"/>
                    <a:pt x="1752" y="1325"/>
                  </a:cubicBezTo>
                  <a:cubicBezTo>
                    <a:pt x="1751" y="1325"/>
                    <a:pt x="1751" y="1325"/>
                    <a:pt x="1751" y="1325"/>
                  </a:cubicBezTo>
                  <a:cubicBezTo>
                    <a:pt x="1751" y="1326"/>
                    <a:pt x="1751" y="1326"/>
                    <a:pt x="1751" y="1326"/>
                  </a:cubicBezTo>
                  <a:cubicBezTo>
                    <a:pt x="1753" y="1327"/>
                    <a:pt x="1753" y="1327"/>
                    <a:pt x="1753" y="1327"/>
                  </a:cubicBezTo>
                  <a:cubicBezTo>
                    <a:pt x="1751" y="1331"/>
                    <a:pt x="1751" y="1331"/>
                    <a:pt x="1751" y="1331"/>
                  </a:cubicBezTo>
                  <a:cubicBezTo>
                    <a:pt x="1749" y="1332"/>
                    <a:pt x="1749" y="1332"/>
                    <a:pt x="1749" y="1332"/>
                  </a:cubicBezTo>
                  <a:cubicBezTo>
                    <a:pt x="1744" y="1334"/>
                    <a:pt x="1744" y="1334"/>
                    <a:pt x="1744" y="1334"/>
                  </a:cubicBezTo>
                  <a:cubicBezTo>
                    <a:pt x="1746" y="1337"/>
                    <a:pt x="1746" y="1337"/>
                    <a:pt x="1746" y="1337"/>
                  </a:cubicBezTo>
                  <a:cubicBezTo>
                    <a:pt x="1745" y="1340"/>
                    <a:pt x="1745" y="1340"/>
                    <a:pt x="1745" y="1340"/>
                  </a:cubicBezTo>
                  <a:cubicBezTo>
                    <a:pt x="1740" y="1347"/>
                    <a:pt x="1740" y="1347"/>
                    <a:pt x="1740" y="1347"/>
                  </a:cubicBezTo>
                  <a:cubicBezTo>
                    <a:pt x="1738" y="1352"/>
                    <a:pt x="1738" y="1352"/>
                    <a:pt x="1738" y="1352"/>
                  </a:cubicBezTo>
                  <a:cubicBezTo>
                    <a:pt x="1737" y="1354"/>
                    <a:pt x="1737" y="1354"/>
                    <a:pt x="1737" y="1354"/>
                  </a:cubicBezTo>
                  <a:cubicBezTo>
                    <a:pt x="1733" y="1355"/>
                    <a:pt x="1733" y="1355"/>
                    <a:pt x="1733" y="1355"/>
                  </a:cubicBezTo>
                  <a:cubicBezTo>
                    <a:pt x="1732" y="1357"/>
                    <a:pt x="1732" y="1357"/>
                    <a:pt x="1732" y="1357"/>
                  </a:cubicBezTo>
                  <a:cubicBezTo>
                    <a:pt x="1731" y="1366"/>
                    <a:pt x="1731" y="1366"/>
                    <a:pt x="1731" y="1366"/>
                  </a:cubicBezTo>
                  <a:cubicBezTo>
                    <a:pt x="1729" y="1367"/>
                    <a:pt x="1729" y="1367"/>
                    <a:pt x="1729" y="1367"/>
                  </a:cubicBezTo>
                  <a:cubicBezTo>
                    <a:pt x="1726" y="1368"/>
                    <a:pt x="1726" y="1368"/>
                    <a:pt x="1726" y="1368"/>
                  </a:cubicBezTo>
                  <a:cubicBezTo>
                    <a:pt x="1724" y="1370"/>
                    <a:pt x="1724" y="1370"/>
                    <a:pt x="1724" y="1370"/>
                  </a:cubicBezTo>
                  <a:cubicBezTo>
                    <a:pt x="1725" y="1373"/>
                    <a:pt x="1725" y="1373"/>
                    <a:pt x="1725" y="1373"/>
                  </a:cubicBezTo>
                  <a:cubicBezTo>
                    <a:pt x="1730" y="1372"/>
                    <a:pt x="1730" y="1372"/>
                    <a:pt x="1730" y="1372"/>
                  </a:cubicBezTo>
                  <a:cubicBezTo>
                    <a:pt x="1734" y="1366"/>
                    <a:pt x="1734" y="1366"/>
                    <a:pt x="1734" y="1366"/>
                  </a:cubicBezTo>
                  <a:cubicBezTo>
                    <a:pt x="1740" y="1354"/>
                    <a:pt x="1740" y="1354"/>
                    <a:pt x="1740" y="1354"/>
                  </a:cubicBezTo>
                  <a:cubicBezTo>
                    <a:pt x="1746" y="1347"/>
                    <a:pt x="1746" y="1347"/>
                    <a:pt x="1746" y="1347"/>
                  </a:cubicBezTo>
                  <a:cubicBezTo>
                    <a:pt x="1747" y="1344"/>
                    <a:pt x="1747" y="1344"/>
                    <a:pt x="1747" y="1344"/>
                  </a:cubicBezTo>
                  <a:cubicBezTo>
                    <a:pt x="1748" y="1338"/>
                    <a:pt x="1748" y="1338"/>
                    <a:pt x="1748" y="1338"/>
                  </a:cubicBezTo>
                  <a:cubicBezTo>
                    <a:pt x="1749" y="1335"/>
                    <a:pt x="1749" y="1335"/>
                    <a:pt x="1749" y="1335"/>
                  </a:cubicBezTo>
                  <a:cubicBezTo>
                    <a:pt x="1752" y="1335"/>
                    <a:pt x="1752" y="1335"/>
                    <a:pt x="1752" y="1335"/>
                  </a:cubicBezTo>
                  <a:cubicBezTo>
                    <a:pt x="1754" y="1333"/>
                    <a:pt x="1754" y="1333"/>
                    <a:pt x="1754" y="1333"/>
                  </a:cubicBezTo>
                  <a:cubicBezTo>
                    <a:pt x="1769" y="1312"/>
                    <a:pt x="1769" y="1312"/>
                    <a:pt x="1769" y="1312"/>
                  </a:cubicBezTo>
                  <a:cubicBezTo>
                    <a:pt x="1768" y="1311"/>
                    <a:pt x="1768" y="1311"/>
                    <a:pt x="1768" y="1311"/>
                  </a:cubicBezTo>
                  <a:cubicBezTo>
                    <a:pt x="1767" y="1307"/>
                    <a:pt x="1767" y="1307"/>
                    <a:pt x="1767" y="1307"/>
                  </a:cubicBezTo>
                  <a:cubicBezTo>
                    <a:pt x="1768" y="1301"/>
                    <a:pt x="1768" y="1301"/>
                    <a:pt x="1768" y="1301"/>
                  </a:cubicBezTo>
                  <a:cubicBezTo>
                    <a:pt x="1774" y="1289"/>
                    <a:pt x="1774" y="1289"/>
                    <a:pt x="1774" y="1289"/>
                  </a:cubicBezTo>
                  <a:cubicBezTo>
                    <a:pt x="1779" y="1280"/>
                    <a:pt x="1779" y="1280"/>
                    <a:pt x="1779" y="1280"/>
                  </a:cubicBezTo>
                  <a:cubicBezTo>
                    <a:pt x="1779" y="1277"/>
                    <a:pt x="1779" y="1277"/>
                    <a:pt x="1779" y="1277"/>
                  </a:cubicBezTo>
                  <a:cubicBezTo>
                    <a:pt x="1779" y="1275"/>
                    <a:pt x="1779" y="1275"/>
                    <a:pt x="1779" y="1275"/>
                  </a:cubicBezTo>
                  <a:cubicBezTo>
                    <a:pt x="1780" y="1272"/>
                    <a:pt x="1780" y="1272"/>
                    <a:pt x="1780" y="1272"/>
                  </a:cubicBezTo>
                  <a:cubicBezTo>
                    <a:pt x="1781" y="1269"/>
                    <a:pt x="1781" y="1269"/>
                    <a:pt x="1781" y="1269"/>
                  </a:cubicBezTo>
                  <a:cubicBezTo>
                    <a:pt x="1782" y="1267"/>
                    <a:pt x="1782" y="1267"/>
                    <a:pt x="1782" y="1267"/>
                  </a:cubicBezTo>
                  <a:cubicBezTo>
                    <a:pt x="1783" y="1267"/>
                    <a:pt x="1783" y="1267"/>
                    <a:pt x="1783" y="1267"/>
                  </a:cubicBezTo>
                  <a:cubicBezTo>
                    <a:pt x="1784" y="1266"/>
                    <a:pt x="1784" y="1266"/>
                    <a:pt x="1784" y="1266"/>
                  </a:cubicBezTo>
                  <a:cubicBezTo>
                    <a:pt x="1784" y="1265"/>
                    <a:pt x="1784" y="1265"/>
                    <a:pt x="1784" y="1265"/>
                  </a:cubicBezTo>
                  <a:cubicBezTo>
                    <a:pt x="1785" y="1263"/>
                    <a:pt x="1785" y="1263"/>
                    <a:pt x="1785" y="1263"/>
                  </a:cubicBezTo>
                  <a:cubicBezTo>
                    <a:pt x="1780" y="1262"/>
                    <a:pt x="1780" y="1262"/>
                    <a:pt x="1780" y="1262"/>
                  </a:cubicBezTo>
                  <a:lnTo>
                    <a:pt x="1776" y="1265"/>
                  </a:lnTo>
                  <a:close/>
                  <a:moveTo>
                    <a:pt x="1541" y="1471"/>
                  </a:moveTo>
                  <a:cubicBezTo>
                    <a:pt x="1540" y="1471"/>
                    <a:pt x="1540" y="1471"/>
                    <a:pt x="1540" y="1471"/>
                  </a:cubicBezTo>
                  <a:cubicBezTo>
                    <a:pt x="1538" y="1470"/>
                    <a:pt x="1538" y="1470"/>
                    <a:pt x="1538" y="1470"/>
                  </a:cubicBezTo>
                  <a:cubicBezTo>
                    <a:pt x="1536" y="1469"/>
                    <a:pt x="1536" y="1469"/>
                    <a:pt x="1536" y="1469"/>
                  </a:cubicBezTo>
                  <a:cubicBezTo>
                    <a:pt x="1535" y="1469"/>
                    <a:pt x="1535" y="1469"/>
                    <a:pt x="1535" y="1469"/>
                  </a:cubicBezTo>
                  <a:cubicBezTo>
                    <a:pt x="1534" y="1469"/>
                    <a:pt x="1534" y="1469"/>
                    <a:pt x="1534" y="1469"/>
                  </a:cubicBezTo>
                  <a:cubicBezTo>
                    <a:pt x="1533" y="1469"/>
                    <a:pt x="1533" y="1469"/>
                    <a:pt x="1533" y="1469"/>
                  </a:cubicBezTo>
                  <a:cubicBezTo>
                    <a:pt x="1532" y="1472"/>
                    <a:pt x="1532" y="1472"/>
                    <a:pt x="1532" y="1472"/>
                  </a:cubicBezTo>
                  <a:cubicBezTo>
                    <a:pt x="1533" y="1475"/>
                    <a:pt x="1533" y="1475"/>
                    <a:pt x="1533" y="1475"/>
                  </a:cubicBezTo>
                  <a:cubicBezTo>
                    <a:pt x="1534" y="1477"/>
                    <a:pt x="1534" y="1477"/>
                    <a:pt x="1534" y="1477"/>
                  </a:cubicBezTo>
                  <a:cubicBezTo>
                    <a:pt x="1535" y="1477"/>
                    <a:pt x="1535" y="1477"/>
                    <a:pt x="1535" y="1477"/>
                  </a:cubicBezTo>
                  <a:cubicBezTo>
                    <a:pt x="1535" y="1478"/>
                    <a:pt x="1535" y="1478"/>
                    <a:pt x="1535" y="1478"/>
                  </a:cubicBezTo>
                  <a:cubicBezTo>
                    <a:pt x="1536" y="1478"/>
                    <a:pt x="1536" y="1478"/>
                    <a:pt x="1536" y="1478"/>
                  </a:cubicBezTo>
                  <a:cubicBezTo>
                    <a:pt x="1537" y="1477"/>
                    <a:pt x="1537" y="1477"/>
                    <a:pt x="1537" y="1477"/>
                  </a:cubicBezTo>
                  <a:cubicBezTo>
                    <a:pt x="1538" y="1477"/>
                    <a:pt x="1538" y="1477"/>
                    <a:pt x="1538" y="1477"/>
                  </a:cubicBezTo>
                  <a:cubicBezTo>
                    <a:pt x="1540" y="1477"/>
                    <a:pt x="1540" y="1477"/>
                    <a:pt x="1540" y="1477"/>
                  </a:cubicBezTo>
                  <a:cubicBezTo>
                    <a:pt x="1541" y="1478"/>
                    <a:pt x="1541" y="1478"/>
                    <a:pt x="1541" y="1478"/>
                  </a:cubicBezTo>
                  <a:cubicBezTo>
                    <a:pt x="1542" y="1479"/>
                    <a:pt x="1542" y="1479"/>
                    <a:pt x="1542" y="1479"/>
                  </a:cubicBezTo>
                  <a:cubicBezTo>
                    <a:pt x="1543" y="1478"/>
                    <a:pt x="1543" y="1478"/>
                    <a:pt x="1543" y="1478"/>
                  </a:cubicBezTo>
                  <a:cubicBezTo>
                    <a:pt x="1542" y="1474"/>
                    <a:pt x="1542" y="1474"/>
                    <a:pt x="1542" y="1474"/>
                  </a:cubicBezTo>
                  <a:lnTo>
                    <a:pt x="1541" y="1471"/>
                  </a:lnTo>
                  <a:close/>
                  <a:moveTo>
                    <a:pt x="1548" y="1471"/>
                  </a:moveTo>
                  <a:cubicBezTo>
                    <a:pt x="1547" y="1471"/>
                    <a:pt x="1547" y="1471"/>
                    <a:pt x="1547" y="1471"/>
                  </a:cubicBezTo>
                  <a:cubicBezTo>
                    <a:pt x="1546" y="1472"/>
                    <a:pt x="1546" y="1472"/>
                    <a:pt x="1546" y="1472"/>
                  </a:cubicBezTo>
                  <a:cubicBezTo>
                    <a:pt x="1547" y="1472"/>
                    <a:pt x="1547" y="1472"/>
                    <a:pt x="1547" y="1472"/>
                  </a:cubicBezTo>
                  <a:cubicBezTo>
                    <a:pt x="1547" y="1472"/>
                    <a:pt x="1547" y="1472"/>
                    <a:pt x="1547" y="1472"/>
                  </a:cubicBezTo>
                  <a:cubicBezTo>
                    <a:pt x="1546" y="1474"/>
                    <a:pt x="1546" y="1474"/>
                    <a:pt x="1546" y="1474"/>
                  </a:cubicBezTo>
                  <a:cubicBezTo>
                    <a:pt x="1546" y="1475"/>
                    <a:pt x="1546" y="1475"/>
                    <a:pt x="1546" y="1475"/>
                  </a:cubicBezTo>
                  <a:cubicBezTo>
                    <a:pt x="1549" y="1477"/>
                    <a:pt x="1549" y="1477"/>
                    <a:pt x="1549" y="1477"/>
                  </a:cubicBezTo>
                  <a:cubicBezTo>
                    <a:pt x="1550" y="1478"/>
                    <a:pt x="1550" y="1478"/>
                    <a:pt x="1550" y="1478"/>
                  </a:cubicBezTo>
                  <a:cubicBezTo>
                    <a:pt x="1551" y="1478"/>
                    <a:pt x="1551" y="1478"/>
                    <a:pt x="1551" y="1478"/>
                  </a:cubicBezTo>
                  <a:cubicBezTo>
                    <a:pt x="1551" y="1475"/>
                    <a:pt x="1551" y="1475"/>
                    <a:pt x="1551" y="1475"/>
                  </a:cubicBezTo>
                  <a:cubicBezTo>
                    <a:pt x="1550" y="1473"/>
                    <a:pt x="1550" y="1473"/>
                    <a:pt x="1550" y="1473"/>
                  </a:cubicBezTo>
                  <a:lnTo>
                    <a:pt x="1548" y="1471"/>
                  </a:lnTo>
                  <a:close/>
                  <a:moveTo>
                    <a:pt x="1687" y="1409"/>
                  </a:moveTo>
                  <a:cubicBezTo>
                    <a:pt x="1686" y="1411"/>
                    <a:pt x="1686" y="1411"/>
                    <a:pt x="1686" y="1411"/>
                  </a:cubicBezTo>
                  <a:cubicBezTo>
                    <a:pt x="1686" y="1410"/>
                    <a:pt x="1686" y="1410"/>
                    <a:pt x="1686" y="1410"/>
                  </a:cubicBezTo>
                  <a:cubicBezTo>
                    <a:pt x="1685" y="1409"/>
                    <a:pt x="1685" y="1409"/>
                    <a:pt x="1685" y="1409"/>
                  </a:cubicBezTo>
                  <a:cubicBezTo>
                    <a:pt x="1685" y="1406"/>
                    <a:pt x="1685" y="1406"/>
                    <a:pt x="1685" y="1406"/>
                  </a:cubicBezTo>
                  <a:cubicBezTo>
                    <a:pt x="1677" y="1415"/>
                    <a:pt x="1677" y="1415"/>
                    <a:pt x="1677" y="1415"/>
                  </a:cubicBezTo>
                  <a:cubicBezTo>
                    <a:pt x="1675" y="1418"/>
                    <a:pt x="1675" y="1418"/>
                    <a:pt x="1675" y="1418"/>
                  </a:cubicBezTo>
                  <a:cubicBezTo>
                    <a:pt x="1683" y="1416"/>
                    <a:pt x="1683" y="1416"/>
                    <a:pt x="1683" y="1416"/>
                  </a:cubicBezTo>
                  <a:cubicBezTo>
                    <a:pt x="1686" y="1415"/>
                    <a:pt x="1686" y="1415"/>
                    <a:pt x="1686" y="1415"/>
                  </a:cubicBezTo>
                  <a:cubicBezTo>
                    <a:pt x="1688" y="1413"/>
                    <a:pt x="1688" y="1413"/>
                    <a:pt x="1688" y="1413"/>
                  </a:cubicBezTo>
                  <a:cubicBezTo>
                    <a:pt x="1689" y="1411"/>
                    <a:pt x="1689" y="1411"/>
                    <a:pt x="1689" y="1411"/>
                  </a:cubicBezTo>
                  <a:cubicBezTo>
                    <a:pt x="1689" y="1410"/>
                    <a:pt x="1689" y="1410"/>
                    <a:pt x="1689" y="1410"/>
                  </a:cubicBezTo>
                  <a:cubicBezTo>
                    <a:pt x="1689" y="1409"/>
                    <a:pt x="1689" y="1409"/>
                    <a:pt x="1689" y="1409"/>
                  </a:cubicBezTo>
                  <a:lnTo>
                    <a:pt x="1687" y="1409"/>
                  </a:lnTo>
                  <a:close/>
                  <a:moveTo>
                    <a:pt x="1560" y="1457"/>
                  </a:moveTo>
                  <a:cubicBezTo>
                    <a:pt x="1552" y="1453"/>
                    <a:pt x="1552" y="1453"/>
                    <a:pt x="1552" y="1453"/>
                  </a:cubicBezTo>
                  <a:cubicBezTo>
                    <a:pt x="1551" y="1453"/>
                    <a:pt x="1551" y="1453"/>
                    <a:pt x="1551" y="1453"/>
                  </a:cubicBezTo>
                  <a:cubicBezTo>
                    <a:pt x="1550" y="1453"/>
                    <a:pt x="1550" y="1453"/>
                    <a:pt x="1550" y="1453"/>
                  </a:cubicBezTo>
                  <a:cubicBezTo>
                    <a:pt x="1549" y="1452"/>
                    <a:pt x="1549" y="1452"/>
                    <a:pt x="1549" y="1452"/>
                  </a:cubicBezTo>
                  <a:cubicBezTo>
                    <a:pt x="1568" y="1472"/>
                    <a:pt x="1568" y="1472"/>
                    <a:pt x="1568" y="1472"/>
                  </a:cubicBezTo>
                  <a:cubicBezTo>
                    <a:pt x="1569" y="1479"/>
                    <a:pt x="1569" y="1479"/>
                    <a:pt x="1569" y="1479"/>
                  </a:cubicBezTo>
                  <a:cubicBezTo>
                    <a:pt x="1574" y="1475"/>
                    <a:pt x="1574" y="1475"/>
                    <a:pt x="1574" y="1475"/>
                  </a:cubicBezTo>
                  <a:cubicBezTo>
                    <a:pt x="1569" y="1466"/>
                    <a:pt x="1569" y="1466"/>
                    <a:pt x="1569" y="1466"/>
                  </a:cubicBezTo>
                  <a:lnTo>
                    <a:pt x="1560" y="1457"/>
                  </a:lnTo>
                  <a:close/>
                  <a:moveTo>
                    <a:pt x="1528" y="1475"/>
                  </a:moveTo>
                  <a:cubicBezTo>
                    <a:pt x="1526" y="1473"/>
                    <a:pt x="1526" y="1473"/>
                    <a:pt x="1526" y="1473"/>
                  </a:cubicBezTo>
                  <a:cubicBezTo>
                    <a:pt x="1526" y="1473"/>
                    <a:pt x="1526" y="1473"/>
                    <a:pt x="1526" y="1473"/>
                  </a:cubicBezTo>
                  <a:cubicBezTo>
                    <a:pt x="1525" y="1473"/>
                    <a:pt x="1525" y="1473"/>
                    <a:pt x="1525" y="1473"/>
                  </a:cubicBezTo>
                  <a:cubicBezTo>
                    <a:pt x="1524" y="1473"/>
                    <a:pt x="1524" y="1473"/>
                    <a:pt x="1524" y="1473"/>
                  </a:cubicBezTo>
                  <a:cubicBezTo>
                    <a:pt x="1524" y="1472"/>
                    <a:pt x="1524" y="1472"/>
                    <a:pt x="1524" y="1472"/>
                  </a:cubicBezTo>
                  <a:cubicBezTo>
                    <a:pt x="1523" y="1472"/>
                    <a:pt x="1523" y="1472"/>
                    <a:pt x="1523" y="1472"/>
                  </a:cubicBezTo>
                  <a:cubicBezTo>
                    <a:pt x="1522" y="1477"/>
                    <a:pt x="1522" y="1477"/>
                    <a:pt x="1522" y="1477"/>
                  </a:cubicBezTo>
                  <a:cubicBezTo>
                    <a:pt x="1525" y="1477"/>
                    <a:pt x="1525" y="1477"/>
                    <a:pt x="1525" y="1477"/>
                  </a:cubicBezTo>
                  <a:cubicBezTo>
                    <a:pt x="1526" y="1477"/>
                    <a:pt x="1526" y="1477"/>
                    <a:pt x="1526" y="1477"/>
                  </a:cubicBezTo>
                  <a:cubicBezTo>
                    <a:pt x="1527" y="1478"/>
                    <a:pt x="1527" y="1478"/>
                    <a:pt x="1527" y="1478"/>
                  </a:cubicBezTo>
                  <a:cubicBezTo>
                    <a:pt x="1526" y="1480"/>
                    <a:pt x="1526" y="1480"/>
                    <a:pt x="1526" y="1480"/>
                  </a:cubicBezTo>
                  <a:cubicBezTo>
                    <a:pt x="1526" y="1482"/>
                    <a:pt x="1526" y="1482"/>
                    <a:pt x="1526" y="1482"/>
                  </a:cubicBezTo>
                  <a:cubicBezTo>
                    <a:pt x="1530" y="1481"/>
                    <a:pt x="1530" y="1481"/>
                    <a:pt x="1530" y="1481"/>
                  </a:cubicBezTo>
                  <a:cubicBezTo>
                    <a:pt x="1533" y="1482"/>
                    <a:pt x="1533" y="1482"/>
                    <a:pt x="1533" y="1482"/>
                  </a:cubicBezTo>
                  <a:cubicBezTo>
                    <a:pt x="1534" y="1484"/>
                    <a:pt x="1534" y="1484"/>
                    <a:pt x="1534" y="1484"/>
                  </a:cubicBezTo>
                  <a:cubicBezTo>
                    <a:pt x="1533" y="1487"/>
                    <a:pt x="1533" y="1487"/>
                    <a:pt x="1533" y="1487"/>
                  </a:cubicBezTo>
                  <a:cubicBezTo>
                    <a:pt x="1532" y="1488"/>
                    <a:pt x="1532" y="1488"/>
                    <a:pt x="1532" y="1488"/>
                  </a:cubicBezTo>
                  <a:cubicBezTo>
                    <a:pt x="1530" y="1485"/>
                    <a:pt x="1530" y="1485"/>
                    <a:pt x="1530" y="1485"/>
                  </a:cubicBezTo>
                  <a:cubicBezTo>
                    <a:pt x="1527" y="1483"/>
                    <a:pt x="1527" y="1483"/>
                    <a:pt x="1527" y="1483"/>
                  </a:cubicBezTo>
                  <a:cubicBezTo>
                    <a:pt x="1520" y="1483"/>
                    <a:pt x="1520" y="1483"/>
                    <a:pt x="1520" y="1483"/>
                  </a:cubicBezTo>
                  <a:cubicBezTo>
                    <a:pt x="1522" y="1484"/>
                    <a:pt x="1522" y="1484"/>
                    <a:pt x="1522" y="1484"/>
                  </a:cubicBezTo>
                  <a:cubicBezTo>
                    <a:pt x="1523" y="1485"/>
                    <a:pt x="1523" y="1485"/>
                    <a:pt x="1523" y="1485"/>
                  </a:cubicBezTo>
                  <a:cubicBezTo>
                    <a:pt x="1527" y="1487"/>
                    <a:pt x="1527" y="1487"/>
                    <a:pt x="1527" y="1487"/>
                  </a:cubicBezTo>
                  <a:cubicBezTo>
                    <a:pt x="1526" y="1489"/>
                    <a:pt x="1526" y="1489"/>
                    <a:pt x="1526" y="1489"/>
                  </a:cubicBezTo>
                  <a:cubicBezTo>
                    <a:pt x="1525" y="1490"/>
                    <a:pt x="1525" y="1490"/>
                    <a:pt x="1525" y="1490"/>
                  </a:cubicBezTo>
                  <a:cubicBezTo>
                    <a:pt x="1524" y="1490"/>
                    <a:pt x="1524" y="1490"/>
                    <a:pt x="1524" y="1490"/>
                  </a:cubicBezTo>
                  <a:cubicBezTo>
                    <a:pt x="1523" y="1492"/>
                    <a:pt x="1523" y="1492"/>
                    <a:pt x="1523" y="1492"/>
                  </a:cubicBezTo>
                  <a:cubicBezTo>
                    <a:pt x="1519" y="1495"/>
                    <a:pt x="1519" y="1495"/>
                    <a:pt x="1519" y="1495"/>
                  </a:cubicBezTo>
                  <a:cubicBezTo>
                    <a:pt x="1516" y="1494"/>
                    <a:pt x="1516" y="1494"/>
                    <a:pt x="1516" y="1494"/>
                  </a:cubicBezTo>
                  <a:cubicBezTo>
                    <a:pt x="1514" y="1495"/>
                    <a:pt x="1514" y="1495"/>
                    <a:pt x="1514" y="1495"/>
                  </a:cubicBezTo>
                  <a:cubicBezTo>
                    <a:pt x="1510" y="1500"/>
                    <a:pt x="1510" y="1500"/>
                    <a:pt x="1510" y="1500"/>
                  </a:cubicBezTo>
                  <a:cubicBezTo>
                    <a:pt x="1511" y="1501"/>
                    <a:pt x="1511" y="1501"/>
                    <a:pt x="1511" y="1501"/>
                  </a:cubicBezTo>
                  <a:cubicBezTo>
                    <a:pt x="1526" y="1494"/>
                    <a:pt x="1526" y="1494"/>
                    <a:pt x="1526" y="1494"/>
                  </a:cubicBezTo>
                  <a:cubicBezTo>
                    <a:pt x="1533" y="1490"/>
                    <a:pt x="1533" y="1490"/>
                    <a:pt x="1533" y="1490"/>
                  </a:cubicBezTo>
                  <a:cubicBezTo>
                    <a:pt x="1538" y="1485"/>
                    <a:pt x="1538" y="1485"/>
                    <a:pt x="1538" y="1485"/>
                  </a:cubicBezTo>
                  <a:cubicBezTo>
                    <a:pt x="1537" y="1483"/>
                    <a:pt x="1537" y="1483"/>
                    <a:pt x="1537" y="1483"/>
                  </a:cubicBezTo>
                  <a:lnTo>
                    <a:pt x="1528" y="1475"/>
                  </a:lnTo>
                  <a:close/>
                  <a:moveTo>
                    <a:pt x="1555" y="1476"/>
                  </a:moveTo>
                  <a:cubicBezTo>
                    <a:pt x="1555" y="1477"/>
                    <a:pt x="1555" y="1477"/>
                    <a:pt x="1555" y="1477"/>
                  </a:cubicBezTo>
                  <a:cubicBezTo>
                    <a:pt x="1557" y="1477"/>
                    <a:pt x="1557" y="1477"/>
                    <a:pt x="1557" y="1477"/>
                  </a:cubicBezTo>
                  <a:cubicBezTo>
                    <a:pt x="1558" y="1475"/>
                    <a:pt x="1558" y="1475"/>
                    <a:pt x="1558" y="1475"/>
                  </a:cubicBezTo>
                  <a:cubicBezTo>
                    <a:pt x="1556" y="1475"/>
                    <a:pt x="1556" y="1475"/>
                    <a:pt x="1556" y="1475"/>
                  </a:cubicBezTo>
                  <a:lnTo>
                    <a:pt x="1555" y="1476"/>
                  </a:lnTo>
                  <a:close/>
                  <a:moveTo>
                    <a:pt x="1574" y="1461"/>
                  </a:moveTo>
                  <a:cubicBezTo>
                    <a:pt x="1572" y="1461"/>
                    <a:pt x="1572" y="1461"/>
                    <a:pt x="1572" y="1461"/>
                  </a:cubicBezTo>
                  <a:cubicBezTo>
                    <a:pt x="1571" y="1462"/>
                    <a:pt x="1571" y="1462"/>
                    <a:pt x="1571" y="1462"/>
                  </a:cubicBezTo>
                  <a:cubicBezTo>
                    <a:pt x="1572" y="1463"/>
                    <a:pt x="1572" y="1463"/>
                    <a:pt x="1572" y="1463"/>
                  </a:cubicBezTo>
                  <a:cubicBezTo>
                    <a:pt x="1573" y="1464"/>
                    <a:pt x="1573" y="1464"/>
                    <a:pt x="1573" y="1464"/>
                  </a:cubicBezTo>
                  <a:cubicBezTo>
                    <a:pt x="1576" y="1465"/>
                    <a:pt x="1576" y="1465"/>
                    <a:pt x="1576" y="1465"/>
                  </a:cubicBezTo>
                  <a:cubicBezTo>
                    <a:pt x="1578" y="1467"/>
                    <a:pt x="1578" y="1467"/>
                    <a:pt x="1578" y="1467"/>
                  </a:cubicBezTo>
                  <a:cubicBezTo>
                    <a:pt x="1578" y="1466"/>
                    <a:pt x="1578" y="1466"/>
                    <a:pt x="1578" y="1466"/>
                  </a:cubicBezTo>
                  <a:cubicBezTo>
                    <a:pt x="1576" y="1462"/>
                    <a:pt x="1576" y="1462"/>
                    <a:pt x="1576" y="1462"/>
                  </a:cubicBezTo>
                  <a:lnTo>
                    <a:pt x="1574" y="1461"/>
                  </a:lnTo>
                  <a:close/>
                  <a:moveTo>
                    <a:pt x="1654" y="1430"/>
                  </a:moveTo>
                  <a:cubicBezTo>
                    <a:pt x="1639" y="1445"/>
                    <a:pt x="1639" y="1445"/>
                    <a:pt x="1639" y="1445"/>
                  </a:cubicBezTo>
                  <a:cubicBezTo>
                    <a:pt x="1654" y="1435"/>
                    <a:pt x="1654" y="1435"/>
                    <a:pt x="1654" y="1435"/>
                  </a:cubicBezTo>
                  <a:cubicBezTo>
                    <a:pt x="1657" y="1432"/>
                    <a:pt x="1657" y="1432"/>
                    <a:pt x="1657" y="1432"/>
                  </a:cubicBezTo>
                  <a:cubicBezTo>
                    <a:pt x="1659" y="1431"/>
                    <a:pt x="1659" y="1431"/>
                    <a:pt x="1659" y="1431"/>
                  </a:cubicBezTo>
                  <a:cubicBezTo>
                    <a:pt x="1660" y="1430"/>
                    <a:pt x="1660" y="1430"/>
                    <a:pt x="1660" y="1430"/>
                  </a:cubicBezTo>
                  <a:cubicBezTo>
                    <a:pt x="1661" y="1429"/>
                    <a:pt x="1661" y="1429"/>
                    <a:pt x="1661" y="1429"/>
                  </a:cubicBezTo>
                  <a:cubicBezTo>
                    <a:pt x="1661" y="1428"/>
                    <a:pt x="1661" y="1428"/>
                    <a:pt x="1661" y="1428"/>
                  </a:cubicBezTo>
                  <a:lnTo>
                    <a:pt x="1654" y="1430"/>
                  </a:lnTo>
                  <a:close/>
                  <a:moveTo>
                    <a:pt x="1632" y="1444"/>
                  </a:moveTo>
                  <a:cubicBezTo>
                    <a:pt x="1621" y="1450"/>
                    <a:pt x="1621" y="1450"/>
                    <a:pt x="1621" y="1450"/>
                  </a:cubicBezTo>
                  <a:cubicBezTo>
                    <a:pt x="1617" y="1452"/>
                    <a:pt x="1617" y="1452"/>
                    <a:pt x="1617" y="1452"/>
                  </a:cubicBezTo>
                  <a:cubicBezTo>
                    <a:pt x="1624" y="1451"/>
                    <a:pt x="1624" y="1451"/>
                    <a:pt x="1624" y="1451"/>
                  </a:cubicBezTo>
                  <a:cubicBezTo>
                    <a:pt x="1626" y="1452"/>
                    <a:pt x="1626" y="1452"/>
                    <a:pt x="1626" y="1452"/>
                  </a:cubicBezTo>
                  <a:cubicBezTo>
                    <a:pt x="1628" y="1456"/>
                    <a:pt x="1628" y="1456"/>
                    <a:pt x="1628" y="1456"/>
                  </a:cubicBezTo>
                  <a:cubicBezTo>
                    <a:pt x="1629" y="1452"/>
                    <a:pt x="1629" y="1452"/>
                    <a:pt x="1629" y="1452"/>
                  </a:cubicBezTo>
                  <a:cubicBezTo>
                    <a:pt x="1630" y="1450"/>
                    <a:pt x="1630" y="1450"/>
                    <a:pt x="1630" y="1450"/>
                  </a:cubicBezTo>
                  <a:cubicBezTo>
                    <a:pt x="1631" y="1448"/>
                    <a:pt x="1631" y="1448"/>
                    <a:pt x="1631" y="1448"/>
                  </a:cubicBezTo>
                  <a:cubicBezTo>
                    <a:pt x="1636" y="1445"/>
                    <a:pt x="1636" y="1445"/>
                    <a:pt x="1636" y="1445"/>
                  </a:cubicBezTo>
                  <a:cubicBezTo>
                    <a:pt x="1637" y="1444"/>
                    <a:pt x="1637" y="1444"/>
                    <a:pt x="1637" y="1444"/>
                  </a:cubicBezTo>
                  <a:cubicBezTo>
                    <a:pt x="1637" y="1442"/>
                    <a:pt x="1637" y="1442"/>
                    <a:pt x="1637" y="1442"/>
                  </a:cubicBezTo>
                  <a:lnTo>
                    <a:pt x="1632" y="1444"/>
                  </a:lnTo>
                  <a:close/>
                  <a:moveTo>
                    <a:pt x="1589" y="1466"/>
                  </a:moveTo>
                  <a:cubicBezTo>
                    <a:pt x="1587" y="1470"/>
                    <a:pt x="1587" y="1470"/>
                    <a:pt x="1587" y="1470"/>
                  </a:cubicBezTo>
                  <a:cubicBezTo>
                    <a:pt x="1588" y="1470"/>
                    <a:pt x="1588" y="1470"/>
                    <a:pt x="1588" y="1470"/>
                  </a:cubicBezTo>
                  <a:cubicBezTo>
                    <a:pt x="1590" y="1469"/>
                    <a:pt x="1590" y="1469"/>
                    <a:pt x="1590" y="1469"/>
                  </a:cubicBezTo>
                  <a:cubicBezTo>
                    <a:pt x="1591" y="1467"/>
                    <a:pt x="1591" y="1467"/>
                    <a:pt x="1591" y="1467"/>
                  </a:cubicBezTo>
                  <a:cubicBezTo>
                    <a:pt x="1591" y="1466"/>
                    <a:pt x="1591" y="1466"/>
                    <a:pt x="1591" y="1466"/>
                  </a:cubicBezTo>
                  <a:lnTo>
                    <a:pt x="1589" y="146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35"/>
            <p:cNvSpPr>
              <a:spLocks/>
            </p:cNvSpPr>
            <p:nvPr/>
          </p:nvSpPr>
          <p:spPr bwMode="auto">
            <a:xfrm>
              <a:off x="3522663" y="2967038"/>
              <a:ext cx="944563" cy="711200"/>
            </a:xfrm>
            <a:custGeom>
              <a:avLst/>
              <a:gdLst>
                <a:gd name="T0" fmla="*/ 1388 w 1401"/>
                <a:gd name="T1" fmla="*/ 67 h 1058"/>
                <a:gd name="T2" fmla="*/ 226 w 1401"/>
                <a:gd name="T3" fmla="*/ 12 h 1058"/>
                <a:gd name="T4" fmla="*/ 81 w 1401"/>
                <a:gd name="T5" fmla="*/ 0 h 1058"/>
                <a:gd name="T6" fmla="*/ 0 w 1401"/>
                <a:gd name="T7" fmla="*/ 989 h 1058"/>
                <a:gd name="T8" fmla="*/ 1243 w 1401"/>
                <a:gd name="T9" fmla="*/ 1055 h 1058"/>
                <a:gd name="T10" fmla="*/ 1384 w 1401"/>
                <a:gd name="T11" fmla="*/ 1058 h 1058"/>
                <a:gd name="T12" fmla="*/ 1401 w 1401"/>
                <a:gd name="T13" fmla="*/ 67 h 1058"/>
                <a:gd name="T14" fmla="*/ 1388 w 1401"/>
                <a:gd name="T15" fmla="*/ 67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1" h="1058">
                  <a:moveTo>
                    <a:pt x="1388" y="67"/>
                  </a:moveTo>
                  <a:cubicBezTo>
                    <a:pt x="1001" y="59"/>
                    <a:pt x="613" y="41"/>
                    <a:pt x="226" y="12"/>
                  </a:cubicBezTo>
                  <a:cubicBezTo>
                    <a:pt x="178" y="8"/>
                    <a:pt x="130" y="4"/>
                    <a:pt x="81" y="0"/>
                  </a:cubicBezTo>
                  <a:cubicBezTo>
                    <a:pt x="54" y="330"/>
                    <a:pt x="27" y="659"/>
                    <a:pt x="0" y="989"/>
                  </a:cubicBezTo>
                  <a:cubicBezTo>
                    <a:pt x="414" y="1022"/>
                    <a:pt x="828" y="1045"/>
                    <a:pt x="1243" y="1055"/>
                  </a:cubicBezTo>
                  <a:cubicBezTo>
                    <a:pt x="1290" y="1056"/>
                    <a:pt x="1337" y="1057"/>
                    <a:pt x="1384" y="1058"/>
                  </a:cubicBezTo>
                  <a:cubicBezTo>
                    <a:pt x="1390" y="728"/>
                    <a:pt x="1395" y="397"/>
                    <a:pt x="1401" y="67"/>
                  </a:cubicBezTo>
                  <a:lnTo>
                    <a:pt x="1388" y="6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36"/>
            <p:cNvSpPr>
              <a:spLocks noEditPoints="1"/>
            </p:cNvSpPr>
            <p:nvPr/>
          </p:nvSpPr>
          <p:spPr bwMode="auto">
            <a:xfrm>
              <a:off x="1624013" y="2513013"/>
              <a:ext cx="1168400" cy="1741488"/>
            </a:xfrm>
            <a:custGeom>
              <a:avLst/>
              <a:gdLst>
                <a:gd name="T0" fmla="*/ 616 w 1733"/>
                <a:gd name="T1" fmla="*/ 2311 h 2586"/>
                <a:gd name="T2" fmla="*/ 495 w 1733"/>
                <a:gd name="T3" fmla="*/ 2110 h 2586"/>
                <a:gd name="T4" fmla="*/ 462 w 1733"/>
                <a:gd name="T5" fmla="*/ 2075 h 2586"/>
                <a:gd name="T6" fmla="*/ 604 w 1733"/>
                <a:gd name="T7" fmla="*/ 2112 h 2586"/>
                <a:gd name="T8" fmla="*/ 560 w 1733"/>
                <a:gd name="T9" fmla="*/ 2098 h 2586"/>
                <a:gd name="T10" fmla="*/ 618 w 1733"/>
                <a:gd name="T11" fmla="*/ 2121 h 2586"/>
                <a:gd name="T12" fmla="*/ 837 w 1733"/>
                <a:gd name="T13" fmla="*/ 2301 h 2586"/>
                <a:gd name="T14" fmla="*/ 802 w 1733"/>
                <a:gd name="T15" fmla="*/ 2281 h 2586"/>
                <a:gd name="T16" fmla="*/ 816 w 1733"/>
                <a:gd name="T17" fmla="*/ 2302 h 2586"/>
                <a:gd name="T18" fmla="*/ 1723 w 1733"/>
                <a:gd name="T19" fmla="*/ 2199 h 2586"/>
                <a:gd name="T20" fmla="*/ 1683 w 1733"/>
                <a:gd name="T21" fmla="*/ 2126 h 2586"/>
                <a:gd name="T22" fmla="*/ 101 w 1733"/>
                <a:gd name="T23" fmla="*/ 53 h 2586"/>
                <a:gd name="T24" fmla="*/ 88 w 1733"/>
                <a:gd name="T25" fmla="*/ 211 h 2586"/>
                <a:gd name="T26" fmla="*/ 71 w 1733"/>
                <a:gd name="T27" fmla="*/ 280 h 2586"/>
                <a:gd name="T28" fmla="*/ 51 w 1733"/>
                <a:gd name="T29" fmla="*/ 311 h 2586"/>
                <a:gd name="T30" fmla="*/ 9 w 1733"/>
                <a:gd name="T31" fmla="*/ 356 h 2586"/>
                <a:gd name="T32" fmla="*/ 49 w 1733"/>
                <a:gd name="T33" fmla="*/ 494 h 2586"/>
                <a:gd name="T34" fmla="*/ 54 w 1733"/>
                <a:gd name="T35" fmla="*/ 667 h 2586"/>
                <a:gd name="T36" fmla="*/ 72 w 1733"/>
                <a:gd name="T37" fmla="*/ 809 h 2586"/>
                <a:gd name="T38" fmla="*/ 140 w 1733"/>
                <a:gd name="T39" fmla="*/ 940 h 2586"/>
                <a:gd name="T40" fmla="*/ 151 w 1733"/>
                <a:gd name="T41" fmla="*/ 966 h 2586"/>
                <a:gd name="T42" fmla="*/ 152 w 1733"/>
                <a:gd name="T43" fmla="*/ 1008 h 2586"/>
                <a:gd name="T44" fmla="*/ 217 w 1733"/>
                <a:gd name="T45" fmla="*/ 1081 h 2586"/>
                <a:gd name="T46" fmla="*/ 233 w 1733"/>
                <a:gd name="T47" fmla="*/ 1065 h 2586"/>
                <a:gd name="T48" fmla="*/ 252 w 1733"/>
                <a:gd name="T49" fmla="*/ 1014 h 2586"/>
                <a:gd name="T50" fmla="*/ 331 w 1733"/>
                <a:gd name="T51" fmla="*/ 1036 h 2586"/>
                <a:gd name="T52" fmla="*/ 374 w 1733"/>
                <a:gd name="T53" fmla="*/ 1054 h 2586"/>
                <a:gd name="T54" fmla="*/ 427 w 1733"/>
                <a:gd name="T55" fmla="*/ 1067 h 2586"/>
                <a:gd name="T56" fmla="*/ 409 w 1733"/>
                <a:gd name="T57" fmla="*/ 1061 h 2586"/>
                <a:gd name="T58" fmla="*/ 383 w 1733"/>
                <a:gd name="T59" fmla="*/ 1068 h 2586"/>
                <a:gd name="T60" fmla="*/ 257 w 1733"/>
                <a:gd name="T61" fmla="*/ 1051 h 2586"/>
                <a:gd name="T62" fmla="*/ 256 w 1733"/>
                <a:gd name="T63" fmla="*/ 1095 h 2586"/>
                <a:gd name="T64" fmla="*/ 285 w 1733"/>
                <a:gd name="T65" fmla="*/ 1173 h 2586"/>
                <a:gd name="T66" fmla="*/ 262 w 1733"/>
                <a:gd name="T67" fmla="*/ 1162 h 2586"/>
                <a:gd name="T68" fmla="*/ 248 w 1733"/>
                <a:gd name="T69" fmla="*/ 1112 h 2586"/>
                <a:gd name="T70" fmla="*/ 208 w 1733"/>
                <a:gd name="T71" fmla="*/ 1143 h 2586"/>
                <a:gd name="T72" fmla="*/ 218 w 1733"/>
                <a:gd name="T73" fmla="*/ 1252 h 2586"/>
                <a:gd name="T74" fmla="*/ 277 w 1733"/>
                <a:gd name="T75" fmla="*/ 1311 h 2586"/>
                <a:gd name="T76" fmla="*/ 286 w 1733"/>
                <a:gd name="T77" fmla="*/ 1403 h 2586"/>
                <a:gd name="T78" fmla="*/ 272 w 1733"/>
                <a:gd name="T79" fmla="*/ 1411 h 2586"/>
                <a:gd name="T80" fmla="*/ 269 w 1733"/>
                <a:gd name="T81" fmla="*/ 1454 h 2586"/>
                <a:gd name="T82" fmla="*/ 307 w 1733"/>
                <a:gd name="T83" fmla="*/ 1528 h 2586"/>
                <a:gd name="T84" fmla="*/ 355 w 1733"/>
                <a:gd name="T85" fmla="*/ 1644 h 2586"/>
                <a:gd name="T86" fmla="*/ 429 w 1733"/>
                <a:gd name="T87" fmla="*/ 1747 h 2586"/>
                <a:gd name="T88" fmla="*/ 457 w 1733"/>
                <a:gd name="T89" fmla="*/ 1803 h 2586"/>
                <a:gd name="T90" fmla="*/ 433 w 1733"/>
                <a:gd name="T91" fmla="*/ 1944 h 2586"/>
                <a:gd name="T92" fmla="*/ 574 w 1733"/>
                <a:gd name="T93" fmla="*/ 2005 h 2586"/>
                <a:gd name="T94" fmla="*/ 627 w 1733"/>
                <a:gd name="T95" fmla="*/ 2016 h 2586"/>
                <a:gd name="T96" fmla="*/ 666 w 1733"/>
                <a:gd name="T97" fmla="*/ 2039 h 2586"/>
                <a:gd name="T98" fmla="*/ 696 w 1733"/>
                <a:gd name="T99" fmla="*/ 2085 h 2586"/>
                <a:gd name="T100" fmla="*/ 748 w 1733"/>
                <a:gd name="T101" fmla="*/ 2129 h 2586"/>
                <a:gd name="T102" fmla="*/ 804 w 1733"/>
                <a:gd name="T103" fmla="*/ 2141 h 2586"/>
                <a:gd name="T104" fmla="*/ 851 w 1733"/>
                <a:gd name="T105" fmla="*/ 2223 h 2586"/>
                <a:gd name="T106" fmla="*/ 891 w 1733"/>
                <a:gd name="T107" fmla="*/ 2232 h 2586"/>
                <a:gd name="T108" fmla="*/ 1043 w 1733"/>
                <a:gd name="T109" fmla="*/ 2477 h 2586"/>
                <a:gd name="T110" fmla="*/ 1057 w 1733"/>
                <a:gd name="T111" fmla="*/ 2516 h 2586"/>
                <a:gd name="T112" fmla="*/ 1618 w 1733"/>
                <a:gd name="T113" fmla="*/ 2537 h 2586"/>
                <a:gd name="T114" fmla="*/ 1613 w 1733"/>
                <a:gd name="T115" fmla="*/ 2399 h 2586"/>
                <a:gd name="T116" fmla="*/ 1643 w 1733"/>
                <a:gd name="T117" fmla="*/ 2307 h 2586"/>
                <a:gd name="T118" fmla="*/ 794 w 1733"/>
                <a:gd name="T119" fmla="*/ 2413 h 2586"/>
                <a:gd name="T120" fmla="*/ 800 w 1733"/>
                <a:gd name="T121" fmla="*/ 2444 h 2586"/>
                <a:gd name="T122" fmla="*/ 878 w 1733"/>
                <a:gd name="T123" fmla="*/ 2234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3" h="2586">
                  <a:moveTo>
                    <a:pt x="612" y="2303"/>
                  </a:moveTo>
                  <a:cubicBezTo>
                    <a:pt x="608" y="2300"/>
                    <a:pt x="608" y="2300"/>
                    <a:pt x="608" y="2300"/>
                  </a:cubicBezTo>
                  <a:cubicBezTo>
                    <a:pt x="607" y="2299"/>
                    <a:pt x="607" y="2299"/>
                    <a:pt x="607" y="2299"/>
                  </a:cubicBezTo>
                  <a:cubicBezTo>
                    <a:pt x="605" y="2299"/>
                    <a:pt x="605" y="2299"/>
                    <a:pt x="605" y="2299"/>
                  </a:cubicBezTo>
                  <a:cubicBezTo>
                    <a:pt x="602" y="2296"/>
                    <a:pt x="602" y="2296"/>
                    <a:pt x="602" y="2296"/>
                  </a:cubicBezTo>
                  <a:cubicBezTo>
                    <a:pt x="599" y="2293"/>
                    <a:pt x="599" y="2293"/>
                    <a:pt x="599" y="2293"/>
                  </a:cubicBezTo>
                  <a:cubicBezTo>
                    <a:pt x="597" y="2294"/>
                    <a:pt x="597" y="2294"/>
                    <a:pt x="597" y="2294"/>
                  </a:cubicBezTo>
                  <a:cubicBezTo>
                    <a:pt x="595" y="2294"/>
                    <a:pt x="595" y="2294"/>
                    <a:pt x="595" y="2294"/>
                  </a:cubicBezTo>
                  <a:cubicBezTo>
                    <a:pt x="592" y="2295"/>
                    <a:pt x="592" y="2295"/>
                    <a:pt x="592" y="2295"/>
                  </a:cubicBezTo>
                  <a:cubicBezTo>
                    <a:pt x="589" y="2293"/>
                    <a:pt x="589" y="2293"/>
                    <a:pt x="589" y="2293"/>
                  </a:cubicBezTo>
                  <a:cubicBezTo>
                    <a:pt x="589" y="2294"/>
                    <a:pt x="589" y="2294"/>
                    <a:pt x="589" y="2294"/>
                  </a:cubicBezTo>
                  <a:cubicBezTo>
                    <a:pt x="590" y="2297"/>
                    <a:pt x="590" y="2297"/>
                    <a:pt x="590" y="2297"/>
                  </a:cubicBezTo>
                  <a:cubicBezTo>
                    <a:pt x="589" y="2298"/>
                    <a:pt x="589" y="2298"/>
                    <a:pt x="589" y="2298"/>
                  </a:cubicBezTo>
                  <a:cubicBezTo>
                    <a:pt x="591" y="2300"/>
                    <a:pt x="591" y="2300"/>
                    <a:pt x="591" y="2300"/>
                  </a:cubicBezTo>
                  <a:cubicBezTo>
                    <a:pt x="590" y="2301"/>
                    <a:pt x="590" y="2301"/>
                    <a:pt x="590" y="2301"/>
                  </a:cubicBezTo>
                  <a:cubicBezTo>
                    <a:pt x="594" y="2306"/>
                    <a:pt x="594" y="2306"/>
                    <a:pt x="594" y="2306"/>
                  </a:cubicBezTo>
                  <a:cubicBezTo>
                    <a:pt x="598" y="2307"/>
                    <a:pt x="598" y="2307"/>
                    <a:pt x="598" y="2307"/>
                  </a:cubicBezTo>
                  <a:cubicBezTo>
                    <a:pt x="600" y="2309"/>
                    <a:pt x="600" y="2309"/>
                    <a:pt x="600" y="2309"/>
                  </a:cubicBezTo>
                  <a:cubicBezTo>
                    <a:pt x="602" y="2310"/>
                    <a:pt x="602" y="2310"/>
                    <a:pt x="602" y="2310"/>
                  </a:cubicBezTo>
                  <a:cubicBezTo>
                    <a:pt x="604" y="2311"/>
                    <a:pt x="604" y="2311"/>
                    <a:pt x="604" y="2311"/>
                  </a:cubicBezTo>
                  <a:cubicBezTo>
                    <a:pt x="604" y="2311"/>
                    <a:pt x="604" y="2311"/>
                    <a:pt x="604" y="2311"/>
                  </a:cubicBezTo>
                  <a:cubicBezTo>
                    <a:pt x="605" y="2311"/>
                    <a:pt x="605" y="2311"/>
                    <a:pt x="605" y="2311"/>
                  </a:cubicBezTo>
                  <a:cubicBezTo>
                    <a:pt x="608" y="2312"/>
                    <a:pt x="608" y="2312"/>
                    <a:pt x="608" y="2312"/>
                  </a:cubicBezTo>
                  <a:cubicBezTo>
                    <a:pt x="609" y="2312"/>
                    <a:pt x="609" y="2312"/>
                    <a:pt x="609" y="2312"/>
                  </a:cubicBezTo>
                  <a:cubicBezTo>
                    <a:pt x="611" y="2313"/>
                    <a:pt x="611" y="2313"/>
                    <a:pt x="611" y="2313"/>
                  </a:cubicBezTo>
                  <a:cubicBezTo>
                    <a:pt x="614" y="2312"/>
                    <a:pt x="614" y="2312"/>
                    <a:pt x="614" y="2312"/>
                  </a:cubicBezTo>
                  <a:cubicBezTo>
                    <a:pt x="615" y="2312"/>
                    <a:pt x="615" y="2312"/>
                    <a:pt x="615" y="2312"/>
                  </a:cubicBezTo>
                  <a:cubicBezTo>
                    <a:pt x="616" y="2311"/>
                    <a:pt x="616" y="2311"/>
                    <a:pt x="616" y="2311"/>
                  </a:cubicBezTo>
                  <a:cubicBezTo>
                    <a:pt x="617" y="2310"/>
                    <a:pt x="617" y="2310"/>
                    <a:pt x="617" y="2310"/>
                  </a:cubicBezTo>
                  <a:cubicBezTo>
                    <a:pt x="615" y="2307"/>
                    <a:pt x="615" y="2307"/>
                    <a:pt x="615" y="2307"/>
                  </a:cubicBezTo>
                  <a:lnTo>
                    <a:pt x="612" y="2303"/>
                  </a:lnTo>
                  <a:close/>
                  <a:moveTo>
                    <a:pt x="539" y="2108"/>
                  </a:moveTo>
                  <a:cubicBezTo>
                    <a:pt x="533" y="2108"/>
                    <a:pt x="533" y="2108"/>
                    <a:pt x="533" y="2108"/>
                  </a:cubicBezTo>
                  <a:cubicBezTo>
                    <a:pt x="528" y="2105"/>
                    <a:pt x="528" y="2105"/>
                    <a:pt x="528" y="2105"/>
                  </a:cubicBezTo>
                  <a:cubicBezTo>
                    <a:pt x="526" y="2101"/>
                    <a:pt x="526" y="2101"/>
                    <a:pt x="526" y="2101"/>
                  </a:cubicBezTo>
                  <a:cubicBezTo>
                    <a:pt x="526" y="2098"/>
                    <a:pt x="526" y="2098"/>
                    <a:pt x="526" y="2098"/>
                  </a:cubicBezTo>
                  <a:cubicBezTo>
                    <a:pt x="528" y="2095"/>
                    <a:pt x="528" y="2095"/>
                    <a:pt x="528" y="2095"/>
                  </a:cubicBezTo>
                  <a:cubicBezTo>
                    <a:pt x="529" y="2093"/>
                    <a:pt x="529" y="2093"/>
                    <a:pt x="529" y="2093"/>
                  </a:cubicBezTo>
                  <a:cubicBezTo>
                    <a:pt x="526" y="2092"/>
                    <a:pt x="526" y="2092"/>
                    <a:pt x="526" y="2092"/>
                  </a:cubicBezTo>
                  <a:cubicBezTo>
                    <a:pt x="522" y="2095"/>
                    <a:pt x="522" y="2095"/>
                    <a:pt x="522" y="2095"/>
                  </a:cubicBezTo>
                  <a:cubicBezTo>
                    <a:pt x="517" y="2095"/>
                    <a:pt x="517" y="2095"/>
                    <a:pt x="517" y="2095"/>
                  </a:cubicBezTo>
                  <a:cubicBezTo>
                    <a:pt x="509" y="2092"/>
                    <a:pt x="509" y="2092"/>
                    <a:pt x="509" y="2092"/>
                  </a:cubicBezTo>
                  <a:cubicBezTo>
                    <a:pt x="508" y="2092"/>
                    <a:pt x="508" y="2092"/>
                    <a:pt x="508" y="2092"/>
                  </a:cubicBezTo>
                  <a:cubicBezTo>
                    <a:pt x="505" y="2094"/>
                    <a:pt x="505" y="2094"/>
                    <a:pt x="505" y="2094"/>
                  </a:cubicBezTo>
                  <a:cubicBezTo>
                    <a:pt x="502" y="2095"/>
                    <a:pt x="502" y="2095"/>
                    <a:pt x="502" y="2095"/>
                  </a:cubicBezTo>
                  <a:cubicBezTo>
                    <a:pt x="499" y="2094"/>
                    <a:pt x="499" y="2094"/>
                    <a:pt x="499" y="2094"/>
                  </a:cubicBezTo>
                  <a:cubicBezTo>
                    <a:pt x="496" y="2095"/>
                    <a:pt x="496" y="2095"/>
                    <a:pt x="496" y="2095"/>
                  </a:cubicBezTo>
                  <a:cubicBezTo>
                    <a:pt x="492" y="2093"/>
                    <a:pt x="492" y="2093"/>
                    <a:pt x="492" y="2093"/>
                  </a:cubicBezTo>
                  <a:cubicBezTo>
                    <a:pt x="489" y="2092"/>
                    <a:pt x="489" y="2092"/>
                    <a:pt x="489" y="2092"/>
                  </a:cubicBezTo>
                  <a:cubicBezTo>
                    <a:pt x="486" y="2094"/>
                    <a:pt x="486" y="2094"/>
                    <a:pt x="486" y="2094"/>
                  </a:cubicBezTo>
                  <a:cubicBezTo>
                    <a:pt x="488" y="2097"/>
                    <a:pt x="488" y="2097"/>
                    <a:pt x="488" y="2097"/>
                  </a:cubicBezTo>
                  <a:cubicBezTo>
                    <a:pt x="490" y="2098"/>
                    <a:pt x="490" y="2098"/>
                    <a:pt x="490" y="2098"/>
                  </a:cubicBezTo>
                  <a:cubicBezTo>
                    <a:pt x="491" y="2101"/>
                    <a:pt x="491" y="2101"/>
                    <a:pt x="491" y="2101"/>
                  </a:cubicBezTo>
                  <a:cubicBezTo>
                    <a:pt x="492" y="2102"/>
                    <a:pt x="492" y="2102"/>
                    <a:pt x="492" y="2102"/>
                  </a:cubicBezTo>
                  <a:cubicBezTo>
                    <a:pt x="494" y="2108"/>
                    <a:pt x="494" y="2108"/>
                    <a:pt x="494" y="2108"/>
                  </a:cubicBezTo>
                  <a:cubicBezTo>
                    <a:pt x="495" y="2110"/>
                    <a:pt x="495" y="2110"/>
                    <a:pt x="495" y="2110"/>
                  </a:cubicBezTo>
                  <a:cubicBezTo>
                    <a:pt x="496" y="2112"/>
                    <a:pt x="496" y="2112"/>
                    <a:pt x="496" y="2112"/>
                  </a:cubicBezTo>
                  <a:cubicBezTo>
                    <a:pt x="497" y="2116"/>
                    <a:pt x="497" y="2116"/>
                    <a:pt x="497" y="2116"/>
                  </a:cubicBezTo>
                  <a:cubicBezTo>
                    <a:pt x="499" y="2118"/>
                    <a:pt x="502" y="2120"/>
                    <a:pt x="505" y="2122"/>
                  </a:cubicBezTo>
                  <a:cubicBezTo>
                    <a:pt x="506" y="2124"/>
                    <a:pt x="506" y="2124"/>
                    <a:pt x="506" y="2124"/>
                  </a:cubicBezTo>
                  <a:cubicBezTo>
                    <a:pt x="509" y="2125"/>
                    <a:pt x="509" y="2125"/>
                    <a:pt x="509" y="2125"/>
                  </a:cubicBezTo>
                  <a:cubicBezTo>
                    <a:pt x="509" y="2124"/>
                    <a:pt x="509" y="2124"/>
                    <a:pt x="509" y="2124"/>
                  </a:cubicBezTo>
                  <a:cubicBezTo>
                    <a:pt x="511" y="2122"/>
                    <a:pt x="511" y="2122"/>
                    <a:pt x="511" y="2122"/>
                  </a:cubicBezTo>
                  <a:cubicBezTo>
                    <a:pt x="515" y="2123"/>
                    <a:pt x="515" y="2123"/>
                    <a:pt x="515" y="2123"/>
                  </a:cubicBezTo>
                  <a:cubicBezTo>
                    <a:pt x="517" y="2122"/>
                    <a:pt x="517" y="2122"/>
                    <a:pt x="517" y="2122"/>
                  </a:cubicBezTo>
                  <a:cubicBezTo>
                    <a:pt x="522" y="2122"/>
                    <a:pt x="522" y="2122"/>
                    <a:pt x="522" y="2122"/>
                  </a:cubicBezTo>
                  <a:cubicBezTo>
                    <a:pt x="529" y="2119"/>
                    <a:pt x="529" y="2119"/>
                    <a:pt x="529" y="2119"/>
                  </a:cubicBezTo>
                  <a:cubicBezTo>
                    <a:pt x="533" y="2118"/>
                    <a:pt x="533" y="2118"/>
                    <a:pt x="533" y="2118"/>
                  </a:cubicBezTo>
                  <a:cubicBezTo>
                    <a:pt x="539" y="2119"/>
                    <a:pt x="539" y="2119"/>
                    <a:pt x="539" y="2119"/>
                  </a:cubicBezTo>
                  <a:cubicBezTo>
                    <a:pt x="540" y="2116"/>
                    <a:pt x="540" y="2116"/>
                    <a:pt x="540" y="2116"/>
                  </a:cubicBezTo>
                  <a:cubicBezTo>
                    <a:pt x="538" y="2114"/>
                    <a:pt x="538" y="2114"/>
                    <a:pt x="538" y="2114"/>
                  </a:cubicBezTo>
                  <a:lnTo>
                    <a:pt x="539" y="2108"/>
                  </a:lnTo>
                  <a:close/>
                  <a:moveTo>
                    <a:pt x="474" y="2082"/>
                  </a:moveTo>
                  <a:cubicBezTo>
                    <a:pt x="471" y="2080"/>
                    <a:pt x="471" y="2080"/>
                    <a:pt x="471" y="2080"/>
                  </a:cubicBezTo>
                  <a:cubicBezTo>
                    <a:pt x="470" y="2079"/>
                    <a:pt x="470" y="2079"/>
                    <a:pt x="470" y="2079"/>
                  </a:cubicBezTo>
                  <a:cubicBezTo>
                    <a:pt x="469" y="2079"/>
                    <a:pt x="469" y="2079"/>
                    <a:pt x="469" y="2079"/>
                  </a:cubicBezTo>
                  <a:cubicBezTo>
                    <a:pt x="466" y="2079"/>
                    <a:pt x="466" y="2079"/>
                    <a:pt x="466" y="2079"/>
                  </a:cubicBezTo>
                  <a:cubicBezTo>
                    <a:pt x="466" y="2077"/>
                    <a:pt x="466" y="2077"/>
                    <a:pt x="466" y="2077"/>
                  </a:cubicBezTo>
                  <a:cubicBezTo>
                    <a:pt x="467" y="2076"/>
                    <a:pt x="467" y="2076"/>
                    <a:pt x="467" y="2076"/>
                  </a:cubicBezTo>
                  <a:cubicBezTo>
                    <a:pt x="466" y="2074"/>
                    <a:pt x="466" y="2074"/>
                    <a:pt x="466" y="2074"/>
                  </a:cubicBezTo>
                  <a:cubicBezTo>
                    <a:pt x="466" y="2073"/>
                    <a:pt x="466" y="2073"/>
                    <a:pt x="466" y="2073"/>
                  </a:cubicBezTo>
                  <a:cubicBezTo>
                    <a:pt x="465" y="2071"/>
                    <a:pt x="465" y="2071"/>
                    <a:pt x="465" y="2071"/>
                  </a:cubicBezTo>
                  <a:cubicBezTo>
                    <a:pt x="465" y="2072"/>
                    <a:pt x="465" y="2072"/>
                    <a:pt x="465" y="2072"/>
                  </a:cubicBezTo>
                  <a:cubicBezTo>
                    <a:pt x="462" y="2075"/>
                    <a:pt x="462" y="2075"/>
                    <a:pt x="462" y="2075"/>
                  </a:cubicBezTo>
                  <a:cubicBezTo>
                    <a:pt x="459" y="2076"/>
                    <a:pt x="459" y="2076"/>
                    <a:pt x="459" y="2076"/>
                  </a:cubicBezTo>
                  <a:cubicBezTo>
                    <a:pt x="457" y="2076"/>
                    <a:pt x="457" y="2076"/>
                    <a:pt x="457" y="2076"/>
                  </a:cubicBezTo>
                  <a:cubicBezTo>
                    <a:pt x="455" y="2075"/>
                    <a:pt x="455" y="2075"/>
                    <a:pt x="455" y="2075"/>
                  </a:cubicBezTo>
                  <a:cubicBezTo>
                    <a:pt x="449" y="2078"/>
                    <a:pt x="449" y="2078"/>
                    <a:pt x="449" y="2078"/>
                  </a:cubicBezTo>
                  <a:cubicBezTo>
                    <a:pt x="447" y="2078"/>
                    <a:pt x="447" y="2078"/>
                    <a:pt x="447" y="2078"/>
                  </a:cubicBezTo>
                  <a:cubicBezTo>
                    <a:pt x="447" y="2079"/>
                    <a:pt x="447" y="2079"/>
                    <a:pt x="447" y="2079"/>
                  </a:cubicBezTo>
                  <a:cubicBezTo>
                    <a:pt x="449" y="2080"/>
                    <a:pt x="449" y="2080"/>
                    <a:pt x="449" y="2080"/>
                  </a:cubicBezTo>
                  <a:cubicBezTo>
                    <a:pt x="452" y="2082"/>
                    <a:pt x="452" y="2082"/>
                    <a:pt x="452" y="2082"/>
                  </a:cubicBezTo>
                  <a:cubicBezTo>
                    <a:pt x="454" y="2080"/>
                    <a:pt x="454" y="2080"/>
                    <a:pt x="454" y="2080"/>
                  </a:cubicBezTo>
                  <a:cubicBezTo>
                    <a:pt x="455" y="2081"/>
                    <a:pt x="455" y="2081"/>
                    <a:pt x="455" y="2081"/>
                  </a:cubicBezTo>
                  <a:cubicBezTo>
                    <a:pt x="458" y="2082"/>
                    <a:pt x="458" y="2082"/>
                    <a:pt x="458" y="2082"/>
                  </a:cubicBezTo>
                  <a:cubicBezTo>
                    <a:pt x="460" y="2083"/>
                    <a:pt x="460" y="2083"/>
                    <a:pt x="460" y="2083"/>
                  </a:cubicBezTo>
                  <a:cubicBezTo>
                    <a:pt x="461" y="2085"/>
                    <a:pt x="461" y="2085"/>
                    <a:pt x="461" y="2085"/>
                  </a:cubicBezTo>
                  <a:cubicBezTo>
                    <a:pt x="464" y="2086"/>
                    <a:pt x="464" y="2086"/>
                    <a:pt x="464" y="2086"/>
                  </a:cubicBezTo>
                  <a:cubicBezTo>
                    <a:pt x="466" y="2086"/>
                    <a:pt x="466" y="2086"/>
                    <a:pt x="466" y="2086"/>
                  </a:cubicBezTo>
                  <a:cubicBezTo>
                    <a:pt x="469" y="2086"/>
                    <a:pt x="472" y="2087"/>
                    <a:pt x="475" y="2088"/>
                  </a:cubicBezTo>
                  <a:cubicBezTo>
                    <a:pt x="475" y="2086"/>
                    <a:pt x="475" y="2086"/>
                    <a:pt x="475" y="2086"/>
                  </a:cubicBezTo>
                  <a:cubicBezTo>
                    <a:pt x="475" y="2084"/>
                    <a:pt x="475" y="2084"/>
                    <a:pt x="475" y="2084"/>
                  </a:cubicBezTo>
                  <a:lnTo>
                    <a:pt x="474" y="2082"/>
                  </a:lnTo>
                  <a:close/>
                  <a:moveTo>
                    <a:pt x="626" y="2106"/>
                  </a:moveTo>
                  <a:cubicBezTo>
                    <a:pt x="623" y="2107"/>
                    <a:pt x="623" y="2107"/>
                    <a:pt x="623" y="2107"/>
                  </a:cubicBezTo>
                  <a:cubicBezTo>
                    <a:pt x="621" y="2106"/>
                    <a:pt x="621" y="2106"/>
                    <a:pt x="621" y="2106"/>
                  </a:cubicBezTo>
                  <a:cubicBezTo>
                    <a:pt x="616" y="2108"/>
                    <a:pt x="616" y="2108"/>
                    <a:pt x="616" y="2108"/>
                  </a:cubicBezTo>
                  <a:cubicBezTo>
                    <a:pt x="616" y="2111"/>
                    <a:pt x="616" y="2111"/>
                    <a:pt x="616" y="2111"/>
                  </a:cubicBezTo>
                  <a:cubicBezTo>
                    <a:pt x="614" y="2113"/>
                    <a:pt x="614" y="2113"/>
                    <a:pt x="614" y="2113"/>
                  </a:cubicBezTo>
                  <a:cubicBezTo>
                    <a:pt x="610" y="2113"/>
                    <a:pt x="610" y="2113"/>
                    <a:pt x="610" y="2113"/>
                  </a:cubicBezTo>
                  <a:cubicBezTo>
                    <a:pt x="606" y="2111"/>
                    <a:pt x="606" y="2111"/>
                    <a:pt x="606" y="2111"/>
                  </a:cubicBezTo>
                  <a:cubicBezTo>
                    <a:pt x="604" y="2112"/>
                    <a:pt x="604" y="2112"/>
                    <a:pt x="604" y="2112"/>
                  </a:cubicBezTo>
                  <a:cubicBezTo>
                    <a:pt x="602" y="2110"/>
                    <a:pt x="602" y="2110"/>
                    <a:pt x="602" y="2110"/>
                  </a:cubicBezTo>
                  <a:cubicBezTo>
                    <a:pt x="600" y="2110"/>
                    <a:pt x="600" y="2110"/>
                    <a:pt x="600" y="2110"/>
                  </a:cubicBezTo>
                  <a:cubicBezTo>
                    <a:pt x="599" y="2108"/>
                    <a:pt x="599" y="2108"/>
                    <a:pt x="599" y="2108"/>
                  </a:cubicBezTo>
                  <a:cubicBezTo>
                    <a:pt x="597" y="2106"/>
                    <a:pt x="597" y="2106"/>
                    <a:pt x="597" y="2106"/>
                  </a:cubicBezTo>
                  <a:cubicBezTo>
                    <a:pt x="596" y="2104"/>
                    <a:pt x="596" y="2104"/>
                    <a:pt x="596" y="2104"/>
                  </a:cubicBezTo>
                  <a:cubicBezTo>
                    <a:pt x="592" y="2101"/>
                    <a:pt x="592" y="2101"/>
                    <a:pt x="592" y="2101"/>
                  </a:cubicBezTo>
                  <a:cubicBezTo>
                    <a:pt x="591" y="2102"/>
                    <a:pt x="591" y="2102"/>
                    <a:pt x="591" y="2102"/>
                  </a:cubicBezTo>
                  <a:cubicBezTo>
                    <a:pt x="589" y="2100"/>
                    <a:pt x="589" y="2100"/>
                    <a:pt x="589" y="2100"/>
                  </a:cubicBezTo>
                  <a:cubicBezTo>
                    <a:pt x="588" y="2100"/>
                    <a:pt x="588" y="2100"/>
                    <a:pt x="588" y="2100"/>
                  </a:cubicBezTo>
                  <a:cubicBezTo>
                    <a:pt x="587" y="2099"/>
                    <a:pt x="587" y="2099"/>
                    <a:pt x="587" y="2099"/>
                  </a:cubicBezTo>
                  <a:cubicBezTo>
                    <a:pt x="583" y="2098"/>
                    <a:pt x="583" y="2098"/>
                    <a:pt x="583" y="2098"/>
                  </a:cubicBezTo>
                  <a:cubicBezTo>
                    <a:pt x="581" y="2098"/>
                    <a:pt x="581" y="2098"/>
                    <a:pt x="581" y="2098"/>
                  </a:cubicBezTo>
                  <a:cubicBezTo>
                    <a:pt x="577" y="2098"/>
                    <a:pt x="577" y="2098"/>
                    <a:pt x="577" y="2098"/>
                  </a:cubicBezTo>
                  <a:cubicBezTo>
                    <a:pt x="573" y="2097"/>
                    <a:pt x="573" y="2097"/>
                    <a:pt x="573" y="2097"/>
                  </a:cubicBezTo>
                  <a:cubicBezTo>
                    <a:pt x="572" y="2094"/>
                    <a:pt x="572" y="2094"/>
                    <a:pt x="572" y="2094"/>
                  </a:cubicBezTo>
                  <a:cubicBezTo>
                    <a:pt x="568" y="2092"/>
                    <a:pt x="568" y="2092"/>
                    <a:pt x="568" y="2092"/>
                  </a:cubicBezTo>
                  <a:cubicBezTo>
                    <a:pt x="562" y="2090"/>
                    <a:pt x="562" y="2090"/>
                    <a:pt x="562" y="2090"/>
                  </a:cubicBezTo>
                  <a:cubicBezTo>
                    <a:pt x="558" y="2089"/>
                    <a:pt x="558" y="2089"/>
                    <a:pt x="558" y="2089"/>
                  </a:cubicBezTo>
                  <a:cubicBezTo>
                    <a:pt x="556" y="2087"/>
                    <a:pt x="556" y="2087"/>
                    <a:pt x="556" y="2087"/>
                  </a:cubicBezTo>
                  <a:cubicBezTo>
                    <a:pt x="555" y="2089"/>
                    <a:pt x="555" y="2089"/>
                    <a:pt x="555" y="2089"/>
                  </a:cubicBezTo>
                  <a:cubicBezTo>
                    <a:pt x="554" y="2090"/>
                    <a:pt x="554" y="2090"/>
                    <a:pt x="554" y="2090"/>
                  </a:cubicBezTo>
                  <a:cubicBezTo>
                    <a:pt x="552" y="2091"/>
                    <a:pt x="552" y="2091"/>
                    <a:pt x="552" y="2091"/>
                  </a:cubicBezTo>
                  <a:cubicBezTo>
                    <a:pt x="553" y="2093"/>
                    <a:pt x="553" y="2093"/>
                    <a:pt x="553" y="2093"/>
                  </a:cubicBezTo>
                  <a:cubicBezTo>
                    <a:pt x="554" y="2093"/>
                    <a:pt x="554" y="2093"/>
                    <a:pt x="554" y="2093"/>
                  </a:cubicBezTo>
                  <a:cubicBezTo>
                    <a:pt x="555" y="2092"/>
                    <a:pt x="555" y="2092"/>
                    <a:pt x="555" y="2092"/>
                  </a:cubicBezTo>
                  <a:cubicBezTo>
                    <a:pt x="556" y="2093"/>
                    <a:pt x="556" y="2093"/>
                    <a:pt x="556" y="2093"/>
                  </a:cubicBezTo>
                  <a:cubicBezTo>
                    <a:pt x="558" y="2095"/>
                    <a:pt x="558" y="2095"/>
                    <a:pt x="558" y="2095"/>
                  </a:cubicBezTo>
                  <a:cubicBezTo>
                    <a:pt x="560" y="2098"/>
                    <a:pt x="560" y="2098"/>
                    <a:pt x="560" y="2098"/>
                  </a:cubicBezTo>
                  <a:cubicBezTo>
                    <a:pt x="562" y="2100"/>
                    <a:pt x="562" y="2100"/>
                    <a:pt x="562" y="2100"/>
                  </a:cubicBezTo>
                  <a:cubicBezTo>
                    <a:pt x="562" y="2102"/>
                    <a:pt x="562" y="2102"/>
                    <a:pt x="562" y="2102"/>
                  </a:cubicBezTo>
                  <a:cubicBezTo>
                    <a:pt x="559" y="2105"/>
                    <a:pt x="559" y="2105"/>
                    <a:pt x="559" y="2105"/>
                  </a:cubicBezTo>
                  <a:cubicBezTo>
                    <a:pt x="559" y="2107"/>
                    <a:pt x="559" y="2107"/>
                    <a:pt x="559" y="2107"/>
                  </a:cubicBezTo>
                  <a:cubicBezTo>
                    <a:pt x="559" y="2110"/>
                    <a:pt x="559" y="2110"/>
                    <a:pt x="559" y="2110"/>
                  </a:cubicBezTo>
                  <a:cubicBezTo>
                    <a:pt x="560" y="2113"/>
                    <a:pt x="560" y="2113"/>
                    <a:pt x="560" y="2113"/>
                  </a:cubicBezTo>
                  <a:cubicBezTo>
                    <a:pt x="562" y="2113"/>
                    <a:pt x="562" y="2113"/>
                    <a:pt x="562" y="2113"/>
                  </a:cubicBezTo>
                  <a:cubicBezTo>
                    <a:pt x="564" y="2117"/>
                    <a:pt x="564" y="2117"/>
                    <a:pt x="564" y="2117"/>
                  </a:cubicBezTo>
                  <a:cubicBezTo>
                    <a:pt x="566" y="2117"/>
                    <a:pt x="566" y="2117"/>
                    <a:pt x="566" y="2117"/>
                  </a:cubicBezTo>
                  <a:cubicBezTo>
                    <a:pt x="569" y="2118"/>
                    <a:pt x="569" y="2118"/>
                    <a:pt x="569" y="2118"/>
                  </a:cubicBezTo>
                  <a:cubicBezTo>
                    <a:pt x="571" y="2120"/>
                    <a:pt x="571" y="2120"/>
                    <a:pt x="571" y="2120"/>
                  </a:cubicBezTo>
                  <a:cubicBezTo>
                    <a:pt x="574" y="2120"/>
                    <a:pt x="574" y="2120"/>
                    <a:pt x="574" y="2120"/>
                  </a:cubicBezTo>
                  <a:cubicBezTo>
                    <a:pt x="577" y="2121"/>
                    <a:pt x="577" y="2121"/>
                    <a:pt x="577" y="2121"/>
                  </a:cubicBezTo>
                  <a:cubicBezTo>
                    <a:pt x="580" y="2122"/>
                    <a:pt x="580" y="2122"/>
                    <a:pt x="580" y="2122"/>
                  </a:cubicBezTo>
                  <a:cubicBezTo>
                    <a:pt x="582" y="2122"/>
                    <a:pt x="582" y="2122"/>
                    <a:pt x="582" y="2122"/>
                  </a:cubicBezTo>
                  <a:cubicBezTo>
                    <a:pt x="584" y="2122"/>
                    <a:pt x="584" y="2122"/>
                    <a:pt x="584" y="2122"/>
                  </a:cubicBezTo>
                  <a:cubicBezTo>
                    <a:pt x="586" y="2122"/>
                    <a:pt x="586" y="2122"/>
                    <a:pt x="586" y="2122"/>
                  </a:cubicBezTo>
                  <a:cubicBezTo>
                    <a:pt x="590" y="2124"/>
                    <a:pt x="590" y="2124"/>
                    <a:pt x="590" y="2124"/>
                  </a:cubicBezTo>
                  <a:cubicBezTo>
                    <a:pt x="592" y="2123"/>
                    <a:pt x="592" y="2123"/>
                    <a:pt x="592" y="2123"/>
                  </a:cubicBezTo>
                  <a:cubicBezTo>
                    <a:pt x="593" y="2122"/>
                    <a:pt x="593" y="2122"/>
                    <a:pt x="593" y="2122"/>
                  </a:cubicBezTo>
                  <a:cubicBezTo>
                    <a:pt x="595" y="2122"/>
                    <a:pt x="595" y="2122"/>
                    <a:pt x="595" y="2122"/>
                  </a:cubicBezTo>
                  <a:cubicBezTo>
                    <a:pt x="598" y="2121"/>
                    <a:pt x="598" y="2121"/>
                    <a:pt x="598" y="2121"/>
                  </a:cubicBezTo>
                  <a:cubicBezTo>
                    <a:pt x="599" y="2121"/>
                    <a:pt x="599" y="2121"/>
                    <a:pt x="599" y="2121"/>
                  </a:cubicBezTo>
                  <a:cubicBezTo>
                    <a:pt x="601" y="2121"/>
                    <a:pt x="601" y="2121"/>
                    <a:pt x="601" y="2121"/>
                  </a:cubicBezTo>
                  <a:cubicBezTo>
                    <a:pt x="602" y="2120"/>
                    <a:pt x="602" y="2120"/>
                    <a:pt x="602" y="2120"/>
                  </a:cubicBezTo>
                  <a:cubicBezTo>
                    <a:pt x="604" y="2119"/>
                    <a:pt x="604" y="2119"/>
                    <a:pt x="604" y="2119"/>
                  </a:cubicBezTo>
                  <a:cubicBezTo>
                    <a:pt x="607" y="2120"/>
                    <a:pt x="607" y="2120"/>
                    <a:pt x="607" y="2120"/>
                  </a:cubicBezTo>
                  <a:cubicBezTo>
                    <a:pt x="610" y="2120"/>
                    <a:pt x="614" y="2121"/>
                    <a:pt x="618" y="2121"/>
                  </a:cubicBezTo>
                  <a:cubicBezTo>
                    <a:pt x="620" y="2120"/>
                    <a:pt x="620" y="2120"/>
                    <a:pt x="620" y="2120"/>
                  </a:cubicBezTo>
                  <a:cubicBezTo>
                    <a:pt x="624" y="2121"/>
                    <a:pt x="624" y="2121"/>
                    <a:pt x="624" y="2121"/>
                  </a:cubicBezTo>
                  <a:cubicBezTo>
                    <a:pt x="627" y="2119"/>
                    <a:pt x="627" y="2119"/>
                    <a:pt x="627" y="2119"/>
                  </a:cubicBezTo>
                  <a:cubicBezTo>
                    <a:pt x="628" y="2117"/>
                    <a:pt x="628" y="2117"/>
                    <a:pt x="628" y="2117"/>
                  </a:cubicBezTo>
                  <a:cubicBezTo>
                    <a:pt x="629" y="2115"/>
                    <a:pt x="629" y="2115"/>
                    <a:pt x="629" y="2115"/>
                  </a:cubicBezTo>
                  <a:cubicBezTo>
                    <a:pt x="632" y="2114"/>
                    <a:pt x="632" y="2114"/>
                    <a:pt x="632" y="2114"/>
                  </a:cubicBezTo>
                  <a:cubicBezTo>
                    <a:pt x="634" y="2113"/>
                    <a:pt x="634" y="2113"/>
                    <a:pt x="634" y="2113"/>
                  </a:cubicBezTo>
                  <a:cubicBezTo>
                    <a:pt x="632" y="2110"/>
                    <a:pt x="632" y="2110"/>
                    <a:pt x="632" y="2110"/>
                  </a:cubicBezTo>
                  <a:lnTo>
                    <a:pt x="626" y="2106"/>
                  </a:lnTo>
                  <a:close/>
                  <a:moveTo>
                    <a:pt x="850" y="2328"/>
                  </a:moveTo>
                  <a:cubicBezTo>
                    <a:pt x="850" y="2324"/>
                    <a:pt x="850" y="2324"/>
                    <a:pt x="850" y="2324"/>
                  </a:cubicBezTo>
                  <a:cubicBezTo>
                    <a:pt x="848" y="2322"/>
                    <a:pt x="848" y="2322"/>
                    <a:pt x="848" y="2322"/>
                  </a:cubicBezTo>
                  <a:cubicBezTo>
                    <a:pt x="847" y="2322"/>
                    <a:pt x="847" y="2322"/>
                    <a:pt x="847" y="2322"/>
                  </a:cubicBezTo>
                  <a:cubicBezTo>
                    <a:pt x="846" y="2321"/>
                    <a:pt x="846" y="2321"/>
                    <a:pt x="846" y="2321"/>
                  </a:cubicBezTo>
                  <a:cubicBezTo>
                    <a:pt x="846" y="2320"/>
                    <a:pt x="846" y="2320"/>
                    <a:pt x="846" y="2320"/>
                  </a:cubicBezTo>
                  <a:cubicBezTo>
                    <a:pt x="846" y="2317"/>
                    <a:pt x="846" y="2317"/>
                    <a:pt x="846" y="2317"/>
                  </a:cubicBezTo>
                  <a:cubicBezTo>
                    <a:pt x="844" y="2315"/>
                    <a:pt x="844" y="2315"/>
                    <a:pt x="844" y="2315"/>
                  </a:cubicBezTo>
                  <a:cubicBezTo>
                    <a:pt x="842" y="2312"/>
                    <a:pt x="842" y="2312"/>
                    <a:pt x="842" y="2312"/>
                  </a:cubicBezTo>
                  <a:cubicBezTo>
                    <a:pt x="841" y="2309"/>
                    <a:pt x="841" y="2309"/>
                    <a:pt x="841" y="2309"/>
                  </a:cubicBezTo>
                  <a:cubicBezTo>
                    <a:pt x="840" y="2309"/>
                    <a:pt x="840" y="2309"/>
                    <a:pt x="840" y="2309"/>
                  </a:cubicBezTo>
                  <a:cubicBezTo>
                    <a:pt x="840" y="2308"/>
                    <a:pt x="840" y="2308"/>
                    <a:pt x="840" y="2308"/>
                  </a:cubicBezTo>
                  <a:cubicBezTo>
                    <a:pt x="840" y="2307"/>
                    <a:pt x="840" y="2307"/>
                    <a:pt x="840" y="2307"/>
                  </a:cubicBezTo>
                  <a:cubicBezTo>
                    <a:pt x="840" y="2305"/>
                    <a:pt x="840" y="2305"/>
                    <a:pt x="840" y="2305"/>
                  </a:cubicBezTo>
                  <a:cubicBezTo>
                    <a:pt x="840" y="2304"/>
                    <a:pt x="840" y="2304"/>
                    <a:pt x="840" y="2304"/>
                  </a:cubicBezTo>
                  <a:cubicBezTo>
                    <a:pt x="839" y="2304"/>
                    <a:pt x="839" y="2304"/>
                    <a:pt x="839" y="2304"/>
                  </a:cubicBezTo>
                  <a:cubicBezTo>
                    <a:pt x="838" y="2304"/>
                    <a:pt x="838" y="2304"/>
                    <a:pt x="838" y="2304"/>
                  </a:cubicBezTo>
                  <a:cubicBezTo>
                    <a:pt x="838" y="2303"/>
                    <a:pt x="838" y="2303"/>
                    <a:pt x="838" y="2303"/>
                  </a:cubicBezTo>
                  <a:cubicBezTo>
                    <a:pt x="837" y="2301"/>
                    <a:pt x="837" y="2301"/>
                    <a:pt x="837" y="2301"/>
                  </a:cubicBezTo>
                  <a:cubicBezTo>
                    <a:pt x="835" y="2302"/>
                    <a:pt x="835" y="2302"/>
                    <a:pt x="835" y="2302"/>
                  </a:cubicBezTo>
                  <a:cubicBezTo>
                    <a:pt x="830" y="2298"/>
                    <a:pt x="830" y="2298"/>
                    <a:pt x="830" y="2298"/>
                  </a:cubicBezTo>
                  <a:cubicBezTo>
                    <a:pt x="829" y="2297"/>
                    <a:pt x="829" y="2297"/>
                    <a:pt x="829" y="2297"/>
                  </a:cubicBezTo>
                  <a:cubicBezTo>
                    <a:pt x="828" y="2298"/>
                    <a:pt x="828" y="2298"/>
                    <a:pt x="828" y="2298"/>
                  </a:cubicBezTo>
                  <a:cubicBezTo>
                    <a:pt x="827" y="2297"/>
                    <a:pt x="827" y="2297"/>
                    <a:pt x="827" y="2297"/>
                  </a:cubicBezTo>
                  <a:cubicBezTo>
                    <a:pt x="826" y="2297"/>
                    <a:pt x="826" y="2297"/>
                    <a:pt x="826" y="2297"/>
                  </a:cubicBezTo>
                  <a:cubicBezTo>
                    <a:pt x="825" y="2296"/>
                    <a:pt x="825" y="2296"/>
                    <a:pt x="825" y="2296"/>
                  </a:cubicBezTo>
                  <a:cubicBezTo>
                    <a:pt x="823" y="2295"/>
                    <a:pt x="823" y="2295"/>
                    <a:pt x="823" y="2295"/>
                  </a:cubicBezTo>
                  <a:cubicBezTo>
                    <a:pt x="822" y="2293"/>
                    <a:pt x="822" y="2293"/>
                    <a:pt x="822" y="2293"/>
                  </a:cubicBezTo>
                  <a:cubicBezTo>
                    <a:pt x="822" y="2293"/>
                    <a:pt x="822" y="2293"/>
                    <a:pt x="822" y="2293"/>
                  </a:cubicBezTo>
                  <a:cubicBezTo>
                    <a:pt x="821" y="2293"/>
                    <a:pt x="821" y="2293"/>
                    <a:pt x="821" y="2293"/>
                  </a:cubicBezTo>
                  <a:cubicBezTo>
                    <a:pt x="820" y="2291"/>
                    <a:pt x="820" y="2291"/>
                    <a:pt x="820" y="2291"/>
                  </a:cubicBezTo>
                  <a:cubicBezTo>
                    <a:pt x="818" y="2291"/>
                    <a:pt x="818" y="2291"/>
                    <a:pt x="818" y="2291"/>
                  </a:cubicBezTo>
                  <a:cubicBezTo>
                    <a:pt x="818" y="2292"/>
                    <a:pt x="818" y="2292"/>
                    <a:pt x="818" y="2292"/>
                  </a:cubicBezTo>
                  <a:cubicBezTo>
                    <a:pt x="817" y="2292"/>
                    <a:pt x="817" y="2292"/>
                    <a:pt x="817" y="2292"/>
                  </a:cubicBezTo>
                  <a:cubicBezTo>
                    <a:pt x="816" y="2292"/>
                    <a:pt x="816" y="2292"/>
                    <a:pt x="816" y="2292"/>
                  </a:cubicBezTo>
                  <a:cubicBezTo>
                    <a:pt x="815" y="2292"/>
                    <a:pt x="815" y="2292"/>
                    <a:pt x="815" y="2292"/>
                  </a:cubicBezTo>
                  <a:cubicBezTo>
                    <a:pt x="815" y="2290"/>
                    <a:pt x="815" y="2290"/>
                    <a:pt x="815" y="2290"/>
                  </a:cubicBezTo>
                  <a:cubicBezTo>
                    <a:pt x="815" y="2289"/>
                    <a:pt x="815" y="2289"/>
                    <a:pt x="815" y="2289"/>
                  </a:cubicBezTo>
                  <a:cubicBezTo>
                    <a:pt x="814" y="2288"/>
                    <a:pt x="814" y="2288"/>
                    <a:pt x="814" y="2288"/>
                  </a:cubicBezTo>
                  <a:cubicBezTo>
                    <a:pt x="812" y="2287"/>
                    <a:pt x="812" y="2287"/>
                    <a:pt x="812" y="2287"/>
                  </a:cubicBezTo>
                  <a:cubicBezTo>
                    <a:pt x="811" y="2285"/>
                    <a:pt x="811" y="2285"/>
                    <a:pt x="811" y="2285"/>
                  </a:cubicBezTo>
                  <a:cubicBezTo>
                    <a:pt x="810" y="2284"/>
                    <a:pt x="810" y="2284"/>
                    <a:pt x="810" y="2284"/>
                  </a:cubicBezTo>
                  <a:cubicBezTo>
                    <a:pt x="809" y="2282"/>
                    <a:pt x="809" y="2282"/>
                    <a:pt x="809" y="2282"/>
                  </a:cubicBezTo>
                  <a:cubicBezTo>
                    <a:pt x="808" y="2282"/>
                    <a:pt x="808" y="2282"/>
                    <a:pt x="808" y="2282"/>
                  </a:cubicBezTo>
                  <a:cubicBezTo>
                    <a:pt x="807" y="2282"/>
                    <a:pt x="807" y="2282"/>
                    <a:pt x="807" y="2282"/>
                  </a:cubicBezTo>
                  <a:cubicBezTo>
                    <a:pt x="803" y="2282"/>
                    <a:pt x="803" y="2282"/>
                    <a:pt x="803" y="2282"/>
                  </a:cubicBezTo>
                  <a:cubicBezTo>
                    <a:pt x="802" y="2281"/>
                    <a:pt x="802" y="2281"/>
                    <a:pt x="802" y="2281"/>
                  </a:cubicBezTo>
                  <a:cubicBezTo>
                    <a:pt x="801" y="2281"/>
                    <a:pt x="801" y="2281"/>
                    <a:pt x="801" y="2281"/>
                  </a:cubicBezTo>
                  <a:cubicBezTo>
                    <a:pt x="799" y="2281"/>
                    <a:pt x="799" y="2281"/>
                    <a:pt x="799" y="2281"/>
                  </a:cubicBezTo>
                  <a:cubicBezTo>
                    <a:pt x="797" y="2280"/>
                    <a:pt x="797" y="2280"/>
                    <a:pt x="797" y="2280"/>
                  </a:cubicBezTo>
                  <a:cubicBezTo>
                    <a:pt x="795" y="2280"/>
                    <a:pt x="795" y="2280"/>
                    <a:pt x="795" y="2280"/>
                  </a:cubicBezTo>
                  <a:cubicBezTo>
                    <a:pt x="796" y="2281"/>
                    <a:pt x="796" y="2281"/>
                    <a:pt x="796" y="2281"/>
                  </a:cubicBezTo>
                  <a:cubicBezTo>
                    <a:pt x="797" y="2282"/>
                    <a:pt x="797" y="2282"/>
                    <a:pt x="797" y="2282"/>
                  </a:cubicBezTo>
                  <a:cubicBezTo>
                    <a:pt x="798" y="2284"/>
                    <a:pt x="798" y="2284"/>
                    <a:pt x="798" y="2284"/>
                  </a:cubicBezTo>
                  <a:cubicBezTo>
                    <a:pt x="798" y="2286"/>
                    <a:pt x="798" y="2286"/>
                    <a:pt x="798" y="2286"/>
                  </a:cubicBezTo>
                  <a:cubicBezTo>
                    <a:pt x="799" y="2287"/>
                    <a:pt x="799" y="2287"/>
                    <a:pt x="799" y="2287"/>
                  </a:cubicBezTo>
                  <a:cubicBezTo>
                    <a:pt x="800" y="2288"/>
                    <a:pt x="800" y="2288"/>
                    <a:pt x="800" y="2288"/>
                  </a:cubicBezTo>
                  <a:cubicBezTo>
                    <a:pt x="800" y="2290"/>
                    <a:pt x="800" y="2290"/>
                    <a:pt x="800" y="2290"/>
                  </a:cubicBezTo>
                  <a:cubicBezTo>
                    <a:pt x="800" y="2290"/>
                    <a:pt x="800" y="2290"/>
                    <a:pt x="800" y="2290"/>
                  </a:cubicBezTo>
                  <a:cubicBezTo>
                    <a:pt x="801" y="2291"/>
                    <a:pt x="801" y="2291"/>
                    <a:pt x="801" y="2291"/>
                  </a:cubicBezTo>
                  <a:cubicBezTo>
                    <a:pt x="803" y="2292"/>
                    <a:pt x="803" y="2292"/>
                    <a:pt x="803" y="2292"/>
                  </a:cubicBezTo>
                  <a:cubicBezTo>
                    <a:pt x="804" y="2292"/>
                    <a:pt x="804" y="2292"/>
                    <a:pt x="804" y="2292"/>
                  </a:cubicBezTo>
                  <a:cubicBezTo>
                    <a:pt x="806" y="2292"/>
                    <a:pt x="806" y="2292"/>
                    <a:pt x="806" y="2292"/>
                  </a:cubicBezTo>
                  <a:cubicBezTo>
                    <a:pt x="807" y="2294"/>
                    <a:pt x="807" y="2294"/>
                    <a:pt x="807" y="2294"/>
                  </a:cubicBezTo>
                  <a:cubicBezTo>
                    <a:pt x="808" y="2294"/>
                    <a:pt x="808" y="2294"/>
                    <a:pt x="808" y="2294"/>
                  </a:cubicBezTo>
                  <a:cubicBezTo>
                    <a:pt x="810" y="2294"/>
                    <a:pt x="810" y="2294"/>
                    <a:pt x="810" y="2294"/>
                  </a:cubicBezTo>
                  <a:cubicBezTo>
                    <a:pt x="811" y="2296"/>
                    <a:pt x="811" y="2296"/>
                    <a:pt x="811" y="2296"/>
                  </a:cubicBezTo>
                  <a:cubicBezTo>
                    <a:pt x="812" y="2296"/>
                    <a:pt x="812" y="2296"/>
                    <a:pt x="812" y="2296"/>
                  </a:cubicBezTo>
                  <a:cubicBezTo>
                    <a:pt x="813" y="2296"/>
                    <a:pt x="813" y="2296"/>
                    <a:pt x="813" y="2296"/>
                  </a:cubicBezTo>
                  <a:cubicBezTo>
                    <a:pt x="815" y="2297"/>
                    <a:pt x="815" y="2297"/>
                    <a:pt x="815" y="2297"/>
                  </a:cubicBezTo>
                  <a:cubicBezTo>
                    <a:pt x="816" y="2297"/>
                    <a:pt x="816" y="2297"/>
                    <a:pt x="816" y="2297"/>
                  </a:cubicBezTo>
                  <a:cubicBezTo>
                    <a:pt x="817" y="2298"/>
                    <a:pt x="817" y="2298"/>
                    <a:pt x="817" y="2298"/>
                  </a:cubicBezTo>
                  <a:cubicBezTo>
                    <a:pt x="816" y="2300"/>
                    <a:pt x="816" y="2300"/>
                    <a:pt x="816" y="2300"/>
                  </a:cubicBezTo>
                  <a:cubicBezTo>
                    <a:pt x="817" y="2301"/>
                    <a:pt x="817" y="2301"/>
                    <a:pt x="817" y="2301"/>
                  </a:cubicBezTo>
                  <a:cubicBezTo>
                    <a:pt x="816" y="2302"/>
                    <a:pt x="816" y="2302"/>
                    <a:pt x="816" y="2302"/>
                  </a:cubicBezTo>
                  <a:cubicBezTo>
                    <a:pt x="817" y="2306"/>
                    <a:pt x="817" y="2306"/>
                    <a:pt x="817" y="2306"/>
                  </a:cubicBezTo>
                  <a:cubicBezTo>
                    <a:pt x="818" y="2307"/>
                    <a:pt x="818" y="2307"/>
                    <a:pt x="818" y="2307"/>
                  </a:cubicBezTo>
                  <a:cubicBezTo>
                    <a:pt x="817" y="2307"/>
                    <a:pt x="817" y="2307"/>
                    <a:pt x="817" y="2307"/>
                  </a:cubicBezTo>
                  <a:cubicBezTo>
                    <a:pt x="815" y="2309"/>
                    <a:pt x="815" y="2309"/>
                    <a:pt x="815" y="2309"/>
                  </a:cubicBezTo>
                  <a:cubicBezTo>
                    <a:pt x="815" y="2310"/>
                    <a:pt x="815" y="2310"/>
                    <a:pt x="815" y="2310"/>
                  </a:cubicBezTo>
                  <a:cubicBezTo>
                    <a:pt x="814" y="2312"/>
                    <a:pt x="814" y="2312"/>
                    <a:pt x="814" y="2312"/>
                  </a:cubicBezTo>
                  <a:cubicBezTo>
                    <a:pt x="814" y="2315"/>
                    <a:pt x="814" y="2315"/>
                    <a:pt x="814" y="2315"/>
                  </a:cubicBezTo>
                  <a:cubicBezTo>
                    <a:pt x="816" y="2319"/>
                    <a:pt x="816" y="2319"/>
                    <a:pt x="816" y="2319"/>
                  </a:cubicBezTo>
                  <a:cubicBezTo>
                    <a:pt x="818" y="2322"/>
                    <a:pt x="818" y="2322"/>
                    <a:pt x="818" y="2322"/>
                  </a:cubicBezTo>
                  <a:cubicBezTo>
                    <a:pt x="821" y="2323"/>
                    <a:pt x="821" y="2323"/>
                    <a:pt x="821" y="2323"/>
                  </a:cubicBezTo>
                  <a:cubicBezTo>
                    <a:pt x="826" y="2325"/>
                    <a:pt x="826" y="2325"/>
                    <a:pt x="826" y="2325"/>
                  </a:cubicBezTo>
                  <a:cubicBezTo>
                    <a:pt x="828" y="2324"/>
                    <a:pt x="828" y="2324"/>
                    <a:pt x="828" y="2324"/>
                  </a:cubicBezTo>
                  <a:cubicBezTo>
                    <a:pt x="831" y="2325"/>
                    <a:pt x="833" y="2325"/>
                    <a:pt x="835" y="2326"/>
                  </a:cubicBezTo>
                  <a:cubicBezTo>
                    <a:pt x="837" y="2327"/>
                    <a:pt x="837" y="2327"/>
                    <a:pt x="837" y="2327"/>
                  </a:cubicBezTo>
                  <a:cubicBezTo>
                    <a:pt x="839" y="2328"/>
                    <a:pt x="839" y="2328"/>
                    <a:pt x="839" y="2328"/>
                  </a:cubicBezTo>
                  <a:cubicBezTo>
                    <a:pt x="841" y="2330"/>
                    <a:pt x="841" y="2330"/>
                    <a:pt x="841" y="2330"/>
                  </a:cubicBezTo>
                  <a:cubicBezTo>
                    <a:pt x="845" y="2332"/>
                    <a:pt x="845" y="2332"/>
                    <a:pt x="845" y="2332"/>
                  </a:cubicBezTo>
                  <a:cubicBezTo>
                    <a:pt x="847" y="2332"/>
                    <a:pt x="847" y="2332"/>
                    <a:pt x="847" y="2332"/>
                  </a:cubicBezTo>
                  <a:cubicBezTo>
                    <a:pt x="848" y="2331"/>
                    <a:pt x="848" y="2331"/>
                    <a:pt x="848" y="2331"/>
                  </a:cubicBezTo>
                  <a:cubicBezTo>
                    <a:pt x="849" y="2331"/>
                    <a:pt x="849" y="2331"/>
                    <a:pt x="849" y="2331"/>
                  </a:cubicBezTo>
                  <a:cubicBezTo>
                    <a:pt x="848" y="2329"/>
                    <a:pt x="848" y="2329"/>
                    <a:pt x="848" y="2329"/>
                  </a:cubicBezTo>
                  <a:cubicBezTo>
                    <a:pt x="849" y="2328"/>
                    <a:pt x="849" y="2328"/>
                    <a:pt x="849" y="2328"/>
                  </a:cubicBezTo>
                  <a:lnTo>
                    <a:pt x="850" y="2328"/>
                  </a:lnTo>
                  <a:close/>
                  <a:moveTo>
                    <a:pt x="1733" y="2212"/>
                  </a:moveTo>
                  <a:cubicBezTo>
                    <a:pt x="1733" y="2209"/>
                    <a:pt x="1733" y="2209"/>
                    <a:pt x="1733" y="2209"/>
                  </a:cubicBezTo>
                  <a:cubicBezTo>
                    <a:pt x="1727" y="2204"/>
                    <a:pt x="1727" y="2204"/>
                    <a:pt x="1727" y="2204"/>
                  </a:cubicBezTo>
                  <a:cubicBezTo>
                    <a:pt x="1725" y="2201"/>
                    <a:pt x="1725" y="2201"/>
                    <a:pt x="1725" y="2201"/>
                  </a:cubicBezTo>
                  <a:cubicBezTo>
                    <a:pt x="1723" y="2199"/>
                    <a:pt x="1723" y="2199"/>
                    <a:pt x="1723" y="2199"/>
                  </a:cubicBezTo>
                  <a:cubicBezTo>
                    <a:pt x="1720" y="2196"/>
                    <a:pt x="1720" y="2196"/>
                    <a:pt x="1720" y="2196"/>
                  </a:cubicBezTo>
                  <a:cubicBezTo>
                    <a:pt x="1705" y="2182"/>
                    <a:pt x="1705" y="2182"/>
                    <a:pt x="1705" y="2182"/>
                  </a:cubicBezTo>
                  <a:cubicBezTo>
                    <a:pt x="1702" y="2178"/>
                    <a:pt x="1702" y="2178"/>
                    <a:pt x="1702" y="2178"/>
                  </a:cubicBezTo>
                  <a:cubicBezTo>
                    <a:pt x="1702" y="2177"/>
                    <a:pt x="1702" y="2177"/>
                    <a:pt x="1702" y="2177"/>
                  </a:cubicBezTo>
                  <a:cubicBezTo>
                    <a:pt x="1698" y="2174"/>
                    <a:pt x="1698" y="2174"/>
                    <a:pt x="1698" y="2174"/>
                  </a:cubicBezTo>
                  <a:cubicBezTo>
                    <a:pt x="1697" y="2173"/>
                    <a:pt x="1697" y="2173"/>
                    <a:pt x="1697" y="2173"/>
                  </a:cubicBezTo>
                  <a:cubicBezTo>
                    <a:pt x="1696" y="2171"/>
                    <a:pt x="1696" y="2171"/>
                    <a:pt x="1696" y="2171"/>
                  </a:cubicBezTo>
                  <a:cubicBezTo>
                    <a:pt x="1695" y="2170"/>
                    <a:pt x="1695" y="2170"/>
                    <a:pt x="1695" y="2170"/>
                  </a:cubicBezTo>
                  <a:cubicBezTo>
                    <a:pt x="1694" y="2170"/>
                    <a:pt x="1694" y="2170"/>
                    <a:pt x="1694" y="2170"/>
                  </a:cubicBezTo>
                  <a:cubicBezTo>
                    <a:pt x="1693" y="2169"/>
                    <a:pt x="1693" y="2169"/>
                    <a:pt x="1693" y="2169"/>
                  </a:cubicBezTo>
                  <a:cubicBezTo>
                    <a:pt x="1691" y="2169"/>
                    <a:pt x="1691" y="2169"/>
                    <a:pt x="1691" y="2169"/>
                  </a:cubicBezTo>
                  <a:cubicBezTo>
                    <a:pt x="1689" y="2168"/>
                    <a:pt x="1689" y="2168"/>
                    <a:pt x="1689" y="2168"/>
                  </a:cubicBezTo>
                  <a:cubicBezTo>
                    <a:pt x="1688" y="2167"/>
                    <a:pt x="1688" y="2167"/>
                    <a:pt x="1688" y="2167"/>
                  </a:cubicBezTo>
                  <a:cubicBezTo>
                    <a:pt x="1688" y="2165"/>
                    <a:pt x="1688" y="2165"/>
                    <a:pt x="1688" y="2165"/>
                  </a:cubicBezTo>
                  <a:cubicBezTo>
                    <a:pt x="1688" y="2162"/>
                    <a:pt x="1688" y="2162"/>
                    <a:pt x="1688" y="2162"/>
                  </a:cubicBezTo>
                  <a:cubicBezTo>
                    <a:pt x="1688" y="2160"/>
                    <a:pt x="1688" y="2160"/>
                    <a:pt x="1688" y="2160"/>
                  </a:cubicBezTo>
                  <a:cubicBezTo>
                    <a:pt x="1688" y="2160"/>
                    <a:pt x="1688" y="2160"/>
                    <a:pt x="1688" y="2160"/>
                  </a:cubicBezTo>
                  <a:cubicBezTo>
                    <a:pt x="1689" y="2156"/>
                    <a:pt x="1689" y="2156"/>
                    <a:pt x="1689" y="2156"/>
                  </a:cubicBezTo>
                  <a:cubicBezTo>
                    <a:pt x="1691" y="2153"/>
                    <a:pt x="1691" y="2153"/>
                    <a:pt x="1691" y="2153"/>
                  </a:cubicBezTo>
                  <a:cubicBezTo>
                    <a:pt x="1689" y="2150"/>
                    <a:pt x="1689" y="2150"/>
                    <a:pt x="1689" y="2150"/>
                  </a:cubicBezTo>
                  <a:cubicBezTo>
                    <a:pt x="1689" y="2150"/>
                    <a:pt x="1689" y="2150"/>
                    <a:pt x="1689" y="2150"/>
                  </a:cubicBezTo>
                  <a:cubicBezTo>
                    <a:pt x="1688" y="2145"/>
                    <a:pt x="1688" y="2145"/>
                    <a:pt x="1688" y="2145"/>
                  </a:cubicBezTo>
                  <a:cubicBezTo>
                    <a:pt x="1686" y="2142"/>
                    <a:pt x="1686" y="2142"/>
                    <a:pt x="1686" y="2142"/>
                  </a:cubicBezTo>
                  <a:cubicBezTo>
                    <a:pt x="1684" y="2140"/>
                    <a:pt x="1684" y="2140"/>
                    <a:pt x="1684" y="2140"/>
                  </a:cubicBezTo>
                  <a:cubicBezTo>
                    <a:pt x="1682" y="2135"/>
                    <a:pt x="1682" y="2135"/>
                    <a:pt x="1682" y="2135"/>
                  </a:cubicBezTo>
                  <a:cubicBezTo>
                    <a:pt x="1682" y="2134"/>
                    <a:pt x="1682" y="2134"/>
                    <a:pt x="1682" y="2134"/>
                  </a:cubicBezTo>
                  <a:cubicBezTo>
                    <a:pt x="1683" y="2128"/>
                    <a:pt x="1683" y="2128"/>
                    <a:pt x="1683" y="2128"/>
                  </a:cubicBezTo>
                  <a:cubicBezTo>
                    <a:pt x="1683" y="2126"/>
                    <a:pt x="1683" y="2126"/>
                    <a:pt x="1683" y="2126"/>
                  </a:cubicBezTo>
                  <a:cubicBezTo>
                    <a:pt x="1683" y="2125"/>
                    <a:pt x="1683" y="2125"/>
                    <a:pt x="1683" y="2125"/>
                  </a:cubicBezTo>
                  <a:cubicBezTo>
                    <a:pt x="1682" y="2124"/>
                    <a:pt x="1682" y="2124"/>
                    <a:pt x="1682" y="2124"/>
                  </a:cubicBezTo>
                  <a:cubicBezTo>
                    <a:pt x="1672" y="2095"/>
                    <a:pt x="1672" y="2095"/>
                    <a:pt x="1672" y="2095"/>
                  </a:cubicBezTo>
                  <a:cubicBezTo>
                    <a:pt x="1667" y="2094"/>
                    <a:pt x="1667" y="2094"/>
                    <a:pt x="1667" y="2094"/>
                  </a:cubicBezTo>
                  <a:cubicBezTo>
                    <a:pt x="1663" y="2090"/>
                    <a:pt x="1663" y="2090"/>
                    <a:pt x="1663" y="2090"/>
                  </a:cubicBezTo>
                  <a:cubicBezTo>
                    <a:pt x="1661" y="2085"/>
                    <a:pt x="1661" y="2085"/>
                    <a:pt x="1661" y="2085"/>
                  </a:cubicBezTo>
                  <a:cubicBezTo>
                    <a:pt x="1662" y="2078"/>
                    <a:pt x="1662" y="2078"/>
                    <a:pt x="1662" y="2078"/>
                  </a:cubicBezTo>
                  <a:cubicBezTo>
                    <a:pt x="1661" y="2075"/>
                    <a:pt x="1661" y="2075"/>
                    <a:pt x="1661" y="2075"/>
                  </a:cubicBezTo>
                  <a:cubicBezTo>
                    <a:pt x="1660" y="2071"/>
                    <a:pt x="1660" y="2071"/>
                    <a:pt x="1660" y="2071"/>
                  </a:cubicBezTo>
                  <a:cubicBezTo>
                    <a:pt x="1658" y="2068"/>
                    <a:pt x="1658" y="2068"/>
                    <a:pt x="1658" y="2068"/>
                  </a:cubicBezTo>
                  <a:cubicBezTo>
                    <a:pt x="1656" y="2066"/>
                    <a:pt x="1656" y="2066"/>
                    <a:pt x="1656" y="2066"/>
                  </a:cubicBezTo>
                  <a:cubicBezTo>
                    <a:pt x="1653" y="2064"/>
                    <a:pt x="1653" y="2064"/>
                    <a:pt x="1653" y="2064"/>
                  </a:cubicBezTo>
                  <a:cubicBezTo>
                    <a:pt x="1652" y="2061"/>
                    <a:pt x="1652" y="2061"/>
                    <a:pt x="1652" y="2061"/>
                  </a:cubicBezTo>
                  <a:cubicBezTo>
                    <a:pt x="1652" y="2051"/>
                    <a:pt x="1653" y="2041"/>
                    <a:pt x="1653" y="2031"/>
                  </a:cubicBezTo>
                  <a:cubicBezTo>
                    <a:pt x="1534" y="1885"/>
                    <a:pt x="1419" y="1737"/>
                    <a:pt x="1305" y="1587"/>
                  </a:cubicBezTo>
                  <a:cubicBezTo>
                    <a:pt x="1223" y="1483"/>
                    <a:pt x="1142" y="1378"/>
                    <a:pt x="1062" y="1273"/>
                  </a:cubicBezTo>
                  <a:cubicBezTo>
                    <a:pt x="959" y="1147"/>
                    <a:pt x="858" y="1020"/>
                    <a:pt x="758" y="891"/>
                  </a:cubicBezTo>
                  <a:cubicBezTo>
                    <a:pt x="802" y="646"/>
                    <a:pt x="847" y="401"/>
                    <a:pt x="892" y="157"/>
                  </a:cubicBezTo>
                  <a:cubicBezTo>
                    <a:pt x="635" y="109"/>
                    <a:pt x="378" y="57"/>
                    <a:pt x="122" y="0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3" y="36"/>
                    <a:pt x="113" y="36"/>
                    <a:pt x="113" y="36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1" y="63"/>
                    <a:pt x="111" y="63"/>
                    <a:pt x="111" y="63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18" y="66"/>
                    <a:pt x="118" y="66"/>
                    <a:pt x="118" y="66"/>
                  </a:cubicBezTo>
                  <a:cubicBezTo>
                    <a:pt x="118" y="74"/>
                    <a:pt x="118" y="74"/>
                    <a:pt x="118" y="74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7" y="85"/>
                    <a:pt x="117" y="85"/>
                    <a:pt x="117" y="85"/>
                  </a:cubicBezTo>
                  <a:cubicBezTo>
                    <a:pt x="118" y="91"/>
                    <a:pt x="118" y="91"/>
                    <a:pt x="118" y="91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19" y="108"/>
                    <a:pt x="119" y="108"/>
                    <a:pt x="119" y="108"/>
                  </a:cubicBezTo>
                  <a:cubicBezTo>
                    <a:pt x="119" y="110"/>
                    <a:pt x="119" y="110"/>
                    <a:pt x="119" y="110"/>
                  </a:cubicBezTo>
                  <a:cubicBezTo>
                    <a:pt x="119" y="113"/>
                    <a:pt x="119" y="113"/>
                    <a:pt x="119" y="113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2" y="117"/>
                    <a:pt x="122" y="117"/>
                    <a:pt x="122" y="117"/>
                  </a:cubicBezTo>
                  <a:cubicBezTo>
                    <a:pt x="124" y="118"/>
                    <a:pt x="124" y="118"/>
                    <a:pt x="124" y="118"/>
                  </a:cubicBezTo>
                  <a:cubicBezTo>
                    <a:pt x="120" y="122"/>
                    <a:pt x="120" y="122"/>
                    <a:pt x="120" y="122"/>
                  </a:cubicBezTo>
                  <a:cubicBezTo>
                    <a:pt x="119" y="130"/>
                    <a:pt x="119" y="130"/>
                    <a:pt x="119" y="130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16" y="153"/>
                    <a:pt x="116" y="153"/>
                    <a:pt x="116" y="153"/>
                  </a:cubicBezTo>
                  <a:cubicBezTo>
                    <a:pt x="110" y="166"/>
                    <a:pt x="110" y="166"/>
                    <a:pt x="110" y="166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98" y="194"/>
                    <a:pt x="98" y="194"/>
                    <a:pt x="98" y="194"/>
                  </a:cubicBezTo>
                  <a:cubicBezTo>
                    <a:pt x="94" y="203"/>
                    <a:pt x="94" y="203"/>
                    <a:pt x="94" y="203"/>
                  </a:cubicBezTo>
                  <a:cubicBezTo>
                    <a:pt x="88" y="211"/>
                    <a:pt x="88" y="211"/>
                    <a:pt x="88" y="211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86" y="211"/>
                    <a:pt x="86" y="211"/>
                    <a:pt x="86" y="211"/>
                  </a:cubicBezTo>
                  <a:cubicBezTo>
                    <a:pt x="85" y="212"/>
                    <a:pt x="85" y="212"/>
                    <a:pt x="85" y="212"/>
                  </a:cubicBezTo>
                  <a:cubicBezTo>
                    <a:pt x="84" y="214"/>
                    <a:pt x="84" y="214"/>
                    <a:pt x="84" y="214"/>
                  </a:cubicBezTo>
                  <a:cubicBezTo>
                    <a:pt x="84" y="218"/>
                    <a:pt x="84" y="218"/>
                    <a:pt x="84" y="218"/>
                  </a:cubicBezTo>
                  <a:cubicBezTo>
                    <a:pt x="83" y="222"/>
                    <a:pt x="83" y="222"/>
                    <a:pt x="83" y="222"/>
                  </a:cubicBezTo>
                  <a:cubicBezTo>
                    <a:pt x="83" y="225"/>
                    <a:pt x="83" y="225"/>
                    <a:pt x="83" y="225"/>
                  </a:cubicBezTo>
                  <a:cubicBezTo>
                    <a:pt x="84" y="228"/>
                    <a:pt x="84" y="228"/>
                    <a:pt x="84" y="228"/>
                  </a:cubicBezTo>
                  <a:cubicBezTo>
                    <a:pt x="83" y="232"/>
                    <a:pt x="83" y="232"/>
                    <a:pt x="83" y="232"/>
                  </a:cubicBezTo>
                  <a:cubicBezTo>
                    <a:pt x="84" y="234"/>
                    <a:pt x="84" y="234"/>
                    <a:pt x="84" y="234"/>
                  </a:cubicBezTo>
                  <a:cubicBezTo>
                    <a:pt x="85" y="235"/>
                    <a:pt x="85" y="235"/>
                    <a:pt x="85" y="235"/>
                  </a:cubicBezTo>
                  <a:cubicBezTo>
                    <a:pt x="86" y="235"/>
                    <a:pt x="86" y="235"/>
                    <a:pt x="86" y="235"/>
                  </a:cubicBezTo>
                  <a:cubicBezTo>
                    <a:pt x="88" y="236"/>
                    <a:pt x="88" y="236"/>
                    <a:pt x="88" y="236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87" y="244"/>
                    <a:pt x="87" y="244"/>
                    <a:pt x="87" y="244"/>
                  </a:cubicBezTo>
                  <a:cubicBezTo>
                    <a:pt x="84" y="253"/>
                    <a:pt x="84" y="253"/>
                    <a:pt x="84" y="253"/>
                  </a:cubicBezTo>
                  <a:cubicBezTo>
                    <a:pt x="79" y="263"/>
                    <a:pt x="79" y="263"/>
                    <a:pt x="79" y="263"/>
                  </a:cubicBezTo>
                  <a:cubicBezTo>
                    <a:pt x="66" y="282"/>
                    <a:pt x="66" y="282"/>
                    <a:pt x="66" y="282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51" y="300"/>
                    <a:pt x="51" y="300"/>
                    <a:pt x="51" y="300"/>
                  </a:cubicBezTo>
                  <a:cubicBezTo>
                    <a:pt x="53" y="302"/>
                    <a:pt x="53" y="302"/>
                    <a:pt x="53" y="302"/>
                  </a:cubicBezTo>
                  <a:cubicBezTo>
                    <a:pt x="59" y="297"/>
                    <a:pt x="59" y="297"/>
                    <a:pt x="59" y="297"/>
                  </a:cubicBezTo>
                  <a:cubicBezTo>
                    <a:pt x="61" y="293"/>
                    <a:pt x="61" y="293"/>
                    <a:pt x="61" y="293"/>
                  </a:cubicBezTo>
                  <a:cubicBezTo>
                    <a:pt x="63" y="290"/>
                    <a:pt x="63" y="290"/>
                    <a:pt x="63" y="290"/>
                  </a:cubicBezTo>
                  <a:cubicBezTo>
                    <a:pt x="66" y="288"/>
                    <a:pt x="66" y="288"/>
                    <a:pt x="66" y="288"/>
                  </a:cubicBezTo>
                  <a:cubicBezTo>
                    <a:pt x="68" y="284"/>
                    <a:pt x="68" y="284"/>
                    <a:pt x="68" y="284"/>
                  </a:cubicBezTo>
                  <a:cubicBezTo>
                    <a:pt x="70" y="282"/>
                    <a:pt x="70" y="282"/>
                    <a:pt x="70" y="282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0"/>
                    <a:pt x="72" y="280"/>
                    <a:pt x="72" y="280"/>
                  </a:cubicBezTo>
                  <a:cubicBezTo>
                    <a:pt x="74" y="280"/>
                    <a:pt x="74" y="280"/>
                    <a:pt x="74" y="280"/>
                  </a:cubicBezTo>
                  <a:cubicBezTo>
                    <a:pt x="75" y="282"/>
                    <a:pt x="75" y="282"/>
                    <a:pt x="75" y="282"/>
                  </a:cubicBezTo>
                  <a:cubicBezTo>
                    <a:pt x="76" y="283"/>
                    <a:pt x="76" y="283"/>
                    <a:pt x="76" y="283"/>
                  </a:cubicBezTo>
                  <a:cubicBezTo>
                    <a:pt x="77" y="284"/>
                    <a:pt x="77" y="284"/>
                    <a:pt x="77" y="284"/>
                  </a:cubicBezTo>
                  <a:cubicBezTo>
                    <a:pt x="79" y="283"/>
                    <a:pt x="79" y="283"/>
                    <a:pt x="79" y="283"/>
                  </a:cubicBezTo>
                  <a:cubicBezTo>
                    <a:pt x="81" y="283"/>
                    <a:pt x="81" y="283"/>
                    <a:pt x="81" y="283"/>
                  </a:cubicBezTo>
                  <a:cubicBezTo>
                    <a:pt x="82" y="284"/>
                    <a:pt x="82" y="284"/>
                    <a:pt x="82" y="284"/>
                  </a:cubicBezTo>
                  <a:cubicBezTo>
                    <a:pt x="83" y="286"/>
                    <a:pt x="83" y="286"/>
                    <a:pt x="83" y="286"/>
                  </a:cubicBezTo>
                  <a:cubicBezTo>
                    <a:pt x="83" y="287"/>
                    <a:pt x="83" y="287"/>
                    <a:pt x="83" y="287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77" y="293"/>
                    <a:pt x="77" y="293"/>
                    <a:pt x="77" y="293"/>
                  </a:cubicBezTo>
                  <a:cubicBezTo>
                    <a:pt x="74" y="294"/>
                    <a:pt x="74" y="294"/>
                    <a:pt x="74" y="294"/>
                  </a:cubicBezTo>
                  <a:cubicBezTo>
                    <a:pt x="71" y="294"/>
                    <a:pt x="71" y="294"/>
                    <a:pt x="71" y="294"/>
                  </a:cubicBezTo>
                  <a:cubicBezTo>
                    <a:pt x="70" y="293"/>
                    <a:pt x="70" y="293"/>
                    <a:pt x="70" y="293"/>
                  </a:cubicBezTo>
                  <a:cubicBezTo>
                    <a:pt x="66" y="293"/>
                    <a:pt x="66" y="293"/>
                    <a:pt x="66" y="293"/>
                  </a:cubicBezTo>
                  <a:cubicBezTo>
                    <a:pt x="64" y="293"/>
                    <a:pt x="64" y="293"/>
                    <a:pt x="64" y="293"/>
                  </a:cubicBezTo>
                  <a:cubicBezTo>
                    <a:pt x="63" y="294"/>
                    <a:pt x="63" y="294"/>
                    <a:pt x="63" y="294"/>
                  </a:cubicBezTo>
                  <a:cubicBezTo>
                    <a:pt x="61" y="296"/>
                    <a:pt x="61" y="296"/>
                    <a:pt x="61" y="296"/>
                  </a:cubicBezTo>
                  <a:cubicBezTo>
                    <a:pt x="59" y="300"/>
                    <a:pt x="59" y="300"/>
                    <a:pt x="59" y="300"/>
                  </a:cubicBezTo>
                  <a:cubicBezTo>
                    <a:pt x="58" y="301"/>
                    <a:pt x="58" y="301"/>
                    <a:pt x="58" y="301"/>
                  </a:cubicBezTo>
                  <a:cubicBezTo>
                    <a:pt x="57" y="302"/>
                    <a:pt x="57" y="302"/>
                    <a:pt x="57" y="302"/>
                  </a:cubicBezTo>
                  <a:cubicBezTo>
                    <a:pt x="57" y="304"/>
                    <a:pt x="57" y="304"/>
                    <a:pt x="57" y="304"/>
                  </a:cubicBezTo>
                  <a:cubicBezTo>
                    <a:pt x="56" y="306"/>
                    <a:pt x="56" y="306"/>
                    <a:pt x="56" y="306"/>
                  </a:cubicBezTo>
                  <a:cubicBezTo>
                    <a:pt x="54" y="307"/>
                    <a:pt x="54" y="307"/>
                    <a:pt x="54" y="307"/>
                  </a:cubicBezTo>
                  <a:cubicBezTo>
                    <a:pt x="52" y="307"/>
                    <a:pt x="52" y="307"/>
                    <a:pt x="52" y="307"/>
                  </a:cubicBezTo>
                  <a:cubicBezTo>
                    <a:pt x="52" y="309"/>
                    <a:pt x="52" y="309"/>
                    <a:pt x="52" y="309"/>
                  </a:cubicBezTo>
                  <a:cubicBezTo>
                    <a:pt x="51" y="311"/>
                    <a:pt x="51" y="311"/>
                    <a:pt x="51" y="311"/>
                  </a:cubicBezTo>
                  <a:cubicBezTo>
                    <a:pt x="52" y="314"/>
                    <a:pt x="52" y="314"/>
                    <a:pt x="52" y="314"/>
                  </a:cubicBezTo>
                  <a:cubicBezTo>
                    <a:pt x="51" y="316"/>
                    <a:pt x="51" y="316"/>
                    <a:pt x="51" y="316"/>
                  </a:cubicBezTo>
                  <a:cubicBezTo>
                    <a:pt x="50" y="317"/>
                    <a:pt x="50" y="317"/>
                    <a:pt x="50" y="317"/>
                  </a:cubicBezTo>
                  <a:cubicBezTo>
                    <a:pt x="49" y="317"/>
                    <a:pt x="49" y="317"/>
                    <a:pt x="49" y="317"/>
                  </a:cubicBezTo>
                  <a:cubicBezTo>
                    <a:pt x="49" y="319"/>
                    <a:pt x="49" y="319"/>
                    <a:pt x="49" y="319"/>
                  </a:cubicBezTo>
                  <a:cubicBezTo>
                    <a:pt x="48" y="320"/>
                    <a:pt x="48" y="320"/>
                    <a:pt x="48" y="320"/>
                  </a:cubicBezTo>
                  <a:cubicBezTo>
                    <a:pt x="47" y="318"/>
                    <a:pt x="47" y="318"/>
                    <a:pt x="47" y="318"/>
                  </a:cubicBezTo>
                  <a:cubicBezTo>
                    <a:pt x="45" y="317"/>
                    <a:pt x="45" y="317"/>
                    <a:pt x="45" y="317"/>
                  </a:cubicBezTo>
                  <a:cubicBezTo>
                    <a:pt x="43" y="315"/>
                    <a:pt x="43" y="315"/>
                    <a:pt x="43" y="315"/>
                  </a:cubicBezTo>
                  <a:cubicBezTo>
                    <a:pt x="43" y="313"/>
                    <a:pt x="43" y="313"/>
                    <a:pt x="43" y="313"/>
                  </a:cubicBezTo>
                  <a:cubicBezTo>
                    <a:pt x="47" y="309"/>
                    <a:pt x="47" y="309"/>
                    <a:pt x="47" y="309"/>
                  </a:cubicBezTo>
                  <a:cubicBezTo>
                    <a:pt x="51" y="304"/>
                    <a:pt x="51" y="304"/>
                    <a:pt x="51" y="304"/>
                  </a:cubicBezTo>
                  <a:cubicBezTo>
                    <a:pt x="50" y="301"/>
                    <a:pt x="50" y="301"/>
                    <a:pt x="50" y="301"/>
                  </a:cubicBezTo>
                  <a:cubicBezTo>
                    <a:pt x="46" y="307"/>
                    <a:pt x="46" y="307"/>
                    <a:pt x="46" y="307"/>
                  </a:cubicBezTo>
                  <a:cubicBezTo>
                    <a:pt x="40" y="314"/>
                    <a:pt x="40" y="314"/>
                    <a:pt x="40" y="314"/>
                  </a:cubicBezTo>
                  <a:cubicBezTo>
                    <a:pt x="35" y="319"/>
                    <a:pt x="35" y="319"/>
                    <a:pt x="35" y="319"/>
                  </a:cubicBezTo>
                  <a:cubicBezTo>
                    <a:pt x="34" y="321"/>
                    <a:pt x="32" y="324"/>
                    <a:pt x="30" y="326"/>
                  </a:cubicBezTo>
                  <a:cubicBezTo>
                    <a:pt x="31" y="327"/>
                    <a:pt x="31" y="327"/>
                    <a:pt x="31" y="327"/>
                  </a:cubicBezTo>
                  <a:cubicBezTo>
                    <a:pt x="31" y="328"/>
                    <a:pt x="31" y="328"/>
                    <a:pt x="31" y="328"/>
                  </a:cubicBezTo>
                  <a:cubicBezTo>
                    <a:pt x="30" y="328"/>
                    <a:pt x="30" y="328"/>
                    <a:pt x="30" y="328"/>
                  </a:cubicBezTo>
                  <a:cubicBezTo>
                    <a:pt x="29" y="328"/>
                    <a:pt x="29" y="328"/>
                    <a:pt x="29" y="328"/>
                  </a:cubicBezTo>
                  <a:cubicBezTo>
                    <a:pt x="29" y="329"/>
                    <a:pt x="29" y="329"/>
                    <a:pt x="29" y="329"/>
                  </a:cubicBezTo>
                  <a:cubicBezTo>
                    <a:pt x="28" y="330"/>
                    <a:pt x="28" y="330"/>
                    <a:pt x="28" y="330"/>
                  </a:cubicBezTo>
                  <a:cubicBezTo>
                    <a:pt x="27" y="332"/>
                    <a:pt x="27" y="332"/>
                    <a:pt x="27" y="332"/>
                  </a:cubicBezTo>
                  <a:cubicBezTo>
                    <a:pt x="19" y="341"/>
                    <a:pt x="19" y="341"/>
                    <a:pt x="19" y="341"/>
                  </a:cubicBezTo>
                  <a:cubicBezTo>
                    <a:pt x="17" y="344"/>
                    <a:pt x="17" y="344"/>
                    <a:pt x="17" y="344"/>
                  </a:cubicBezTo>
                  <a:cubicBezTo>
                    <a:pt x="14" y="350"/>
                    <a:pt x="14" y="350"/>
                    <a:pt x="14" y="350"/>
                  </a:cubicBezTo>
                  <a:cubicBezTo>
                    <a:pt x="9" y="356"/>
                    <a:pt x="9" y="356"/>
                    <a:pt x="9" y="356"/>
                  </a:cubicBezTo>
                  <a:cubicBezTo>
                    <a:pt x="9" y="358"/>
                    <a:pt x="9" y="358"/>
                    <a:pt x="9" y="358"/>
                  </a:cubicBezTo>
                  <a:cubicBezTo>
                    <a:pt x="7" y="362"/>
                    <a:pt x="7" y="362"/>
                    <a:pt x="7" y="362"/>
                  </a:cubicBezTo>
                  <a:cubicBezTo>
                    <a:pt x="5" y="366"/>
                    <a:pt x="5" y="366"/>
                    <a:pt x="5" y="366"/>
                  </a:cubicBezTo>
                  <a:cubicBezTo>
                    <a:pt x="1" y="371"/>
                    <a:pt x="1" y="371"/>
                    <a:pt x="1" y="371"/>
                  </a:cubicBezTo>
                  <a:cubicBezTo>
                    <a:pt x="2" y="378"/>
                    <a:pt x="2" y="378"/>
                    <a:pt x="2" y="378"/>
                  </a:cubicBezTo>
                  <a:cubicBezTo>
                    <a:pt x="6" y="389"/>
                    <a:pt x="6" y="389"/>
                    <a:pt x="6" y="389"/>
                  </a:cubicBezTo>
                  <a:cubicBezTo>
                    <a:pt x="4" y="397"/>
                    <a:pt x="4" y="397"/>
                    <a:pt x="4" y="397"/>
                  </a:cubicBezTo>
                  <a:cubicBezTo>
                    <a:pt x="6" y="404"/>
                    <a:pt x="6" y="404"/>
                    <a:pt x="6" y="404"/>
                  </a:cubicBezTo>
                  <a:cubicBezTo>
                    <a:pt x="1" y="412"/>
                    <a:pt x="1" y="412"/>
                    <a:pt x="1" y="412"/>
                  </a:cubicBezTo>
                  <a:cubicBezTo>
                    <a:pt x="0" y="417"/>
                    <a:pt x="0" y="417"/>
                    <a:pt x="0" y="417"/>
                  </a:cubicBezTo>
                  <a:cubicBezTo>
                    <a:pt x="3" y="423"/>
                    <a:pt x="3" y="423"/>
                    <a:pt x="3" y="423"/>
                  </a:cubicBezTo>
                  <a:cubicBezTo>
                    <a:pt x="5" y="424"/>
                    <a:pt x="5" y="424"/>
                    <a:pt x="5" y="424"/>
                  </a:cubicBezTo>
                  <a:cubicBezTo>
                    <a:pt x="6" y="428"/>
                    <a:pt x="6" y="428"/>
                    <a:pt x="6" y="428"/>
                  </a:cubicBezTo>
                  <a:cubicBezTo>
                    <a:pt x="15" y="440"/>
                    <a:pt x="15" y="440"/>
                    <a:pt x="15" y="440"/>
                  </a:cubicBezTo>
                  <a:cubicBezTo>
                    <a:pt x="21" y="446"/>
                    <a:pt x="21" y="446"/>
                    <a:pt x="21" y="446"/>
                  </a:cubicBezTo>
                  <a:cubicBezTo>
                    <a:pt x="26" y="456"/>
                    <a:pt x="26" y="456"/>
                    <a:pt x="26" y="456"/>
                  </a:cubicBezTo>
                  <a:cubicBezTo>
                    <a:pt x="34" y="462"/>
                    <a:pt x="34" y="462"/>
                    <a:pt x="34" y="462"/>
                  </a:cubicBezTo>
                  <a:cubicBezTo>
                    <a:pt x="37" y="465"/>
                    <a:pt x="37" y="465"/>
                    <a:pt x="37" y="465"/>
                  </a:cubicBezTo>
                  <a:cubicBezTo>
                    <a:pt x="41" y="473"/>
                    <a:pt x="41" y="473"/>
                    <a:pt x="41" y="473"/>
                  </a:cubicBezTo>
                  <a:cubicBezTo>
                    <a:pt x="42" y="478"/>
                    <a:pt x="42" y="478"/>
                    <a:pt x="42" y="478"/>
                  </a:cubicBezTo>
                  <a:cubicBezTo>
                    <a:pt x="40" y="484"/>
                    <a:pt x="40" y="484"/>
                    <a:pt x="40" y="484"/>
                  </a:cubicBezTo>
                  <a:cubicBezTo>
                    <a:pt x="41" y="486"/>
                    <a:pt x="41" y="486"/>
                    <a:pt x="41" y="486"/>
                  </a:cubicBezTo>
                  <a:cubicBezTo>
                    <a:pt x="42" y="487"/>
                    <a:pt x="42" y="487"/>
                    <a:pt x="42" y="487"/>
                  </a:cubicBezTo>
                  <a:cubicBezTo>
                    <a:pt x="43" y="487"/>
                    <a:pt x="43" y="487"/>
                    <a:pt x="43" y="487"/>
                  </a:cubicBezTo>
                  <a:cubicBezTo>
                    <a:pt x="44" y="487"/>
                    <a:pt x="44" y="487"/>
                    <a:pt x="44" y="487"/>
                  </a:cubicBezTo>
                  <a:cubicBezTo>
                    <a:pt x="46" y="489"/>
                    <a:pt x="46" y="489"/>
                    <a:pt x="46" y="489"/>
                  </a:cubicBezTo>
                  <a:cubicBezTo>
                    <a:pt x="48" y="491"/>
                    <a:pt x="48" y="491"/>
                    <a:pt x="48" y="491"/>
                  </a:cubicBezTo>
                  <a:cubicBezTo>
                    <a:pt x="49" y="494"/>
                    <a:pt x="49" y="494"/>
                    <a:pt x="49" y="494"/>
                  </a:cubicBezTo>
                  <a:cubicBezTo>
                    <a:pt x="52" y="501"/>
                    <a:pt x="52" y="501"/>
                    <a:pt x="52" y="501"/>
                  </a:cubicBezTo>
                  <a:cubicBezTo>
                    <a:pt x="55" y="505"/>
                    <a:pt x="55" y="505"/>
                    <a:pt x="55" y="505"/>
                  </a:cubicBezTo>
                  <a:cubicBezTo>
                    <a:pt x="58" y="516"/>
                    <a:pt x="58" y="516"/>
                    <a:pt x="58" y="516"/>
                  </a:cubicBezTo>
                  <a:cubicBezTo>
                    <a:pt x="61" y="521"/>
                    <a:pt x="61" y="521"/>
                    <a:pt x="61" y="521"/>
                  </a:cubicBezTo>
                  <a:cubicBezTo>
                    <a:pt x="63" y="532"/>
                    <a:pt x="63" y="532"/>
                    <a:pt x="63" y="532"/>
                  </a:cubicBezTo>
                  <a:cubicBezTo>
                    <a:pt x="67" y="538"/>
                    <a:pt x="67" y="538"/>
                    <a:pt x="67" y="538"/>
                  </a:cubicBezTo>
                  <a:cubicBezTo>
                    <a:pt x="72" y="542"/>
                    <a:pt x="72" y="542"/>
                    <a:pt x="72" y="542"/>
                  </a:cubicBezTo>
                  <a:cubicBezTo>
                    <a:pt x="72" y="548"/>
                    <a:pt x="72" y="548"/>
                    <a:pt x="72" y="548"/>
                  </a:cubicBezTo>
                  <a:cubicBezTo>
                    <a:pt x="72" y="555"/>
                    <a:pt x="72" y="555"/>
                    <a:pt x="72" y="555"/>
                  </a:cubicBezTo>
                  <a:cubicBezTo>
                    <a:pt x="71" y="560"/>
                    <a:pt x="71" y="560"/>
                    <a:pt x="71" y="560"/>
                  </a:cubicBezTo>
                  <a:cubicBezTo>
                    <a:pt x="71" y="565"/>
                    <a:pt x="71" y="565"/>
                    <a:pt x="71" y="565"/>
                  </a:cubicBezTo>
                  <a:cubicBezTo>
                    <a:pt x="71" y="569"/>
                    <a:pt x="71" y="569"/>
                    <a:pt x="71" y="569"/>
                  </a:cubicBezTo>
                  <a:cubicBezTo>
                    <a:pt x="71" y="571"/>
                    <a:pt x="71" y="571"/>
                    <a:pt x="71" y="571"/>
                  </a:cubicBezTo>
                  <a:cubicBezTo>
                    <a:pt x="74" y="573"/>
                    <a:pt x="74" y="573"/>
                    <a:pt x="74" y="573"/>
                  </a:cubicBezTo>
                  <a:cubicBezTo>
                    <a:pt x="74" y="576"/>
                    <a:pt x="74" y="576"/>
                    <a:pt x="74" y="576"/>
                  </a:cubicBezTo>
                  <a:cubicBezTo>
                    <a:pt x="75" y="579"/>
                    <a:pt x="75" y="579"/>
                    <a:pt x="75" y="579"/>
                  </a:cubicBezTo>
                  <a:cubicBezTo>
                    <a:pt x="75" y="582"/>
                    <a:pt x="75" y="582"/>
                    <a:pt x="75" y="582"/>
                  </a:cubicBezTo>
                  <a:cubicBezTo>
                    <a:pt x="75" y="585"/>
                    <a:pt x="75" y="585"/>
                    <a:pt x="75" y="585"/>
                  </a:cubicBezTo>
                  <a:cubicBezTo>
                    <a:pt x="75" y="588"/>
                    <a:pt x="75" y="588"/>
                    <a:pt x="75" y="588"/>
                  </a:cubicBezTo>
                  <a:cubicBezTo>
                    <a:pt x="72" y="602"/>
                    <a:pt x="72" y="602"/>
                    <a:pt x="72" y="602"/>
                  </a:cubicBezTo>
                  <a:cubicBezTo>
                    <a:pt x="73" y="611"/>
                    <a:pt x="73" y="611"/>
                    <a:pt x="73" y="611"/>
                  </a:cubicBezTo>
                  <a:cubicBezTo>
                    <a:pt x="72" y="615"/>
                    <a:pt x="72" y="615"/>
                    <a:pt x="72" y="615"/>
                  </a:cubicBezTo>
                  <a:cubicBezTo>
                    <a:pt x="70" y="619"/>
                    <a:pt x="70" y="619"/>
                    <a:pt x="70" y="619"/>
                  </a:cubicBezTo>
                  <a:cubicBezTo>
                    <a:pt x="64" y="627"/>
                    <a:pt x="64" y="627"/>
                    <a:pt x="64" y="627"/>
                  </a:cubicBezTo>
                  <a:cubicBezTo>
                    <a:pt x="58" y="638"/>
                    <a:pt x="58" y="638"/>
                    <a:pt x="58" y="638"/>
                  </a:cubicBezTo>
                  <a:cubicBezTo>
                    <a:pt x="55" y="647"/>
                    <a:pt x="55" y="647"/>
                    <a:pt x="55" y="647"/>
                  </a:cubicBezTo>
                  <a:cubicBezTo>
                    <a:pt x="51" y="661"/>
                    <a:pt x="51" y="661"/>
                    <a:pt x="51" y="661"/>
                  </a:cubicBezTo>
                  <a:cubicBezTo>
                    <a:pt x="54" y="667"/>
                    <a:pt x="54" y="667"/>
                    <a:pt x="54" y="667"/>
                  </a:cubicBezTo>
                  <a:cubicBezTo>
                    <a:pt x="53" y="672"/>
                    <a:pt x="53" y="672"/>
                    <a:pt x="53" y="672"/>
                  </a:cubicBezTo>
                  <a:cubicBezTo>
                    <a:pt x="54" y="674"/>
                    <a:pt x="54" y="674"/>
                    <a:pt x="54" y="674"/>
                  </a:cubicBezTo>
                  <a:cubicBezTo>
                    <a:pt x="52" y="678"/>
                    <a:pt x="52" y="678"/>
                    <a:pt x="52" y="678"/>
                  </a:cubicBezTo>
                  <a:cubicBezTo>
                    <a:pt x="54" y="681"/>
                    <a:pt x="54" y="681"/>
                    <a:pt x="54" y="681"/>
                  </a:cubicBezTo>
                  <a:cubicBezTo>
                    <a:pt x="54" y="693"/>
                    <a:pt x="54" y="693"/>
                    <a:pt x="54" y="693"/>
                  </a:cubicBezTo>
                  <a:cubicBezTo>
                    <a:pt x="54" y="700"/>
                    <a:pt x="54" y="700"/>
                    <a:pt x="54" y="700"/>
                  </a:cubicBezTo>
                  <a:cubicBezTo>
                    <a:pt x="58" y="710"/>
                    <a:pt x="58" y="710"/>
                    <a:pt x="58" y="710"/>
                  </a:cubicBezTo>
                  <a:cubicBezTo>
                    <a:pt x="57" y="714"/>
                    <a:pt x="57" y="714"/>
                    <a:pt x="57" y="714"/>
                  </a:cubicBezTo>
                  <a:cubicBezTo>
                    <a:pt x="59" y="717"/>
                    <a:pt x="59" y="717"/>
                    <a:pt x="59" y="717"/>
                  </a:cubicBezTo>
                  <a:cubicBezTo>
                    <a:pt x="60" y="724"/>
                    <a:pt x="60" y="724"/>
                    <a:pt x="60" y="724"/>
                  </a:cubicBezTo>
                  <a:cubicBezTo>
                    <a:pt x="60" y="730"/>
                    <a:pt x="60" y="730"/>
                    <a:pt x="60" y="730"/>
                  </a:cubicBezTo>
                  <a:cubicBezTo>
                    <a:pt x="60" y="736"/>
                    <a:pt x="60" y="736"/>
                    <a:pt x="60" y="736"/>
                  </a:cubicBezTo>
                  <a:cubicBezTo>
                    <a:pt x="60" y="741"/>
                    <a:pt x="60" y="741"/>
                    <a:pt x="60" y="741"/>
                  </a:cubicBezTo>
                  <a:cubicBezTo>
                    <a:pt x="60" y="744"/>
                    <a:pt x="60" y="744"/>
                    <a:pt x="60" y="744"/>
                  </a:cubicBezTo>
                  <a:cubicBezTo>
                    <a:pt x="58" y="749"/>
                    <a:pt x="58" y="749"/>
                    <a:pt x="58" y="749"/>
                  </a:cubicBezTo>
                  <a:cubicBezTo>
                    <a:pt x="55" y="753"/>
                    <a:pt x="55" y="753"/>
                    <a:pt x="55" y="753"/>
                  </a:cubicBezTo>
                  <a:cubicBezTo>
                    <a:pt x="50" y="759"/>
                    <a:pt x="50" y="759"/>
                    <a:pt x="50" y="759"/>
                  </a:cubicBezTo>
                  <a:cubicBezTo>
                    <a:pt x="46" y="759"/>
                    <a:pt x="46" y="759"/>
                    <a:pt x="46" y="759"/>
                  </a:cubicBezTo>
                  <a:cubicBezTo>
                    <a:pt x="48" y="765"/>
                    <a:pt x="48" y="765"/>
                    <a:pt x="48" y="765"/>
                  </a:cubicBezTo>
                  <a:cubicBezTo>
                    <a:pt x="47" y="769"/>
                    <a:pt x="47" y="769"/>
                    <a:pt x="47" y="769"/>
                  </a:cubicBezTo>
                  <a:cubicBezTo>
                    <a:pt x="50" y="771"/>
                    <a:pt x="50" y="771"/>
                    <a:pt x="50" y="771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7" y="783"/>
                    <a:pt x="57" y="783"/>
                    <a:pt x="57" y="783"/>
                  </a:cubicBezTo>
                  <a:cubicBezTo>
                    <a:pt x="58" y="789"/>
                    <a:pt x="58" y="789"/>
                    <a:pt x="58" y="789"/>
                  </a:cubicBezTo>
                  <a:cubicBezTo>
                    <a:pt x="63" y="795"/>
                    <a:pt x="63" y="795"/>
                    <a:pt x="63" y="795"/>
                  </a:cubicBezTo>
                  <a:cubicBezTo>
                    <a:pt x="66" y="802"/>
                    <a:pt x="66" y="802"/>
                    <a:pt x="66" y="802"/>
                  </a:cubicBezTo>
                  <a:cubicBezTo>
                    <a:pt x="71" y="805"/>
                    <a:pt x="71" y="805"/>
                    <a:pt x="71" y="805"/>
                  </a:cubicBezTo>
                  <a:cubicBezTo>
                    <a:pt x="72" y="809"/>
                    <a:pt x="72" y="809"/>
                    <a:pt x="72" y="809"/>
                  </a:cubicBezTo>
                  <a:cubicBezTo>
                    <a:pt x="75" y="812"/>
                    <a:pt x="75" y="812"/>
                    <a:pt x="75" y="812"/>
                  </a:cubicBezTo>
                  <a:cubicBezTo>
                    <a:pt x="77" y="819"/>
                    <a:pt x="77" y="819"/>
                    <a:pt x="77" y="819"/>
                  </a:cubicBezTo>
                  <a:cubicBezTo>
                    <a:pt x="82" y="823"/>
                    <a:pt x="82" y="823"/>
                    <a:pt x="82" y="823"/>
                  </a:cubicBezTo>
                  <a:cubicBezTo>
                    <a:pt x="85" y="827"/>
                    <a:pt x="85" y="827"/>
                    <a:pt x="85" y="827"/>
                  </a:cubicBezTo>
                  <a:cubicBezTo>
                    <a:pt x="90" y="837"/>
                    <a:pt x="90" y="837"/>
                    <a:pt x="90" y="837"/>
                  </a:cubicBezTo>
                  <a:cubicBezTo>
                    <a:pt x="90" y="839"/>
                    <a:pt x="90" y="839"/>
                    <a:pt x="90" y="839"/>
                  </a:cubicBezTo>
                  <a:cubicBezTo>
                    <a:pt x="93" y="843"/>
                    <a:pt x="93" y="843"/>
                    <a:pt x="93" y="843"/>
                  </a:cubicBezTo>
                  <a:cubicBezTo>
                    <a:pt x="94" y="849"/>
                    <a:pt x="94" y="849"/>
                    <a:pt x="94" y="849"/>
                  </a:cubicBezTo>
                  <a:cubicBezTo>
                    <a:pt x="99" y="858"/>
                    <a:pt x="99" y="858"/>
                    <a:pt x="99" y="858"/>
                  </a:cubicBezTo>
                  <a:cubicBezTo>
                    <a:pt x="99" y="861"/>
                    <a:pt x="99" y="861"/>
                    <a:pt x="99" y="861"/>
                  </a:cubicBezTo>
                  <a:cubicBezTo>
                    <a:pt x="101" y="862"/>
                    <a:pt x="101" y="862"/>
                    <a:pt x="101" y="862"/>
                  </a:cubicBezTo>
                  <a:cubicBezTo>
                    <a:pt x="103" y="865"/>
                    <a:pt x="103" y="865"/>
                    <a:pt x="103" y="865"/>
                  </a:cubicBezTo>
                  <a:cubicBezTo>
                    <a:pt x="103" y="870"/>
                    <a:pt x="103" y="870"/>
                    <a:pt x="103" y="870"/>
                  </a:cubicBezTo>
                  <a:cubicBezTo>
                    <a:pt x="106" y="873"/>
                    <a:pt x="106" y="873"/>
                    <a:pt x="106" y="873"/>
                  </a:cubicBezTo>
                  <a:cubicBezTo>
                    <a:pt x="108" y="876"/>
                    <a:pt x="108" y="876"/>
                    <a:pt x="108" y="876"/>
                  </a:cubicBezTo>
                  <a:cubicBezTo>
                    <a:pt x="113" y="882"/>
                    <a:pt x="113" y="882"/>
                    <a:pt x="113" y="882"/>
                  </a:cubicBezTo>
                  <a:cubicBezTo>
                    <a:pt x="116" y="887"/>
                    <a:pt x="116" y="887"/>
                    <a:pt x="116" y="887"/>
                  </a:cubicBezTo>
                  <a:cubicBezTo>
                    <a:pt x="130" y="898"/>
                    <a:pt x="130" y="898"/>
                    <a:pt x="130" y="898"/>
                  </a:cubicBezTo>
                  <a:cubicBezTo>
                    <a:pt x="136" y="907"/>
                    <a:pt x="136" y="907"/>
                    <a:pt x="136" y="907"/>
                  </a:cubicBezTo>
                  <a:cubicBezTo>
                    <a:pt x="136" y="910"/>
                    <a:pt x="136" y="910"/>
                    <a:pt x="136" y="910"/>
                  </a:cubicBezTo>
                  <a:cubicBezTo>
                    <a:pt x="138" y="915"/>
                    <a:pt x="138" y="915"/>
                    <a:pt x="138" y="915"/>
                  </a:cubicBezTo>
                  <a:cubicBezTo>
                    <a:pt x="139" y="917"/>
                    <a:pt x="139" y="917"/>
                    <a:pt x="139" y="917"/>
                  </a:cubicBezTo>
                  <a:cubicBezTo>
                    <a:pt x="140" y="921"/>
                    <a:pt x="140" y="921"/>
                    <a:pt x="140" y="921"/>
                  </a:cubicBezTo>
                  <a:cubicBezTo>
                    <a:pt x="141" y="923"/>
                    <a:pt x="141" y="923"/>
                    <a:pt x="141" y="923"/>
                  </a:cubicBezTo>
                  <a:cubicBezTo>
                    <a:pt x="142" y="928"/>
                    <a:pt x="142" y="928"/>
                    <a:pt x="142" y="928"/>
                  </a:cubicBezTo>
                  <a:cubicBezTo>
                    <a:pt x="142" y="931"/>
                    <a:pt x="142" y="931"/>
                    <a:pt x="142" y="931"/>
                  </a:cubicBezTo>
                  <a:cubicBezTo>
                    <a:pt x="142" y="934"/>
                    <a:pt x="142" y="934"/>
                    <a:pt x="142" y="934"/>
                  </a:cubicBezTo>
                  <a:cubicBezTo>
                    <a:pt x="140" y="940"/>
                    <a:pt x="140" y="940"/>
                    <a:pt x="140" y="940"/>
                  </a:cubicBezTo>
                  <a:cubicBezTo>
                    <a:pt x="141" y="947"/>
                    <a:pt x="141" y="947"/>
                    <a:pt x="141" y="947"/>
                  </a:cubicBezTo>
                  <a:cubicBezTo>
                    <a:pt x="143" y="947"/>
                    <a:pt x="143" y="947"/>
                    <a:pt x="143" y="947"/>
                  </a:cubicBezTo>
                  <a:cubicBezTo>
                    <a:pt x="143" y="945"/>
                    <a:pt x="143" y="945"/>
                    <a:pt x="143" y="945"/>
                  </a:cubicBezTo>
                  <a:cubicBezTo>
                    <a:pt x="145" y="943"/>
                    <a:pt x="145" y="943"/>
                    <a:pt x="145" y="943"/>
                  </a:cubicBezTo>
                  <a:cubicBezTo>
                    <a:pt x="148" y="944"/>
                    <a:pt x="148" y="944"/>
                    <a:pt x="148" y="944"/>
                  </a:cubicBezTo>
                  <a:cubicBezTo>
                    <a:pt x="152" y="949"/>
                    <a:pt x="152" y="949"/>
                    <a:pt x="152" y="949"/>
                  </a:cubicBezTo>
                  <a:cubicBezTo>
                    <a:pt x="154" y="954"/>
                    <a:pt x="154" y="954"/>
                    <a:pt x="154" y="954"/>
                  </a:cubicBezTo>
                  <a:cubicBezTo>
                    <a:pt x="156" y="957"/>
                    <a:pt x="156" y="957"/>
                    <a:pt x="156" y="957"/>
                  </a:cubicBezTo>
                  <a:cubicBezTo>
                    <a:pt x="156" y="961"/>
                    <a:pt x="156" y="961"/>
                    <a:pt x="156" y="961"/>
                  </a:cubicBezTo>
                  <a:cubicBezTo>
                    <a:pt x="156" y="965"/>
                    <a:pt x="156" y="965"/>
                    <a:pt x="156" y="965"/>
                  </a:cubicBezTo>
                  <a:cubicBezTo>
                    <a:pt x="156" y="966"/>
                    <a:pt x="156" y="966"/>
                    <a:pt x="156" y="966"/>
                  </a:cubicBezTo>
                  <a:cubicBezTo>
                    <a:pt x="158" y="967"/>
                    <a:pt x="158" y="967"/>
                    <a:pt x="158" y="967"/>
                  </a:cubicBezTo>
                  <a:cubicBezTo>
                    <a:pt x="158" y="970"/>
                    <a:pt x="158" y="970"/>
                    <a:pt x="158" y="970"/>
                  </a:cubicBezTo>
                  <a:cubicBezTo>
                    <a:pt x="160" y="970"/>
                    <a:pt x="160" y="970"/>
                    <a:pt x="160" y="970"/>
                  </a:cubicBezTo>
                  <a:cubicBezTo>
                    <a:pt x="161" y="971"/>
                    <a:pt x="161" y="971"/>
                    <a:pt x="161" y="971"/>
                  </a:cubicBezTo>
                  <a:cubicBezTo>
                    <a:pt x="167" y="988"/>
                    <a:pt x="167" y="988"/>
                    <a:pt x="167" y="988"/>
                  </a:cubicBezTo>
                  <a:cubicBezTo>
                    <a:pt x="172" y="1000"/>
                    <a:pt x="172" y="1000"/>
                    <a:pt x="172" y="1000"/>
                  </a:cubicBezTo>
                  <a:cubicBezTo>
                    <a:pt x="175" y="1004"/>
                    <a:pt x="175" y="1004"/>
                    <a:pt x="175" y="1004"/>
                  </a:cubicBezTo>
                  <a:cubicBezTo>
                    <a:pt x="175" y="1010"/>
                    <a:pt x="175" y="1010"/>
                    <a:pt x="175" y="1010"/>
                  </a:cubicBezTo>
                  <a:cubicBezTo>
                    <a:pt x="172" y="1005"/>
                    <a:pt x="172" y="1005"/>
                    <a:pt x="172" y="1005"/>
                  </a:cubicBezTo>
                  <a:cubicBezTo>
                    <a:pt x="168" y="999"/>
                    <a:pt x="168" y="999"/>
                    <a:pt x="168" y="999"/>
                  </a:cubicBezTo>
                  <a:cubicBezTo>
                    <a:pt x="165" y="994"/>
                    <a:pt x="165" y="994"/>
                    <a:pt x="165" y="994"/>
                  </a:cubicBezTo>
                  <a:cubicBezTo>
                    <a:pt x="163" y="988"/>
                    <a:pt x="163" y="988"/>
                    <a:pt x="163" y="988"/>
                  </a:cubicBezTo>
                  <a:cubicBezTo>
                    <a:pt x="161" y="981"/>
                    <a:pt x="161" y="981"/>
                    <a:pt x="161" y="981"/>
                  </a:cubicBezTo>
                  <a:cubicBezTo>
                    <a:pt x="155" y="970"/>
                    <a:pt x="155" y="970"/>
                    <a:pt x="155" y="970"/>
                  </a:cubicBezTo>
                  <a:cubicBezTo>
                    <a:pt x="153" y="964"/>
                    <a:pt x="153" y="964"/>
                    <a:pt x="153" y="964"/>
                  </a:cubicBezTo>
                  <a:cubicBezTo>
                    <a:pt x="151" y="962"/>
                    <a:pt x="151" y="962"/>
                    <a:pt x="151" y="962"/>
                  </a:cubicBezTo>
                  <a:cubicBezTo>
                    <a:pt x="151" y="966"/>
                    <a:pt x="151" y="966"/>
                    <a:pt x="151" y="966"/>
                  </a:cubicBezTo>
                  <a:cubicBezTo>
                    <a:pt x="152" y="968"/>
                    <a:pt x="152" y="968"/>
                    <a:pt x="152" y="968"/>
                  </a:cubicBezTo>
                  <a:cubicBezTo>
                    <a:pt x="153" y="972"/>
                    <a:pt x="153" y="972"/>
                    <a:pt x="153" y="972"/>
                  </a:cubicBezTo>
                  <a:cubicBezTo>
                    <a:pt x="154" y="974"/>
                    <a:pt x="154" y="974"/>
                    <a:pt x="154" y="974"/>
                  </a:cubicBezTo>
                  <a:cubicBezTo>
                    <a:pt x="154" y="978"/>
                    <a:pt x="154" y="978"/>
                    <a:pt x="154" y="978"/>
                  </a:cubicBezTo>
                  <a:cubicBezTo>
                    <a:pt x="155" y="980"/>
                    <a:pt x="155" y="980"/>
                    <a:pt x="155" y="980"/>
                  </a:cubicBezTo>
                  <a:cubicBezTo>
                    <a:pt x="155" y="983"/>
                    <a:pt x="155" y="983"/>
                    <a:pt x="155" y="983"/>
                  </a:cubicBezTo>
                  <a:cubicBezTo>
                    <a:pt x="155" y="988"/>
                    <a:pt x="155" y="988"/>
                    <a:pt x="155" y="988"/>
                  </a:cubicBezTo>
                  <a:cubicBezTo>
                    <a:pt x="142" y="1009"/>
                    <a:pt x="142" y="1009"/>
                    <a:pt x="142" y="1009"/>
                  </a:cubicBezTo>
                  <a:cubicBezTo>
                    <a:pt x="135" y="1020"/>
                    <a:pt x="135" y="1020"/>
                    <a:pt x="135" y="1020"/>
                  </a:cubicBezTo>
                  <a:cubicBezTo>
                    <a:pt x="133" y="1020"/>
                    <a:pt x="133" y="1020"/>
                    <a:pt x="133" y="1020"/>
                  </a:cubicBezTo>
                  <a:cubicBezTo>
                    <a:pt x="132" y="1021"/>
                    <a:pt x="132" y="1021"/>
                    <a:pt x="132" y="1021"/>
                  </a:cubicBezTo>
                  <a:cubicBezTo>
                    <a:pt x="134" y="1022"/>
                    <a:pt x="134" y="1022"/>
                    <a:pt x="134" y="1022"/>
                  </a:cubicBezTo>
                  <a:cubicBezTo>
                    <a:pt x="138" y="1022"/>
                    <a:pt x="138" y="1022"/>
                    <a:pt x="138" y="1022"/>
                  </a:cubicBezTo>
                  <a:cubicBezTo>
                    <a:pt x="140" y="1023"/>
                    <a:pt x="140" y="1023"/>
                    <a:pt x="140" y="1023"/>
                  </a:cubicBezTo>
                  <a:cubicBezTo>
                    <a:pt x="142" y="1024"/>
                    <a:pt x="142" y="1024"/>
                    <a:pt x="142" y="1024"/>
                  </a:cubicBezTo>
                  <a:cubicBezTo>
                    <a:pt x="144" y="1024"/>
                    <a:pt x="144" y="1024"/>
                    <a:pt x="144" y="1024"/>
                  </a:cubicBezTo>
                  <a:cubicBezTo>
                    <a:pt x="143" y="1023"/>
                    <a:pt x="143" y="1023"/>
                    <a:pt x="143" y="1023"/>
                  </a:cubicBezTo>
                  <a:cubicBezTo>
                    <a:pt x="141" y="1022"/>
                    <a:pt x="141" y="1022"/>
                    <a:pt x="141" y="1022"/>
                  </a:cubicBezTo>
                  <a:cubicBezTo>
                    <a:pt x="141" y="1021"/>
                    <a:pt x="141" y="1021"/>
                    <a:pt x="141" y="1021"/>
                  </a:cubicBezTo>
                  <a:cubicBezTo>
                    <a:pt x="142" y="1018"/>
                    <a:pt x="142" y="1018"/>
                    <a:pt x="142" y="1018"/>
                  </a:cubicBezTo>
                  <a:cubicBezTo>
                    <a:pt x="146" y="1016"/>
                    <a:pt x="146" y="1016"/>
                    <a:pt x="146" y="1016"/>
                  </a:cubicBezTo>
                  <a:cubicBezTo>
                    <a:pt x="149" y="1016"/>
                    <a:pt x="149" y="1016"/>
                    <a:pt x="149" y="1016"/>
                  </a:cubicBezTo>
                  <a:cubicBezTo>
                    <a:pt x="151" y="1016"/>
                    <a:pt x="151" y="1016"/>
                    <a:pt x="151" y="1016"/>
                  </a:cubicBezTo>
                  <a:cubicBezTo>
                    <a:pt x="151" y="1013"/>
                    <a:pt x="151" y="1013"/>
                    <a:pt x="151" y="1013"/>
                  </a:cubicBezTo>
                  <a:cubicBezTo>
                    <a:pt x="150" y="1012"/>
                    <a:pt x="150" y="1012"/>
                    <a:pt x="150" y="1012"/>
                  </a:cubicBezTo>
                  <a:cubicBezTo>
                    <a:pt x="151" y="1010"/>
                    <a:pt x="151" y="1010"/>
                    <a:pt x="151" y="1010"/>
                  </a:cubicBezTo>
                  <a:cubicBezTo>
                    <a:pt x="151" y="1008"/>
                    <a:pt x="151" y="1008"/>
                    <a:pt x="151" y="1008"/>
                  </a:cubicBezTo>
                  <a:cubicBezTo>
                    <a:pt x="152" y="1008"/>
                    <a:pt x="152" y="1008"/>
                    <a:pt x="152" y="1008"/>
                  </a:cubicBezTo>
                  <a:cubicBezTo>
                    <a:pt x="154" y="1006"/>
                    <a:pt x="154" y="1006"/>
                    <a:pt x="154" y="1006"/>
                  </a:cubicBezTo>
                  <a:cubicBezTo>
                    <a:pt x="156" y="1008"/>
                    <a:pt x="156" y="1008"/>
                    <a:pt x="156" y="1008"/>
                  </a:cubicBezTo>
                  <a:cubicBezTo>
                    <a:pt x="154" y="1009"/>
                    <a:pt x="154" y="1009"/>
                    <a:pt x="154" y="1009"/>
                  </a:cubicBezTo>
                  <a:cubicBezTo>
                    <a:pt x="153" y="1012"/>
                    <a:pt x="153" y="1012"/>
                    <a:pt x="153" y="1012"/>
                  </a:cubicBezTo>
                  <a:cubicBezTo>
                    <a:pt x="154" y="1016"/>
                    <a:pt x="154" y="1016"/>
                    <a:pt x="154" y="1016"/>
                  </a:cubicBezTo>
                  <a:cubicBezTo>
                    <a:pt x="157" y="1017"/>
                    <a:pt x="157" y="1017"/>
                    <a:pt x="157" y="1017"/>
                  </a:cubicBezTo>
                  <a:cubicBezTo>
                    <a:pt x="169" y="1026"/>
                    <a:pt x="169" y="1026"/>
                    <a:pt x="169" y="1026"/>
                  </a:cubicBezTo>
                  <a:cubicBezTo>
                    <a:pt x="172" y="1029"/>
                    <a:pt x="172" y="1029"/>
                    <a:pt x="172" y="1029"/>
                  </a:cubicBezTo>
                  <a:cubicBezTo>
                    <a:pt x="173" y="1032"/>
                    <a:pt x="173" y="1032"/>
                    <a:pt x="173" y="1032"/>
                  </a:cubicBezTo>
                  <a:cubicBezTo>
                    <a:pt x="175" y="1035"/>
                    <a:pt x="175" y="1035"/>
                    <a:pt x="175" y="1035"/>
                  </a:cubicBezTo>
                  <a:cubicBezTo>
                    <a:pt x="177" y="1042"/>
                    <a:pt x="177" y="1042"/>
                    <a:pt x="177" y="1042"/>
                  </a:cubicBezTo>
                  <a:cubicBezTo>
                    <a:pt x="179" y="1045"/>
                    <a:pt x="179" y="1045"/>
                    <a:pt x="179" y="1045"/>
                  </a:cubicBezTo>
                  <a:cubicBezTo>
                    <a:pt x="182" y="1047"/>
                    <a:pt x="182" y="1047"/>
                    <a:pt x="182" y="1047"/>
                  </a:cubicBezTo>
                  <a:cubicBezTo>
                    <a:pt x="184" y="1051"/>
                    <a:pt x="184" y="1051"/>
                    <a:pt x="184" y="1051"/>
                  </a:cubicBezTo>
                  <a:cubicBezTo>
                    <a:pt x="185" y="1055"/>
                    <a:pt x="185" y="1055"/>
                    <a:pt x="185" y="1055"/>
                  </a:cubicBezTo>
                  <a:cubicBezTo>
                    <a:pt x="187" y="1056"/>
                    <a:pt x="187" y="1056"/>
                    <a:pt x="187" y="1056"/>
                  </a:cubicBezTo>
                  <a:cubicBezTo>
                    <a:pt x="189" y="1059"/>
                    <a:pt x="189" y="1059"/>
                    <a:pt x="189" y="1059"/>
                  </a:cubicBezTo>
                  <a:cubicBezTo>
                    <a:pt x="191" y="1057"/>
                    <a:pt x="191" y="1057"/>
                    <a:pt x="191" y="1057"/>
                  </a:cubicBezTo>
                  <a:cubicBezTo>
                    <a:pt x="193" y="1057"/>
                    <a:pt x="193" y="1057"/>
                    <a:pt x="193" y="1057"/>
                  </a:cubicBezTo>
                  <a:cubicBezTo>
                    <a:pt x="196" y="1057"/>
                    <a:pt x="196" y="1057"/>
                    <a:pt x="196" y="1057"/>
                  </a:cubicBezTo>
                  <a:cubicBezTo>
                    <a:pt x="200" y="1060"/>
                    <a:pt x="200" y="1060"/>
                    <a:pt x="200" y="1060"/>
                  </a:cubicBezTo>
                  <a:cubicBezTo>
                    <a:pt x="204" y="1066"/>
                    <a:pt x="204" y="1066"/>
                    <a:pt x="204" y="1066"/>
                  </a:cubicBezTo>
                  <a:cubicBezTo>
                    <a:pt x="208" y="1068"/>
                    <a:pt x="208" y="1068"/>
                    <a:pt x="208" y="1068"/>
                  </a:cubicBezTo>
                  <a:cubicBezTo>
                    <a:pt x="209" y="1071"/>
                    <a:pt x="209" y="1071"/>
                    <a:pt x="209" y="1071"/>
                  </a:cubicBezTo>
                  <a:cubicBezTo>
                    <a:pt x="212" y="1073"/>
                    <a:pt x="212" y="1073"/>
                    <a:pt x="212" y="1073"/>
                  </a:cubicBezTo>
                  <a:cubicBezTo>
                    <a:pt x="214" y="1075"/>
                    <a:pt x="214" y="1075"/>
                    <a:pt x="214" y="1075"/>
                  </a:cubicBezTo>
                  <a:cubicBezTo>
                    <a:pt x="216" y="1079"/>
                    <a:pt x="216" y="1079"/>
                    <a:pt x="216" y="1079"/>
                  </a:cubicBezTo>
                  <a:cubicBezTo>
                    <a:pt x="217" y="1081"/>
                    <a:pt x="217" y="1081"/>
                    <a:pt x="217" y="1081"/>
                  </a:cubicBezTo>
                  <a:cubicBezTo>
                    <a:pt x="219" y="1084"/>
                    <a:pt x="219" y="1084"/>
                    <a:pt x="219" y="1084"/>
                  </a:cubicBezTo>
                  <a:cubicBezTo>
                    <a:pt x="220" y="1083"/>
                    <a:pt x="220" y="1083"/>
                    <a:pt x="220" y="1083"/>
                  </a:cubicBezTo>
                  <a:cubicBezTo>
                    <a:pt x="222" y="1083"/>
                    <a:pt x="222" y="1083"/>
                    <a:pt x="222" y="1083"/>
                  </a:cubicBezTo>
                  <a:cubicBezTo>
                    <a:pt x="224" y="1084"/>
                    <a:pt x="224" y="1084"/>
                    <a:pt x="224" y="1084"/>
                  </a:cubicBezTo>
                  <a:cubicBezTo>
                    <a:pt x="227" y="1084"/>
                    <a:pt x="227" y="1084"/>
                    <a:pt x="227" y="1084"/>
                  </a:cubicBezTo>
                  <a:cubicBezTo>
                    <a:pt x="229" y="1084"/>
                    <a:pt x="229" y="1084"/>
                    <a:pt x="229" y="1084"/>
                  </a:cubicBezTo>
                  <a:cubicBezTo>
                    <a:pt x="231" y="1083"/>
                    <a:pt x="231" y="1083"/>
                    <a:pt x="231" y="1083"/>
                  </a:cubicBezTo>
                  <a:cubicBezTo>
                    <a:pt x="230" y="1080"/>
                    <a:pt x="230" y="1080"/>
                    <a:pt x="230" y="1080"/>
                  </a:cubicBezTo>
                  <a:cubicBezTo>
                    <a:pt x="230" y="1077"/>
                    <a:pt x="230" y="1077"/>
                    <a:pt x="230" y="1077"/>
                  </a:cubicBezTo>
                  <a:cubicBezTo>
                    <a:pt x="231" y="1076"/>
                    <a:pt x="231" y="1076"/>
                    <a:pt x="231" y="1076"/>
                  </a:cubicBezTo>
                  <a:cubicBezTo>
                    <a:pt x="229" y="1074"/>
                    <a:pt x="229" y="1074"/>
                    <a:pt x="229" y="1074"/>
                  </a:cubicBezTo>
                  <a:cubicBezTo>
                    <a:pt x="227" y="1072"/>
                    <a:pt x="227" y="1072"/>
                    <a:pt x="227" y="1072"/>
                  </a:cubicBezTo>
                  <a:cubicBezTo>
                    <a:pt x="228" y="1071"/>
                    <a:pt x="228" y="1071"/>
                    <a:pt x="228" y="1071"/>
                  </a:cubicBezTo>
                  <a:cubicBezTo>
                    <a:pt x="228" y="1069"/>
                    <a:pt x="228" y="1069"/>
                    <a:pt x="228" y="1069"/>
                  </a:cubicBezTo>
                  <a:cubicBezTo>
                    <a:pt x="228" y="1067"/>
                    <a:pt x="228" y="1067"/>
                    <a:pt x="228" y="1067"/>
                  </a:cubicBezTo>
                  <a:cubicBezTo>
                    <a:pt x="230" y="1067"/>
                    <a:pt x="230" y="1067"/>
                    <a:pt x="230" y="1067"/>
                  </a:cubicBezTo>
                  <a:cubicBezTo>
                    <a:pt x="232" y="1069"/>
                    <a:pt x="232" y="1069"/>
                    <a:pt x="232" y="1069"/>
                  </a:cubicBezTo>
                  <a:cubicBezTo>
                    <a:pt x="233" y="1071"/>
                    <a:pt x="233" y="1071"/>
                    <a:pt x="233" y="1071"/>
                  </a:cubicBezTo>
                  <a:cubicBezTo>
                    <a:pt x="232" y="1072"/>
                    <a:pt x="232" y="1072"/>
                    <a:pt x="232" y="1072"/>
                  </a:cubicBezTo>
                  <a:cubicBezTo>
                    <a:pt x="233" y="1074"/>
                    <a:pt x="233" y="1074"/>
                    <a:pt x="233" y="1074"/>
                  </a:cubicBezTo>
                  <a:cubicBezTo>
                    <a:pt x="234" y="1076"/>
                    <a:pt x="234" y="1076"/>
                    <a:pt x="234" y="1076"/>
                  </a:cubicBezTo>
                  <a:cubicBezTo>
                    <a:pt x="235" y="1074"/>
                    <a:pt x="235" y="1074"/>
                    <a:pt x="235" y="1074"/>
                  </a:cubicBezTo>
                  <a:cubicBezTo>
                    <a:pt x="236" y="1074"/>
                    <a:pt x="236" y="1074"/>
                    <a:pt x="236" y="1074"/>
                  </a:cubicBezTo>
                  <a:cubicBezTo>
                    <a:pt x="237" y="1073"/>
                    <a:pt x="237" y="1073"/>
                    <a:pt x="237" y="1073"/>
                  </a:cubicBezTo>
                  <a:cubicBezTo>
                    <a:pt x="239" y="1072"/>
                    <a:pt x="239" y="1072"/>
                    <a:pt x="239" y="1072"/>
                  </a:cubicBezTo>
                  <a:cubicBezTo>
                    <a:pt x="238" y="1069"/>
                    <a:pt x="238" y="1069"/>
                    <a:pt x="238" y="1069"/>
                  </a:cubicBezTo>
                  <a:cubicBezTo>
                    <a:pt x="236" y="1068"/>
                    <a:pt x="236" y="1068"/>
                    <a:pt x="236" y="1068"/>
                  </a:cubicBezTo>
                  <a:cubicBezTo>
                    <a:pt x="233" y="1065"/>
                    <a:pt x="233" y="1065"/>
                    <a:pt x="233" y="1065"/>
                  </a:cubicBezTo>
                  <a:cubicBezTo>
                    <a:pt x="234" y="1063"/>
                    <a:pt x="234" y="1063"/>
                    <a:pt x="234" y="1063"/>
                  </a:cubicBezTo>
                  <a:cubicBezTo>
                    <a:pt x="234" y="1062"/>
                    <a:pt x="234" y="1062"/>
                    <a:pt x="234" y="1062"/>
                  </a:cubicBezTo>
                  <a:cubicBezTo>
                    <a:pt x="229" y="1059"/>
                    <a:pt x="229" y="1059"/>
                    <a:pt x="229" y="1059"/>
                  </a:cubicBezTo>
                  <a:cubicBezTo>
                    <a:pt x="229" y="1056"/>
                    <a:pt x="229" y="1056"/>
                    <a:pt x="229" y="1056"/>
                  </a:cubicBezTo>
                  <a:cubicBezTo>
                    <a:pt x="230" y="1055"/>
                    <a:pt x="230" y="1055"/>
                    <a:pt x="230" y="1055"/>
                  </a:cubicBezTo>
                  <a:cubicBezTo>
                    <a:pt x="232" y="1057"/>
                    <a:pt x="232" y="1057"/>
                    <a:pt x="232" y="1057"/>
                  </a:cubicBezTo>
                  <a:cubicBezTo>
                    <a:pt x="234" y="1056"/>
                    <a:pt x="234" y="1056"/>
                    <a:pt x="234" y="1056"/>
                  </a:cubicBezTo>
                  <a:cubicBezTo>
                    <a:pt x="234" y="1054"/>
                    <a:pt x="234" y="1054"/>
                    <a:pt x="234" y="1054"/>
                  </a:cubicBezTo>
                  <a:cubicBezTo>
                    <a:pt x="232" y="1051"/>
                    <a:pt x="232" y="1051"/>
                    <a:pt x="232" y="1051"/>
                  </a:cubicBezTo>
                  <a:cubicBezTo>
                    <a:pt x="233" y="1048"/>
                    <a:pt x="233" y="1048"/>
                    <a:pt x="233" y="1048"/>
                  </a:cubicBezTo>
                  <a:cubicBezTo>
                    <a:pt x="237" y="1048"/>
                    <a:pt x="237" y="1048"/>
                    <a:pt x="237" y="1048"/>
                  </a:cubicBezTo>
                  <a:cubicBezTo>
                    <a:pt x="238" y="1046"/>
                    <a:pt x="238" y="1046"/>
                    <a:pt x="238" y="1046"/>
                  </a:cubicBezTo>
                  <a:cubicBezTo>
                    <a:pt x="240" y="1047"/>
                    <a:pt x="240" y="1047"/>
                    <a:pt x="240" y="1047"/>
                  </a:cubicBezTo>
                  <a:cubicBezTo>
                    <a:pt x="242" y="1048"/>
                    <a:pt x="242" y="1048"/>
                    <a:pt x="242" y="1048"/>
                  </a:cubicBezTo>
                  <a:cubicBezTo>
                    <a:pt x="243" y="1047"/>
                    <a:pt x="243" y="1047"/>
                    <a:pt x="243" y="1047"/>
                  </a:cubicBezTo>
                  <a:cubicBezTo>
                    <a:pt x="242" y="1043"/>
                    <a:pt x="242" y="1043"/>
                    <a:pt x="242" y="1043"/>
                  </a:cubicBezTo>
                  <a:cubicBezTo>
                    <a:pt x="239" y="1041"/>
                    <a:pt x="239" y="1041"/>
                    <a:pt x="239" y="1041"/>
                  </a:cubicBezTo>
                  <a:cubicBezTo>
                    <a:pt x="235" y="1038"/>
                    <a:pt x="235" y="1038"/>
                    <a:pt x="235" y="1038"/>
                  </a:cubicBezTo>
                  <a:cubicBezTo>
                    <a:pt x="233" y="1036"/>
                    <a:pt x="233" y="1036"/>
                    <a:pt x="233" y="1036"/>
                  </a:cubicBezTo>
                  <a:cubicBezTo>
                    <a:pt x="233" y="1035"/>
                    <a:pt x="233" y="1035"/>
                    <a:pt x="233" y="1035"/>
                  </a:cubicBezTo>
                  <a:cubicBezTo>
                    <a:pt x="234" y="1033"/>
                    <a:pt x="234" y="1033"/>
                    <a:pt x="234" y="1033"/>
                  </a:cubicBezTo>
                  <a:cubicBezTo>
                    <a:pt x="237" y="1029"/>
                    <a:pt x="237" y="1029"/>
                    <a:pt x="237" y="1029"/>
                  </a:cubicBezTo>
                  <a:cubicBezTo>
                    <a:pt x="241" y="1023"/>
                    <a:pt x="241" y="1023"/>
                    <a:pt x="241" y="1023"/>
                  </a:cubicBezTo>
                  <a:cubicBezTo>
                    <a:pt x="241" y="1016"/>
                    <a:pt x="241" y="1016"/>
                    <a:pt x="241" y="1016"/>
                  </a:cubicBezTo>
                  <a:cubicBezTo>
                    <a:pt x="239" y="1013"/>
                    <a:pt x="239" y="1013"/>
                    <a:pt x="239" y="1013"/>
                  </a:cubicBezTo>
                  <a:cubicBezTo>
                    <a:pt x="247" y="1014"/>
                    <a:pt x="247" y="1014"/>
                    <a:pt x="247" y="1014"/>
                  </a:cubicBezTo>
                  <a:cubicBezTo>
                    <a:pt x="249" y="1013"/>
                    <a:pt x="249" y="1013"/>
                    <a:pt x="249" y="1013"/>
                  </a:cubicBezTo>
                  <a:cubicBezTo>
                    <a:pt x="252" y="1014"/>
                    <a:pt x="252" y="1014"/>
                    <a:pt x="252" y="1014"/>
                  </a:cubicBezTo>
                  <a:cubicBezTo>
                    <a:pt x="257" y="1012"/>
                    <a:pt x="257" y="1012"/>
                    <a:pt x="257" y="1012"/>
                  </a:cubicBezTo>
                  <a:cubicBezTo>
                    <a:pt x="261" y="1008"/>
                    <a:pt x="261" y="1008"/>
                    <a:pt x="261" y="1008"/>
                  </a:cubicBezTo>
                  <a:cubicBezTo>
                    <a:pt x="277" y="1023"/>
                    <a:pt x="277" y="1023"/>
                    <a:pt x="277" y="1023"/>
                  </a:cubicBezTo>
                  <a:cubicBezTo>
                    <a:pt x="278" y="1026"/>
                    <a:pt x="279" y="1029"/>
                    <a:pt x="281" y="1032"/>
                  </a:cubicBezTo>
                  <a:cubicBezTo>
                    <a:pt x="283" y="1033"/>
                    <a:pt x="283" y="1033"/>
                    <a:pt x="283" y="1033"/>
                  </a:cubicBezTo>
                  <a:cubicBezTo>
                    <a:pt x="286" y="1033"/>
                    <a:pt x="286" y="1033"/>
                    <a:pt x="286" y="1033"/>
                  </a:cubicBezTo>
                  <a:cubicBezTo>
                    <a:pt x="290" y="1036"/>
                    <a:pt x="290" y="1036"/>
                    <a:pt x="290" y="1036"/>
                  </a:cubicBezTo>
                  <a:cubicBezTo>
                    <a:pt x="293" y="1037"/>
                    <a:pt x="293" y="1037"/>
                    <a:pt x="293" y="1037"/>
                  </a:cubicBezTo>
                  <a:cubicBezTo>
                    <a:pt x="295" y="1038"/>
                    <a:pt x="295" y="1038"/>
                    <a:pt x="295" y="1038"/>
                  </a:cubicBezTo>
                  <a:cubicBezTo>
                    <a:pt x="296" y="1038"/>
                    <a:pt x="296" y="1038"/>
                    <a:pt x="296" y="1038"/>
                  </a:cubicBezTo>
                  <a:cubicBezTo>
                    <a:pt x="297" y="1038"/>
                    <a:pt x="297" y="1038"/>
                    <a:pt x="297" y="1038"/>
                  </a:cubicBezTo>
                  <a:cubicBezTo>
                    <a:pt x="300" y="1041"/>
                    <a:pt x="300" y="1041"/>
                    <a:pt x="300" y="1041"/>
                  </a:cubicBezTo>
                  <a:cubicBezTo>
                    <a:pt x="301" y="1044"/>
                    <a:pt x="301" y="1044"/>
                    <a:pt x="301" y="1044"/>
                  </a:cubicBezTo>
                  <a:cubicBezTo>
                    <a:pt x="306" y="1045"/>
                    <a:pt x="306" y="1045"/>
                    <a:pt x="306" y="1045"/>
                  </a:cubicBezTo>
                  <a:cubicBezTo>
                    <a:pt x="307" y="1043"/>
                    <a:pt x="307" y="1043"/>
                    <a:pt x="307" y="1043"/>
                  </a:cubicBezTo>
                  <a:cubicBezTo>
                    <a:pt x="309" y="1041"/>
                    <a:pt x="309" y="1041"/>
                    <a:pt x="309" y="1041"/>
                  </a:cubicBezTo>
                  <a:cubicBezTo>
                    <a:pt x="315" y="1036"/>
                    <a:pt x="315" y="1036"/>
                    <a:pt x="315" y="1036"/>
                  </a:cubicBezTo>
                  <a:cubicBezTo>
                    <a:pt x="320" y="1033"/>
                    <a:pt x="320" y="1033"/>
                    <a:pt x="320" y="1033"/>
                  </a:cubicBezTo>
                  <a:cubicBezTo>
                    <a:pt x="322" y="1030"/>
                    <a:pt x="322" y="1030"/>
                    <a:pt x="322" y="1030"/>
                  </a:cubicBezTo>
                  <a:cubicBezTo>
                    <a:pt x="322" y="1028"/>
                    <a:pt x="322" y="1028"/>
                    <a:pt x="322" y="1028"/>
                  </a:cubicBezTo>
                  <a:cubicBezTo>
                    <a:pt x="323" y="1027"/>
                    <a:pt x="323" y="1027"/>
                    <a:pt x="323" y="1027"/>
                  </a:cubicBezTo>
                  <a:cubicBezTo>
                    <a:pt x="325" y="1026"/>
                    <a:pt x="325" y="1026"/>
                    <a:pt x="325" y="1026"/>
                  </a:cubicBezTo>
                  <a:cubicBezTo>
                    <a:pt x="329" y="1026"/>
                    <a:pt x="329" y="1026"/>
                    <a:pt x="329" y="1026"/>
                  </a:cubicBezTo>
                  <a:cubicBezTo>
                    <a:pt x="333" y="1026"/>
                    <a:pt x="333" y="1026"/>
                    <a:pt x="333" y="1026"/>
                  </a:cubicBezTo>
                  <a:cubicBezTo>
                    <a:pt x="336" y="1027"/>
                    <a:pt x="336" y="1027"/>
                    <a:pt x="336" y="1027"/>
                  </a:cubicBezTo>
                  <a:cubicBezTo>
                    <a:pt x="337" y="1031"/>
                    <a:pt x="337" y="1031"/>
                    <a:pt x="337" y="1031"/>
                  </a:cubicBezTo>
                  <a:cubicBezTo>
                    <a:pt x="337" y="1034"/>
                    <a:pt x="337" y="1034"/>
                    <a:pt x="337" y="1034"/>
                  </a:cubicBezTo>
                  <a:cubicBezTo>
                    <a:pt x="331" y="1036"/>
                    <a:pt x="331" y="1036"/>
                    <a:pt x="331" y="1036"/>
                  </a:cubicBezTo>
                  <a:cubicBezTo>
                    <a:pt x="335" y="1041"/>
                    <a:pt x="335" y="1041"/>
                    <a:pt x="335" y="1041"/>
                  </a:cubicBezTo>
                  <a:cubicBezTo>
                    <a:pt x="338" y="1043"/>
                    <a:pt x="338" y="1043"/>
                    <a:pt x="338" y="1043"/>
                  </a:cubicBezTo>
                  <a:cubicBezTo>
                    <a:pt x="342" y="1043"/>
                    <a:pt x="342" y="1043"/>
                    <a:pt x="342" y="1043"/>
                  </a:cubicBezTo>
                  <a:cubicBezTo>
                    <a:pt x="351" y="1045"/>
                    <a:pt x="351" y="1045"/>
                    <a:pt x="351" y="1045"/>
                  </a:cubicBezTo>
                  <a:cubicBezTo>
                    <a:pt x="348" y="1047"/>
                    <a:pt x="348" y="1047"/>
                    <a:pt x="348" y="1047"/>
                  </a:cubicBezTo>
                  <a:cubicBezTo>
                    <a:pt x="347" y="1048"/>
                    <a:pt x="347" y="1048"/>
                    <a:pt x="347" y="1048"/>
                  </a:cubicBezTo>
                  <a:cubicBezTo>
                    <a:pt x="346" y="1049"/>
                    <a:pt x="346" y="1049"/>
                    <a:pt x="346" y="1049"/>
                  </a:cubicBezTo>
                  <a:cubicBezTo>
                    <a:pt x="348" y="1051"/>
                    <a:pt x="348" y="1051"/>
                    <a:pt x="348" y="1051"/>
                  </a:cubicBezTo>
                  <a:cubicBezTo>
                    <a:pt x="351" y="1051"/>
                    <a:pt x="351" y="1051"/>
                    <a:pt x="351" y="1051"/>
                  </a:cubicBezTo>
                  <a:cubicBezTo>
                    <a:pt x="354" y="1051"/>
                    <a:pt x="354" y="1051"/>
                    <a:pt x="354" y="1051"/>
                  </a:cubicBezTo>
                  <a:cubicBezTo>
                    <a:pt x="358" y="1050"/>
                    <a:pt x="358" y="1050"/>
                    <a:pt x="358" y="1050"/>
                  </a:cubicBezTo>
                  <a:cubicBezTo>
                    <a:pt x="359" y="1049"/>
                    <a:pt x="359" y="1049"/>
                    <a:pt x="359" y="1049"/>
                  </a:cubicBezTo>
                  <a:cubicBezTo>
                    <a:pt x="362" y="1049"/>
                    <a:pt x="362" y="1049"/>
                    <a:pt x="362" y="1049"/>
                  </a:cubicBezTo>
                  <a:cubicBezTo>
                    <a:pt x="366" y="1051"/>
                    <a:pt x="366" y="1051"/>
                    <a:pt x="366" y="1051"/>
                  </a:cubicBezTo>
                  <a:cubicBezTo>
                    <a:pt x="370" y="1053"/>
                    <a:pt x="370" y="1053"/>
                    <a:pt x="370" y="1053"/>
                  </a:cubicBezTo>
                  <a:cubicBezTo>
                    <a:pt x="374" y="1051"/>
                    <a:pt x="378" y="1050"/>
                    <a:pt x="382" y="1049"/>
                  </a:cubicBezTo>
                  <a:cubicBezTo>
                    <a:pt x="388" y="1045"/>
                    <a:pt x="388" y="1045"/>
                    <a:pt x="388" y="1045"/>
                  </a:cubicBezTo>
                  <a:cubicBezTo>
                    <a:pt x="392" y="1042"/>
                    <a:pt x="392" y="1042"/>
                    <a:pt x="392" y="1042"/>
                  </a:cubicBezTo>
                  <a:cubicBezTo>
                    <a:pt x="396" y="1037"/>
                    <a:pt x="396" y="1037"/>
                    <a:pt x="396" y="1037"/>
                  </a:cubicBezTo>
                  <a:cubicBezTo>
                    <a:pt x="397" y="1037"/>
                    <a:pt x="397" y="1037"/>
                    <a:pt x="397" y="1037"/>
                  </a:cubicBezTo>
                  <a:cubicBezTo>
                    <a:pt x="395" y="1042"/>
                    <a:pt x="395" y="1042"/>
                    <a:pt x="395" y="1042"/>
                  </a:cubicBezTo>
                  <a:cubicBezTo>
                    <a:pt x="391" y="1046"/>
                    <a:pt x="391" y="1046"/>
                    <a:pt x="391" y="1046"/>
                  </a:cubicBezTo>
                  <a:cubicBezTo>
                    <a:pt x="388" y="1049"/>
                    <a:pt x="388" y="1049"/>
                    <a:pt x="388" y="1049"/>
                  </a:cubicBezTo>
                  <a:cubicBezTo>
                    <a:pt x="383" y="1051"/>
                    <a:pt x="383" y="1051"/>
                    <a:pt x="383" y="1051"/>
                  </a:cubicBezTo>
                  <a:cubicBezTo>
                    <a:pt x="381" y="1052"/>
                    <a:pt x="381" y="1052"/>
                    <a:pt x="381" y="1052"/>
                  </a:cubicBezTo>
                  <a:cubicBezTo>
                    <a:pt x="379" y="1052"/>
                    <a:pt x="379" y="1052"/>
                    <a:pt x="379" y="1052"/>
                  </a:cubicBezTo>
                  <a:cubicBezTo>
                    <a:pt x="377" y="1053"/>
                    <a:pt x="377" y="1053"/>
                    <a:pt x="377" y="1053"/>
                  </a:cubicBezTo>
                  <a:cubicBezTo>
                    <a:pt x="374" y="1054"/>
                    <a:pt x="374" y="1054"/>
                    <a:pt x="374" y="1054"/>
                  </a:cubicBezTo>
                  <a:cubicBezTo>
                    <a:pt x="373" y="1056"/>
                    <a:pt x="373" y="1056"/>
                    <a:pt x="373" y="1056"/>
                  </a:cubicBezTo>
                  <a:cubicBezTo>
                    <a:pt x="372" y="1058"/>
                    <a:pt x="372" y="1058"/>
                    <a:pt x="372" y="1058"/>
                  </a:cubicBezTo>
                  <a:cubicBezTo>
                    <a:pt x="373" y="1060"/>
                    <a:pt x="373" y="1060"/>
                    <a:pt x="373" y="1060"/>
                  </a:cubicBezTo>
                  <a:cubicBezTo>
                    <a:pt x="375" y="1062"/>
                    <a:pt x="375" y="1062"/>
                    <a:pt x="375" y="1062"/>
                  </a:cubicBezTo>
                  <a:cubicBezTo>
                    <a:pt x="380" y="1063"/>
                    <a:pt x="380" y="1063"/>
                    <a:pt x="380" y="1063"/>
                  </a:cubicBezTo>
                  <a:cubicBezTo>
                    <a:pt x="383" y="1062"/>
                    <a:pt x="386" y="1061"/>
                    <a:pt x="389" y="1060"/>
                  </a:cubicBezTo>
                  <a:cubicBezTo>
                    <a:pt x="392" y="1057"/>
                    <a:pt x="392" y="1057"/>
                    <a:pt x="392" y="1057"/>
                  </a:cubicBezTo>
                  <a:cubicBezTo>
                    <a:pt x="392" y="1054"/>
                    <a:pt x="392" y="1054"/>
                    <a:pt x="392" y="1054"/>
                  </a:cubicBezTo>
                  <a:cubicBezTo>
                    <a:pt x="393" y="1052"/>
                    <a:pt x="393" y="1052"/>
                    <a:pt x="393" y="1052"/>
                  </a:cubicBezTo>
                  <a:cubicBezTo>
                    <a:pt x="395" y="1050"/>
                    <a:pt x="395" y="1050"/>
                    <a:pt x="395" y="1050"/>
                  </a:cubicBezTo>
                  <a:cubicBezTo>
                    <a:pt x="398" y="1049"/>
                    <a:pt x="398" y="1049"/>
                    <a:pt x="398" y="1049"/>
                  </a:cubicBezTo>
                  <a:cubicBezTo>
                    <a:pt x="399" y="1050"/>
                    <a:pt x="399" y="1050"/>
                    <a:pt x="399" y="1050"/>
                  </a:cubicBezTo>
                  <a:cubicBezTo>
                    <a:pt x="400" y="1051"/>
                    <a:pt x="400" y="1051"/>
                    <a:pt x="400" y="1051"/>
                  </a:cubicBezTo>
                  <a:cubicBezTo>
                    <a:pt x="402" y="1052"/>
                    <a:pt x="402" y="1052"/>
                    <a:pt x="402" y="1052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405" y="1050"/>
                    <a:pt x="405" y="1050"/>
                    <a:pt x="405" y="1050"/>
                  </a:cubicBezTo>
                  <a:cubicBezTo>
                    <a:pt x="406" y="1049"/>
                    <a:pt x="406" y="1049"/>
                    <a:pt x="406" y="1049"/>
                  </a:cubicBezTo>
                  <a:cubicBezTo>
                    <a:pt x="410" y="1050"/>
                    <a:pt x="410" y="1050"/>
                    <a:pt x="410" y="1050"/>
                  </a:cubicBezTo>
                  <a:cubicBezTo>
                    <a:pt x="413" y="1051"/>
                    <a:pt x="413" y="1051"/>
                    <a:pt x="413" y="1051"/>
                  </a:cubicBezTo>
                  <a:cubicBezTo>
                    <a:pt x="416" y="1053"/>
                    <a:pt x="416" y="1053"/>
                    <a:pt x="416" y="1053"/>
                  </a:cubicBezTo>
                  <a:cubicBezTo>
                    <a:pt x="416" y="1057"/>
                    <a:pt x="416" y="1057"/>
                    <a:pt x="416" y="1057"/>
                  </a:cubicBezTo>
                  <a:cubicBezTo>
                    <a:pt x="419" y="1062"/>
                    <a:pt x="419" y="1062"/>
                    <a:pt x="419" y="1062"/>
                  </a:cubicBezTo>
                  <a:cubicBezTo>
                    <a:pt x="420" y="1063"/>
                    <a:pt x="420" y="1063"/>
                    <a:pt x="420" y="1063"/>
                  </a:cubicBezTo>
                  <a:cubicBezTo>
                    <a:pt x="421" y="1063"/>
                    <a:pt x="421" y="1063"/>
                    <a:pt x="421" y="1063"/>
                  </a:cubicBezTo>
                  <a:cubicBezTo>
                    <a:pt x="422" y="1064"/>
                    <a:pt x="422" y="1064"/>
                    <a:pt x="422" y="1064"/>
                  </a:cubicBezTo>
                  <a:cubicBezTo>
                    <a:pt x="423" y="1065"/>
                    <a:pt x="423" y="1065"/>
                    <a:pt x="423" y="1065"/>
                  </a:cubicBezTo>
                  <a:cubicBezTo>
                    <a:pt x="425" y="1066"/>
                    <a:pt x="425" y="1066"/>
                    <a:pt x="425" y="1066"/>
                  </a:cubicBezTo>
                  <a:cubicBezTo>
                    <a:pt x="427" y="1067"/>
                    <a:pt x="427" y="1067"/>
                    <a:pt x="427" y="1067"/>
                  </a:cubicBezTo>
                  <a:cubicBezTo>
                    <a:pt x="430" y="1069"/>
                    <a:pt x="430" y="1069"/>
                    <a:pt x="430" y="1069"/>
                  </a:cubicBezTo>
                  <a:cubicBezTo>
                    <a:pt x="431" y="1071"/>
                    <a:pt x="431" y="1071"/>
                    <a:pt x="431" y="1071"/>
                  </a:cubicBezTo>
                  <a:cubicBezTo>
                    <a:pt x="434" y="1076"/>
                    <a:pt x="434" y="1076"/>
                    <a:pt x="434" y="1076"/>
                  </a:cubicBezTo>
                  <a:cubicBezTo>
                    <a:pt x="436" y="1081"/>
                    <a:pt x="436" y="1081"/>
                    <a:pt x="436" y="1081"/>
                  </a:cubicBezTo>
                  <a:cubicBezTo>
                    <a:pt x="435" y="1083"/>
                    <a:pt x="435" y="1083"/>
                    <a:pt x="435" y="1083"/>
                  </a:cubicBezTo>
                  <a:cubicBezTo>
                    <a:pt x="433" y="1080"/>
                    <a:pt x="433" y="1080"/>
                    <a:pt x="433" y="1080"/>
                  </a:cubicBezTo>
                  <a:cubicBezTo>
                    <a:pt x="430" y="1075"/>
                    <a:pt x="430" y="1075"/>
                    <a:pt x="430" y="1075"/>
                  </a:cubicBezTo>
                  <a:cubicBezTo>
                    <a:pt x="426" y="1072"/>
                    <a:pt x="426" y="1072"/>
                    <a:pt x="426" y="1072"/>
                  </a:cubicBezTo>
                  <a:cubicBezTo>
                    <a:pt x="425" y="1069"/>
                    <a:pt x="425" y="1069"/>
                    <a:pt x="425" y="1069"/>
                  </a:cubicBezTo>
                  <a:cubicBezTo>
                    <a:pt x="422" y="1069"/>
                    <a:pt x="422" y="1069"/>
                    <a:pt x="422" y="1069"/>
                  </a:cubicBezTo>
                  <a:cubicBezTo>
                    <a:pt x="420" y="1066"/>
                    <a:pt x="420" y="1066"/>
                    <a:pt x="420" y="1066"/>
                  </a:cubicBezTo>
                  <a:cubicBezTo>
                    <a:pt x="419" y="1064"/>
                    <a:pt x="419" y="1064"/>
                    <a:pt x="419" y="1064"/>
                  </a:cubicBezTo>
                  <a:cubicBezTo>
                    <a:pt x="417" y="1064"/>
                    <a:pt x="417" y="1064"/>
                    <a:pt x="417" y="1064"/>
                  </a:cubicBezTo>
                  <a:cubicBezTo>
                    <a:pt x="415" y="1061"/>
                    <a:pt x="415" y="1061"/>
                    <a:pt x="415" y="1061"/>
                  </a:cubicBezTo>
                  <a:cubicBezTo>
                    <a:pt x="413" y="1062"/>
                    <a:pt x="413" y="1062"/>
                    <a:pt x="413" y="1062"/>
                  </a:cubicBezTo>
                  <a:cubicBezTo>
                    <a:pt x="413" y="1063"/>
                    <a:pt x="413" y="1063"/>
                    <a:pt x="413" y="1063"/>
                  </a:cubicBezTo>
                  <a:cubicBezTo>
                    <a:pt x="412" y="1065"/>
                    <a:pt x="412" y="1065"/>
                    <a:pt x="412" y="1065"/>
                  </a:cubicBezTo>
                  <a:cubicBezTo>
                    <a:pt x="411" y="1068"/>
                    <a:pt x="411" y="1068"/>
                    <a:pt x="411" y="1068"/>
                  </a:cubicBezTo>
                  <a:cubicBezTo>
                    <a:pt x="410" y="1069"/>
                    <a:pt x="410" y="1069"/>
                    <a:pt x="410" y="1069"/>
                  </a:cubicBezTo>
                  <a:cubicBezTo>
                    <a:pt x="407" y="1071"/>
                    <a:pt x="407" y="1071"/>
                    <a:pt x="407" y="1071"/>
                  </a:cubicBezTo>
                  <a:cubicBezTo>
                    <a:pt x="406" y="1071"/>
                    <a:pt x="406" y="1071"/>
                    <a:pt x="406" y="1071"/>
                  </a:cubicBezTo>
                  <a:cubicBezTo>
                    <a:pt x="404" y="1070"/>
                    <a:pt x="404" y="1070"/>
                    <a:pt x="404" y="1070"/>
                  </a:cubicBezTo>
                  <a:cubicBezTo>
                    <a:pt x="403" y="1066"/>
                    <a:pt x="403" y="1066"/>
                    <a:pt x="403" y="1066"/>
                  </a:cubicBezTo>
                  <a:cubicBezTo>
                    <a:pt x="402" y="1064"/>
                    <a:pt x="402" y="1064"/>
                    <a:pt x="402" y="1064"/>
                  </a:cubicBezTo>
                  <a:cubicBezTo>
                    <a:pt x="403" y="1062"/>
                    <a:pt x="403" y="1062"/>
                    <a:pt x="403" y="1062"/>
                  </a:cubicBezTo>
                  <a:cubicBezTo>
                    <a:pt x="405" y="1060"/>
                    <a:pt x="405" y="1060"/>
                    <a:pt x="405" y="1060"/>
                  </a:cubicBezTo>
                  <a:cubicBezTo>
                    <a:pt x="407" y="1061"/>
                    <a:pt x="407" y="1061"/>
                    <a:pt x="407" y="1061"/>
                  </a:cubicBezTo>
                  <a:cubicBezTo>
                    <a:pt x="409" y="1061"/>
                    <a:pt x="409" y="1061"/>
                    <a:pt x="409" y="1061"/>
                  </a:cubicBezTo>
                  <a:cubicBezTo>
                    <a:pt x="412" y="1061"/>
                    <a:pt x="412" y="1061"/>
                    <a:pt x="412" y="1061"/>
                  </a:cubicBezTo>
                  <a:cubicBezTo>
                    <a:pt x="413" y="1060"/>
                    <a:pt x="413" y="1060"/>
                    <a:pt x="413" y="1060"/>
                  </a:cubicBezTo>
                  <a:cubicBezTo>
                    <a:pt x="414" y="1059"/>
                    <a:pt x="414" y="1059"/>
                    <a:pt x="414" y="1059"/>
                  </a:cubicBezTo>
                  <a:cubicBezTo>
                    <a:pt x="414" y="1056"/>
                    <a:pt x="414" y="1056"/>
                    <a:pt x="414" y="1056"/>
                  </a:cubicBezTo>
                  <a:cubicBezTo>
                    <a:pt x="414" y="1054"/>
                    <a:pt x="414" y="1054"/>
                    <a:pt x="414" y="1054"/>
                  </a:cubicBezTo>
                  <a:cubicBezTo>
                    <a:pt x="411" y="1053"/>
                    <a:pt x="411" y="1053"/>
                    <a:pt x="411" y="1053"/>
                  </a:cubicBezTo>
                  <a:cubicBezTo>
                    <a:pt x="409" y="1051"/>
                    <a:pt x="409" y="1051"/>
                    <a:pt x="409" y="1051"/>
                  </a:cubicBezTo>
                  <a:cubicBezTo>
                    <a:pt x="407" y="1051"/>
                    <a:pt x="407" y="1051"/>
                    <a:pt x="407" y="1051"/>
                  </a:cubicBezTo>
                  <a:cubicBezTo>
                    <a:pt x="406" y="1052"/>
                    <a:pt x="406" y="1052"/>
                    <a:pt x="406" y="1052"/>
                  </a:cubicBezTo>
                  <a:cubicBezTo>
                    <a:pt x="405" y="1053"/>
                    <a:pt x="405" y="1053"/>
                    <a:pt x="405" y="1053"/>
                  </a:cubicBezTo>
                  <a:cubicBezTo>
                    <a:pt x="403" y="1053"/>
                    <a:pt x="403" y="1053"/>
                    <a:pt x="403" y="1053"/>
                  </a:cubicBezTo>
                  <a:cubicBezTo>
                    <a:pt x="398" y="1052"/>
                    <a:pt x="398" y="1052"/>
                    <a:pt x="398" y="1052"/>
                  </a:cubicBezTo>
                  <a:cubicBezTo>
                    <a:pt x="396" y="1053"/>
                    <a:pt x="396" y="1053"/>
                    <a:pt x="396" y="1053"/>
                  </a:cubicBezTo>
                  <a:cubicBezTo>
                    <a:pt x="395" y="1055"/>
                    <a:pt x="395" y="1055"/>
                    <a:pt x="395" y="1055"/>
                  </a:cubicBezTo>
                  <a:cubicBezTo>
                    <a:pt x="394" y="1057"/>
                    <a:pt x="394" y="1057"/>
                    <a:pt x="394" y="1057"/>
                  </a:cubicBezTo>
                  <a:cubicBezTo>
                    <a:pt x="394" y="1059"/>
                    <a:pt x="394" y="1059"/>
                    <a:pt x="394" y="1059"/>
                  </a:cubicBezTo>
                  <a:cubicBezTo>
                    <a:pt x="393" y="1061"/>
                    <a:pt x="393" y="1061"/>
                    <a:pt x="393" y="1061"/>
                  </a:cubicBezTo>
                  <a:cubicBezTo>
                    <a:pt x="392" y="1062"/>
                    <a:pt x="392" y="1062"/>
                    <a:pt x="392" y="1062"/>
                  </a:cubicBezTo>
                  <a:cubicBezTo>
                    <a:pt x="390" y="1062"/>
                    <a:pt x="390" y="1062"/>
                    <a:pt x="390" y="1062"/>
                  </a:cubicBezTo>
                  <a:cubicBezTo>
                    <a:pt x="387" y="1063"/>
                    <a:pt x="387" y="1063"/>
                    <a:pt x="387" y="1063"/>
                  </a:cubicBezTo>
                  <a:cubicBezTo>
                    <a:pt x="384" y="1063"/>
                    <a:pt x="384" y="1063"/>
                    <a:pt x="384" y="1063"/>
                  </a:cubicBezTo>
                  <a:cubicBezTo>
                    <a:pt x="383" y="1065"/>
                    <a:pt x="383" y="1065"/>
                    <a:pt x="383" y="1065"/>
                  </a:cubicBezTo>
                  <a:cubicBezTo>
                    <a:pt x="386" y="1066"/>
                    <a:pt x="386" y="1066"/>
                    <a:pt x="386" y="1066"/>
                  </a:cubicBezTo>
                  <a:cubicBezTo>
                    <a:pt x="389" y="1066"/>
                    <a:pt x="389" y="1066"/>
                    <a:pt x="389" y="1066"/>
                  </a:cubicBezTo>
                  <a:cubicBezTo>
                    <a:pt x="391" y="1068"/>
                    <a:pt x="391" y="1068"/>
                    <a:pt x="391" y="1068"/>
                  </a:cubicBezTo>
                  <a:cubicBezTo>
                    <a:pt x="389" y="1070"/>
                    <a:pt x="389" y="1070"/>
                    <a:pt x="389" y="1070"/>
                  </a:cubicBezTo>
                  <a:cubicBezTo>
                    <a:pt x="387" y="1070"/>
                    <a:pt x="387" y="1070"/>
                    <a:pt x="387" y="1070"/>
                  </a:cubicBezTo>
                  <a:cubicBezTo>
                    <a:pt x="383" y="1068"/>
                    <a:pt x="383" y="1068"/>
                    <a:pt x="383" y="1068"/>
                  </a:cubicBezTo>
                  <a:cubicBezTo>
                    <a:pt x="378" y="1065"/>
                    <a:pt x="378" y="1065"/>
                    <a:pt x="378" y="1065"/>
                  </a:cubicBezTo>
                  <a:cubicBezTo>
                    <a:pt x="372" y="1065"/>
                    <a:pt x="372" y="1065"/>
                    <a:pt x="372" y="1065"/>
                  </a:cubicBezTo>
                  <a:cubicBezTo>
                    <a:pt x="362" y="1061"/>
                    <a:pt x="362" y="1061"/>
                    <a:pt x="362" y="1061"/>
                  </a:cubicBezTo>
                  <a:cubicBezTo>
                    <a:pt x="354" y="1057"/>
                    <a:pt x="354" y="1057"/>
                    <a:pt x="354" y="1057"/>
                  </a:cubicBezTo>
                  <a:cubicBezTo>
                    <a:pt x="353" y="1055"/>
                    <a:pt x="353" y="1055"/>
                    <a:pt x="353" y="1055"/>
                  </a:cubicBezTo>
                  <a:cubicBezTo>
                    <a:pt x="343" y="1052"/>
                    <a:pt x="343" y="1052"/>
                    <a:pt x="343" y="1052"/>
                  </a:cubicBezTo>
                  <a:cubicBezTo>
                    <a:pt x="331" y="1047"/>
                    <a:pt x="331" y="1047"/>
                    <a:pt x="331" y="1047"/>
                  </a:cubicBezTo>
                  <a:cubicBezTo>
                    <a:pt x="322" y="1045"/>
                    <a:pt x="322" y="1045"/>
                    <a:pt x="322" y="1045"/>
                  </a:cubicBezTo>
                  <a:cubicBezTo>
                    <a:pt x="316" y="1046"/>
                    <a:pt x="316" y="1046"/>
                    <a:pt x="316" y="1046"/>
                  </a:cubicBezTo>
                  <a:cubicBezTo>
                    <a:pt x="307" y="1049"/>
                    <a:pt x="307" y="1049"/>
                    <a:pt x="307" y="1049"/>
                  </a:cubicBezTo>
                  <a:cubicBezTo>
                    <a:pt x="302" y="1049"/>
                    <a:pt x="302" y="1049"/>
                    <a:pt x="302" y="1049"/>
                  </a:cubicBezTo>
                  <a:cubicBezTo>
                    <a:pt x="298" y="1047"/>
                    <a:pt x="298" y="1047"/>
                    <a:pt x="298" y="1047"/>
                  </a:cubicBezTo>
                  <a:cubicBezTo>
                    <a:pt x="296" y="1042"/>
                    <a:pt x="296" y="1042"/>
                    <a:pt x="296" y="1042"/>
                  </a:cubicBezTo>
                  <a:cubicBezTo>
                    <a:pt x="293" y="1040"/>
                    <a:pt x="293" y="1040"/>
                    <a:pt x="293" y="1040"/>
                  </a:cubicBezTo>
                  <a:cubicBezTo>
                    <a:pt x="289" y="1037"/>
                    <a:pt x="289" y="1037"/>
                    <a:pt x="289" y="1037"/>
                  </a:cubicBezTo>
                  <a:cubicBezTo>
                    <a:pt x="284" y="1037"/>
                    <a:pt x="284" y="1037"/>
                    <a:pt x="284" y="1037"/>
                  </a:cubicBezTo>
                  <a:cubicBezTo>
                    <a:pt x="281" y="1039"/>
                    <a:pt x="281" y="1039"/>
                    <a:pt x="281" y="1039"/>
                  </a:cubicBezTo>
                  <a:cubicBezTo>
                    <a:pt x="278" y="1040"/>
                    <a:pt x="278" y="1040"/>
                    <a:pt x="278" y="1040"/>
                  </a:cubicBezTo>
                  <a:cubicBezTo>
                    <a:pt x="277" y="1044"/>
                    <a:pt x="277" y="1044"/>
                    <a:pt x="277" y="1044"/>
                  </a:cubicBezTo>
                  <a:cubicBezTo>
                    <a:pt x="272" y="1046"/>
                    <a:pt x="272" y="1046"/>
                    <a:pt x="272" y="1046"/>
                  </a:cubicBezTo>
                  <a:cubicBezTo>
                    <a:pt x="269" y="1046"/>
                    <a:pt x="269" y="1046"/>
                    <a:pt x="269" y="1046"/>
                  </a:cubicBezTo>
                  <a:cubicBezTo>
                    <a:pt x="268" y="1047"/>
                    <a:pt x="268" y="1047"/>
                    <a:pt x="268" y="1047"/>
                  </a:cubicBezTo>
                  <a:cubicBezTo>
                    <a:pt x="265" y="1046"/>
                    <a:pt x="265" y="1046"/>
                    <a:pt x="265" y="1046"/>
                  </a:cubicBezTo>
                  <a:cubicBezTo>
                    <a:pt x="263" y="1045"/>
                    <a:pt x="263" y="1045"/>
                    <a:pt x="263" y="1045"/>
                  </a:cubicBezTo>
                  <a:cubicBezTo>
                    <a:pt x="260" y="1043"/>
                    <a:pt x="260" y="1043"/>
                    <a:pt x="260" y="1043"/>
                  </a:cubicBezTo>
                  <a:cubicBezTo>
                    <a:pt x="258" y="1045"/>
                    <a:pt x="258" y="1045"/>
                    <a:pt x="258" y="1045"/>
                  </a:cubicBezTo>
                  <a:cubicBezTo>
                    <a:pt x="260" y="1049"/>
                    <a:pt x="260" y="1049"/>
                    <a:pt x="260" y="1049"/>
                  </a:cubicBezTo>
                  <a:cubicBezTo>
                    <a:pt x="257" y="1051"/>
                    <a:pt x="257" y="1051"/>
                    <a:pt x="257" y="1051"/>
                  </a:cubicBezTo>
                  <a:cubicBezTo>
                    <a:pt x="252" y="1052"/>
                    <a:pt x="252" y="1052"/>
                    <a:pt x="252" y="1052"/>
                  </a:cubicBezTo>
                  <a:cubicBezTo>
                    <a:pt x="251" y="1055"/>
                    <a:pt x="251" y="1055"/>
                    <a:pt x="251" y="1055"/>
                  </a:cubicBezTo>
                  <a:cubicBezTo>
                    <a:pt x="248" y="1053"/>
                    <a:pt x="248" y="1053"/>
                    <a:pt x="248" y="1053"/>
                  </a:cubicBezTo>
                  <a:cubicBezTo>
                    <a:pt x="245" y="1052"/>
                    <a:pt x="245" y="1052"/>
                    <a:pt x="245" y="1052"/>
                  </a:cubicBezTo>
                  <a:cubicBezTo>
                    <a:pt x="246" y="1056"/>
                    <a:pt x="246" y="1056"/>
                    <a:pt x="246" y="1056"/>
                  </a:cubicBezTo>
                  <a:cubicBezTo>
                    <a:pt x="247" y="1061"/>
                    <a:pt x="247" y="1061"/>
                    <a:pt x="247" y="1061"/>
                  </a:cubicBezTo>
                  <a:cubicBezTo>
                    <a:pt x="250" y="1062"/>
                    <a:pt x="250" y="1062"/>
                    <a:pt x="250" y="1062"/>
                  </a:cubicBezTo>
                  <a:cubicBezTo>
                    <a:pt x="251" y="1065"/>
                    <a:pt x="251" y="1065"/>
                    <a:pt x="251" y="1065"/>
                  </a:cubicBezTo>
                  <a:cubicBezTo>
                    <a:pt x="250" y="1068"/>
                    <a:pt x="250" y="1068"/>
                    <a:pt x="250" y="1068"/>
                  </a:cubicBezTo>
                  <a:cubicBezTo>
                    <a:pt x="254" y="1069"/>
                    <a:pt x="254" y="1069"/>
                    <a:pt x="254" y="1069"/>
                  </a:cubicBezTo>
                  <a:cubicBezTo>
                    <a:pt x="258" y="1070"/>
                    <a:pt x="258" y="1070"/>
                    <a:pt x="258" y="1070"/>
                  </a:cubicBezTo>
                  <a:cubicBezTo>
                    <a:pt x="262" y="1070"/>
                    <a:pt x="262" y="1070"/>
                    <a:pt x="262" y="1070"/>
                  </a:cubicBezTo>
                  <a:cubicBezTo>
                    <a:pt x="263" y="1076"/>
                    <a:pt x="263" y="1076"/>
                    <a:pt x="263" y="1076"/>
                  </a:cubicBezTo>
                  <a:cubicBezTo>
                    <a:pt x="264" y="1080"/>
                    <a:pt x="264" y="1080"/>
                    <a:pt x="264" y="1080"/>
                  </a:cubicBezTo>
                  <a:cubicBezTo>
                    <a:pt x="262" y="1080"/>
                    <a:pt x="262" y="1080"/>
                    <a:pt x="262" y="1080"/>
                  </a:cubicBezTo>
                  <a:cubicBezTo>
                    <a:pt x="262" y="1082"/>
                    <a:pt x="262" y="1082"/>
                    <a:pt x="262" y="1082"/>
                  </a:cubicBezTo>
                  <a:cubicBezTo>
                    <a:pt x="264" y="1082"/>
                    <a:pt x="264" y="1082"/>
                    <a:pt x="264" y="1082"/>
                  </a:cubicBezTo>
                  <a:cubicBezTo>
                    <a:pt x="264" y="1088"/>
                    <a:pt x="264" y="1088"/>
                    <a:pt x="264" y="1088"/>
                  </a:cubicBezTo>
                  <a:cubicBezTo>
                    <a:pt x="264" y="1090"/>
                    <a:pt x="264" y="1090"/>
                    <a:pt x="264" y="1090"/>
                  </a:cubicBezTo>
                  <a:cubicBezTo>
                    <a:pt x="263" y="1091"/>
                    <a:pt x="263" y="1091"/>
                    <a:pt x="263" y="1091"/>
                  </a:cubicBezTo>
                  <a:cubicBezTo>
                    <a:pt x="259" y="1090"/>
                    <a:pt x="259" y="1090"/>
                    <a:pt x="259" y="1090"/>
                  </a:cubicBezTo>
                  <a:cubicBezTo>
                    <a:pt x="257" y="1091"/>
                    <a:pt x="257" y="1091"/>
                    <a:pt x="257" y="1091"/>
                  </a:cubicBezTo>
                  <a:cubicBezTo>
                    <a:pt x="259" y="1092"/>
                    <a:pt x="259" y="1092"/>
                    <a:pt x="259" y="1092"/>
                  </a:cubicBezTo>
                  <a:cubicBezTo>
                    <a:pt x="258" y="1094"/>
                    <a:pt x="258" y="1094"/>
                    <a:pt x="258" y="1094"/>
                  </a:cubicBezTo>
                  <a:cubicBezTo>
                    <a:pt x="256" y="1093"/>
                    <a:pt x="256" y="1093"/>
                    <a:pt x="256" y="1093"/>
                  </a:cubicBezTo>
                  <a:cubicBezTo>
                    <a:pt x="254" y="1094"/>
                    <a:pt x="254" y="1094"/>
                    <a:pt x="254" y="1094"/>
                  </a:cubicBezTo>
                  <a:cubicBezTo>
                    <a:pt x="254" y="1095"/>
                    <a:pt x="254" y="1095"/>
                    <a:pt x="254" y="1095"/>
                  </a:cubicBezTo>
                  <a:cubicBezTo>
                    <a:pt x="256" y="1095"/>
                    <a:pt x="256" y="1095"/>
                    <a:pt x="256" y="1095"/>
                  </a:cubicBezTo>
                  <a:cubicBezTo>
                    <a:pt x="257" y="1095"/>
                    <a:pt x="257" y="1095"/>
                    <a:pt x="257" y="1095"/>
                  </a:cubicBezTo>
                  <a:cubicBezTo>
                    <a:pt x="257" y="1096"/>
                    <a:pt x="257" y="1096"/>
                    <a:pt x="257" y="1096"/>
                  </a:cubicBezTo>
                  <a:cubicBezTo>
                    <a:pt x="256" y="1097"/>
                    <a:pt x="256" y="1097"/>
                    <a:pt x="256" y="1097"/>
                  </a:cubicBezTo>
                  <a:cubicBezTo>
                    <a:pt x="255" y="1100"/>
                    <a:pt x="255" y="1100"/>
                    <a:pt x="255" y="1100"/>
                  </a:cubicBezTo>
                  <a:cubicBezTo>
                    <a:pt x="259" y="1102"/>
                    <a:pt x="259" y="1102"/>
                    <a:pt x="259" y="1102"/>
                  </a:cubicBezTo>
                  <a:cubicBezTo>
                    <a:pt x="259" y="1101"/>
                    <a:pt x="259" y="1101"/>
                    <a:pt x="259" y="1101"/>
                  </a:cubicBezTo>
                  <a:cubicBezTo>
                    <a:pt x="261" y="1102"/>
                    <a:pt x="261" y="1102"/>
                    <a:pt x="261" y="1102"/>
                  </a:cubicBezTo>
                  <a:cubicBezTo>
                    <a:pt x="260" y="1104"/>
                    <a:pt x="260" y="1104"/>
                    <a:pt x="260" y="1104"/>
                  </a:cubicBezTo>
                  <a:cubicBezTo>
                    <a:pt x="262" y="1106"/>
                    <a:pt x="262" y="1106"/>
                    <a:pt x="262" y="1106"/>
                  </a:cubicBezTo>
                  <a:cubicBezTo>
                    <a:pt x="263" y="1107"/>
                    <a:pt x="263" y="1107"/>
                    <a:pt x="263" y="1107"/>
                  </a:cubicBezTo>
                  <a:cubicBezTo>
                    <a:pt x="265" y="1107"/>
                    <a:pt x="265" y="1107"/>
                    <a:pt x="265" y="1107"/>
                  </a:cubicBezTo>
                  <a:cubicBezTo>
                    <a:pt x="271" y="1110"/>
                    <a:pt x="271" y="1110"/>
                    <a:pt x="271" y="1110"/>
                  </a:cubicBezTo>
                  <a:cubicBezTo>
                    <a:pt x="274" y="1111"/>
                    <a:pt x="274" y="1111"/>
                    <a:pt x="274" y="1111"/>
                  </a:cubicBezTo>
                  <a:cubicBezTo>
                    <a:pt x="275" y="1110"/>
                    <a:pt x="275" y="1110"/>
                    <a:pt x="275" y="1110"/>
                  </a:cubicBezTo>
                  <a:cubicBezTo>
                    <a:pt x="276" y="1110"/>
                    <a:pt x="276" y="1110"/>
                    <a:pt x="276" y="1110"/>
                  </a:cubicBezTo>
                  <a:cubicBezTo>
                    <a:pt x="276" y="1114"/>
                    <a:pt x="276" y="1114"/>
                    <a:pt x="276" y="1114"/>
                  </a:cubicBezTo>
                  <a:cubicBezTo>
                    <a:pt x="269" y="1112"/>
                    <a:pt x="269" y="1112"/>
                    <a:pt x="269" y="1112"/>
                  </a:cubicBezTo>
                  <a:cubicBezTo>
                    <a:pt x="266" y="1112"/>
                    <a:pt x="266" y="1112"/>
                    <a:pt x="266" y="1112"/>
                  </a:cubicBezTo>
                  <a:cubicBezTo>
                    <a:pt x="267" y="1118"/>
                    <a:pt x="267" y="1118"/>
                    <a:pt x="267" y="1118"/>
                  </a:cubicBezTo>
                  <a:cubicBezTo>
                    <a:pt x="273" y="1125"/>
                    <a:pt x="273" y="1125"/>
                    <a:pt x="273" y="1125"/>
                  </a:cubicBezTo>
                  <a:cubicBezTo>
                    <a:pt x="275" y="1122"/>
                    <a:pt x="275" y="1122"/>
                    <a:pt x="275" y="1122"/>
                  </a:cubicBezTo>
                  <a:cubicBezTo>
                    <a:pt x="278" y="1126"/>
                    <a:pt x="278" y="1126"/>
                    <a:pt x="278" y="1126"/>
                  </a:cubicBezTo>
                  <a:cubicBezTo>
                    <a:pt x="278" y="1128"/>
                    <a:pt x="278" y="1128"/>
                    <a:pt x="278" y="1128"/>
                  </a:cubicBezTo>
                  <a:cubicBezTo>
                    <a:pt x="281" y="1135"/>
                    <a:pt x="281" y="1135"/>
                    <a:pt x="281" y="1135"/>
                  </a:cubicBezTo>
                  <a:cubicBezTo>
                    <a:pt x="281" y="1147"/>
                    <a:pt x="281" y="1147"/>
                    <a:pt x="281" y="1147"/>
                  </a:cubicBezTo>
                  <a:cubicBezTo>
                    <a:pt x="280" y="1157"/>
                    <a:pt x="280" y="1157"/>
                    <a:pt x="280" y="1157"/>
                  </a:cubicBezTo>
                  <a:cubicBezTo>
                    <a:pt x="284" y="1167"/>
                    <a:pt x="284" y="1167"/>
                    <a:pt x="284" y="1167"/>
                  </a:cubicBezTo>
                  <a:cubicBezTo>
                    <a:pt x="285" y="1173"/>
                    <a:pt x="285" y="1173"/>
                    <a:pt x="285" y="1173"/>
                  </a:cubicBezTo>
                  <a:cubicBezTo>
                    <a:pt x="287" y="1177"/>
                    <a:pt x="287" y="1177"/>
                    <a:pt x="287" y="1177"/>
                  </a:cubicBezTo>
                  <a:cubicBezTo>
                    <a:pt x="292" y="1178"/>
                    <a:pt x="292" y="1178"/>
                    <a:pt x="292" y="1178"/>
                  </a:cubicBezTo>
                  <a:cubicBezTo>
                    <a:pt x="293" y="1179"/>
                    <a:pt x="293" y="1179"/>
                    <a:pt x="293" y="1179"/>
                  </a:cubicBezTo>
                  <a:cubicBezTo>
                    <a:pt x="293" y="1180"/>
                    <a:pt x="293" y="1180"/>
                    <a:pt x="293" y="1180"/>
                  </a:cubicBezTo>
                  <a:cubicBezTo>
                    <a:pt x="294" y="1182"/>
                    <a:pt x="294" y="1182"/>
                    <a:pt x="294" y="1182"/>
                  </a:cubicBezTo>
                  <a:cubicBezTo>
                    <a:pt x="294" y="1183"/>
                    <a:pt x="294" y="1183"/>
                    <a:pt x="294" y="1183"/>
                  </a:cubicBezTo>
                  <a:cubicBezTo>
                    <a:pt x="294" y="1185"/>
                    <a:pt x="294" y="1185"/>
                    <a:pt x="294" y="1185"/>
                  </a:cubicBezTo>
                  <a:cubicBezTo>
                    <a:pt x="293" y="1186"/>
                    <a:pt x="293" y="1186"/>
                    <a:pt x="293" y="1186"/>
                  </a:cubicBezTo>
                  <a:cubicBezTo>
                    <a:pt x="294" y="1187"/>
                    <a:pt x="294" y="1187"/>
                    <a:pt x="294" y="1187"/>
                  </a:cubicBezTo>
                  <a:cubicBezTo>
                    <a:pt x="295" y="1188"/>
                    <a:pt x="295" y="1188"/>
                    <a:pt x="295" y="1188"/>
                  </a:cubicBezTo>
                  <a:cubicBezTo>
                    <a:pt x="297" y="1189"/>
                    <a:pt x="297" y="1189"/>
                    <a:pt x="297" y="1189"/>
                  </a:cubicBezTo>
                  <a:cubicBezTo>
                    <a:pt x="295" y="1192"/>
                    <a:pt x="295" y="1192"/>
                    <a:pt x="295" y="1192"/>
                  </a:cubicBezTo>
                  <a:cubicBezTo>
                    <a:pt x="291" y="1192"/>
                    <a:pt x="291" y="1192"/>
                    <a:pt x="291" y="1192"/>
                  </a:cubicBezTo>
                  <a:cubicBezTo>
                    <a:pt x="287" y="1191"/>
                    <a:pt x="287" y="1191"/>
                    <a:pt x="287" y="1191"/>
                  </a:cubicBezTo>
                  <a:cubicBezTo>
                    <a:pt x="283" y="1188"/>
                    <a:pt x="283" y="1188"/>
                    <a:pt x="283" y="1188"/>
                  </a:cubicBezTo>
                  <a:cubicBezTo>
                    <a:pt x="281" y="1185"/>
                    <a:pt x="281" y="1185"/>
                    <a:pt x="281" y="1185"/>
                  </a:cubicBezTo>
                  <a:cubicBezTo>
                    <a:pt x="280" y="1180"/>
                    <a:pt x="280" y="1180"/>
                    <a:pt x="280" y="1180"/>
                  </a:cubicBezTo>
                  <a:cubicBezTo>
                    <a:pt x="279" y="1177"/>
                    <a:pt x="279" y="1177"/>
                    <a:pt x="279" y="1177"/>
                  </a:cubicBezTo>
                  <a:cubicBezTo>
                    <a:pt x="276" y="1177"/>
                    <a:pt x="276" y="1177"/>
                    <a:pt x="276" y="1177"/>
                  </a:cubicBezTo>
                  <a:cubicBezTo>
                    <a:pt x="274" y="1174"/>
                    <a:pt x="274" y="1174"/>
                    <a:pt x="274" y="1174"/>
                  </a:cubicBezTo>
                  <a:cubicBezTo>
                    <a:pt x="272" y="1174"/>
                    <a:pt x="272" y="1174"/>
                    <a:pt x="272" y="1174"/>
                  </a:cubicBezTo>
                  <a:cubicBezTo>
                    <a:pt x="270" y="1173"/>
                    <a:pt x="270" y="1173"/>
                    <a:pt x="270" y="1173"/>
                  </a:cubicBezTo>
                  <a:cubicBezTo>
                    <a:pt x="268" y="1170"/>
                    <a:pt x="268" y="1170"/>
                    <a:pt x="268" y="1170"/>
                  </a:cubicBezTo>
                  <a:cubicBezTo>
                    <a:pt x="266" y="1169"/>
                    <a:pt x="266" y="1169"/>
                    <a:pt x="266" y="1169"/>
                  </a:cubicBezTo>
                  <a:cubicBezTo>
                    <a:pt x="268" y="1167"/>
                    <a:pt x="268" y="1167"/>
                    <a:pt x="268" y="1167"/>
                  </a:cubicBezTo>
                  <a:cubicBezTo>
                    <a:pt x="268" y="1165"/>
                    <a:pt x="268" y="1165"/>
                    <a:pt x="268" y="1165"/>
                  </a:cubicBezTo>
                  <a:cubicBezTo>
                    <a:pt x="266" y="1164"/>
                    <a:pt x="266" y="1164"/>
                    <a:pt x="266" y="1164"/>
                  </a:cubicBezTo>
                  <a:cubicBezTo>
                    <a:pt x="262" y="1162"/>
                    <a:pt x="262" y="1162"/>
                    <a:pt x="262" y="1162"/>
                  </a:cubicBezTo>
                  <a:cubicBezTo>
                    <a:pt x="261" y="1161"/>
                    <a:pt x="261" y="1161"/>
                    <a:pt x="261" y="1161"/>
                  </a:cubicBezTo>
                  <a:cubicBezTo>
                    <a:pt x="260" y="1159"/>
                    <a:pt x="260" y="1159"/>
                    <a:pt x="260" y="1159"/>
                  </a:cubicBezTo>
                  <a:cubicBezTo>
                    <a:pt x="260" y="1155"/>
                    <a:pt x="260" y="1155"/>
                    <a:pt x="260" y="1155"/>
                  </a:cubicBezTo>
                  <a:cubicBezTo>
                    <a:pt x="258" y="1154"/>
                    <a:pt x="258" y="1154"/>
                    <a:pt x="258" y="1154"/>
                  </a:cubicBezTo>
                  <a:cubicBezTo>
                    <a:pt x="254" y="1152"/>
                    <a:pt x="254" y="1152"/>
                    <a:pt x="254" y="1152"/>
                  </a:cubicBezTo>
                  <a:cubicBezTo>
                    <a:pt x="251" y="1151"/>
                    <a:pt x="251" y="1151"/>
                    <a:pt x="251" y="1151"/>
                  </a:cubicBezTo>
                  <a:cubicBezTo>
                    <a:pt x="248" y="1149"/>
                    <a:pt x="248" y="1149"/>
                    <a:pt x="248" y="1149"/>
                  </a:cubicBezTo>
                  <a:cubicBezTo>
                    <a:pt x="248" y="1147"/>
                    <a:pt x="248" y="1147"/>
                    <a:pt x="248" y="1147"/>
                  </a:cubicBezTo>
                  <a:cubicBezTo>
                    <a:pt x="245" y="1147"/>
                    <a:pt x="245" y="1147"/>
                    <a:pt x="245" y="1147"/>
                  </a:cubicBezTo>
                  <a:cubicBezTo>
                    <a:pt x="240" y="1145"/>
                    <a:pt x="240" y="1145"/>
                    <a:pt x="240" y="1145"/>
                  </a:cubicBezTo>
                  <a:cubicBezTo>
                    <a:pt x="240" y="1143"/>
                    <a:pt x="240" y="1143"/>
                    <a:pt x="240" y="1143"/>
                  </a:cubicBezTo>
                  <a:cubicBezTo>
                    <a:pt x="238" y="1142"/>
                    <a:pt x="238" y="1142"/>
                    <a:pt x="238" y="1142"/>
                  </a:cubicBezTo>
                  <a:cubicBezTo>
                    <a:pt x="239" y="1140"/>
                    <a:pt x="239" y="1140"/>
                    <a:pt x="239" y="1140"/>
                  </a:cubicBezTo>
                  <a:cubicBezTo>
                    <a:pt x="241" y="1141"/>
                    <a:pt x="241" y="1141"/>
                    <a:pt x="241" y="1141"/>
                  </a:cubicBezTo>
                  <a:cubicBezTo>
                    <a:pt x="242" y="1140"/>
                    <a:pt x="242" y="1140"/>
                    <a:pt x="242" y="1140"/>
                  </a:cubicBezTo>
                  <a:cubicBezTo>
                    <a:pt x="241" y="1136"/>
                    <a:pt x="241" y="1136"/>
                    <a:pt x="241" y="1136"/>
                  </a:cubicBezTo>
                  <a:cubicBezTo>
                    <a:pt x="237" y="1135"/>
                    <a:pt x="237" y="1135"/>
                    <a:pt x="237" y="1135"/>
                  </a:cubicBezTo>
                  <a:cubicBezTo>
                    <a:pt x="237" y="1133"/>
                    <a:pt x="237" y="1133"/>
                    <a:pt x="237" y="1133"/>
                  </a:cubicBezTo>
                  <a:cubicBezTo>
                    <a:pt x="238" y="1131"/>
                    <a:pt x="238" y="1131"/>
                    <a:pt x="238" y="1131"/>
                  </a:cubicBezTo>
                  <a:cubicBezTo>
                    <a:pt x="240" y="1129"/>
                    <a:pt x="240" y="1129"/>
                    <a:pt x="240" y="1129"/>
                  </a:cubicBezTo>
                  <a:cubicBezTo>
                    <a:pt x="240" y="1126"/>
                    <a:pt x="240" y="1126"/>
                    <a:pt x="240" y="1126"/>
                  </a:cubicBezTo>
                  <a:cubicBezTo>
                    <a:pt x="240" y="1124"/>
                    <a:pt x="240" y="1124"/>
                    <a:pt x="240" y="1124"/>
                  </a:cubicBezTo>
                  <a:cubicBezTo>
                    <a:pt x="239" y="1123"/>
                    <a:pt x="239" y="1123"/>
                    <a:pt x="239" y="1123"/>
                  </a:cubicBezTo>
                  <a:cubicBezTo>
                    <a:pt x="239" y="1115"/>
                    <a:pt x="239" y="1115"/>
                    <a:pt x="239" y="1115"/>
                  </a:cubicBezTo>
                  <a:cubicBezTo>
                    <a:pt x="242" y="1116"/>
                    <a:pt x="242" y="1116"/>
                    <a:pt x="242" y="1116"/>
                  </a:cubicBezTo>
                  <a:cubicBezTo>
                    <a:pt x="243" y="1114"/>
                    <a:pt x="243" y="1114"/>
                    <a:pt x="243" y="1114"/>
                  </a:cubicBezTo>
                  <a:cubicBezTo>
                    <a:pt x="246" y="1115"/>
                    <a:pt x="246" y="1115"/>
                    <a:pt x="246" y="1115"/>
                  </a:cubicBezTo>
                  <a:cubicBezTo>
                    <a:pt x="248" y="1112"/>
                    <a:pt x="248" y="1112"/>
                    <a:pt x="248" y="1112"/>
                  </a:cubicBezTo>
                  <a:cubicBezTo>
                    <a:pt x="246" y="1109"/>
                    <a:pt x="246" y="1109"/>
                    <a:pt x="246" y="1109"/>
                  </a:cubicBezTo>
                  <a:cubicBezTo>
                    <a:pt x="245" y="1106"/>
                    <a:pt x="245" y="1106"/>
                    <a:pt x="245" y="1106"/>
                  </a:cubicBezTo>
                  <a:cubicBezTo>
                    <a:pt x="244" y="1105"/>
                    <a:pt x="244" y="1105"/>
                    <a:pt x="244" y="1105"/>
                  </a:cubicBezTo>
                  <a:cubicBezTo>
                    <a:pt x="244" y="1103"/>
                    <a:pt x="244" y="1103"/>
                    <a:pt x="244" y="1103"/>
                  </a:cubicBezTo>
                  <a:cubicBezTo>
                    <a:pt x="245" y="1100"/>
                    <a:pt x="245" y="1100"/>
                    <a:pt x="245" y="1100"/>
                  </a:cubicBezTo>
                  <a:cubicBezTo>
                    <a:pt x="244" y="1099"/>
                    <a:pt x="244" y="1099"/>
                    <a:pt x="244" y="1099"/>
                  </a:cubicBezTo>
                  <a:cubicBezTo>
                    <a:pt x="244" y="1096"/>
                    <a:pt x="244" y="1096"/>
                    <a:pt x="244" y="1096"/>
                  </a:cubicBezTo>
                  <a:cubicBezTo>
                    <a:pt x="243" y="1092"/>
                    <a:pt x="243" y="1092"/>
                    <a:pt x="243" y="1092"/>
                  </a:cubicBezTo>
                  <a:cubicBezTo>
                    <a:pt x="241" y="1090"/>
                    <a:pt x="241" y="1090"/>
                    <a:pt x="241" y="1090"/>
                  </a:cubicBezTo>
                  <a:cubicBezTo>
                    <a:pt x="239" y="1090"/>
                    <a:pt x="239" y="1090"/>
                    <a:pt x="239" y="1090"/>
                  </a:cubicBezTo>
                  <a:cubicBezTo>
                    <a:pt x="231" y="1089"/>
                    <a:pt x="231" y="1089"/>
                    <a:pt x="231" y="1089"/>
                  </a:cubicBezTo>
                  <a:cubicBezTo>
                    <a:pt x="228" y="1088"/>
                    <a:pt x="228" y="1088"/>
                    <a:pt x="228" y="1088"/>
                  </a:cubicBezTo>
                  <a:cubicBezTo>
                    <a:pt x="226" y="1092"/>
                    <a:pt x="226" y="1092"/>
                    <a:pt x="226" y="1092"/>
                  </a:cubicBezTo>
                  <a:cubicBezTo>
                    <a:pt x="223" y="1092"/>
                    <a:pt x="223" y="1092"/>
                    <a:pt x="223" y="1092"/>
                  </a:cubicBezTo>
                  <a:cubicBezTo>
                    <a:pt x="221" y="1092"/>
                    <a:pt x="221" y="1092"/>
                    <a:pt x="221" y="1092"/>
                  </a:cubicBezTo>
                  <a:cubicBezTo>
                    <a:pt x="219" y="1093"/>
                    <a:pt x="219" y="1093"/>
                    <a:pt x="219" y="1093"/>
                  </a:cubicBezTo>
                  <a:cubicBezTo>
                    <a:pt x="218" y="1100"/>
                    <a:pt x="218" y="1100"/>
                    <a:pt x="218" y="1100"/>
                  </a:cubicBezTo>
                  <a:cubicBezTo>
                    <a:pt x="218" y="1107"/>
                    <a:pt x="218" y="1107"/>
                    <a:pt x="218" y="1107"/>
                  </a:cubicBezTo>
                  <a:cubicBezTo>
                    <a:pt x="218" y="1112"/>
                    <a:pt x="218" y="1112"/>
                    <a:pt x="218" y="1112"/>
                  </a:cubicBezTo>
                  <a:cubicBezTo>
                    <a:pt x="218" y="1122"/>
                    <a:pt x="218" y="1122"/>
                    <a:pt x="218" y="1122"/>
                  </a:cubicBezTo>
                  <a:cubicBezTo>
                    <a:pt x="215" y="1131"/>
                    <a:pt x="215" y="1131"/>
                    <a:pt x="215" y="1131"/>
                  </a:cubicBezTo>
                  <a:cubicBezTo>
                    <a:pt x="215" y="1133"/>
                    <a:pt x="214" y="1135"/>
                    <a:pt x="213" y="1137"/>
                  </a:cubicBezTo>
                  <a:cubicBezTo>
                    <a:pt x="212" y="1138"/>
                    <a:pt x="212" y="1138"/>
                    <a:pt x="212" y="1138"/>
                  </a:cubicBezTo>
                  <a:cubicBezTo>
                    <a:pt x="211" y="1138"/>
                    <a:pt x="211" y="1138"/>
                    <a:pt x="211" y="1138"/>
                  </a:cubicBezTo>
                  <a:cubicBezTo>
                    <a:pt x="210" y="1138"/>
                    <a:pt x="210" y="1138"/>
                    <a:pt x="210" y="1138"/>
                  </a:cubicBezTo>
                  <a:cubicBezTo>
                    <a:pt x="209" y="1138"/>
                    <a:pt x="209" y="1138"/>
                    <a:pt x="209" y="1138"/>
                  </a:cubicBezTo>
                  <a:cubicBezTo>
                    <a:pt x="209" y="1139"/>
                    <a:pt x="209" y="1139"/>
                    <a:pt x="209" y="1139"/>
                  </a:cubicBezTo>
                  <a:cubicBezTo>
                    <a:pt x="208" y="1143"/>
                    <a:pt x="208" y="1143"/>
                    <a:pt x="208" y="1143"/>
                  </a:cubicBezTo>
                  <a:cubicBezTo>
                    <a:pt x="209" y="1147"/>
                    <a:pt x="209" y="1147"/>
                    <a:pt x="209" y="1147"/>
                  </a:cubicBezTo>
                  <a:cubicBezTo>
                    <a:pt x="207" y="1150"/>
                    <a:pt x="207" y="1150"/>
                    <a:pt x="207" y="1150"/>
                  </a:cubicBezTo>
                  <a:cubicBezTo>
                    <a:pt x="206" y="1153"/>
                    <a:pt x="206" y="1153"/>
                    <a:pt x="206" y="1153"/>
                  </a:cubicBezTo>
                  <a:cubicBezTo>
                    <a:pt x="206" y="1159"/>
                    <a:pt x="206" y="1159"/>
                    <a:pt x="206" y="1159"/>
                  </a:cubicBezTo>
                  <a:cubicBezTo>
                    <a:pt x="208" y="1161"/>
                    <a:pt x="208" y="1161"/>
                    <a:pt x="208" y="1161"/>
                  </a:cubicBezTo>
                  <a:cubicBezTo>
                    <a:pt x="208" y="1164"/>
                    <a:pt x="208" y="1164"/>
                    <a:pt x="208" y="1164"/>
                  </a:cubicBezTo>
                  <a:cubicBezTo>
                    <a:pt x="209" y="1163"/>
                    <a:pt x="209" y="1163"/>
                    <a:pt x="209" y="1163"/>
                  </a:cubicBezTo>
                  <a:cubicBezTo>
                    <a:pt x="209" y="1162"/>
                    <a:pt x="209" y="1162"/>
                    <a:pt x="209" y="1162"/>
                  </a:cubicBezTo>
                  <a:cubicBezTo>
                    <a:pt x="211" y="1162"/>
                    <a:pt x="211" y="1162"/>
                    <a:pt x="211" y="1162"/>
                  </a:cubicBezTo>
                  <a:cubicBezTo>
                    <a:pt x="212" y="1162"/>
                    <a:pt x="212" y="1162"/>
                    <a:pt x="212" y="1162"/>
                  </a:cubicBezTo>
                  <a:cubicBezTo>
                    <a:pt x="215" y="1164"/>
                    <a:pt x="215" y="1164"/>
                    <a:pt x="215" y="1164"/>
                  </a:cubicBezTo>
                  <a:cubicBezTo>
                    <a:pt x="217" y="1169"/>
                    <a:pt x="217" y="1169"/>
                    <a:pt x="217" y="1169"/>
                  </a:cubicBezTo>
                  <a:cubicBezTo>
                    <a:pt x="216" y="1179"/>
                    <a:pt x="216" y="1179"/>
                    <a:pt x="216" y="1179"/>
                  </a:cubicBezTo>
                  <a:cubicBezTo>
                    <a:pt x="217" y="1187"/>
                    <a:pt x="217" y="1187"/>
                    <a:pt x="217" y="1187"/>
                  </a:cubicBezTo>
                  <a:cubicBezTo>
                    <a:pt x="219" y="1196"/>
                    <a:pt x="219" y="1196"/>
                    <a:pt x="219" y="1196"/>
                  </a:cubicBezTo>
                  <a:cubicBezTo>
                    <a:pt x="219" y="1198"/>
                    <a:pt x="219" y="1198"/>
                    <a:pt x="219" y="1198"/>
                  </a:cubicBezTo>
                  <a:cubicBezTo>
                    <a:pt x="221" y="1200"/>
                    <a:pt x="221" y="1200"/>
                    <a:pt x="221" y="1200"/>
                  </a:cubicBezTo>
                  <a:cubicBezTo>
                    <a:pt x="218" y="1207"/>
                    <a:pt x="216" y="1214"/>
                    <a:pt x="214" y="1221"/>
                  </a:cubicBezTo>
                  <a:cubicBezTo>
                    <a:pt x="212" y="1225"/>
                    <a:pt x="212" y="1225"/>
                    <a:pt x="212" y="1225"/>
                  </a:cubicBezTo>
                  <a:cubicBezTo>
                    <a:pt x="211" y="1229"/>
                    <a:pt x="211" y="1229"/>
                    <a:pt x="211" y="1229"/>
                  </a:cubicBezTo>
                  <a:cubicBezTo>
                    <a:pt x="212" y="1231"/>
                    <a:pt x="212" y="1231"/>
                    <a:pt x="212" y="1231"/>
                  </a:cubicBezTo>
                  <a:cubicBezTo>
                    <a:pt x="212" y="1234"/>
                    <a:pt x="212" y="1234"/>
                    <a:pt x="212" y="1234"/>
                  </a:cubicBezTo>
                  <a:cubicBezTo>
                    <a:pt x="212" y="1239"/>
                    <a:pt x="212" y="1239"/>
                    <a:pt x="212" y="1239"/>
                  </a:cubicBezTo>
                  <a:cubicBezTo>
                    <a:pt x="213" y="1243"/>
                    <a:pt x="213" y="1243"/>
                    <a:pt x="213" y="1243"/>
                  </a:cubicBezTo>
                  <a:cubicBezTo>
                    <a:pt x="215" y="1243"/>
                    <a:pt x="215" y="1243"/>
                    <a:pt x="215" y="1243"/>
                  </a:cubicBezTo>
                  <a:cubicBezTo>
                    <a:pt x="217" y="1246"/>
                    <a:pt x="217" y="1246"/>
                    <a:pt x="217" y="1246"/>
                  </a:cubicBezTo>
                  <a:cubicBezTo>
                    <a:pt x="218" y="1249"/>
                    <a:pt x="218" y="1249"/>
                    <a:pt x="218" y="1249"/>
                  </a:cubicBezTo>
                  <a:cubicBezTo>
                    <a:pt x="218" y="1252"/>
                    <a:pt x="218" y="1252"/>
                    <a:pt x="218" y="1252"/>
                  </a:cubicBezTo>
                  <a:cubicBezTo>
                    <a:pt x="221" y="1257"/>
                    <a:pt x="221" y="1257"/>
                    <a:pt x="221" y="1257"/>
                  </a:cubicBezTo>
                  <a:cubicBezTo>
                    <a:pt x="220" y="1260"/>
                    <a:pt x="220" y="1260"/>
                    <a:pt x="220" y="1260"/>
                  </a:cubicBezTo>
                  <a:cubicBezTo>
                    <a:pt x="222" y="1262"/>
                    <a:pt x="222" y="1262"/>
                    <a:pt x="222" y="1262"/>
                  </a:cubicBezTo>
                  <a:cubicBezTo>
                    <a:pt x="224" y="1262"/>
                    <a:pt x="224" y="1262"/>
                    <a:pt x="224" y="1262"/>
                  </a:cubicBezTo>
                  <a:cubicBezTo>
                    <a:pt x="226" y="1262"/>
                    <a:pt x="226" y="1262"/>
                    <a:pt x="226" y="1262"/>
                  </a:cubicBezTo>
                  <a:cubicBezTo>
                    <a:pt x="228" y="1264"/>
                    <a:pt x="228" y="1264"/>
                    <a:pt x="228" y="1264"/>
                  </a:cubicBezTo>
                  <a:cubicBezTo>
                    <a:pt x="229" y="1266"/>
                    <a:pt x="229" y="1266"/>
                    <a:pt x="229" y="1266"/>
                  </a:cubicBezTo>
                  <a:cubicBezTo>
                    <a:pt x="231" y="1268"/>
                    <a:pt x="231" y="1268"/>
                    <a:pt x="231" y="1268"/>
                  </a:cubicBezTo>
                  <a:cubicBezTo>
                    <a:pt x="232" y="1273"/>
                    <a:pt x="232" y="1273"/>
                    <a:pt x="232" y="1273"/>
                  </a:cubicBezTo>
                  <a:cubicBezTo>
                    <a:pt x="234" y="1278"/>
                    <a:pt x="234" y="1278"/>
                    <a:pt x="234" y="1278"/>
                  </a:cubicBezTo>
                  <a:cubicBezTo>
                    <a:pt x="238" y="1284"/>
                    <a:pt x="238" y="1284"/>
                    <a:pt x="238" y="1284"/>
                  </a:cubicBezTo>
                  <a:cubicBezTo>
                    <a:pt x="238" y="1288"/>
                    <a:pt x="238" y="1288"/>
                    <a:pt x="238" y="1288"/>
                  </a:cubicBezTo>
                  <a:cubicBezTo>
                    <a:pt x="241" y="1290"/>
                    <a:pt x="241" y="1290"/>
                    <a:pt x="241" y="1290"/>
                  </a:cubicBezTo>
                  <a:cubicBezTo>
                    <a:pt x="246" y="1297"/>
                    <a:pt x="246" y="1297"/>
                    <a:pt x="246" y="1297"/>
                  </a:cubicBezTo>
                  <a:cubicBezTo>
                    <a:pt x="249" y="1302"/>
                    <a:pt x="249" y="1302"/>
                    <a:pt x="249" y="1302"/>
                  </a:cubicBezTo>
                  <a:cubicBezTo>
                    <a:pt x="251" y="1303"/>
                    <a:pt x="251" y="1303"/>
                    <a:pt x="251" y="1303"/>
                  </a:cubicBezTo>
                  <a:cubicBezTo>
                    <a:pt x="252" y="1305"/>
                    <a:pt x="252" y="1305"/>
                    <a:pt x="252" y="1305"/>
                  </a:cubicBezTo>
                  <a:cubicBezTo>
                    <a:pt x="255" y="1307"/>
                    <a:pt x="255" y="1307"/>
                    <a:pt x="255" y="1307"/>
                  </a:cubicBezTo>
                  <a:cubicBezTo>
                    <a:pt x="258" y="1309"/>
                    <a:pt x="258" y="1309"/>
                    <a:pt x="258" y="1309"/>
                  </a:cubicBezTo>
                  <a:cubicBezTo>
                    <a:pt x="262" y="1311"/>
                    <a:pt x="262" y="1311"/>
                    <a:pt x="262" y="1311"/>
                  </a:cubicBezTo>
                  <a:cubicBezTo>
                    <a:pt x="266" y="1312"/>
                    <a:pt x="266" y="1312"/>
                    <a:pt x="266" y="1312"/>
                  </a:cubicBezTo>
                  <a:cubicBezTo>
                    <a:pt x="269" y="1313"/>
                    <a:pt x="269" y="1313"/>
                    <a:pt x="269" y="1313"/>
                  </a:cubicBezTo>
                  <a:cubicBezTo>
                    <a:pt x="271" y="1312"/>
                    <a:pt x="271" y="1312"/>
                    <a:pt x="271" y="1312"/>
                  </a:cubicBezTo>
                  <a:cubicBezTo>
                    <a:pt x="273" y="1313"/>
                    <a:pt x="273" y="1313"/>
                    <a:pt x="273" y="1313"/>
                  </a:cubicBezTo>
                  <a:cubicBezTo>
                    <a:pt x="273" y="1312"/>
                    <a:pt x="273" y="1312"/>
                    <a:pt x="273" y="1312"/>
                  </a:cubicBezTo>
                  <a:cubicBezTo>
                    <a:pt x="273" y="1311"/>
                    <a:pt x="273" y="1311"/>
                    <a:pt x="273" y="1311"/>
                  </a:cubicBezTo>
                  <a:cubicBezTo>
                    <a:pt x="274" y="1311"/>
                    <a:pt x="274" y="1311"/>
                    <a:pt x="274" y="1311"/>
                  </a:cubicBezTo>
                  <a:cubicBezTo>
                    <a:pt x="277" y="1311"/>
                    <a:pt x="277" y="1311"/>
                    <a:pt x="277" y="1311"/>
                  </a:cubicBezTo>
                  <a:cubicBezTo>
                    <a:pt x="279" y="1312"/>
                    <a:pt x="279" y="1312"/>
                    <a:pt x="279" y="1312"/>
                  </a:cubicBezTo>
                  <a:cubicBezTo>
                    <a:pt x="283" y="1314"/>
                    <a:pt x="283" y="1314"/>
                    <a:pt x="283" y="1314"/>
                  </a:cubicBezTo>
                  <a:cubicBezTo>
                    <a:pt x="285" y="1314"/>
                    <a:pt x="285" y="1314"/>
                    <a:pt x="285" y="1314"/>
                  </a:cubicBezTo>
                  <a:cubicBezTo>
                    <a:pt x="288" y="1311"/>
                    <a:pt x="288" y="1311"/>
                    <a:pt x="288" y="1311"/>
                  </a:cubicBezTo>
                  <a:cubicBezTo>
                    <a:pt x="291" y="1310"/>
                    <a:pt x="291" y="1310"/>
                    <a:pt x="291" y="1310"/>
                  </a:cubicBezTo>
                  <a:cubicBezTo>
                    <a:pt x="297" y="1314"/>
                    <a:pt x="297" y="1314"/>
                    <a:pt x="297" y="1314"/>
                  </a:cubicBezTo>
                  <a:cubicBezTo>
                    <a:pt x="300" y="1318"/>
                    <a:pt x="300" y="1318"/>
                    <a:pt x="300" y="1318"/>
                  </a:cubicBezTo>
                  <a:cubicBezTo>
                    <a:pt x="304" y="1325"/>
                    <a:pt x="304" y="1325"/>
                    <a:pt x="304" y="1325"/>
                  </a:cubicBezTo>
                  <a:cubicBezTo>
                    <a:pt x="310" y="1350"/>
                    <a:pt x="310" y="1350"/>
                    <a:pt x="310" y="1350"/>
                  </a:cubicBezTo>
                  <a:cubicBezTo>
                    <a:pt x="312" y="1358"/>
                    <a:pt x="312" y="1358"/>
                    <a:pt x="312" y="1358"/>
                  </a:cubicBezTo>
                  <a:cubicBezTo>
                    <a:pt x="309" y="1364"/>
                    <a:pt x="309" y="1364"/>
                    <a:pt x="309" y="1364"/>
                  </a:cubicBezTo>
                  <a:cubicBezTo>
                    <a:pt x="306" y="1370"/>
                    <a:pt x="306" y="1370"/>
                    <a:pt x="306" y="1370"/>
                  </a:cubicBezTo>
                  <a:cubicBezTo>
                    <a:pt x="308" y="1372"/>
                    <a:pt x="308" y="1372"/>
                    <a:pt x="308" y="1372"/>
                  </a:cubicBezTo>
                  <a:cubicBezTo>
                    <a:pt x="308" y="1373"/>
                    <a:pt x="308" y="1373"/>
                    <a:pt x="308" y="1373"/>
                  </a:cubicBezTo>
                  <a:cubicBezTo>
                    <a:pt x="310" y="1374"/>
                    <a:pt x="310" y="1374"/>
                    <a:pt x="310" y="1374"/>
                  </a:cubicBezTo>
                  <a:cubicBezTo>
                    <a:pt x="311" y="1375"/>
                    <a:pt x="311" y="1375"/>
                    <a:pt x="311" y="1375"/>
                  </a:cubicBezTo>
                  <a:cubicBezTo>
                    <a:pt x="312" y="1375"/>
                    <a:pt x="312" y="1375"/>
                    <a:pt x="312" y="1375"/>
                  </a:cubicBezTo>
                  <a:cubicBezTo>
                    <a:pt x="313" y="1376"/>
                    <a:pt x="313" y="1376"/>
                    <a:pt x="313" y="1376"/>
                  </a:cubicBezTo>
                  <a:cubicBezTo>
                    <a:pt x="314" y="1377"/>
                    <a:pt x="314" y="1377"/>
                    <a:pt x="314" y="1377"/>
                  </a:cubicBezTo>
                  <a:cubicBezTo>
                    <a:pt x="313" y="1379"/>
                    <a:pt x="313" y="1379"/>
                    <a:pt x="313" y="1379"/>
                  </a:cubicBezTo>
                  <a:cubicBezTo>
                    <a:pt x="307" y="1376"/>
                    <a:pt x="307" y="1376"/>
                    <a:pt x="307" y="1376"/>
                  </a:cubicBezTo>
                  <a:cubicBezTo>
                    <a:pt x="305" y="1373"/>
                    <a:pt x="305" y="1373"/>
                    <a:pt x="305" y="1373"/>
                  </a:cubicBezTo>
                  <a:cubicBezTo>
                    <a:pt x="303" y="1378"/>
                    <a:pt x="303" y="1378"/>
                    <a:pt x="303" y="1378"/>
                  </a:cubicBezTo>
                  <a:cubicBezTo>
                    <a:pt x="301" y="1386"/>
                    <a:pt x="301" y="1386"/>
                    <a:pt x="301" y="1386"/>
                  </a:cubicBezTo>
                  <a:cubicBezTo>
                    <a:pt x="297" y="1392"/>
                    <a:pt x="297" y="1392"/>
                    <a:pt x="297" y="1392"/>
                  </a:cubicBezTo>
                  <a:cubicBezTo>
                    <a:pt x="294" y="1397"/>
                    <a:pt x="294" y="1397"/>
                    <a:pt x="294" y="1397"/>
                  </a:cubicBezTo>
                  <a:cubicBezTo>
                    <a:pt x="290" y="1400"/>
                    <a:pt x="290" y="1400"/>
                    <a:pt x="290" y="1400"/>
                  </a:cubicBezTo>
                  <a:cubicBezTo>
                    <a:pt x="286" y="1403"/>
                    <a:pt x="286" y="1403"/>
                    <a:pt x="286" y="1403"/>
                  </a:cubicBezTo>
                  <a:cubicBezTo>
                    <a:pt x="284" y="1403"/>
                    <a:pt x="284" y="1403"/>
                    <a:pt x="284" y="1403"/>
                  </a:cubicBezTo>
                  <a:cubicBezTo>
                    <a:pt x="283" y="1403"/>
                    <a:pt x="283" y="1403"/>
                    <a:pt x="283" y="1403"/>
                  </a:cubicBezTo>
                  <a:cubicBezTo>
                    <a:pt x="282" y="1400"/>
                    <a:pt x="282" y="1400"/>
                    <a:pt x="282" y="1400"/>
                  </a:cubicBezTo>
                  <a:cubicBezTo>
                    <a:pt x="281" y="1398"/>
                    <a:pt x="281" y="1398"/>
                    <a:pt x="281" y="1398"/>
                  </a:cubicBezTo>
                  <a:cubicBezTo>
                    <a:pt x="279" y="1397"/>
                    <a:pt x="279" y="1397"/>
                    <a:pt x="279" y="1397"/>
                  </a:cubicBezTo>
                  <a:cubicBezTo>
                    <a:pt x="278" y="1395"/>
                    <a:pt x="278" y="1395"/>
                    <a:pt x="278" y="1395"/>
                  </a:cubicBezTo>
                  <a:cubicBezTo>
                    <a:pt x="278" y="1394"/>
                    <a:pt x="278" y="1394"/>
                    <a:pt x="278" y="1394"/>
                  </a:cubicBezTo>
                  <a:cubicBezTo>
                    <a:pt x="276" y="1393"/>
                    <a:pt x="276" y="1393"/>
                    <a:pt x="276" y="1393"/>
                  </a:cubicBezTo>
                  <a:cubicBezTo>
                    <a:pt x="275" y="1392"/>
                    <a:pt x="275" y="1392"/>
                    <a:pt x="275" y="1392"/>
                  </a:cubicBezTo>
                  <a:cubicBezTo>
                    <a:pt x="274" y="1393"/>
                    <a:pt x="274" y="1393"/>
                    <a:pt x="274" y="1393"/>
                  </a:cubicBezTo>
                  <a:cubicBezTo>
                    <a:pt x="273" y="1395"/>
                    <a:pt x="273" y="1395"/>
                    <a:pt x="273" y="1395"/>
                  </a:cubicBezTo>
                  <a:cubicBezTo>
                    <a:pt x="272" y="1397"/>
                    <a:pt x="272" y="1397"/>
                    <a:pt x="272" y="1397"/>
                  </a:cubicBezTo>
                  <a:cubicBezTo>
                    <a:pt x="271" y="1399"/>
                    <a:pt x="271" y="1399"/>
                    <a:pt x="271" y="1399"/>
                  </a:cubicBezTo>
                  <a:cubicBezTo>
                    <a:pt x="270" y="1397"/>
                    <a:pt x="270" y="1397"/>
                    <a:pt x="270" y="1397"/>
                  </a:cubicBezTo>
                  <a:cubicBezTo>
                    <a:pt x="269" y="1398"/>
                    <a:pt x="269" y="1398"/>
                    <a:pt x="269" y="1398"/>
                  </a:cubicBezTo>
                  <a:cubicBezTo>
                    <a:pt x="268" y="1400"/>
                    <a:pt x="268" y="1400"/>
                    <a:pt x="268" y="1400"/>
                  </a:cubicBezTo>
                  <a:cubicBezTo>
                    <a:pt x="267" y="1402"/>
                    <a:pt x="267" y="1402"/>
                    <a:pt x="267" y="1402"/>
                  </a:cubicBezTo>
                  <a:cubicBezTo>
                    <a:pt x="266" y="1404"/>
                    <a:pt x="266" y="1404"/>
                    <a:pt x="266" y="1404"/>
                  </a:cubicBezTo>
                  <a:cubicBezTo>
                    <a:pt x="265" y="1404"/>
                    <a:pt x="265" y="1404"/>
                    <a:pt x="265" y="1404"/>
                  </a:cubicBezTo>
                  <a:cubicBezTo>
                    <a:pt x="264" y="1404"/>
                    <a:pt x="264" y="1404"/>
                    <a:pt x="264" y="1404"/>
                  </a:cubicBezTo>
                  <a:cubicBezTo>
                    <a:pt x="264" y="1406"/>
                    <a:pt x="264" y="1406"/>
                    <a:pt x="264" y="1406"/>
                  </a:cubicBezTo>
                  <a:cubicBezTo>
                    <a:pt x="265" y="1408"/>
                    <a:pt x="265" y="1408"/>
                    <a:pt x="265" y="1408"/>
                  </a:cubicBezTo>
                  <a:cubicBezTo>
                    <a:pt x="268" y="1411"/>
                    <a:pt x="268" y="1411"/>
                    <a:pt x="268" y="1411"/>
                  </a:cubicBezTo>
                  <a:cubicBezTo>
                    <a:pt x="268" y="1410"/>
                    <a:pt x="268" y="1410"/>
                    <a:pt x="268" y="1410"/>
                  </a:cubicBezTo>
                  <a:cubicBezTo>
                    <a:pt x="269" y="1410"/>
                    <a:pt x="269" y="1410"/>
                    <a:pt x="269" y="1410"/>
                  </a:cubicBezTo>
                  <a:cubicBezTo>
                    <a:pt x="270" y="1410"/>
                    <a:pt x="270" y="1410"/>
                    <a:pt x="270" y="1410"/>
                  </a:cubicBezTo>
                  <a:cubicBezTo>
                    <a:pt x="270" y="1412"/>
                    <a:pt x="270" y="1412"/>
                    <a:pt x="270" y="1412"/>
                  </a:cubicBezTo>
                  <a:cubicBezTo>
                    <a:pt x="272" y="1411"/>
                    <a:pt x="272" y="1411"/>
                    <a:pt x="272" y="1411"/>
                  </a:cubicBezTo>
                  <a:cubicBezTo>
                    <a:pt x="272" y="1413"/>
                    <a:pt x="272" y="1413"/>
                    <a:pt x="272" y="1413"/>
                  </a:cubicBezTo>
                  <a:cubicBezTo>
                    <a:pt x="272" y="1415"/>
                    <a:pt x="272" y="1415"/>
                    <a:pt x="272" y="1415"/>
                  </a:cubicBezTo>
                  <a:cubicBezTo>
                    <a:pt x="271" y="1415"/>
                    <a:pt x="271" y="1415"/>
                    <a:pt x="271" y="1415"/>
                  </a:cubicBezTo>
                  <a:cubicBezTo>
                    <a:pt x="271" y="1417"/>
                    <a:pt x="271" y="1417"/>
                    <a:pt x="271" y="1417"/>
                  </a:cubicBezTo>
                  <a:cubicBezTo>
                    <a:pt x="271" y="1417"/>
                    <a:pt x="271" y="1417"/>
                    <a:pt x="271" y="1417"/>
                  </a:cubicBezTo>
                  <a:cubicBezTo>
                    <a:pt x="271" y="1419"/>
                    <a:pt x="271" y="1419"/>
                    <a:pt x="271" y="1419"/>
                  </a:cubicBezTo>
                  <a:cubicBezTo>
                    <a:pt x="271" y="1420"/>
                    <a:pt x="271" y="1420"/>
                    <a:pt x="271" y="1420"/>
                  </a:cubicBezTo>
                  <a:cubicBezTo>
                    <a:pt x="269" y="1420"/>
                    <a:pt x="269" y="1420"/>
                    <a:pt x="269" y="1420"/>
                  </a:cubicBezTo>
                  <a:cubicBezTo>
                    <a:pt x="267" y="1420"/>
                    <a:pt x="267" y="1420"/>
                    <a:pt x="267" y="1420"/>
                  </a:cubicBezTo>
                  <a:cubicBezTo>
                    <a:pt x="266" y="1420"/>
                    <a:pt x="266" y="1420"/>
                    <a:pt x="266" y="1420"/>
                  </a:cubicBezTo>
                  <a:cubicBezTo>
                    <a:pt x="265" y="1421"/>
                    <a:pt x="265" y="1421"/>
                    <a:pt x="265" y="1421"/>
                  </a:cubicBezTo>
                  <a:cubicBezTo>
                    <a:pt x="266" y="1422"/>
                    <a:pt x="266" y="1422"/>
                    <a:pt x="266" y="1422"/>
                  </a:cubicBezTo>
                  <a:cubicBezTo>
                    <a:pt x="268" y="1423"/>
                    <a:pt x="268" y="1423"/>
                    <a:pt x="268" y="1423"/>
                  </a:cubicBezTo>
                  <a:cubicBezTo>
                    <a:pt x="267" y="1424"/>
                    <a:pt x="267" y="1424"/>
                    <a:pt x="267" y="1424"/>
                  </a:cubicBezTo>
                  <a:cubicBezTo>
                    <a:pt x="267" y="1425"/>
                    <a:pt x="267" y="1425"/>
                    <a:pt x="267" y="1425"/>
                  </a:cubicBezTo>
                  <a:cubicBezTo>
                    <a:pt x="267" y="1426"/>
                    <a:pt x="267" y="1426"/>
                    <a:pt x="267" y="1426"/>
                  </a:cubicBezTo>
                  <a:cubicBezTo>
                    <a:pt x="266" y="1427"/>
                    <a:pt x="266" y="1427"/>
                    <a:pt x="266" y="1427"/>
                  </a:cubicBezTo>
                  <a:cubicBezTo>
                    <a:pt x="266" y="1429"/>
                    <a:pt x="266" y="1429"/>
                    <a:pt x="266" y="1429"/>
                  </a:cubicBezTo>
                  <a:cubicBezTo>
                    <a:pt x="266" y="1433"/>
                    <a:pt x="266" y="1433"/>
                    <a:pt x="266" y="1433"/>
                  </a:cubicBezTo>
                  <a:cubicBezTo>
                    <a:pt x="267" y="1435"/>
                    <a:pt x="267" y="1435"/>
                    <a:pt x="267" y="1435"/>
                  </a:cubicBezTo>
                  <a:cubicBezTo>
                    <a:pt x="267" y="1437"/>
                    <a:pt x="267" y="1437"/>
                    <a:pt x="267" y="1437"/>
                  </a:cubicBezTo>
                  <a:cubicBezTo>
                    <a:pt x="267" y="1439"/>
                    <a:pt x="267" y="1439"/>
                    <a:pt x="267" y="1439"/>
                  </a:cubicBezTo>
                  <a:cubicBezTo>
                    <a:pt x="268" y="1443"/>
                    <a:pt x="268" y="1443"/>
                    <a:pt x="268" y="1443"/>
                  </a:cubicBezTo>
                  <a:cubicBezTo>
                    <a:pt x="269" y="1445"/>
                    <a:pt x="269" y="1445"/>
                    <a:pt x="269" y="1445"/>
                  </a:cubicBezTo>
                  <a:cubicBezTo>
                    <a:pt x="268" y="1447"/>
                    <a:pt x="268" y="1447"/>
                    <a:pt x="268" y="1447"/>
                  </a:cubicBezTo>
                  <a:cubicBezTo>
                    <a:pt x="268" y="1450"/>
                    <a:pt x="268" y="1450"/>
                    <a:pt x="268" y="1450"/>
                  </a:cubicBezTo>
                  <a:cubicBezTo>
                    <a:pt x="269" y="1452"/>
                    <a:pt x="269" y="1452"/>
                    <a:pt x="269" y="1452"/>
                  </a:cubicBezTo>
                  <a:cubicBezTo>
                    <a:pt x="269" y="1454"/>
                    <a:pt x="269" y="1454"/>
                    <a:pt x="269" y="1454"/>
                  </a:cubicBezTo>
                  <a:cubicBezTo>
                    <a:pt x="269" y="1455"/>
                    <a:pt x="269" y="1455"/>
                    <a:pt x="269" y="1455"/>
                  </a:cubicBezTo>
                  <a:cubicBezTo>
                    <a:pt x="268" y="1457"/>
                    <a:pt x="268" y="1457"/>
                    <a:pt x="268" y="1457"/>
                  </a:cubicBezTo>
                  <a:cubicBezTo>
                    <a:pt x="268" y="1458"/>
                    <a:pt x="268" y="1458"/>
                    <a:pt x="268" y="1458"/>
                  </a:cubicBezTo>
                  <a:cubicBezTo>
                    <a:pt x="268" y="1460"/>
                    <a:pt x="268" y="1460"/>
                    <a:pt x="268" y="1460"/>
                  </a:cubicBezTo>
                  <a:cubicBezTo>
                    <a:pt x="268" y="1463"/>
                    <a:pt x="268" y="1463"/>
                    <a:pt x="268" y="1463"/>
                  </a:cubicBezTo>
                  <a:cubicBezTo>
                    <a:pt x="268" y="1465"/>
                    <a:pt x="268" y="1465"/>
                    <a:pt x="268" y="1465"/>
                  </a:cubicBezTo>
                  <a:cubicBezTo>
                    <a:pt x="269" y="1466"/>
                    <a:pt x="269" y="1466"/>
                    <a:pt x="269" y="1466"/>
                  </a:cubicBezTo>
                  <a:cubicBezTo>
                    <a:pt x="268" y="1468"/>
                    <a:pt x="268" y="1468"/>
                    <a:pt x="268" y="1468"/>
                  </a:cubicBezTo>
                  <a:cubicBezTo>
                    <a:pt x="268" y="1469"/>
                    <a:pt x="268" y="1469"/>
                    <a:pt x="268" y="1469"/>
                  </a:cubicBezTo>
                  <a:cubicBezTo>
                    <a:pt x="267" y="1472"/>
                    <a:pt x="267" y="1472"/>
                    <a:pt x="267" y="1472"/>
                  </a:cubicBezTo>
                  <a:cubicBezTo>
                    <a:pt x="266" y="1474"/>
                    <a:pt x="266" y="1474"/>
                    <a:pt x="266" y="1474"/>
                  </a:cubicBezTo>
                  <a:cubicBezTo>
                    <a:pt x="269" y="1476"/>
                    <a:pt x="269" y="1476"/>
                    <a:pt x="269" y="1476"/>
                  </a:cubicBezTo>
                  <a:cubicBezTo>
                    <a:pt x="270" y="1479"/>
                    <a:pt x="270" y="1479"/>
                    <a:pt x="270" y="1479"/>
                  </a:cubicBezTo>
                  <a:cubicBezTo>
                    <a:pt x="272" y="1481"/>
                    <a:pt x="272" y="1481"/>
                    <a:pt x="272" y="1481"/>
                  </a:cubicBezTo>
                  <a:cubicBezTo>
                    <a:pt x="274" y="1482"/>
                    <a:pt x="274" y="1482"/>
                    <a:pt x="274" y="1482"/>
                  </a:cubicBezTo>
                  <a:cubicBezTo>
                    <a:pt x="275" y="1484"/>
                    <a:pt x="275" y="1484"/>
                    <a:pt x="275" y="1484"/>
                  </a:cubicBezTo>
                  <a:cubicBezTo>
                    <a:pt x="275" y="1488"/>
                    <a:pt x="275" y="1488"/>
                    <a:pt x="275" y="1488"/>
                  </a:cubicBezTo>
                  <a:cubicBezTo>
                    <a:pt x="276" y="1490"/>
                    <a:pt x="276" y="1490"/>
                    <a:pt x="276" y="1490"/>
                  </a:cubicBezTo>
                  <a:cubicBezTo>
                    <a:pt x="277" y="1493"/>
                    <a:pt x="277" y="1493"/>
                    <a:pt x="277" y="1493"/>
                  </a:cubicBezTo>
                  <a:cubicBezTo>
                    <a:pt x="280" y="1495"/>
                    <a:pt x="280" y="1495"/>
                    <a:pt x="280" y="1495"/>
                  </a:cubicBezTo>
                  <a:cubicBezTo>
                    <a:pt x="282" y="1495"/>
                    <a:pt x="282" y="1495"/>
                    <a:pt x="282" y="1495"/>
                  </a:cubicBezTo>
                  <a:cubicBezTo>
                    <a:pt x="285" y="1498"/>
                    <a:pt x="285" y="1498"/>
                    <a:pt x="285" y="1498"/>
                  </a:cubicBezTo>
                  <a:cubicBezTo>
                    <a:pt x="288" y="1501"/>
                    <a:pt x="291" y="1504"/>
                    <a:pt x="294" y="1507"/>
                  </a:cubicBezTo>
                  <a:cubicBezTo>
                    <a:pt x="298" y="1512"/>
                    <a:pt x="298" y="1512"/>
                    <a:pt x="298" y="1512"/>
                  </a:cubicBezTo>
                  <a:cubicBezTo>
                    <a:pt x="300" y="1515"/>
                    <a:pt x="300" y="1515"/>
                    <a:pt x="300" y="1515"/>
                  </a:cubicBezTo>
                  <a:cubicBezTo>
                    <a:pt x="302" y="1517"/>
                    <a:pt x="302" y="1517"/>
                    <a:pt x="302" y="1517"/>
                  </a:cubicBezTo>
                  <a:cubicBezTo>
                    <a:pt x="305" y="1523"/>
                    <a:pt x="305" y="1523"/>
                    <a:pt x="305" y="1523"/>
                  </a:cubicBezTo>
                  <a:cubicBezTo>
                    <a:pt x="307" y="1528"/>
                    <a:pt x="307" y="1528"/>
                    <a:pt x="307" y="1528"/>
                  </a:cubicBezTo>
                  <a:cubicBezTo>
                    <a:pt x="309" y="1531"/>
                    <a:pt x="309" y="1531"/>
                    <a:pt x="309" y="1531"/>
                  </a:cubicBezTo>
                  <a:cubicBezTo>
                    <a:pt x="310" y="1539"/>
                    <a:pt x="310" y="1539"/>
                    <a:pt x="310" y="1539"/>
                  </a:cubicBezTo>
                  <a:cubicBezTo>
                    <a:pt x="312" y="1542"/>
                    <a:pt x="312" y="1542"/>
                    <a:pt x="312" y="1542"/>
                  </a:cubicBezTo>
                  <a:cubicBezTo>
                    <a:pt x="314" y="1544"/>
                    <a:pt x="314" y="1544"/>
                    <a:pt x="314" y="1544"/>
                  </a:cubicBezTo>
                  <a:cubicBezTo>
                    <a:pt x="314" y="1548"/>
                    <a:pt x="314" y="1548"/>
                    <a:pt x="314" y="1548"/>
                  </a:cubicBezTo>
                  <a:cubicBezTo>
                    <a:pt x="315" y="1552"/>
                    <a:pt x="315" y="1552"/>
                    <a:pt x="315" y="1552"/>
                  </a:cubicBezTo>
                  <a:cubicBezTo>
                    <a:pt x="317" y="1556"/>
                    <a:pt x="317" y="1556"/>
                    <a:pt x="317" y="1556"/>
                  </a:cubicBezTo>
                  <a:cubicBezTo>
                    <a:pt x="322" y="1558"/>
                    <a:pt x="322" y="1558"/>
                    <a:pt x="322" y="1558"/>
                  </a:cubicBezTo>
                  <a:cubicBezTo>
                    <a:pt x="326" y="1560"/>
                    <a:pt x="326" y="1560"/>
                    <a:pt x="326" y="1560"/>
                  </a:cubicBezTo>
                  <a:cubicBezTo>
                    <a:pt x="328" y="1563"/>
                    <a:pt x="328" y="1563"/>
                    <a:pt x="328" y="1563"/>
                  </a:cubicBezTo>
                  <a:cubicBezTo>
                    <a:pt x="331" y="1568"/>
                    <a:pt x="331" y="1568"/>
                    <a:pt x="331" y="1568"/>
                  </a:cubicBezTo>
                  <a:cubicBezTo>
                    <a:pt x="330" y="1572"/>
                    <a:pt x="330" y="1572"/>
                    <a:pt x="330" y="1572"/>
                  </a:cubicBezTo>
                  <a:cubicBezTo>
                    <a:pt x="331" y="1577"/>
                    <a:pt x="331" y="1577"/>
                    <a:pt x="331" y="1577"/>
                  </a:cubicBezTo>
                  <a:cubicBezTo>
                    <a:pt x="331" y="1581"/>
                    <a:pt x="331" y="1581"/>
                    <a:pt x="331" y="1581"/>
                  </a:cubicBezTo>
                  <a:cubicBezTo>
                    <a:pt x="331" y="1586"/>
                    <a:pt x="331" y="1586"/>
                    <a:pt x="331" y="1586"/>
                  </a:cubicBezTo>
                  <a:cubicBezTo>
                    <a:pt x="332" y="1588"/>
                    <a:pt x="332" y="1588"/>
                    <a:pt x="332" y="1588"/>
                  </a:cubicBezTo>
                  <a:cubicBezTo>
                    <a:pt x="331" y="1592"/>
                    <a:pt x="331" y="1592"/>
                    <a:pt x="331" y="1592"/>
                  </a:cubicBezTo>
                  <a:cubicBezTo>
                    <a:pt x="335" y="1597"/>
                    <a:pt x="335" y="1597"/>
                    <a:pt x="335" y="1597"/>
                  </a:cubicBezTo>
                  <a:cubicBezTo>
                    <a:pt x="337" y="1601"/>
                    <a:pt x="337" y="1601"/>
                    <a:pt x="337" y="1601"/>
                  </a:cubicBezTo>
                  <a:cubicBezTo>
                    <a:pt x="340" y="1602"/>
                    <a:pt x="340" y="1602"/>
                    <a:pt x="340" y="1602"/>
                  </a:cubicBezTo>
                  <a:cubicBezTo>
                    <a:pt x="340" y="1605"/>
                    <a:pt x="340" y="1605"/>
                    <a:pt x="340" y="1605"/>
                  </a:cubicBezTo>
                  <a:cubicBezTo>
                    <a:pt x="343" y="1611"/>
                    <a:pt x="343" y="1611"/>
                    <a:pt x="343" y="1611"/>
                  </a:cubicBezTo>
                  <a:cubicBezTo>
                    <a:pt x="346" y="1614"/>
                    <a:pt x="346" y="1614"/>
                    <a:pt x="346" y="1614"/>
                  </a:cubicBezTo>
                  <a:cubicBezTo>
                    <a:pt x="351" y="1621"/>
                    <a:pt x="351" y="1621"/>
                    <a:pt x="351" y="1621"/>
                  </a:cubicBezTo>
                  <a:cubicBezTo>
                    <a:pt x="353" y="1627"/>
                    <a:pt x="353" y="1627"/>
                    <a:pt x="353" y="1627"/>
                  </a:cubicBezTo>
                  <a:cubicBezTo>
                    <a:pt x="352" y="1640"/>
                    <a:pt x="352" y="1640"/>
                    <a:pt x="352" y="1640"/>
                  </a:cubicBezTo>
                  <a:cubicBezTo>
                    <a:pt x="353" y="1642"/>
                    <a:pt x="353" y="1642"/>
                    <a:pt x="353" y="1642"/>
                  </a:cubicBezTo>
                  <a:cubicBezTo>
                    <a:pt x="355" y="1644"/>
                    <a:pt x="355" y="1644"/>
                    <a:pt x="355" y="1644"/>
                  </a:cubicBezTo>
                  <a:cubicBezTo>
                    <a:pt x="356" y="1649"/>
                    <a:pt x="356" y="1649"/>
                    <a:pt x="356" y="1649"/>
                  </a:cubicBezTo>
                  <a:cubicBezTo>
                    <a:pt x="355" y="1653"/>
                    <a:pt x="355" y="1653"/>
                    <a:pt x="355" y="1653"/>
                  </a:cubicBezTo>
                  <a:cubicBezTo>
                    <a:pt x="359" y="1654"/>
                    <a:pt x="359" y="1654"/>
                    <a:pt x="359" y="1654"/>
                  </a:cubicBezTo>
                  <a:cubicBezTo>
                    <a:pt x="362" y="1656"/>
                    <a:pt x="362" y="1656"/>
                    <a:pt x="362" y="1656"/>
                  </a:cubicBezTo>
                  <a:cubicBezTo>
                    <a:pt x="365" y="1658"/>
                    <a:pt x="365" y="1658"/>
                    <a:pt x="365" y="1658"/>
                  </a:cubicBezTo>
                  <a:cubicBezTo>
                    <a:pt x="369" y="1660"/>
                    <a:pt x="369" y="1660"/>
                    <a:pt x="369" y="1660"/>
                  </a:cubicBezTo>
                  <a:cubicBezTo>
                    <a:pt x="372" y="1664"/>
                    <a:pt x="372" y="1664"/>
                    <a:pt x="372" y="1664"/>
                  </a:cubicBezTo>
                  <a:cubicBezTo>
                    <a:pt x="373" y="1664"/>
                    <a:pt x="373" y="1664"/>
                    <a:pt x="373" y="1664"/>
                  </a:cubicBezTo>
                  <a:cubicBezTo>
                    <a:pt x="373" y="1662"/>
                    <a:pt x="373" y="1662"/>
                    <a:pt x="373" y="1662"/>
                  </a:cubicBezTo>
                  <a:cubicBezTo>
                    <a:pt x="374" y="1662"/>
                    <a:pt x="374" y="1662"/>
                    <a:pt x="374" y="1662"/>
                  </a:cubicBezTo>
                  <a:cubicBezTo>
                    <a:pt x="377" y="1664"/>
                    <a:pt x="377" y="1664"/>
                    <a:pt x="377" y="1664"/>
                  </a:cubicBezTo>
                  <a:cubicBezTo>
                    <a:pt x="379" y="1667"/>
                    <a:pt x="379" y="1667"/>
                    <a:pt x="379" y="1667"/>
                  </a:cubicBezTo>
                  <a:cubicBezTo>
                    <a:pt x="381" y="1673"/>
                    <a:pt x="381" y="1673"/>
                    <a:pt x="381" y="1673"/>
                  </a:cubicBezTo>
                  <a:cubicBezTo>
                    <a:pt x="383" y="1674"/>
                    <a:pt x="383" y="1674"/>
                    <a:pt x="383" y="1674"/>
                  </a:cubicBezTo>
                  <a:cubicBezTo>
                    <a:pt x="387" y="1688"/>
                    <a:pt x="387" y="1688"/>
                    <a:pt x="387" y="1688"/>
                  </a:cubicBezTo>
                  <a:cubicBezTo>
                    <a:pt x="392" y="1697"/>
                    <a:pt x="392" y="1697"/>
                    <a:pt x="392" y="1697"/>
                  </a:cubicBezTo>
                  <a:cubicBezTo>
                    <a:pt x="395" y="1702"/>
                    <a:pt x="398" y="1707"/>
                    <a:pt x="402" y="1713"/>
                  </a:cubicBezTo>
                  <a:cubicBezTo>
                    <a:pt x="406" y="1714"/>
                    <a:pt x="406" y="1714"/>
                    <a:pt x="406" y="1714"/>
                  </a:cubicBezTo>
                  <a:cubicBezTo>
                    <a:pt x="410" y="1715"/>
                    <a:pt x="410" y="1715"/>
                    <a:pt x="410" y="1715"/>
                  </a:cubicBezTo>
                  <a:cubicBezTo>
                    <a:pt x="413" y="1719"/>
                    <a:pt x="413" y="1719"/>
                    <a:pt x="413" y="1719"/>
                  </a:cubicBezTo>
                  <a:cubicBezTo>
                    <a:pt x="420" y="1720"/>
                    <a:pt x="420" y="1720"/>
                    <a:pt x="420" y="1720"/>
                  </a:cubicBezTo>
                  <a:cubicBezTo>
                    <a:pt x="424" y="1724"/>
                    <a:pt x="424" y="1724"/>
                    <a:pt x="424" y="1724"/>
                  </a:cubicBezTo>
                  <a:cubicBezTo>
                    <a:pt x="425" y="1727"/>
                    <a:pt x="425" y="1727"/>
                    <a:pt x="425" y="1727"/>
                  </a:cubicBezTo>
                  <a:cubicBezTo>
                    <a:pt x="426" y="1731"/>
                    <a:pt x="426" y="1731"/>
                    <a:pt x="426" y="1731"/>
                  </a:cubicBezTo>
                  <a:cubicBezTo>
                    <a:pt x="425" y="1740"/>
                    <a:pt x="425" y="1740"/>
                    <a:pt x="425" y="1740"/>
                  </a:cubicBezTo>
                  <a:cubicBezTo>
                    <a:pt x="426" y="1739"/>
                    <a:pt x="426" y="1739"/>
                    <a:pt x="426" y="1739"/>
                  </a:cubicBezTo>
                  <a:cubicBezTo>
                    <a:pt x="428" y="1741"/>
                    <a:pt x="428" y="1741"/>
                    <a:pt x="428" y="1741"/>
                  </a:cubicBezTo>
                  <a:cubicBezTo>
                    <a:pt x="429" y="1747"/>
                    <a:pt x="429" y="1747"/>
                    <a:pt x="429" y="1747"/>
                  </a:cubicBezTo>
                  <a:cubicBezTo>
                    <a:pt x="430" y="1748"/>
                    <a:pt x="430" y="1748"/>
                    <a:pt x="430" y="1748"/>
                  </a:cubicBezTo>
                  <a:cubicBezTo>
                    <a:pt x="430" y="1750"/>
                    <a:pt x="430" y="1750"/>
                    <a:pt x="430" y="1750"/>
                  </a:cubicBezTo>
                  <a:cubicBezTo>
                    <a:pt x="428" y="1750"/>
                    <a:pt x="428" y="1750"/>
                    <a:pt x="428" y="1750"/>
                  </a:cubicBezTo>
                  <a:cubicBezTo>
                    <a:pt x="427" y="1752"/>
                    <a:pt x="427" y="1752"/>
                    <a:pt x="427" y="1752"/>
                  </a:cubicBezTo>
                  <a:cubicBezTo>
                    <a:pt x="425" y="1752"/>
                    <a:pt x="425" y="1752"/>
                    <a:pt x="425" y="1752"/>
                  </a:cubicBezTo>
                  <a:cubicBezTo>
                    <a:pt x="425" y="1751"/>
                    <a:pt x="425" y="1751"/>
                    <a:pt x="425" y="1751"/>
                  </a:cubicBezTo>
                  <a:cubicBezTo>
                    <a:pt x="426" y="1746"/>
                    <a:pt x="426" y="1746"/>
                    <a:pt x="426" y="1746"/>
                  </a:cubicBezTo>
                  <a:cubicBezTo>
                    <a:pt x="425" y="1742"/>
                    <a:pt x="425" y="1742"/>
                    <a:pt x="425" y="1742"/>
                  </a:cubicBezTo>
                  <a:cubicBezTo>
                    <a:pt x="423" y="1750"/>
                    <a:pt x="423" y="1750"/>
                    <a:pt x="423" y="1750"/>
                  </a:cubicBezTo>
                  <a:cubicBezTo>
                    <a:pt x="417" y="1760"/>
                    <a:pt x="417" y="1760"/>
                    <a:pt x="417" y="1760"/>
                  </a:cubicBezTo>
                  <a:cubicBezTo>
                    <a:pt x="415" y="1762"/>
                    <a:pt x="415" y="1762"/>
                    <a:pt x="415" y="1762"/>
                  </a:cubicBezTo>
                  <a:cubicBezTo>
                    <a:pt x="413" y="1768"/>
                    <a:pt x="413" y="1768"/>
                    <a:pt x="413" y="1768"/>
                  </a:cubicBezTo>
                  <a:cubicBezTo>
                    <a:pt x="415" y="1772"/>
                    <a:pt x="415" y="1772"/>
                    <a:pt x="415" y="1772"/>
                  </a:cubicBezTo>
                  <a:cubicBezTo>
                    <a:pt x="416" y="1775"/>
                    <a:pt x="416" y="1775"/>
                    <a:pt x="416" y="1775"/>
                  </a:cubicBezTo>
                  <a:cubicBezTo>
                    <a:pt x="420" y="1781"/>
                    <a:pt x="420" y="1781"/>
                    <a:pt x="420" y="1781"/>
                  </a:cubicBezTo>
                  <a:cubicBezTo>
                    <a:pt x="431" y="1789"/>
                    <a:pt x="431" y="1789"/>
                    <a:pt x="431" y="1789"/>
                  </a:cubicBezTo>
                  <a:cubicBezTo>
                    <a:pt x="435" y="1795"/>
                    <a:pt x="435" y="1795"/>
                    <a:pt x="435" y="1795"/>
                  </a:cubicBezTo>
                  <a:cubicBezTo>
                    <a:pt x="436" y="1795"/>
                    <a:pt x="436" y="1795"/>
                    <a:pt x="436" y="1795"/>
                  </a:cubicBezTo>
                  <a:cubicBezTo>
                    <a:pt x="437" y="1794"/>
                    <a:pt x="437" y="1794"/>
                    <a:pt x="437" y="1794"/>
                  </a:cubicBezTo>
                  <a:cubicBezTo>
                    <a:pt x="438" y="1792"/>
                    <a:pt x="438" y="1792"/>
                    <a:pt x="438" y="1792"/>
                  </a:cubicBezTo>
                  <a:cubicBezTo>
                    <a:pt x="439" y="1791"/>
                    <a:pt x="439" y="1791"/>
                    <a:pt x="439" y="1791"/>
                  </a:cubicBezTo>
                  <a:cubicBezTo>
                    <a:pt x="444" y="1793"/>
                    <a:pt x="444" y="1793"/>
                    <a:pt x="444" y="1793"/>
                  </a:cubicBezTo>
                  <a:cubicBezTo>
                    <a:pt x="448" y="1793"/>
                    <a:pt x="448" y="1793"/>
                    <a:pt x="448" y="1793"/>
                  </a:cubicBezTo>
                  <a:cubicBezTo>
                    <a:pt x="449" y="1795"/>
                    <a:pt x="449" y="1795"/>
                    <a:pt x="449" y="1795"/>
                  </a:cubicBezTo>
                  <a:cubicBezTo>
                    <a:pt x="452" y="1800"/>
                    <a:pt x="452" y="1800"/>
                    <a:pt x="452" y="1800"/>
                  </a:cubicBezTo>
                  <a:cubicBezTo>
                    <a:pt x="453" y="1801"/>
                    <a:pt x="453" y="1801"/>
                    <a:pt x="453" y="1801"/>
                  </a:cubicBezTo>
                  <a:cubicBezTo>
                    <a:pt x="456" y="1801"/>
                    <a:pt x="456" y="1801"/>
                    <a:pt x="456" y="1801"/>
                  </a:cubicBezTo>
                  <a:cubicBezTo>
                    <a:pt x="457" y="1803"/>
                    <a:pt x="457" y="1803"/>
                    <a:pt x="457" y="1803"/>
                  </a:cubicBezTo>
                  <a:cubicBezTo>
                    <a:pt x="458" y="1804"/>
                    <a:pt x="458" y="1804"/>
                    <a:pt x="458" y="1804"/>
                  </a:cubicBezTo>
                  <a:cubicBezTo>
                    <a:pt x="459" y="1812"/>
                    <a:pt x="459" y="1812"/>
                    <a:pt x="459" y="1812"/>
                  </a:cubicBezTo>
                  <a:cubicBezTo>
                    <a:pt x="458" y="1820"/>
                    <a:pt x="458" y="1820"/>
                    <a:pt x="458" y="1820"/>
                  </a:cubicBezTo>
                  <a:cubicBezTo>
                    <a:pt x="456" y="1830"/>
                    <a:pt x="456" y="1830"/>
                    <a:pt x="456" y="1830"/>
                  </a:cubicBezTo>
                  <a:cubicBezTo>
                    <a:pt x="452" y="1838"/>
                    <a:pt x="452" y="1838"/>
                    <a:pt x="452" y="1838"/>
                  </a:cubicBezTo>
                  <a:cubicBezTo>
                    <a:pt x="444" y="1853"/>
                    <a:pt x="444" y="1853"/>
                    <a:pt x="444" y="1853"/>
                  </a:cubicBezTo>
                  <a:cubicBezTo>
                    <a:pt x="442" y="1859"/>
                    <a:pt x="442" y="1859"/>
                    <a:pt x="442" y="1859"/>
                  </a:cubicBezTo>
                  <a:cubicBezTo>
                    <a:pt x="443" y="1861"/>
                    <a:pt x="443" y="1861"/>
                    <a:pt x="443" y="1861"/>
                  </a:cubicBezTo>
                  <a:cubicBezTo>
                    <a:pt x="445" y="1861"/>
                    <a:pt x="445" y="1861"/>
                    <a:pt x="445" y="1861"/>
                  </a:cubicBezTo>
                  <a:cubicBezTo>
                    <a:pt x="447" y="1863"/>
                    <a:pt x="447" y="1863"/>
                    <a:pt x="447" y="1863"/>
                  </a:cubicBezTo>
                  <a:cubicBezTo>
                    <a:pt x="447" y="1867"/>
                    <a:pt x="447" y="1867"/>
                    <a:pt x="447" y="1867"/>
                  </a:cubicBezTo>
                  <a:cubicBezTo>
                    <a:pt x="448" y="1869"/>
                    <a:pt x="448" y="1869"/>
                    <a:pt x="448" y="1869"/>
                  </a:cubicBezTo>
                  <a:cubicBezTo>
                    <a:pt x="450" y="1871"/>
                    <a:pt x="450" y="1871"/>
                    <a:pt x="450" y="1871"/>
                  </a:cubicBezTo>
                  <a:cubicBezTo>
                    <a:pt x="451" y="1873"/>
                    <a:pt x="451" y="1873"/>
                    <a:pt x="451" y="1873"/>
                  </a:cubicBezTo>
                  <a:cubicBezTo>
                    <a:pt x="450" y="1877"/>
                    <a:pt x="450" y="1877"/>
                    <a:pt x="450" y="1877"/>
                  </a:cubicBezTo>
                  <a:cubicBezTo>
                    <a:pt x="449" y="1882"/>
                    <a:pt x="449" y="1882"/>
                    <a:pt x="449" y="1882"/>
                  </a:cubicBezTo>
                  <a:cubicBezTo>
                    <a:pt x="445" y="1891"/>
                    <a:pt x="445" y="1891"/>
                    <a:pt x="445" y="1891"/>
                  </a:cubicBezTo>
                  <a:cubicBezTo>
                    <a:pt x="442" y="1896"/>
                    <a:pt x="442" y="1896"/>
                    <a:pt x="442" y="1896"/>
                  </a:cubicBezTo>
                  <a:cubicBezTo>
                    <a:pt x="443" y="1900"/>
                    <a:pt x="443" y="1900"/>
                    <a:pt x="443" y="1900"/>
                  </a:cubicBezTo>
                  <a:cubicBezTo>
                    <a:pt x="445" y="1905"/>
                    <a:pt x="445" y="1905"/>
                    <a:pt x="445" y="1905"/>
                  </a:cubicBezTo>
                  <a:cubicBezTo>
                    <a:pt x="447" y="1911"/>
                    <a:pt x="447" y="1911"/>
                    <a:pt x="447" y="1911"/>
                  </a:cubicBezTo>
                  <a:cubicBezTo>
                    <a:pt x="445" y="1917"/>
                    <a:pt x="445" y="1917"/>
                    <a:pt x="445" y="1917"/>
                  </a:cubicBezTo>
                  <a:cubicBezTo>
                    <a:pt x="442" y="1921"/>
                    <a:pt x="442" y="1921"/>
                    <a:pt x="442" y="1921"/>
                  </a:cubicBezTo>
                  <a:cubicBezTo>
                    <a:pt x="438" y="1928"/>
                    <a:pt x="438" y="1928"/>
                    <a:pt x="438" y="1928"/>
                  </a:cubicBezTo>
                  <a:cubicBezTo>
                    <a:pt x="434" y="1934"/>
                    <a:pt x="434" y="1934"/>
                    <a:pt x="434" y="1934"/>
                  </a:cubicBezTo>
                  <a:cubicBezTo>
                    <a:pt x="432" y="1938"/>
                    <a:pt x="432" y="1938"/>
                    <a:pt x="432" y="1938"/>
                  </a:cubicBezTo>
                  <a:cubicBezTo>
                    <a:pt x="432" y="1941"/>
                    <a:pt x="432" y="1941"/>
                    <a:pt x="432" y="1941"/>
                  </a:cubicBezTo>
                  <a:cubicBezTo>
                    <a:pt x="433" y="1944"/>
                    <a:pt x="433" y="1944"/>
                    <a:pt x="433" y="1944"/>
                  </a:cubicBezTo>
                  <a:cubicBezTo>
                    <a:pt x="436" y="1947"/>
                    <a:pt x="436" y="1947"/>
                    <a:pt x="436" y="1947"/>
                  </a:cubicBezTo>
                  <a:cubicBezTo>
                    <a:pt x="441" y="1947"/>
                    <a:pt x="441" y="1947"/>
                    <a:pt x="441" y="1947"/>
                  </a:cubicBezTo>
                  <a:cubicBezTo>
                    <a:pt x="445" y="1948"/>
                    <a:pt x="445" y="1948"/>
                    <a:pt x="445" y="1948"/>
                  </a:cubicBezTo>
                  <a:cubicBezTo>
                    <a:pt x="448" y="1952"/>
                    <a:pt x="448" y="1952"/>
                    <a:pt x="448" y="1952"/>
                  </a:cubicBezTo>
                  <a:cubicBezTo>
                    <a:pt x="452" y="1954"/>
                    <a:pt x="452" y="1954"/>
                    <a:pt x="452" y="1954"/>
                  </a:cubicBezTo>
                  <a:cubicBezTo>
                    <a:pt x="457" y="1959"/>
                    <a:pt x="457" y="1959"/>
                    <a:pt x="457" y="1959"/>
                  </a:cubicBezTo>
                  <a:cubicBezTo>
                    <a:pt x="459" y="1966"/>
                    <a:pt x="459" y="1966"/>
                    <a:pt x="459" y="1966"/>
                  </a:cubicBezTo>
                  <a:cubicBezTo>
                    <a:pt x="461" y="1977"/>
                    <a:pt x="461" y="1977"/>
                    <a:pt x="461" y="1977"/>
                  </a:cubicBezTo>
                  <a:cubicBezTo>
                    <a:pt x="464" y="1980"/>
                    <a:pt x="464" y="1980"/>
                    <a:pt x="464" y="1980"/>
                  </a:cubicBezTo>
                  <a:cubicBezTo>
                    <a:pt x="467" y="1978"/>
                    <a:pt x="467" y="1978"/>
                    <a:pt x="467" y="1978"/>
                  </a:cubicBezTo>
                  <a:cubicBezTo>
                    <a:pt x="471" y="1979"/>
                    <a:pt x="471" y="1979"/>
                    <a:pt x="471" y="1979"/>
                  </a:cubicBezTo>
                  <a:cubicBezTo>
                    <a:pt x="498" y="1979"/>
                    <a:pt x="498" y="1979"/>
                    <a:pt x="498" y="1979"/>
                  </a:cubicBezTo>
                  <a:cubicBezTo>
                    <a:pt x="522" y="1983"/>
                    <a:pt x="522" y="1983"/>
                    <a:pt x="522" y="1983"/>
                  </a:cubicBezTo>
                  <a:cubicBezTo>
                    <a:pt x="530" y="1984"/>
                    <a:pt x="530" y="1984"/>
                    <a:pt x="530" y="1984"/>
                  </a:cubicBezTo>
                  <a:cubicBezTo>
                    <a:pt x="538" y="1989"/>
                    <a:pt x="538" y="1989"/>
                    <a:pt x="538" y="1989"/>
                  </a:cubicBezTo>
                  <a:cubicBezTo>
                    <a:pt x="549" y="1990"/>
                    <a:pt x="549" y="1990"/>
                    <a:pt x="549" y="1990"/>
                  </a:cubicBezTo>
                  <a:cubicBezTo>
                    <a:pt x="552" y="1992"/>
                    <a:pt x="552" y="1992"/>
                    <a:pt x="552" y="1992"/>
                  </a:cubicBezTo>
                  <a:cubicBezTo>
                    <a:pt x="554" y="1992"/>
                    <a:pt x="554" y="1992"/>
                    <a:pt x="554" y="1992"/>
                  </a:cubicBezTo>
                  <a:cubicBezTo>
                    <a:pt x="558" y="1995"/>
                    <a:pt x="558" y="1995"/>
                    <a:pt x="558" y="1995"/>
                  </a:cubicBezTo>
                  <a:cubicBezTo>
                    <a:pt x="559" y="1995"/>
                    <a:pt x="559" y="1995"/>
                    <a:pt x="559" y="1995"/>
                  </a:cubicBezTo>
                  <a:cubicBezTo>
                    <a:pt x="560" y="1996"/>
                    <a:pt x="560" y="1996"/>
                    <a:pt x="560" y="1996"/>
                  </a:cubicBezTo>
                  <a:cubicBezTo>
                    <a:pt x="563" y="1999"/>
                    <a:pt x="563" y="1999"/>
                    <a:pt x="563" y="1999"/>
                  </a:cubicBezTo>
                  <a:cubicBezTo>
                    <a:pt x="564" y="2000"/>
                    <a:pt x="564" y="2000"/>
                    <a:pt x="564" y="2000"/>
                  </a:cubicBezTo>
                  <a:cubicBezTo>
                    <a:pt x="565" y="2000"/>
                    <a:pt x="565" y="2000"/>
                    <a:pt x="565" y="2000"/>
                  </a:cubicBezTo>
                  <a:cubicBezTo>
                    <a:pt x="566" y="2000"/>
                    <a:pt x="566" y="2000"/>
                    <a:pt x="566" y="2000"/>
                  </a:cubicBezTo>
                  <a:cubicBezTo>
                    <a:pt x="568" y="2001"/>
                    <a:pt x="568" y="2001"/>
                    <a:pt x="568" y="2001"/>
                  </a:cubicBezTo>
                  <a:cubicBezTo>
                    <a:pt x="571" y="2002"/>
                    <a:pt x="571" y="2002"/>
                    <a:pt x="571" y="2002"/>
                  </a:cubicBezTo>
                  <a:cubicBezTo>
                    <a:pt x="574" y="2005"/>
                    <a:pt x="574" y="2005"/>
                    <a:pt x="574" y="2005"/>
                  </a:cubicBezTo>
                  <a:cubicBezTo>
                    <a:pt x="576" y="2006"/>
                    <a:pt x="576" y="2006"/>
                    <a:pt x="576" y="2006"/>
                  </a:cubicBezTo>
                  <a:cubicBezTo>
                    <a:pt x="578" y="2010"/>
                    <a:pt x="578" y="2010"/>
                    <a:pt x="578" y="2010"/>
                  </a:cubicBezTo>
                  <a:cubicBezTo>
                    <a:pt x="579" y="2009"/>
                    <a:pt x="579" y="2009"/>
                    <a:pt x="579" y="2009"/>
                  </a:cubicBezTo>
                  <a:cubicBezTo>
                    <a:pt x="580" y="2009"/>
                    <a:pt x="580" y="2009"/>
                    <a:pt x="580" y="2009"/>
                  </a:cubicBezTo>
                  <a:cubicBezTo>
                    <a:pt x="583" y="2010"/>
                    <a:pt x="583" y="2010"/>
                    <a:pt x="583" y="2010"/>
                  </a:cubicBezTo>
                  <a:cubicBezTo>
                    <a:pt x="585" y="2011"/>
                    <a:pt x="585" y="2011"/>
                    <a:pt x="585" y="2011"/>
                  </a:cubicBezTo>
                  <a:cubicBezTo>
                    <a:pt x="585" y="2011"/>
                    <a:pt x="585" y="2011"/>
                    <a:pt x="585" y="2011"/>
                  </a:cubicBezTo>
                  <a:cubicBezTo>
                    <a:pt x="586" y="2010"/>
                    <a:pt x="586" y="2010"/>
                    <a:pt x="586" y="2010"/>
                  </a:cubicBezTo>
                  <a:cubicBezTo>
                    <a:pt x="586" y="2009"/>
                    <a:pt x="586" y="2009"/>
                    <a:pt x="586" y="2009"/>
                  </a:cubicBezTo>
                  <a:cubicBezTo>
                    <a:pt x="587" y="2009"/>
                    <a:pt x="587" y="2009"/>
                    <a:pt x="587" y="2009"/>
                  </a:cubicBezTo>
                  <a:cubicBezTo>
                    <a:pt x="588" y="2009"/>
                    <a:pt x="588" y="2009"/>
                    <a:pt x="588" y="2009"/>
                  </a:cubicBezTo>
                  <a:cubicBezTo>
                    <a:pt x="593" y="2010"/>
                    <a:pt x="593" y="2010"/>
                    <a:pt x="593" y="2010"/>
                  </a:cubicBezTo>
                  <a:cubicBezTo>
                    <a:pt x="594" y="2010"/>
                    <a:pt x="594" y="2010"/>
                    <a:pt x="594" y="2010"/>
                  </a:cubicBezTo>
                  <a:cubicBezTo>
                    <a:pt x="597" y="2010"/>
                    <a:pt x="597" y="2010"/>
                    <a:pt x="597" y="2010"/>
                  </a:cubicBezTo>
                  <a:cubicBezTo>
                    <a:pt x="603" y="2015"/>
                    <a:pt x="603" y="2015"/>
                    <a:pt x="603" y="2015"/>
                  </a:cubicBezTo>
                  <a:cubicBezTo>
                    <a:pt x="605" y="2015"/>
                    <a:pt x="605" y="2015"/>
                    <a:pt x="605" y="2015"/>
                  </a:cubicBezTo>
                  <a:cubicBezTo>
                    <a:pt x="607" y="2017"/>
                    <a:pt x="607" y="2017"/>
                    <a:pt x="607" y="2017"/>
                  </a:cubicBezTo>
                  <a:cubicBezTo>
                    <a:pt x="609" y="2018"/>
                    <a:pt x="609" y="2018"/>
                    <a:pt x="609" y="2018"/>
                  </a:cubicBezTo>
                  <a:cubicBezTo>
                    <a:pt x="612" y="2018"/>
                    <a:pt x="612" y="2018"/>
                    <a:pt x="612" y="2018"/>
                  </a:cubicBezTo>
                  <a:cubicBezTo>
                    <a:pt x="613" y="2018"/>
                    <a:pt x="613" y="2018"/>
                    <a:pt x="613" y="2018"/>
                  </a:cubicBezTo>
                  <a:cubicBezTo>
                    <a:pt x="613" y="2017"/>
                    <a:pt x="613" y="2017"/>
                    <a:pt x="613" y="2017"/>
                  </a:cubicBezTo>
                  <a:cubicBezTo>
                    <a:pt x="616" y="2017"/>
                    <a:pt x="616" y="2017"/>
                    <a:pt x="616" y="2017"/>
                  </a:cubicBezTo>
                  <a:cubicBezTo>
                    <a:pt x="615" y="2017"/>
                    <a:pt x="615" y="2017"/>
                    <a:pt x="615" y="2017"/>
                  </a:cubicBezTo>
                  <a:cubicBezTo>
                    <a:pt x="616" y="2016"/>
                    <a:pt x="616" y="2016"/>
                    <a:pt x="616" y="2016"/>
                  </a:cubicBezTo>
                  <a:cubicBezTo>
                    <a:pt x="616" y="2015"/>
                    <a:pt x="616" y="2015"/>
                    <a:pt x="616" y="2015"/>
                  </a:cubicBezTo>
                  <a:cubicBezTo>
                    <a:pt x="619" y="2015"/>
                    <a:pt x="619" y="2015"/>
                    <a:pt x="619" y="2015"/>
                  </a:cubicBezTo>
                  <a:cubicBezTo>
                    <a:pt x="623" y="2015"/>
                    <a:pt x="623" y="2015"/>
                    <a:pt x="623" y="2015"/>
                  </a:cubicBezTo>
                  <a:cubicBezTo>
                    <a:pt x="627" y="2016"/>
                    <a:pt x="627" y="2016"/>
                    <a:pt x="627" y="2016"/>
                  </a:cubicBezTo>
                  <a:cubicBezTo>
                    <a:pt x="629" y="2016"/>
                    <a:pt x="629" y="2016"/>
                    <a:pt x="629" y="2016"/>
                  </a:cubicBezTo>
                  <a:cubicBezTo>
                    <a:pt x="630" y="2016"/>
                    <a:pt x="630" y="2016"/>
                    <a:pt x="630" y="2016"/>
                  </a:cubicBezTo>
                  <a:cubicBezTo>
                    <a:pt x="631" y="2016"/>
                    <a:pt x="631" y="2016"/>
                    <a:pt x="631" y="2016"/>
                  </a:cubicBezTo>
                  <a:cubicBezTo>
                    <a:pt x="635" y="2017"/>
                    <a:pt x="635" y="2017"/>
                    <a:pt x="635" y="2017"/>
                  </a:cubicBezTo>
                  <a:cubicBezTo>
                    <a:pt x="638" y="2019"/>
                    <a:pt x="638" y="2019"/>
                    <a:pt x="638" y="2019"/>
                  </a:cubicBezTo>
                  <a:cubicBezTo>
                    <a:pt x="639" y="2019"/>
                    <a:pt x="639" y="2019"/>
                    <a:pt x="639" y="2019"/>
                  </a:cubicBezTo>
                  <a:cubicBezTo>
                    <a:pt x="640" y="2019"/>
                    <a:pt x="640" y="2019"/>
                    <a:pt x="640" y="2019"/>
                  </a:cubicBezTo>
                  <a:cubicBezTo>
                    <a:pt x="641" y="2019"/>
                    <a:pt x="641" y="2019"/>
                    <a:pt x="641" y="2019"/>
                  </a:cubicBezTo>
                  <a:cubicBezTo>
                    <a:pt x="642" y="2019"/>
                    <a:pt x="642" y="2019"/>
                    <a:pt x="642" y="2019"/>
                  </a:cubicBezTo>
                  <a:cubicBezTo>
                    <a:pt x="643" y="2020"/>
                    <a:pt x="643" y="2020"/>
                    <a:pt x="643" y="2020"/>
                  </a:cubicBezTo>
                  <a:cubicBezTo>
                    <a:pt x="646" y="2025"/>
                    <a:pt x="646" y="2025"/>
                    <a:pt x="646" y="2025"/>
                  </a:cubicBezTo>
                  <a:cubicBezTo>
                    <a:pt x="648" y="2025"/>
                    <a:pt x="648" y="2025"/>
                    <a:pt x="648" y="2025"/>
                  </a:cubicBezTo>
                  <a:cubicBezTo>
                    <a:pt x="649" y="2026"/>
                    <a:pt x="649" y="2026"/>
                    <a:pt x="649" y="2026"/>
                  </a:cubicBezTo>
                  <a:cubicBezTo>
                    <a:pt x="650" y="2027"/>
                    <a:pt x="650" y="2027"/>
                    <a:pt x="650" y="2027"/>
                  </a:cubicBezTo>
                  <a:cubicBezTo>
                    <a:pt x="652" y="2029"/>
                    <a:pt x="652" y="2029"/>
                    <a:pt x="652" y="2029"/>
                  </a:cubicBezTo>
                  <a:cubicBezTo>
                    <a:pt x="654" y="2029"/>
                    <a:pt x="654" y="2029"/>
                    <a:pt x="654" y="2029"/>
                  </a:cubicBezTo>
                  <a:cubicBezTo>
                    <a:pt x="655" y="2030"/>
                    <a:pt x="655" y="2030"/>
                    <a:pt x="655" y="2030"/>
                  </a:cubicBezTo>
                  <a:cubicBezTo>
                    <a:pt x="656" y="2031"/>
                    <a:pt x="656" y="2031"/>
                    <a:pt x="656" y="2031"/>
                  </a:cubicBezTo>
                  <a:cubicBezTo>
                    <a:pt x="656" y="2031"/>
                    <a:pt x="657" y="2032"/>
                    <a:pt x="657" y="2032"/>
                  </a:cubicBezTo>
                  <a:cubicBezTo>
                    <a:pt x="657" y="2032"/>
                    <a:pt x="657" y="2032"/>
                    <a:pt x="657" y="2032"/>
                  </a:cubicBezTo>
                  <a:cubicBezTo>
                    <a:pt x="658" y="2032"/>
                    <a:pt x="658" y="2032"/>
                    <a:pt x="658" y="2032"/>
                  </a:cubicBezTo>
                  <a:cubicBezTo>
                    <a:pt x="659" y="2032"/>
                    <a:pt x="659" y="2032"/>
                    <a:pt x="659" y="2032"/>
                  </a:cubicBezTo>
                  <a:cubicBezTo>
                    <a:pt x="659" y="2032"/>
                    <a:pt x="659" y="2032"/>
                    <a:pt x="659" y="2032"/>
                  </a:cubicBezTo>
                  <a:cubicBezTo>
                    <a:pt x="660" y="2033"/>
                    <a:pt x="660" y="2033"/>
                    <a:pt x="660" y="2033"/>
                  </a:cubicBezTo>
                  <a:cubicBezTo>
                    <a:pt x="662" y="2034"/>
                    <a:pt x="662" y="2034"/>
                    <a:pt x="662" y="2034"/>
                  </a:cubicBezTo>
                  <a:cubicBezTo>
                    <a:pt x="663" y="2038"/>
                    <a:pt x="663" y="2038"/>
                    <a:pt x="663" y="2038"/>
                  </a:cubicBezTo>
                  <a:cubicBezTo>
                    <a:pt x="664" y="2038"/>
                    <a:pt x="664" y="2038"/>
                    <a:pt x="664" y="2038"/>
                  </a:cubicBezTo>
                  <a:cubicBezTo>
                    <a:pt x="666" y="2039"/>
                    <a:pt x="666" y="2039"/>
                    <a:pt x="666" y="2039"/>
                  </a:cubicBezTo>
                  <a:cubicBezTo>
                    <a:pt x="668" y="2042"/>
                    <a:pt x="668" y="2042"/>
                    <a:pt x="668" y="2042"/>
                  </a:cubicBezTo>
                  <a:cubicBezTo>
                    <a:pt x="669" y="2044"/>
                    <a:pt x="669" y="2044"/>
                    <a:pt x="669" y="2044"/>
                  </a:cubicBezTo>
                  <a:cubicBezTo>
                    <a:pt x="670" y="2045"/>
                    <a:pt x="670" y="2045"/>
                    <a:pt x="670" y="2045"/>
                  </a:cubicBezTo>
                  <a:cubicBezTo>
                    <a:pt x="672" y="2047"/>
                    <a:pt x="672" y="2047"/>
                    <a:pt x="672" y="2047"/>
                  </a:cubicBezTo>
                  <a:cubicBezTo>
                    <a:pt x="672" y="2048"/>
                    <a:pt x="672" y="2048"/>
                    <a:pt x="672" y="2048"/>
                  </a:cubicBezTo>
                  <a:cubicBezTo>
                    <a:pt x="673" y="2049"/>
                    <a:pt x="673" y="2049"/>
                    <a:pt x="673" y="2049"/>
                  </a:cubicBezTo>
                  <a:cubicBezTo>
                    <a:pt x="674" y="2049"/>
                    <a:pt x="674" y="2049"/>
                    <a:pt x="674" y="2049"/>
                  </a:cubicBezTo>
                  <a:cubicBezTo>
                    <a:pt x="675" y="2049"/>
                    <a:pt x="675" y="2049"/>
                    <a:pt x="675" y="2049"/>
                  </a:cubicBezTo>
                  <a:cubicBezTo>
                    <a:pt x="676" y="2049"/>
                    <a:pt x="676" y="2049"/>
                    <a:pt x="676" y="2049"/>
                  </a:cubicBezTo>
                  <a:cubicBezTo>
                    <a:pt x="677" y="2050"/>
                    <a:pt x="677" y="2050"/>
                    <a:pt x="677" y="2050"/>
                  </a:cubicBezTo>
                  <a:cubicBezTo>
                    <a:pt x="678" y="2052"/>
                    <a:pt x="678" y="2052"/>
                    <a:pt x="678" y="2052"/>
                  </a:cubicBezTo>
                  <a:cubicBezTo>
                    <a:pt x="680" y="2053"/>
                    <a:pt x="680" y="2053"/>
                    <a:pt x="680" y="2053"/>
                  </a:cubicBezTo>
                  <a:cubicBezTo>
                    <a:pt x="681" y="2057"/>
                    <a:pt x="681" y="2057"/>
                    <a:pt x="681" y="2057"/>
                  </a:cubicBezTo>
                  <a:cubicBezTo>
                    <a:pt x="683" y="2059"/>
                    <a:pt x="683" y="2059"/>
                    <a:pt x="683" y="2059"/>
                  </a:cubicBezTo>
                  <a:cubicBezTo>
                    <a:pt x="685" y="2060"/>
                    <a:pt x="685" y="2060"/>
                    <a:pt x="685" y="2060"/>
                  </a:cubicBezTo>
                  <a:cubicBezTo>
                    <a:pt x="686" y="2061"/>
                    <a:pt x="686" y="2061"/>
                    <a:pt x="686" y="2061"/>
                  </a:cubicBezTo>
                  <a:cubicBezTo>
                    <a:pt x="687" y="2063"/>
                    <a:pt x="687" y="2063"/>
                    <a:pt x="687" y="2063"/>
                  </a:cubicBezTo>
                  <a:cubicBezTo>
                    <a:pt x="689" y="2063"/>
                    <a:pt x="689" y="2063"/>
                    <a:pt x="689" y="2063"/>
                  </a:cubicBezTo>
                  <a:cubicBezTo>
                    <a:pt x="690" y="2063"/>
                    <a:pt x="690" y="2063"/>
                    <a:pt x="690" y="2063"/>
                  </a:cubicBezTo>
                  <a:cubicBezTo>
                    <a:pt x="692" y="2064"/>
                    <a:pt x="692" y="2064"/>
                    <a:pt x="692" y="2064"/>
                  </a:cubicBezTo>
                  <a:cubicBezTo>
                    <a:pt x="694" y="2068"/>
                    <a:pt x="694" y="2068"/>
                    <a:pt x="694" y="2068"/>
                  </a:cubicBezTo>
                  <a:cubicBezTo>
                    <a:pt x="694" y="2071"/>
                    <a:pt x="694" y="2071"/>
                    <a:pt x="694" y="2071"/>
                  </a:cubicBezTo>
                  <a:cubicBezTo>
                    <a:pt x="694" y="2073"/>
                    <a:pt x="694" y="2073"/>
                    <a:pt x="694" y="2073"/>
                  </a:cubicBezTo>
                  <a:cubicBezTo>
                    <a:pt x="695" y="2074"/>
                    <a:pt x="695" y="2074"/>
                    <a:pt x="695" y="2074"/>
                  </a:cubicBezTo>
                  <a:cubicBezTo>
                    <a:pt x="694" y="2075"/>
                    <a:pt x="694" y="2075"/>
                    <a:pt x="694" y="2075"/>
                  </a:cubicBezTo>
                  <a:cubicBezTo>
                    <a:pt x="694" y="2078"/>
                    <a:pt x="694" y="2078"/>
                    <a:pt x="694" y="2078"/>
                  </a:cubicBezTo>
                  <a:cubicBezTo>
                    <a:pt x="695" y="2081"/>
                    <a:pt x="695" y="2081"/>
                    <a:pt x="695" y="2081"/>
                  </a:cubicBezTo>
                  <a:cubicBezTo>
                    <a:pt x="696" y="2085"/>
                    <a:pt x="696" y="2085"/>
                    <a:pt x="696" y="2085"/>
                  </a:cubicBezTo>
                  <a:cubicBezTo>
                    <a:pt x="697" y="2088"/>
                    <a:pt x="697" y="2088"/>
                    <a:pt x="697" y="2088"/>
                  </a:cubicBezTo>
                  <a:cubicBezTo>
                    <a:pt x="697" y="2090"/>
                    <a:pt x="698" y="2091"/>
                    <a:pt x="698" y="2093"/>
                  </a:cubicBezTo>
                  <a:cubicBezTo>
                    <a:pt x="699" y="2093"/>
                    <a:pt x="699" y="2093"/>
                    <a:pt x="699" y="2093"/>
                  </a:cubicBezTo>
                  <a:cubicBezTo>
                    <a:pt x="699" y="2095"/>
                    <a:pt x="699" y="2095"/>
                    <a:pt x="699" y="2095"/>
                  </a:cubicBezTo>
                  <a:cubicBezTo>
                    <a:pt x="700" y="2096"/>
                    <a:pt x="700" y="2096"/>
                    <a:pt x="700" y="2096"/>
                  </a:cubicBezTo>
                  <a:cubicBezTo>
                    <a:pt x="700" y="2097"/>
                    <a:pt x="700" y="2097"/>
                    <a:pt x="700" y="2097"/>
                  </a:cubicBezTo>
                  <a:cubicBezTo>
                    <a:pt x="701" y="2096"/>
                    <a:pt x="701" y="2096"/>
                    <a:pt x="701" y="2096"/>
                  </a:cubicBezTo>
                  <a:cubicBezTo>
                    <a:pt x="701" y="2095"/>
                    <a:pt x="701" y="2095"/>
                    <a:pt x="701" y="2095"/>
                  </a:cubicBezTo>
                  <a:cubicBezTo>
                    <a:pt x="702" y="2095"/>
                    <a:pt x="702" y="2095"/>
                    <a:pt x="702" y="2095"/>
                  </a:cubicBezTo>
                  <a:cubicBezTo>
                    <a:pt x="702" y="2096"/>
                    <a:pt x="702" y="2096"/>
                    <a:pt x="702" y="2096"/>
                  </a:cubicBezTo>
                  <a:cubicBezTo>
                    <a:pt x="702" y="2096"/>
                    <a:pt x="702" y="2096"/>
                    <a:pt x="702" y="2096"/>
                  </a:cubicBezTo>
                  <a:cubicBezTo>
                    <a:pt x="702" y="2097"/>
                    <a:pt x="702" y="2097"/>
                    <a:pt x="702" y="2097"/>
                  </a:cubicBezTo>
                  <a:cubicBezTo>
                    <a:pt x="702" y="2097"/>
                    <a:pt x="702" y="2097"/>
                    <a:pt x="702" y="2097"/>
                  </a:cubicBezTo>
                  <a:cubicBezTo>
                    <a:pt x="704" y="2098"/>
                    <a:pt x="704" y="2098"/>
                    <a:pt x="704" y="2098"/>
                  </a:cubicBezTo>
                  <a:cubicBezTo>
                    <a:pt x="708" y="2102"/>
                    <a:pt x="712" y="2106"/>
                    <a:pt x="715" y="2110"/>
                  </a:cubicBezTo>
                  <a:cubicBezTo>
                    <a:pt x="720" y="2113"/>
                    <a:pt x="720" y="2113"/>
                    <a:pt x="720" y="2113"/>
                  </a:cubicBezTo>
                  <a:cubicBezTo>
                    <a:pt x="721" y="2112"/>
                    <a:pt x="721" y="2112"/>
                    <a:pt x="721" y="2112"/>
                  </a:cubicBezTo>
                  <a:cubicBezTo>
                    <a:pt x="718" y="2111"/>
                    <a:pt x="718" y="2111"/>
                    <a:pt x="718" y="2111"/>
                  </a:cubicBezTo>
                  <a:cubicBezTo>
                    <a:pt x="717" y="2110"/>
                    <a:pt x="717" y="2110"/>
                    <a:pt x="717" y="2110"/>
                  </a:cubicBezTo>
                  <a:cubicBezTo>
                    <a:pt x="717" y="2109"/>
                    <a:pt x="717" y="2109"/>
                    <a:pt x="717" y="2109"/>
                  </a:cubicBezTo>
                  <a:cubicBezTo>
                    <a:pt x="718" y="2109"/>
                    <a:pt x="718" y="2109"/>
                    <a:pt x="718" y="2109"/>
                  </a:cubicBezTo>
                  <a:cubicBezTo>
                    <a:pt x="720" y="2110"/>
                    <a:pt x="722" y="2111"/>
                    <a:pt x="723" y="2112"/>
                  </a:cubicBezTo>
                  <a:cubicBezTo>
                    <a:pt x="728" y="2116"/>
                    <a:pt x="728" y="2116"/>
                    <a:pt x="728" y="2116"/>
                  </a:cubicBezTo>
                  <a:cubicBezTo>
                    <a:pt x="733" y="2118"/>
                    <a:pt x="733" y="2118"/>
                    <a:pt x="733" y="2118"/>
                  </a:cubicBezTo>
                  <a:cubicBezTo>
                    <a:pt x="738" y="2123"/>
                    <a:pt x="738" y="2123"/>
                    <a:pt x="738" y="2123"/>
                  </a:cubicBezTo>
                  <a:cubicBezTo>
                    <a:pt x="740" y="2124"/>
                    <a:pt x="740" y="2124"/>
                    <a:pt x="740" y="2124"/>
                  </a:cubicBezTo>
                  <a:cubicBezTo>
                    <a:pt x="744" y="2126"/>
                    <a:pt x="744" y="2126"/>
                    <a:pt x="744" y="2126"/>
                  </a:cubicBezTo>
                  <a:cubicBezTo>
                    <a:pt x="748" y="2129"/>
                    <a:pt x="748" y="2129"/>
                    <a:pt x="748" y="2129"/>
                  </a:cubicBezTo>
                  <a:cubicBezTo>
                    <a:pt x="752" y="2131"/>
                    <a:pt x="752" y="2131"/>
                    <a:pt x="752" y="2131"/>
                  </a:cubicBezTo>
                  <a:cubicBezTo>
                    <a:pt x="753" y="2131"/>
                    <a:pt x="753" y="2131"/>
                    <a:pt x="753" y="2131"/>
                  </a:cubicBezTo>
                  <a:cubicBezTo>
                    <a:pt x="755" y="2131"/>
                    <a:pt x="755" y="2131"/>
                    <a:pt x="755" y="2131"/>
                  </a:cubicBezTo>
                  <a:cubicBezTo>
                    <a:pt x="756" y="2133"/>
                    <a:pt x="756" y="2133"/>
                    <a:pt x="756" y="2133"/>
                  </a:cubicBezTo>
                  <a:cubicBezTo>
                    <a:pt x="758" y="2133"/>
                    <a:pt x="758" y="2133"/>
                    <a:pt x="758" y="2133"/>
                  </a:cubicBezTo>
                  <a:cubicBezTo>
                    <a:pt x="760" y="2134"/>
                    <a:pt x="760" y="2134"/>
                    <a:pt x="760" y="2134"/>
                  </a:cubicBezTo>
                  <a:cubicBezTo>
                    <a:pt x="764" y="2135"/>
                    <a:pt x="764" y="2135"/>
                    <a:pt x="764" y="2135"/>
                  </a:cubicBezTo>
                  <a:cubicBezTo>
                    <a:pt x="766" y="2136"/>
                    <a:pt x="766" y="2136"/>
                    <a:pt x="766" y="2136"/>
                  </a:cubicBezTo>
                  <a:cubicBezTo>
                    <a:pt x="768" y="2136"/>
                    <a:pt x="768" y="2136"/>
                    <a:pt x="768" y="2136"/>
                  </a:cubicBezTo>
                  <a:cubicBezTo>
                    <a:pt x="772" y="2140"/>
                    <a:pt x="772" y="2140"/>
                    <a:pt x="772" y="2140"/>
                  </a:cubicBezTo>
                  <a:cubicBezTo>
                    <a:pt x="776" y="2146"/>
                    <a:pt x="776" y="2146"/>
                    <a:pt x="776" y="2146"/>
                  </a:cubicBezTo>
                  <a:cubicBezTo>
                    <a:pt x="777" y="2146"/>
                    <a:pt x="777" y="2146"/>
                    <a:pt x="777" y="2146"/>
                  </a:cubicBezTo>
                  <a:cubicBezTo>
                    <a:pt x="777" y="2145"/>
                    <a:pt x="777" y="2145"/>
                    <a:pt x="777" y="2145"/>
                  </a:cubicBezTo>
                  <a:cubicBezTo>
                    <a:pt x="778" y="2145"/>
                    <a:pt x="778" y="2145"/>
                    <a:pt x="778" y="2145"/>
                  </a:cubicBezTo>
                  <a:cubicBezTo>
                    <a:pt x="779" y="2145"/>
                    <a:pt x="779" y="2145"/>
                    <a:pt x="779" y="2145"/>
                  </a:cubicBezTo>
                  <a:cubicBezTo>
                    <a:pt x="779" y="2144"/>
                    <a:pt x="779" y="2144"/>
                    <a:pt x="779" y="2144"/>
                  </a:cubicBezTo>
                  <a:cubicBezTo>
                    <a:pt x="780" y="2143"/>
                    <a:pt x="780" y="2143"/>
                    <a:pt x="780" y="2143"/>
                  </a:cubicBezTo>
                  <a:cubicBezTo>
                    <a:pt x="781" y="2142"/>
                    <a:pt x="781" y="2142"/>
                    <a:pt x="781" y="2142"/>
                  </a:cubicBezTo>
                  <a:cubicBezTo>
                    <a:pt x="782" y="2142"/>
                    <a:pt x="782" y="2142"/>
                    <a:pt x="782" y="2142"/>
                  </a:cubicBezTo>
                  <a:cubicBezTo>
                    <a:pt x="784" y="2141"/>
                    <a:pt x="784" y="2141"/>
                    <a:pt x="784" y="2141"/>
                  </a:cubicBezTo>
                  <a:cubicBezTo>
                    <a:pt x="787" y="2142"/>
                    <a:pt x="787" y="2142"/>
                    <a:pt x="787" y="2142"/>
                  </a:cubicBezTo>
                  <a:cubicBezTo>
                    <a:pt x="789" y="2140"/>
                    <a:pt x="789" y="2140"/>
                    <a:pt x="789" y="2140"/>
                  </a:cubicBezTo>
                  <a:cubicBezTo>
                    <a:pt x="793" y="2141"/>
                    <a:pt x="793" y="2141"/>
                    <a:pt x="793" y="2141"/>
                  </a:cubicBezTo>
                  <a:cubicBezTo>
                    <a:pt x="797" y="2142"/>
                    <a:pt x="797" y="2142"/>
                    <a:pt x="797" y="2142"/>
                  </a:cubicBezTo>
                  <a:cubicBezTo>
                    <a:pt x="800" y="2142"/>
                    <a:pt x="800" y="2142"/>
                    <a:pt x="800" y="2142"/>
                  </a:cubicBezTo>
                  <a:cubicBezTo>
                    <a:pt x="803" y="2143"/>
                    <a:pt x="803" y="2143"/>
                    <a:pt x="803" y="2143"/>
                  </a:cubicBezTo>
                  <a:cubicBezTo>
                    <a:pt x="803" y="2143"/>
                    <a:pt x="803" y="2143"/>
                    <a:pt x="803" y="2143"/>
                  </a:cubicBezTo>
                  <a:cubicBezTo>
                    <a:pt x="804" y="2141"/>
                    <a:pt x="804" y="2141"/>
                    <a:pt x="804" y="2141"/>
                  </a:cubicBezTo>
                  <a:cubicBezTo>
                    <a:pt x="806" y="2141"/>
                    <a:pt x="806" y="2141"/>
                    <a:pt x="806" y="2141"/>
                  </a:cubicBezTo>
                  <a:cubicBezTo>
                    <a:pt x="812" y="2143"/>
                    <a:pt x="812" y="2143"/>
                    <a:pt x="812" y="2143"/>
                  </a:cubicBezTo>
                  <a:cubicBezTo>
                    <a:pt x="817" y="2144"/>
                    <a:pt x="817" y="2144"/>
                    <a:pt x="817" y="2144"/>
                  </a:cubicBezTo>
                  <a:cubicBezTo>
                    <a:pt x="819" y="2144"/>
                    <a:pt x="819" y="2144"/>
                    <a:pt x="819" y="2144"/>
                  </a:cubicBezTo>
                  <a:cubicBezTo>
                    <a:pt x="821" y="2144"/>
                    <a:pt x="821" y="2144"/>
                    <a:pt x="821" y="2144"/>
                  </a:cubicBezTo>
                  <a:cubicBezTo>
                    <a:pt x="823" y="2145"/>
                    <a:pt x="823" y="2145"/>
                    <a:pt x="823" y="2145"/>
                  </a:cubicBezTo>
                  <a:cubicBezTo>
                    <a:pt x="825" y="2144"/>
                    <a:pt x="825" y="2144"/>
                    <a:pt x="825" y="2144"/>
                  </a:cubicBezTo>
                  <a:cubicBezTo>
                    <a:pt x="828" y="2146"/>
                    <a:pt x="828" y="2146"/>
                    <a:pt x="828" y="2146"/>
                  </a:cubicBezTo>
                  <a:cubicBezTo>
                    <a:pt x="831" y="2146"/>
                    <a:pt x="831" y="2146"/>
                    <a:pt x="831" y="2146"/>
                  </a:cubicBezTo>
                  <a:cubicBezTo>
                    <a:pt x="836" y="2151"/>
                    <a:pt x="836" y="2151"/>
                    <a:pt x="836" y="2151"/>
                  </a:cubicBezTo>
                  <a:cubicBezTo>
                    <a:pt x="841" y="2157"/>
                    <a:pt x="841" y="2157"/>
                    <a:pt x="841" y="2157"/>
                  </a:cubicBezTo>
                  <a:cubicBezTo>
                    <a:pt x="847" y="2171"/>
                    <a:pt x="847" y="2171"/>
                    <a:pt x="847" y="2171"/>
                  </a:cubicBezTo>
                  <a:cubicBezTo>
                    <a:pt x="849" y="2179"/>
                    <a:pt x="850" y="2188"/>
                    <a:pt x="852" y="2196"/>
                  </a:cubicBezTo>
                  <a:cubicBezTo>
                    <a:pt x="852" y="2198"/>
                    <a:pt x="852" y="2198"/>
                    <a:pt x="852" y="2198"/>
                  </a:cubicBezTo>
                  <a:cubicBezTo>
                    <a:pt x="853" y="2200"/>
                    <a:pt x="853" y="2200"/>
                    <a:pt x="853" y="2200"/>
                  </a:cubicBezTo>
                  <a:cubicBezTo>
                    <a:pt x="852" y="2204"/>
                    <a:pt x="852" y="2204"/>
                    <a:pt x="852" y="2204"/>
                  </a:cubicBezTo>
                  <a:cubicBezTo>
                    <a:pt x="851" y="2207"/>
                    <a:pt x="851" y="2207"/>
                    <a:pt x="851" y="2207"/>
                  </a:cubicBezTo>
                  <a:cubicBezTo>
                    <a:pt x="848" y="2209"/>
                    <a:pt x="848" y="2209"/>
                    <a:pt x="848" y="2209"/>
                  </a:cubicBezTo>
                  <a:cubicBezTo>
                    <a:pt x="848" y="2210"/>
                    <a:pt x="848" y="2210"/>
                    <a:pt x="848" y="2210"/>
                  </a:cubicBezTo>
                  <a:cubicBezTo>
                    <a:pt x="845" y="2212"/>
                    <a:pt x="845" y="2212"/>
                    <a:pt x="845" y="2212"/>
                  </a:cubicBezTo>
                  <a:cubicBezTo>
                    <a:pt x="843" y="2214"/>
                    <a:pt x="843" y="2214"/>
                    <a:pt x="843" y="2214"/>
                  </a:cubicBezTo>
                  <a:cubicBezTo>
                    <a:pt x="844" y="2216"/>
                    <a:pt x="844" y="2216"/>
                    <a:pt x="844" y="2216"/>
                  </a:cubicBezTo>
                  <a:cubicBezTo>
                    <a:pt x="845" y="2219"/>
                    <a:pt x="845" y="2219"/>
                    <a:pt x="845" y="2219"/>
                  </a:cubicBezTo>
                  <a:cubicBezTo>
                    <a:pt x="845" y="2222"/>
                    <a:pt x="845" y="2222"/>
                    <a:pt x="845" y="2222"/>
                  </a:cubicBezTo>
                  <a:cubicBezTo>
                    <a:pt x="846" y="2223"/>
                    <a:pt x="846" y="2223"/>
                    <a:pt x="846" y="2223"/>
                  </a:cubicBezTo>
                  <a:cubicBezTo>
                    <a:pt x="847" y="2224"/>
                    <a:pt x="847" y="2224"/>
                    <a:pt x="847" y="2224"/>
                  </a:cubicBezTo>
                  <a:cubicBezTo>
                    <a:pt x="849" y="2224"/>
                    <a:pt x="849" y="2224"/>
                    <a:pt x="849" y="2224"/>
                  </a:cubicBezTo>
                  <a:cubicBezTo>
                    <a:pt x="851" y="2223"/>
                    <a:pt x="851" y="2223"/>
                    <a:pt x="851" y="2223"/>
                  </a:cubicBezTo>
                  <a:cubicBezTo>
                    <a:pt x="852" y="2225"/>
                    <a:pt x="852" y="2225"/>
                    <a:pt x="852" y="2225"/>
                  </a:cubicBezTo>
                  <a:cubicBezTo>
                    <a:pt x="855" y="2225"/>
                    <a:pt x="855" y="2225"/>
                    <a:pt x="855" y="2225"/>
                  </a:cubicBezTo>
                  <a:cubicBezTo>
                    <a:pt x="856" y="2228"/>
                    <a:pt x="856" y="2228"/>
                    <a:pt x="856" y="2228"/>
                  </a:cubicBezTo>
                  <a:cubicBezTo>
                    <a:pt x="861" y="2230"/>
                    <a:pt x="861" y="2230"/>
                    <a:pt x="861" y="2230"/>
                  </a:cubicBezTo>
                  <a:cubicBezTo>
                    <a:pt x="863" y="2232"/>
                    <a:pt x="863" y="2232"/>
                    <a:pt x="863" y="2232"/>
                  </a:cubicBezTo>
                  <a:cubicBezTo>
                    <a:pt x="866" y="2234"/>
                    <a:pt x="866" y="2234"/>
                    <a:pt x="866" y="2234"/>
                  </a:cubicBezTo>
                  <a:cubicBezTo>
                    <a:pt x="868" y="2236"/>
                    <a:pt x="868" y="2236"/>
                    <a:pt x="868" y="2236"/>
                  </a:cubicBezTo>
                  <a:cubicBezTo>
                    <a:pt x="870" y="2235"/>
                    <a:pt x="870" y="2235"/>
                    <a:pt x="870" y="2235"/>
                  </a:cubicBezTo>
                  <a:cubicBezTo>
                    <a:pt x="871" y="2235"/>
                    <a:pt x="871" y="2235"/>
                    <a:pt x="871" y="2235"/>
                  </a:cubicBezTo>
                  <a:cubicBezTo>
                    <a:pt x="870" y="2234"/>
                    <a:pt x="870" y="2234"/>
                    <a:pt x="870" y="2234"/>
                  </a:cubicBezTo>
                  <a:cubicBezTo>
                    <a:pt x="870" y="2233"/>
                    <a:pt x="870" y="2233"/>
                    <a:pt x="870" y="2233"/>
                  </a:cubicBezTo>
                  <a:cubicBezTo>
                    <a:pt x="872" y="2233"/>
                    <a:pt x="872" y="2233"/>
                    <a:pt x="872" y="2233"/>
                  </a:cubicBezTo>
                  <a:cubicBezTo>
                    <a:pt x="872" y="2231"/>
                    <a:pt x="872" y="2229"/>
                    <a:pt x="872" y="2227"/>
                  </a:cubicBezTo>
                  <a:cubicBezTo>
                    <a:pt x="873" y="2225"/>
                    <a:pt x="873" y="2225"/>
                    <a:pt x="873" y="2225"/>
                  </a:cubicBezTo>
                  <a:cubicBezTo>
                    <a:pt x="873" y="2223"/>
                    <a:pt x="873" y="2223"/>
                    <a:pt x="873" y="2223"/>
                  </a:cubicBezTo>
                  <a:cubicBezTo>
                    <a:pt x="874" y="2224"/>
                    <a:pt x="874" y="2224"/>
                    <a:pt x="874" y="2224"/>
                  </a:cubicBezTo>
                  <a:cubicBezTo>
                    <a:pt x="877" y="2223"/>
                    <a:pt x="877" y="2223"/>
                    <a:pt x="877" y="2223"/>
                  </a:cubicBezTo>
                  <a:cubicBezTo>
                    <a:pt x="878" y="2222"/>
                    <a:pt x="878" y="2222"/>
                    <a:pt x="878" y="2222"/>
                  </a:cubicBezTo>
                  <a:cubicBezTo>
                    <a:pt x="879" y="2222"/>
                    <a:pt x="879" y="2222"/>
                    <a:pt x="879" y="2222"/>
                  </a:cubicBezTo>
                  <a:cubicBezTo>
                    <a:pt x="881" y="2222"/>
                    <a:pt x="881" y="2222"/>
                    <a:pt x="881" y="2222"/>
                  </a:cubicBezTo>
                  <a:cubicBezTo>
                    <a:pt x="883" y="2222"/>
                    <a:pt x="883" y="2222"/>
                    <a:pt x="883" y="2222"/>
                  </a:cubicBezTo>
                  <a:cubicBezTo>
                    <a:pt x="885" y="2222"/>
                    <a:pt x="885" y="2222"/>
                    <a:pt x="885" y="2222"/>
                  </a:cubicBezTo>
                  <a:cubicBezTo>
                    <a:pt x="885" y="2227"/>
                    <a:pt x="885" y="2227"/>
                    <a:pt x="885" y="2227"/>
                  </a:cubicBezTo>
                  <a:cubicBezTo>
                    <a:pt x="886" y="2229"/>
                    <a:pt x="886" y="2229"/>
                    <a:pt x="886" y="2229"/>
                  </a:cubicBezTo>
                  <a:cubicBezTo>
                    <a:pt x="888" y="2228"/>
                    <a:pt x="888" y="2228"/>
                    <a:pt x="888" y="2228"/>
                  </a:cubicBezTo>
                  <a:cubicBezTo>
                    <a:pt x="887" y="2230"/>
                    <a:pt x="887" y="2230"/>
                    <a:pt x="887" y="2230"/>
                  </a:cubicBezTo>
                  <a:cubicBezTo>
                    <a:pt x="889" y="2232"/>
                    <a:pt x="889" y="2232"/>
                    <a:pt x="889" y="2232"/>
                  </a:cubicBezTo>
                  <a:cubicBezTo>
                    <a:pt x="891" y="2232"/>
                    <a:pt x="891" y="2232"/>
                    <a:pt x="891" y="2232"/>
                  </a:cubicBezTo>
                  <a:cubicBezTo>
                    <a:pt x="891" y="2230"/>
                    <a:pt x="891" y="2230"/>
                    <a:pt x="891" y="2230"/>
                  </a:cubicBezTo>
                  <a:cubicBezTo>
                    <a:pt x="890" y="2227"/>
                    <a:pt x="890" y="2227"/>
                    <a:pt x="890" y="2227"/>
                  </a:cubicBezTo>
                  <a:cubicBezTo>
                    <a:pt x="887" y="2224"/>
                    <a:pt x="887" y="2224"/>
                    <a:pt x="887" y="2224"/>
                  </a:cubicBezTo>
                  <a:cubicBezTo>
                    <a:pt x="889" y="2224"/>
                    <a:pt x="889" y="2224"/>
                    <a:pt x="889" y="2224"/>
                  </a:cubicBezTo>
                  <a:cubicBezTo>
                    <a:pt x="892" y="2226"/>
                    <a:pt x="892" y="2226"/>
                    <a:pt x="892" y="2226"/>
                  </a:cubicBezTo>
                  <a:cubicBezTo>
                    <a:pt x="894" y="2225"/>
                    <a:pt x="894" y="2225"/>
                    <a:pt x="894" y="2225"/>
                  </a:cubicBezTo>
                  <a:cubicBezTo>
                    <a:pt x="898" y="2227"/>
                    <a:pt x="898" y="2227"/>
                    <a:pt x="898" y="2227"/>
                  </a:cubicBezTo>
                  <a:cubicBezTo>
                    <a:pt x="905" y="2232"/>
                    <a:pt x="905" y="2232"/>
                    <a:pt x="905" y="2232"/>
                  </a:cubicBezTo>
                  <a:cubicBezTo>
                    <a:pt x="910" y="2236"/>
                    <a:pt x="910" y="2236"/>
                    <a:pt x="910" y="2236"/>
                  </a:cubicBezTo>
                  <a:cubicBezTo>
                    <a:pt x="929" y="2262"/>
                    <a:pt x="929" y="2262"/>
                    <a:pt x="929" y="2262"/>
                  </a:cubicBezTo>
                  <a:cubicBezTo>
                    <a:pt x="937" y="2271"/>
                    <a:pt x="937" y="2271"/>
                    <a:pt x="937" y="2271"/>
                  </a:cubicBezTo>
                  <a:cubicBezTo>
                    <a:pt x="947" y="2276"/>
                    <a:pt x="947" y="2276"/>
                    <a:pt x="947" y="2276"/>
                  </a:cubicBezTo>
                  <a:cubicBezTo>
                    <a:pt x="957" y="2285"/>
                    <a:pt x="957" y="2285"/>
                    <a:pt x="957" y="2285"/>
                  </a:cubicBezTo>
                  <a:cubicBezTo>
                    <a:pt x="965" y="2295"/>
                    <a:pt x="965" y="2295"/>
                    <a:pt x="965" y="2295"/>
                  </a:cubicBezTo>
                  <a:cubicBezTo>
                    <a:pt x="972" y="2307"/>
                    <a:pt x="972" y="2307"/>
                    <a:pt x="972" y="2307"/>
                  </a:cubicBezTo>
                  <a:cubicBezTo>
                    <a:pt x="976" y="2310"/>
                    <a:pt x="980" y="2314"/>
                    <a:pt x="984" y="2317"/>
                  </a:cubicBezTo>
                  <a:cubicBezTo>
                    <a:pt x="987" y="2320"/>
                    <a:pt x="987" y="2320"/>
                    <a:pt x="987" y="2320"/>
                  </a:cubicBezTo>
                  <a:cubicBezTo>
                    <a:pt x="996" y="2334"/>
                    <a:pt x="996" y="2334"/>
                    <a:pt x="996" y="2334"/>
                  </a:cubicBezTo>
                  <a:cubicBezTo>
                    <a:pt x="1012" y="2351"/>
                    <a:pt x="1012" y="2351"/>
                    <a:pt x="1012" y="2351"/>
                  </a:cubicBezTo>
                  <a:cubicBezTo>
                    <a:pt x="1036" y="2396"/>
                    <a:pt x="1036" y="2396"/>
                    <a:pt x="1036" y="2396"/>
                  </a:cubicBezTo>
                  <a:cubicBezTo>
                    <a:pt x="1041" y="2412"/>
                    <a:pt x="1041" y="2412"/>
                    <a:pt x="1041" y="2412"/>
                  </a:cubicBezTo>
                  <a:cubicBezTo>
                    <a:pt x="1044" y="2430"/>
                    <a:pt x="1044" y="2430"/>
                    <a:pt x="1044" y="2430"/>
                  </a:cubicBezTo>
                  <a:cubicBezTo>
                    <a:pt x="1046" y="2433"/>
                    <a:pt x="1046" y="2433"/>
                    <a:pt x="1046" y="2433"/>
                  </a:cubicBezTo>
                  <a:cubicBezTo>
                    <a:pt x="1046" y="2438"/>
                    <a:pt x="1046" y="2438"/>
                    <a:pt x="1046" y="2438"/>
                  </a:cubicBezTo>
                  <a:cubicBezTo>
                    <a:pt x="1047" y="2441"/>
                    <a:pt x="1047" y="2441"/>
                    <a:pt x="1047" y="2441"/>
                  </a:cubicBezTo>
                  <a:cubicBezTo>
                    <a:pt x="1047" y="2450"/>
                    <a:pt x="1047" y="2459"/>
                    <a:pt x="1047" y="2468"/>
                  </a:cubicBezTo>
                  <a:cubicBezTo>
                    <a:pt x="1044" y="2475"/>
                    <a:pt x="1044" y="2475"/>
                    <a:pt x="1044" y="2475"/>
                  </a:cubicBezTo>
                  <a:cubicBezTo>
                    <a:pt x="1043" y="2477"/>
                    <a:pt x="1043" y="2477"/>
                    <a:pt x="1043" y="2477"/>
                  </a:cubicBezTo>
                  <a:cubicBezTo>
                    <a:pt x="1041" y="2476"/>
                    <a:pt x="1041" y="2476"/>
                    <a:pt x="1041" y="2476"/>
                  </a:cubicBezTo>
                  <a:cubicBezTo>
                    <a:pt x="1039" y="2479"/>
                    <a:pt x="1039" y="2479"/>
                    <a:pt x="1039" y="2479"/>
                  </a:cubicBezTo>
                  <a:cubicBezTo>
                    <a:pt x="1039" y="2482"/>
                    <a:pt x="1039" y="2482"/>
                    <a:pt x="1039" y="2482"/>
                  </a:cubicBezTo>
                  <a:cubicBezTo>
                    <a:pt x="1042" y="2492"/>
                    <a:pt x="1042" y="2492"/>
                    <a:pt x="1042" y="2492"/>
                  </a:cubicBezTo>
                  <a:cubicBezTo>
                    <a:pt x="1042" y="2498"/>
                    <a:pt x="1042" y="2498"/>
                    <a:pt x="1042" y="2498"/>
                  </a:cubicBezTo>
                  <a:cubicBezTo>
                    <a:pt x="1041" y="2502"/>
                    <a:pt x="1040" y="2507"/>
                    <a:pt x="1039" y="2512"/>
                  </a:cubicBezTo>
                  <a:cubicBezTo>
                    <a:pt x="1039" y="2515"/>
                    <a:pt x="1039" y="2515"/>
                    <a:pt x="1039" y="2515"/>
                  </a:cubicBezTo>
                  <a:cubicBezTo>
                    <a:pt x="1041" y="2519"/>
                    <a:pt x="1041" y="2519"/>
                    <a:pt x="1041" y="2519"/>
                  </a:cubicBezTo>
                  <a:cubicBezTo>
                    <a:pt x="1042" y="2521"/>
                    <a:pt x="1042" y="2521"/>
                    <a:pt x="1042" y="2521"/>
                  </a:cubicBezTo>
                  <a:cubicBezTo>
                    <a:pt x="1043" y="2512"/>
                    <a:pt x="1043" y="2512"/>
                    <a:pt x="1043" y="2512"/>
                  </a:cubicBezTo>
                  <a:cubicBezTo>
                    <a:pt x="1047" y="2509"/>
                    <a:pt x="1047" y="2509"/>
                    <a:pt x="1047" y="2509"/>
                  </a:cubicBezTo>
                  <a:cubicBezTo>
                    <a:pt x="1050" y="2508"/>
                    <a:pt x="1050" y="2508"/>
                    <a:pt x="1050" y="2508"/>
                  </a:cubicBezTo>
                  <a:cubicBezTo>
                    <a:pt x="1057" y="2509"/>
                    <a:pt x="1057" y="2509"/>
                    <a:pt x="1057" y="2509"/>
                  </a:cubicBezTo>
                  <a:cubicBezTo>
                    <a:pt x="1056" y="2512"/>
                    <a:pt x="1056" y="2512"/>
                    <a:pt x="1056" y="2512"/>
                  </a:cubicBezTo>
                  <a:cubicBezTo>
                    <a:pt x="1058" y="2514"/>
                    <a:pt x="1058" y="2514"/>
                    <a:pt x="1058" y="2514"/>
                  </a:cubicBezTo>
                  <a:cubicBezTo>
                    <a:pt x="1062" y="2518"/>
                    <a:pt x="1062" y="2518"/>
                    <a:pt x="1062" y="2518"/>
                  </a:cubicBezTo>
                  <a:cubicBezTo>
                    <a:pt x="1064" y="2519"/>
                    <a:pt x="1064" y="2519"/>
                    <a:pt x="1064" y="2519"/>
                  </a:cubicBezTo>
                  <a:cubicBezTo>
                    <a:pt x="1066" y="2524"/>
                    <a:pt x="1066" y="2524"/>
                    <a:pt x="1066" y="2524"/>
                  </a:cubicBezTo>
                  <a:cubicBezTo>
                    <a:pt x="1065" y="2529"/>
                    <a:pt x="1065" y="2529"/>
                    <a:pt x="1065" y="2529"/>
                  </a:cubicBezTo>
                  <a:cubicBezTo>
                    <a:pt x="1068" y="2537"/>
                    <a:pt x="1068" y="2537"/>
                    <a:pt x="1068" y="2537"/>
                  </a:cubicBezTo>
                  <a:cubicBezTo>
                    <a:pt x="1067" y="2540"/>
                    <a:pt x="1067" y="2540"/>
                    <a:pt x="1067" y="2540"/>
                  </a:cubicBezTo>
                  <a:cubicBezTo>
                    <a:pt x="1064" y="2542"/>
                    <a:pt x="1064" y="2542"/>
                    <a:pt x="1064" y="2542"/>
                  </a:cubicBezTo>
                  <a:cubicBezTo>
                    <a:pt x="1063" y="2540"/>
                    <a:pt x="1063" y="2540"/>
                    <a:pt x="1063" y="2540"/>
                  </a:cubicBezTo>
                  <a:cubicBezTo>
                    <a:pt x="1062" y="2534"/>
                    <a:pt x="1062" y="2534"/>
                    <a:pt x="1062" y="2534"/>
                  </a:cubicBezTo>
                  <a:cubicBezTo>
                    <a:pt x="1061" y="2528"/>
                    <a:pt x="1061" y="2528"/>
                    <a:pt x="1061" y="2528"/>
                  </a:cubicBezTo>
                  <a:cubicBezTo>
                    <a:pt x="1059" y="2523"/>
                    <a:pt x="1059" y="2523"/>
                    <a:pt x="1059" y="2523"/>
                  </a:cubicBezTo>
                  <a:cubicBezTo>
                    <a:pt x="1058" y="2520"/>
                    <a:pt x="1058" y="2520"/>
                    <a:pt x="1058" y="2520"/>
                  </a:cubicBezTo>
                  <a:cubicBezTo>
                    <a:pt x="1057" y="2516"/>
                    <a:pt x="1057" y="2516"/>
                    <a:pt x="1057" y="2516"/>
                  </a:cubicBezTo>
                  <a:cubicBezTo>
                    <a:pt x="1053" y="2514"/>
                    <a:pt x="1053" y="2514"/>
                    <a:pt x="1053" y="2514"/>
                  </a:cubicBezTo>
                  <a:cubicBezTo>
                    <a:pt x="1053" y="2512"/>
                    <a:pt x="1053" y="2512"/>
                    <a:pt x="1053" y="2512"/>
                  </a:cubicBezTo>
                  <a:cubicBezTo>
                    <a:pt x="1050" y="2511"/>
                    <a:pt x="1050" y="2511"/>
                    <a:pt x="1050" y="2511"/>
                  </a:cubicBezTo>
                  <a:cubicBezTo>
                    <a:pt x="1047" y="2512"/>
                    <a:pt x="1047" y="2512"/>
                    <a:pt x="1047" y="2512"/>
                  </a:cubicBezTo>
                  <a:cubicBezTo>
                    <a:pt x="1045" y="2514"/>
                    <a:pt x="1045" y="2514"/>
                    <a:pt x="1045" y="2514"/>
                  </a:cubicBezTo>
                  <a:cubicBezTo>
                    <a:pt x="1045" y="2518"/>
                    <a:pt x="1045" y="2518"/>
                    <a:pt x="1045" y="2518"/>
                  </a:cubicBezTo>
                  <a:cubicBezTo>
                    <a:pt x="1052" y="2519"/>
                    <a:pt x="1052" y="2519"/>
                    <a:pt x="1052" y="2519"/>
                  </a:cubicBezTo>
                  <a:cubicBezTo>
                    <a:pt x="1057" y="2523"/>
                    <a:pt x="1057" y="2523"/>
                    <a:pt x="1057" y="2523"/>
                  </a:cubicBezTo>
                  <a:cubicBezTo>
                    <a:pt x="1059" y="2529"/>
                    <a:pt x="1059" y="2529"/>
                    <a:pt x="1059" y="2529"/>
                  </a:cubicBezTo>
                  <a:cubicBezTo>
                    <a:pt x="1061" y="2537"/>
                    <a:pt x="1061" y="2537"/>
                    <a:pt x="1061" y="2537"/>
                  </a:cubicBezTo>
                  <a:cubicBezTo>
                    <a:pt x="1060" y="2543"/>
                    <a:pt x="1060" y="2543"/>
                    <a:pt x="1060" y="2543"/>
                  </a:cubicBezTo>
                  <a:cubicBezTo>
                    <a:pt x="1060" y="2549"/>
                    <a:pt x="1060" y="2549"/>
                    <a:pt x="1060" y="2549"/>
                  </a:cubicBezTo>
                  <a:cubicBezTo>
                    <a:pt x="1060" y="2556"/>
                    <a:pt x="1060" y="2556"/>
                    <a:pt x="1060" y="2556"/>
                  </a:cubicBezTo>
                  <a:cubicBezTo>
                    <a:pt x="1060" y="2558"/>
                    <a:pt x="1060" y="2558"/>
                    <a:pt x="1060" y="2558"/>
                  </a:cubicBezTo>
                  <a:cubicBezTo>
                    <a:pt x="1226" y="2570"/>
                    <a:pt x="1393" y="2578"/>
                    <a:pt x="1559" y="2586"/>
                  </a:cubicBezTo>
                  <a:cubicBezTo>
                    <a:pt x="1560" y="2583"/>
                    <a:pt x="1560" y="2583"/>
                    <a:pt x="1560" y="2583"/>
                  </a:cubicBezTo>
                  <a:cubicBezTo>
                    <a:pt x="1569" y="2578"/>
                    <a:pt x="1569" y="2578"/>
                    <a:pt x="1569" y="2578"/>
                  </a:cubicBezTo>
                  <a:cubicBezTo>
                    <a:pt x="1590" y="2585"/>
                    <a:pt x="1590" y="2585"/>
                    <a:pt x="1590" y="2585"/>
                  </a:cubicBezTo>
                  <a:cubicBezTo>
                    <a:pt x="1599" y="2585"/>
                    <a:pt x="1599" y="2585"/>
                    <a:pt x="1599" y="2585"/>
                  </a:cubicBezTo>
                  <a:cubicBezTo>
                    <a:pt x="1601" y="2581"/>
                    <a:pt x="1601" y="2581"/>
                    <a:pt x="1601" y="2581"/>
                  </a:cubicBezTo>
                  <a:cubicBezTo>
                    <a:pt x="1602" y="2577"/>
                    <a:pt x="1602" y="2577"/>
                    <a:pt x="1602" y="2577"/>
                  </a:cubicBezTo>
                  <a:cubicBezTo>
                    <a:pt x="1603" y="2572"/>
                    <a:pt x="1603" y="2572"/>
                    <a:pt x="1603" y="2572"/>
                  </a:cubicBezTo>
                  <a:cubicBezTo>
                    <a:pt x="1604" y="2568"/>
                    <a:pt x="1604" y="2568"/>
                    <a:pt x="1604" y="2568"/>
                  </a:cubicBezTo>
                  <a:cubicBezTo>
                    <a:pt x="1607" y="2565"/>
                    <a:pt x="1607" y="2565"/>
                    <a:pt x="1607" y="2565"/>
                  </a:cubicBezTo>
                  <a:cubicBezTo>
                    <a:pt x="1615" y="2561"/>
                    <a:pt x="1615" y="2561"/>
                    <a:pt x="1615" y="2561"/>
                  </a:cubicBezTo>
                  <a:cubicBezTo>
                    <a:pt x="1618" y="2558"/>
                    <a:pt x="1618" y="2558"/>
                    <a:pt x="1618" y="2558"/>
                  </a:cubicBezTo>
                  <a:cubicBezTo>
                    <a:pt x="1619" y="2553"/>
                    <a:pt x="1619" y="2553"/>
                    <a:pt x="1619" y="2553"/>
                  </a:cubicBezTo>
                  <a:cubicBezTo>
                    <a:pt x="1618" y="2537"/>
                    <a:pt x="1618" y="2537"/>
                    <a:pt x="1618" y="2537"/>
                  </a:cubicBezTo>
                  <a:cubicBezTo>
                    <a:pt x="1619" y="2534"/>
                    <a:pt x="1619" y="2534"/>
                    <a:pt x="1619" y="2534"/>
                  </a:cubicBezTo>
                  <a:cubicBezTo>
                    <a:pt x="1620" y="2532"/>
                    <a:pt x="1620" y="2532"/>
                    <a:pt x="1620" y="2532"/>
                  </a:cubicBezTo>
                  <a:cubicBezTo>
                    <a:pt x="1620" y="2529"/>
                    <a:pt x="1620" y="2529"/>
                    <a:pt x="1620" y="2529"/>
                  </a:cubicBezTo>
                  <a:cubicBezTo>
                    <a:pt x="1620" y="2526"/>
                    <a:pt x="1620" y="2526"/>
                    <a:pt x="1620" y="2526"/>
                  </a:cubicBezTo>
                  <a:cubicBezTo>
                    <a:pt x="1615" y="2517"/>
                    <a:pt x="1615" y="2517"/>
                    <a:pt x="1615" y="2517"/>
                  </a:cubicBezTo>
                  <a:cubicBezTo>
                    <a:pt x="1608" y="2512"/>
                    <a:pt x="1608" y="2512"/>
                    <a:pt x="1608" y="2512"/>
                  </a:cubicBezTo>
                  <a:cubicBezTo>
                    <a:pt x="1590" y="2508"/>
                    <a:pt x="1590" y="2508"/>
                    <a:pt x="1590" y="2508"/>
                  </a:cubicBezTo>
                  <a:cubicBezTo>
                    <a:pt x="1582" y="2504"/>
                    <a:pt x="1582" y="2504"/>
                    <a:pt x="1582" y="2504"/>
                  </a:cubicBezTo>
                  <a:cubicBezTo>
                    <a:pt x="1577" y="2495"/>
                    <a:pt x="1577" y="2495"/>
                    <a:pt x="1577" y="2495"/>
                  </a:cubicBezTo>
                  <a:cubicBezTo>
                    <a:pt x="1579" y="2486"/>
                    <a:pt x="1579" y="2486"/>
                    <a:pt x="1579" y="2486"/>
                  </a:cubicBezTo>
                  <a:cubicBezTo>
                    <a:pt x="1583" y="2478"/>
                    <a:pt x="1583" y="2478"/>
                    <a:pt x="1583" y="2478"/>
                  </a:cubicBezTo>
                  <a:cubicBezTo>
                    <a:pt x="1586" y="2467"/>
                    <a:pt x="1586" y="2467"/>
                    <a:pt x="1586" y="2467"/>
                  </a:cubicBezTo>
                  <a:cubicBezTo>
                    <a:pt x="1586" y="2453"/>
                    <a:pt x="1586" y="2453"/>
                    <a:pt x="1586" y="2453"/>
                  </a:cubicBezTo>
                  <a:cubicBezTo>
                    <a:pt x="1585" y="2449"/>
                    <a:pt x="1585" y="2449"/>
                    <a:pt x="1585" y="2449"/>
                  </a:cubicBezTo>
                  <a:cubicBezTo>
                    <a:pt x="1579" y="2441"/>
                    <a:pt x="1579" y="2441"/>
                    <a:pt x="1579" y="2441"/>
                  </a:cubicBezTo>
                  <a:cubicBezTo>
                    <a:pt x="1579" y="2438"/>
                    <a:pt x="1579" y="2438"/>
                    <a:pt x="1579" y="2438"/>
                  </a:cubicBezTo>
                  <a:cubicBezTo>
                    <a:pt x="1582" y="2431"/>
                    <a:pt x="1582" y="2431"/>
                    <a:pt x="1582" y="2431"/>
                  </a:cubicBezTo>
                  <a:cubicBezTo>
                    <a:pt x="1585" y="2429"/>
                    <a:pt x="1585" y="2429"/>
                    <a:pt x="1585" y="2429"/>
                  </a:cubicBezTo>
                  <a:cubicBezTo>
                    <a:pt x="1586" y="2427"/>
                    <a:pt x="1586" y="2427"/>
                    <a:pt x="1586" y="2427"/>
                  </a:cubicBezTo>
                  <a:cubicBezTo>
                    <a:pt x="1585" y="2424"/>
                    <a:pt x="1585" y="2424"/>
                    <a:pt x="1585" y="2424"/>
                  </a:cubicBezTo>
                  <a:cubicBezTo>
                    <a:pt x="1584" y="2422"/>
                    <a:pt x="1584" y="2422"/>
                    <a:pt x="1584" y="2422"/>
                  </a:cubicBezTo>
                  <a:cubicBezTo>
                    <a:pt x="1582" y="2419"/>
                    <a:pt x="1582" y="2419"/>
                    <a:pt x="1582" y="2419"/>
                  </a:cubicBezTo>
                  <a:cubicBezTo>
                    <a:pt x="1582" y="2416"/>
                    <a:pt x="1582" y="2416"/>
                    <a:pt x="1582" y="2416"/>
                  </a:cubicBezTo>
                  <a:cubicBezTo>
                    <a:pt x="1584" y="2415"/>
                    <a:pt x="1584" y="2415"/>
                    <a:pt x="1584" y="2415"/>
                  </a:cubicBezTo>
                  <a:cubicBezTo>
                    <a:pt x="1594" y="2415"/>
                    <a:pt x="1594" y="2415"/>
                    <a:pt x="1594" y="2415"/>
                  </a:cubicBezTo>
                  <a:cubicBezTo>
                    <a:pt x="1599" y="2414"/>
                    <a:pt x="1599" y="2414"/>
                    <a:pt x="1599" y="2414"/>
                  </a:cubicBezTo>
                  <a:cubicBezTo>
                    <a:pt x="1603" y="2412"/>
                    <a:pt x="1603" y="2412"/>
                    <a:pt x="1603" y="2412"/>
                  </a:cubicBezTo>
                  <a:cubicBezTo>
                    <a:pt x="1613" y="2399"/>
                    <a:pt x="1613" y="2399"/>
                    <a:pt x="1613" y="2399"/>
                  </a:cubicBezTo>
                  <a:cubicBezTo>
                    <a:pt x="1615" y="2393"/>
                    <a:pt x="1615" y="2393"/>
                    <a:pt x="1615" y="2393"/>
                  </a:cubicBezTo>
                  <a:cubicBezTo>
                    <a:pt x="1618" y="2391"/>
                    <a:pt x="1618" y="2391"/>
                    <a:pt x="1618" y="2391"/>
                  </a:cubicBezTo>
                  <a:cubicBezTo>
                    <a:pt x="1622" y="2387"/>
                    <a:pt x="1622" y="2387"/>
                    <a:pt x="1622" y="2387"/>
                  </a:cubicBezTo>
                  <a:cubicBezTo>
                    <a:pt x="1625" y="2384"/>
                    <a:pt x="1625" y="2384"/>
                    <a:pt x="1625" y="2384"/>
                  </a:cubicBezTo>
                  <a:cubicBezTo>
                    <a:pt x="1626" y="2383"/>
                    <a:pt x="1626" y="2383"/>
                    <a:pt x="1626" y="2383"/>
                  </a:cubicBezTo>
                  <a:cubicBezTo>
                    <a:pt x="1627" y="2380"/>
                    <a:pt x="1627" y="2380"/>
                    <a:pt x="1627" y="2380"/>
                  </a:cubicBezTo>
                  <a:cubicBezTo>
                    <a:pt x="1627" y="2374"/>
                    <a:pt x="1627" y="2374"/>
                    <a:pt x="1627" y="2374"/>
                  </a:cubicBezTo>
                  <a:cubicBezTo>
                    <a:pt x="1627" y="2371"/>
                    <a:pt x="1627" y="2371"/>
                    <a:pt x="1627" y="2371"/>
                  </a:cubicBezTo>
                  <a:cubicBezTo>
                    <a:pt x="1629" y="2370"/>
                    <a:pt x="1629" y="2370"/>
                    <a:pt x="1629" y="2370"/>
                  </a:cubicBezTo>
                  <a:cubicBezTo>
                    <a:pt x="1630" y="2369"/>
                    <a:pt x="1630" y="2369"/>
                    <a:pt x="1630" y="2369"/>
                  </a:cubicBezTo>
                  <a:cubicBezTo>
                    <a:pt x="1631" y="2366"/>
                    <a:pt x="1631" y="2366"/>
                    <a:pt x="1631" y="2366"/>
                  </a:cubicBezTo>
                  <a:cubicBezTo>
                    <a:pt x="1631" y="2361"/>
                    <a:pt x="1631" y="2361"/>
                    <a:pt x="1631" y="2361"/>
                  </a:cubicBezTo>
                  <a:cubicBezTo>
                    <a:pt x="1633" y="2355"/>
                    <a:pt x="1633" y="2355"/>
                    <a:pt x="1633" y="2355"/>
                  </a:cubicBezTo>
                  <a:cubicBezTo>
                    <a:pt x="1636" y="2352"/>
                    <a:pt x="1636" y="2352"/>
                    <a:pt x="1636" y="2352"/>
                  </a:cubicBezTo>
                  <a:cubicBezTo>
                    <a:pt x="1639" y="2349"/>
                    <a:pt x="1639" y="2349"/>
                    <a:pt x="1639" y="2349"/>
                  </a:cubicBezTo>
                  <a:cubicBezTo>
                    <a:pt x="1640" y="2346"/>
                    <a:pt x="1640" y="2346"/>
                    <a:pt x="1640" y="2346"/>
                  </a:cubicBezTo>
                  <a:cubicBezTo>
                    <a:pt x="1639" y="2341"/>
                    <a:pt x="1639" y="2341"/>
                    <a:pt x="1639" y="2341"/>
                  </a:cubicBezTo>
                  <a:cubicBezTo>
                    <a:pt x="1638" y="2338"/>
                    <a:pt x="1638" y="2338"/>
                    <a:pt x="1638" y="2338"/>
                  </a:cubicBezTo>
                  <a:cubicBezTo>
                    <a:pt x="1640" y="2337"/>
                    <a:pt x="1640" y="2337"/>
                    <a:pt x="1640" y="2337"/>
                  </a:cubicBezTo>
                  <a:cubicBezTo>
                    <a:pt x="1640" y="2336"/>
                    <a:pt x="1640" y="2336"/>
                    <a:pt x="1640" y="2336"/>
                  </a:cubicBezTo>
                  <a:cubicBezTo>
                    <a:pt x="1641" y="2333"/>
                    <a:pt x="1641" y="2333"/>
                    <a:pt x="1641" y="2333"/>
                  </a:cubicBezTo>
                  <a:cubicBezTo>
                    <a:pt x="1641" y="2330"/>
                    <a:pt x="1641" y="2330"/>
                    <a:pt x="1641" y="2330"/>
                  </a:cubicBezTo>
                  <a:cubicBezTo>
                    <a:pt x="1641" y="2329"/>
                    <a:pt x="1641" y="2329"/>
                    <a:pt x="1641" y="2329"/>
                  </a:cubicBezTo>
                  <a:cubicBezTo>
                    <a:pt x="1638" y="2326"/>
                    <a:pt x="1638" y="2326"/>
                    <a:pt x="1638" y="2326"/>
                  </a:cubicBezTo>
                  <a:cubicBezTo>
                    <a:pt x="1638" y="2320"/>
                    <a:pt x="1638" y="2320"/>
                    <a:pt x="1638" y="2320"/>
                  </a:cubicBezTo>
                  <a:cubicBezTo>
                    <a:pt x="1639" y="2314"/>
                    <a:pt x="1639" y="2314"/>
                    <a:pt x="1639" y="2314"/>
                  </a:cubicBezTo>
                  <a:cubicBezTo>
                    <a:pt x="1639" y="2310"/>
                    <a:pt x="1639" y="2310"/>
                    <a:pt x="1639" y="2310"/>
                  </a:cubicBezTo>
                  <a:cubicBezTo>
                    <a:pt x="1643" y="2307"/>
                    <a:pt x="1643" y="2307"/>
                    <a:pt x="1643" y="2307"/>
                  </a:cubicBezTo>
                  <a:cubicBezTo>
                    <a:pt x="1645" y="2305"/>
                    <a:pt x="1645" y="2305"/>
                    <a:pt x="1645" y="2305"/>
                  </a:cubicBezTo>
                  <a:cubicBezTo>
                    <a:pt x="1645" y="2303"/>
                    <a:pt x="1645" y="2303"/>
                    <a:pt x="1645" y="2303"/>
                  </a:cubicBezTo>
                  <a:cubicBezTo>
                    <a:pt x="1642" y="2298"/>
                    <a:pt x="1642" y="2298"/>
                    <a:pt x="1642" y="2298"/>
                  </a:cubicBezTo>
                  <a:cubicBezTo>
                    <a:pt x="1641" y="2295"/>
                    <a:pt x="1641" y="2295"/>
                    <a:pt x="1641" y="2295"/>
                  </a:cubicBezTo>
                  <a:cubicBezTo>
                    <a:pt x="1640" y="2292"/>
                    <a:pt x="1640" y="2292"/>
                    <a:pt x="1640" y="2292"/>
                  </a:cubicBezTo>
                  <a:cubicBezTo>
                    <a:pt x="1642" y="2287"/>
                    <a:pt x="1642" y="2287"/>
                    <a:pt x="1642" y="2287"/>
                  </a:cubicBezTo>
                  <a:cubicBezTo>
                    <a:pt x="1646" y="2284"/>
                    <a:pt x="1646" y="2284"/>
                    <a:pt x="1646" y="2284"/>
                  </a:cubicBezTo>
                  <a:cubicBezTo>
                    <a:pt x="1655" y="2280"/>
                    <a:pt x="1655" y="2280"/>
                    <a:pt x="1655" y="2280"/>
                  </a:cubicBezTo>
                  <a:cubicBezTo>
                    <a:pt x="1659" y="2277"/>
                    <a:pt x="1659" y="2277"/>
                    <a:pt x="1659" y="2277"/>
                  </a:cubicBezTo>
                  <a:cubicBezTo>
                    <a:pt x="1662" y="2273"/>
                    <a:pt x="1662" y="2273"/>
                    <a:pt x="1662" y="2273"/>
                  </a:cubicBezTo>
                  <a:cubicBezTo>
                    <a:pt x="1665" y="2269"/>
                    <a:pt x="1665" y="2269"/>
                    <a:pt x="1665" y="2269"/>
                  </a:cubicBezTo>
                  <a:cubicBezTo>
                    <a:pt x="1668" y="2259"/>
                    <a:pt x="1668" y="2259"/>
                    <a:pt x="1668" y="2259"/>
                  </a:cubicBezTo>
                  <a:cubicBezTo>
                    <a:pt x="1671" y="2254"/>
                    <a:pt x="1671" y="2254"/>
                    <a:pt x="1671" y="2254"/>
                  </a:cubicBezTo>
                  <a:cubicBezTo>
                    <a:pt x="1675" y="2252"/>
                    <a:pt x="1675" y="2252"/>
                    <a:pt x="1675" y="2252"/>
                  </a:cubicBezTo>
                  <a:cubicBezTo>
                    <a:pt x="1682" y="2250"/>
                    <a:pt x="1682" y="2250"/>
                    <a:pt x="1682" y="2250"/>
                  </a:cubicBezTo>
                  <a:cubicBezTo>
                    <a:pt x="1705" y="2238"/>
                    <a:pt x="1705" y="2238"/>
                    <a:pt x="1705" y="2238"/>
                  </a:cubicBezTo>
                  <a:cubicBezTo>
                    <a:pt x="1709" y="2238"/>
                    <a:pt x="1709" y="2238"/>
                    <a:pt x="1709" y="2238"/>
                  </a:cubicBezTo>
                  <a:cubicBezTo>
                    <a:pt x="1716" y="2230"/>
                    <a:pt x="1716" y="2230"/>
                    <a:pt x="1716" y="2230"/>
                  </a:cubicBezTo>
                  <a:cubicBezTo>
                    <a:pt x="1724" y="2224"/>
                    <a:pt x="1724" y="2224"/>
                    <a:pt x="1724" y="2224"/>
                  </a:cubicBezTo>
                  <a:cubicBezTo>
                    <a:pt x="1731" y="2220"/>
                    <a:pt x="1731" y="2220"/>
                    <a:pt x="1731" y="2220"/>
                  </a:cubicBezTo>
                  <a:cubicBezTo>
                    <a:pt x="1733" y="2217"/>
                    <a:pt x="1733" y="2217"/>
                    <a:pt x="1733" y="2217"/>
                  </a:cubicBezTo>
                  <a:lnTo>
                    <a:pt x="1733" y="2212"/>
                  </a:lnTo>
                  <a:close/>
                  <a:moveTo>
                    <a:pt x="815" y="2440"/>
                  </a:moveTo>
                  <a:cubicBezTo>
                    <a:pt x="810" y="2435"/>
                    <a:pt x="810" y="2435"/>
                    <a:pt x="810" y="2435"/>
                  </a:cubicBezTo>
                  <a:cubicBezTo>
                    <a:pt x="803" y="2425"/>
                    <a:pt x="803" y="2425"/>
                    <a:pt x="803" y="2425"/>
                  </a:cubicBezTo>
                  <a:cubicBezTo>
                    <a:pt x="800" y="2420"/>
                    <a:pt x="800" y="2420"/>
                    <a:pt x="800" y="2420"/>
                  </a:cubicBezTo>
                  <a:cubicBezTo>
                    <a:pt x="797" y="2418"/>
                    <a:pt x="797" y="2418"/>
                    <a:pt x="797" y="2418"/>
                  </a:cubicBezTo>
                  <a:cubicBezTo>
                    <a:pt x="794" y="2413"/>
                    <a:pt x="794" y="2413"/>
                    <a:pt x="794" y="2413"/>
                  </a:cubicBezTo>
                  <a:cubicBezTo>
                    <a:pt x="792" y="2408"/>
                    <a:pt x="792" y="2408"/>
                    <a:pt x="792" y="2408"/>
                  </a:cubicBezTo>
                  <a:cubicBezTo>
                    <a:pt x="787" y="2401"/>
                    <a:pt x="787" y="2401"/>
                    <a:pt x="787" y="2401"/>
                  </a:cubicBezTo>
                  <a:cubicBezTo>
                    <a:pt x="787" y="2397"/>
                    <a:pt x="787" y="2397"/>
                    <a:pt x="787" y="2397"/>
                  </a:cubicBezTo>
                  <a:cubicBezTo>
                    <a:pt x="785" y="2395"/>
                    <a:pt x="785" y="2395"/>
                    <a:pt x="785" y="2395"/>
                  </a:cubicBezTo>
                  <a:cubicBezTo>
                    <a:pt x="784" y="2392"/>
                    <a:pt x="784" y="2392"/>
                    <a:pt x="784" y="2392"/>
                  </a:cubicBezTo>
                  <a:cubicBezTo>
                    <a:pt x="785" y="2391"/>
                    <a:pt x="785" y="2391"/>
                    <a:pt x="785" y="2391"/>
                  </a:cubicBezTo>
                  <a:cubicBezTo>
                    <a:pt x="783" y="2388"/>
                    <a:pt x="783" y="2388"/>
                    <a:pt x="783" y="2388"/>
                  </a:cubicBezTo>
                  <a:cubicBezTo>
                    <a:pt x="780" y="2388"/>
                    <a:pt x="780" y="2388"/>
                    <a:pt x="780" y="2388"/>
                  </a:cubicBezTo>
                  <a:cubicBezTo>
                    <a:pt x="779" y="2387"/>
                    <a:pt x="779" y="2387"/>
                    <a:pt x="779" y="2387"/>
                  </a:cubicBezTo>
                  <a:cubicBezTo>
                    <a:pt x="776" y="2387"/>
                    <a:pt x="776" y="2387"/>
                    <a:pt x="776" y="2387"/>
                  </a:cubicBezTo>
                  <a:cubicBezTo>
                    <a:pt x="775" y="2391"/>
                    <a:pt x="775" y="2391"/>
                    <a:pt x="775" y="2391"/>
                  </a:cubicBezTo>
                  <a:cubicBezTo>
                    <a:pt x="778" y="2392"/>
                    <a:pt x="778" y="2392"/>
                    <a:pt x="778" y="2392"/>
                  </a:cubicBezTo>
                  <a:cubicBezTo>
                    <a:pt x="779" y="2395"/>
                    <a:pt x="779" y="2395"/>
                    <a:pt x="779" y="2395"/>
                  </a:cubicBezTo>
                  <a:cubicBezTo>
                    <a:pt x="780" y="2399"/>
                    <a:pt x="780" y="2399"/>
                    <a:pt x="780" y="2399"/>
                  </a:cubicBezTo>
                  <a:cubicBezTo>
                    <a:pt x="780" y="2404"/>
                    <a:pt x="780" y="2404"/>
                    <a:pt x="780" y="2404"/>
                  </a:cubicBezTo>
                  <a:cubicBezTo>
                    <a:pt x="783" y="2408"/>
                    <a:pt x="783" y="2408"/>
                    <a:pt x="783" y="2408"/>
                  </a:cubicBezTo>
                  <a:cubicBezTo>
                    <a:pt x="784" y="2410"/>
                    <a:pt x="784" y="2410"/>
                    <a:pt x="784" y="2410"/>
                  </a:cubicBezTo>
                  <a:cubicBezTo>
                    <a:pt x="785" y="2412"/>
                    <a:pt x="785" y="2412"/>
                    <a:pt x="785" y="2412"/>
                  </a:cubicBezTo>
                  <a:cubicBezTo>
                    <a:pt x="784" y="2417"/>
                    <a:pt x="784" y="2417"/>
                    <a:pt x="784" y="2417"/>
                  </a:cubicBezTo>
                  <a:cubicBezTo>
                    <a:pt x="785" y="2420"/>
                    <a:pt x="785" y="2420"/>
                    <a:pt x="785" y="2420"/>
                  </a:cubicBezTo>
                  <a:cubicBezTo>
                    <a:pt x="787" y="2421"/>
                    <a:pt x="787" y="2421"/>
                    <a:pt x="787" y="2421"/>
                  </a:cubicBezTo>
                  <a:cubicBezTo>
                    <a:pt x="788" y="2426"/>
                    <a:pt x="788" y="2426"/>
                    <a:pt x="788" y="2426"/>
                  </a:cubicBezTo>
                  <a:cubicBezTo>
                    <a:pt x="790" y="2428"/>
                    <a:pt x="790" y="2428"/>
                    <a:pt x="790" y="2428"/>
                  </a:cubicBezTo>
                  <a:cubicBezTo>
                    <a:pt x="790" y="2431"/>
                    <a:pt x="790" y="2431"/>
                    <a:pt x="790" y="2431"/>
                  </a:cubicBezTo>
                  <a:cubicBezTo>
                    <a:pt x="791" y="2435"/>
                    <a:pt x="791" y="2435"/>
                    <a:pt x="791" y="2435"/>
                  </a:cubicBezTo>
                  <a:cubicBezTo>
                    <a:pt x="793" y="2436"/>
                    <a:pt x="793" y="2436"/>
                    <a:pt x="793" y="2436"/>
                  </a:cubicBezTo>
                  <a:cubicBezTo>
                    <a:pt x="796" y="2439"/>
                    <a:pt x="796" y="2439"/>
                    <a:pt x="796" y="2439"/>
                  </a:cubicBezTo>
                  <a:cubicBezTo>
                    <a:pt x="800" y="2444"/>
                    <a:pt x="800" y="2444"/>
                    <a:pt x="800" y="2444"/>
                  </a:cubicBezTo>
                  <a:cubicBezTo>
                    <a:pt x="802" y="2445"/>
                    <a:pt x="802" y="2445"/>
                    <a:pt x="802" y="2445"/>
                  </a:cubicBezTo>
                  <a:cubicBezTo>
                    <a:pt x="803" y="2449"/>
                    <a:pt x="803" y="2449"/>
                    <a:pt x="803" y="2449"/>
                  </a:cubicBezTo>
                  <a:cubicBezTo>
                    <a:pt x="804" y="2449"/>
                    <a:pt x="804" y="2449"/>
                    <a:pt x="804" y="2449"/>
                  </a:cubicBezTo>
                  <a:cubicBezTo>
                    <a:pt x="807" y="2448"/>
                    <a:pt x="807" y="2448"/>
                    <a:pt x="807" y="2448"/>
                  </a:cubicBezTo>
                  <a:cubicBezTo>
                    <a:pt x="809" y="2447"/>
                    <a:pt x="809" y="2447"/>
                    <a:pt x="809" y="2447"/>
                  </a:cubicBezTo>
                  <a:cubicBezTo>
                    <a:pt x="810" y="2446"/>
                    <a:pt x="810" y="2446"/>
                    <a:pt x="810" y="2446"/>
                  </a:cubicBezTo>
                  <a:cubicBezTo>
                    <a:pt x="813" y="2445"/>
                    <a:pt x="813" y="2445"/>
                    <a:pt x="813" y="2445"/>
                  </a:cubicBezTo>
                  <a:cubicBezTo>
                    <a:pt x="817" y="2448"/>
                    <a:pt x="817" y="2448"/>
                    <a:pt x="817" y="2448"/>
                  </a:cubicBezTo>
                  <a:cubicBezTo>
                    <a:pt x="820" y="2448"/>
                    <a:pt x="820" y="2448"/>
                    <a:pt x="820" y="2448"/>
                  </a:cubicBezTo>
                  <a:cubicBezTo>
                    <a:pt x="819" y="2445"/>
                    <a:pt x="819" y="2445"/>
                    <a:pt x="819" y="2445"/>
                  </a:cubicBezTo>
                  <a:lnTo>
                    <a:pt x="815" y="2440"/>
                  </a:lnTo>
                  <a:close/>
                  <a:moveTo>
                    <a:pt x="884" y="2223"/>
                  </a:moveTo>
                  <a:cubicBezTo>
                    <a:pt x="882" y="2223"/>
                    <a:pt x="882" y="2223"/>
                    <a:pt x="882" y="2223"/>
                  </a:cubicBezTo>
                  <a:cubicBezTo>
                    <a:pt x="880" y="2223"/>
                    <a:pt x="880" y="2223"/>
                    <a:pt x="880" y="2223"/>
                  </a:cubicBezTo>
                  <a:cubicBezTo>
                    <a:pt x="878" y="2224"/>
                    <a:pt x="878" y="2224"/>
                    <a:pt x="878" y="2224"/>
                  </a:cubicBezTo>
                  <a:cubicBezTo>
                    <a:pt x="878" y="2224"/>
                    <a:pt x="878" y="2224"/>
                    <a:pt x="878" y="2224"/>
                  </a:cubicBezTo>
                  <a:cubicBezTo>
                    <a:pt x="875" y="2226"/>
                    <a:pt x="875" y="2226"/>
                    <a:pt x="875" y="2226"/>
                  </a:cubicBezTo>
                  <a:cubicBezTo>
                    <a:pt x="874" y="2227"/>
                    <a:pt x="874" y="2227"/>
                    <a:pt x="874" y="2227"/>
                  </a:cubicBezTo>
                  <a:cubicBezTo>
                    <a:pt x="874" y="2230"/>
                    <a:pt x="874" y="2230"/>
                    <a:pt x="874" y="2230"/>
                  </a:cubicBezTo>
                  <a:cubicBezTo>
                    <a:pt x="875" y="2229"/>
                    <a:pt x="875" y="2229"/>
                    <a:pt x="875" y="2229"/>
                  </a:cubicBezTo>
                  <a:cubicBezTo>
                    <a:pt x="877" y="2229"/>
                    <a:pt x="877" y="2229"/>
                    <a:pt x="877" y="2229"/>
                  </a:cubicBezTo>
                  <a:cubicBezTo>
                    <a:pt x="877" y="2226"/>
                    <a:pt x="877" y="2226"/>
                    <a:pt x="877" y="2226"/>
                  </a:cubicBezTo>
                  <a:cubicBezTo>
                    <a:pt x="878" y="2226"/>
                    <a:pt x="878" y="2226"/>
                    <a:pt x="878" y="2226"/>
                  </a:cubicBezTo>
                  <a:cubicBezTo>
                    <a:pt x="879" y="2230"/>
                    <a:pt x="879" y="2230"/>
                    <a:pt x="879" y="2230"/>
                  </a:cubicBezTo>
                  <a:cubicBezTo>
                    <a:pt x="876" y="2230"/>
                    <a:pt x="876" y="2230"/>
                    <a:pt x="876" y="2230"/>
                  </a:cubicBezTo>
                  <a:cubicBezTo>
                    <a:pt x="875" y="2231"/>
                    <a:pt x="875" y="2231"/>
                    <a:pt x="875" y="2231"/>
                  </a:cubicBezTo>
                  <a:cubicBezTo>
                    <a:pt x="875" y="2233"/>
                    <a:pt x="875" y="2233"/>
                    <a:pt x="875" y="2233"/>
                  </a:cubicBezTo>
                  <a:cubicBezTo>
                    <a:pt x="878" y="2234"/>
                    <a:pt x="878" y="2234"/>
                    <a:pt x="878" y="2234"/>
                  </a:cubicBezTo>
                  <a:cubicBezTo>
                    <a:pt x="877" y="2232"/>
                    <a:pt x="877" y="2232"/>
                    <a:pt x="877" y="2232"/>
                  </a:cubicBezTo>
                  <a:cubicBezTo>
                    <a:pt x="880" y="2231"/>
                    <a:pt x="880" y="2231"/>
                    <a:pt x="880" y="2231"/>
                  </a:cubicBezTo>
                  <a:cubicBezTo>
                    <a:pt x="879" y="2226"/>
                    <a:pt x="879" y="2226"/>
                    <a:pt x="879" y="2226"/>
                  </a:cubicBezTo>
                  <a:cubicBezTo>
                    <a:pt x="884" y="2225"/>
                    <a:pt x="884" y="2225"/>
                    <a:pt x="884" y="2225"/>
                  </a:cubicBezTo>
                  <a:lnTo>
                    <a:pt x="884" y="222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auto">
            <a:xfrm>
              <a:off x="5449888" y="3705225"/>
              <a:ext cx="671513" cy="614363"/>
            </a:xfrm>
            <a:custGeom>
              <a:avLst/>
              <a:gdLst>
                <a:gd name="T0" fmla="*/ 983 w 996"/>
                <a:gd name="T1" fmla="*/ 115 h 912"/>
                <a:gd name="T2" fmla="*/ 852 w 996"/>
                <a:gd name="T3" fmla="*/ 129 h 912"/>
                <a:gd name="T4" fmla="*/ 863 w 996"/>
                <a:gd name="T5" fmla="*/ 102 h 912"/>
                <a:gd name="T6" fmla="*/ 869 w 996"/>
                <a:gd name="T7" fmla="*/ 95 h 912"/>
                <a:gd name="T8" fmla="*/ 876 w 996"/>
                <a:gd name="T9" fmla="*/ 91 h 912"/>
                <a:gd name="T10" fmla="*/ 877 w 996"/>
                <a:gd name="T11" fmla="*/ 83 h 912"/>
                <a:gd name="T12" fmla="*/ 882 w 996"/>
                <a:gd name="T13" fmla="*/ 78 h 912"/>
                <a:gd name="T14" fmla="*/ 896 w 996"/>
                <a:gd name="T15" fmla="*/ 69 h 912"/>
                <a:gd name="T16" fmla="*/ 898 w 996"/>
                <a:gd name="T17" fmla="*/ 59 h 912"/>
                <a:gd name="T18" fmla="*/ 907 w 996"/>
                <a:gd name="T19" fmla="*/ 54 h 912"/>
                <a:gd name="T20" fmla="*/ 908 w 996"/>
                <a:gd name="T21" fmla="*/ 48 h 912"/>
                <a:gd name="T22" fmla="*/ 907 w 996"/>
                <a:gd name="T23" fmla="*/ 30 h 912"/>
                <a:gd name="T24" fmla="*/ 904 w 996"/>
                <a:gd name="T25" fmla="*/ 25 h 912"/>
                <a:gd name="T26" fmla="*/ 894 w 996"/>
                <a:gd name="T27" fmla="*/ 18 h 912"/>
                <a:gd name="T28" fmla="*/ 892 w 996"/>
                <a:gd name="T29" fmla="*/ 10 h 912"/>
                <a:gd name="T30" fmla="*/ 885 w 996"/>
                <a:gd name="T31" fmla="*/ 1 h 912"/>
                <a:gd name="T32" fmla="*/ 62 w 996"/>
                <a:gd name="T33" fmla="*/ 760 h 912"/>
                <a:gd name="T34" fmla="*/ 79 w 996"/>
                <a:gd name="T35" fmla="*/ 775 h 912"/>
                <a:gd name="T36" fmla="*/ 87 w 996"/>
                <a:gd name="T37" fmla="*/ 781 h 912"/>
                <a:gd name="T38" fmla="*/ 100 w 996"/>
                <a:gd name="T39" fmla="*/ 771 h 912"/>
                <a:gd name="T40" fmla="*/ 122 w 996"/>
                <a:gd name="T41" fmla="*/ 770 h 912"/>
                <a:gd name="T42" fmla="*/ 148 w 996"/>
                <a:gd name="T43" fmla="*/ 776 h 912"/>
                <a:gd name="T44" fmla="*/ 754 w 996"/>
                <a:gd name="T45" fmla="*/ 871 h 912"/>
                <a:gd name="T46" fmla="*/ 765 w 996"/>
                <a:gd name="T47" fmla="*/ 837 h 912"/>
                <a:gd name="T48" fmla="*/ 760 w 996"/>
                <a:gd name="T49" fmla="*/ 805 h 912"/>
                <a:gd name="T50" fmla="*/ 747 w 996"/>
                <a:gd name="T51" fmla="*/ 791 h 912"/>
                <a:gd name="T52" fmla="*/ 753 w 996"/>
                <a:gd name="T53" fmla="*/ 757 h 912"/>
                <a:gd name="T54" fmla="*/ 730 w 996"/>
                <a:gd name="T55" fmla="*/ 741 h 912"/>
                <a:gd name="T56" fmla="*/ 745 w 996"/>
                <a:gd name="T57" fmla="*/ 731 h 912"/>
                <a:gd name="T58" fmla="*/ 728 w 996"/>
                <a:gd name="T59" fmla="*/ 709 h 912"/>
                <a:gd name="T60" fmla="*/ 744 w 996"/>
                <a:gd name="T61" fmla="*/ 688 h 912"/>
                <a:gd name="T62" fmla="*/ 759 w 996"/>
                <a:gd name="T63" fmla="*/ 680 h 912"/>
                <a:gd name="T64" fmla="*/ 757 w 996"/>
                <a:gd name="T65" fmla="*/ 657 h 912"/>
                <a:gd name="T66" fmla="*/ 753 w 996"/>
                <a:gd name="T67" fmla="*/ 636 h 912"/>
                <a:gd name="T68" fmla="*/ 773 w 996"/>
                <a:gd name="T69" fmla="*/ 619 h 912"/>
                <a:gd name="T70" fmla="*/ 792 w 996"/>
                <a:gd name="T71" fmla="*/ 610 h 912"/>
                <a:gd name="T72" fmla="*/ 787 w 996"/>
                <a:gd name="T73" fmla="*/ 578 h 912"/>
                <a:gd name="T74" fmla="*/ 801 w 996"/>
                <a:gd name="T75" fmla="*/ 554 h 912"/>
                <a:gd name="T76" fmla="*/ 810 w 996"/>
                <a:gd name="T77" fmla="*/ 551 h 912"/>
                <a:gd name="T78" fmla="*/ 809 w 996"/>
                <a:gd name="T79" fmla="*/ 533 h 912"/>
                <a:gd name="T80" fmla="*/ 817 w 996"/>
                <a:gd name="T81" fmla="*/ 532 h 912"/>
                <a:gd name="T82" fmla="*/ 844 w 996"/>
                <a:gd name="T83" fmla="*/ 509 h 912"/>
                <a:gd name="T84" fmla="*/ 842 w 996"/>
                <a:gd name="T85" fmla="*/ 443 h 912"/>
                <a:gd name="T86" fmla="*/ 859 w 996"/>
                <a:gd name="T87" fmla="*/ 438 h 912"/>
                <a:gd name="T88" fmla="*/ 858 w 996"/>
                <a:gd name="T89" fmla="*/ 419 h 912"/>
                <a:gd name="T90" fmla="*/ 897 w 996"/>
                <a:gd name="T91" fmla="*/ 378 h 912"/>
                <a:gd name="T92" fmla="*/ 897 w 996"/>
                <a:gd name="T93" fmla="*/ 362 h 912"/>
                <a:gd name="T94" fmla="*/ 910 w 996"/>
                <a:gd name="T95" fmla="*/ 341 h 912"/>
                <a:gd name="T96" fmla="*/ 930 w 996"/>
                <a:gd name="T97" fmla="*/ 330 h 912"/>
                <a:gd name="T98" fmla="*/ 919 w 996"/>
                <a:gd name="T99" fmla="*/ 282 h 912"/>
                <a:gd name="T100" fmla="*/ 936 w 996"/>
                <a:gd name="T101" fmla="*/ 254 h 912"/>
                <a:gd name="T102" fmla="*/ 943 w 996"/>
                <a:gd name="T103" fmla="*/ 235 h 912"/>
                <a:gd name="T104" fmla="*/ 948 w 996"/>
                <a:gd name="T105" fmla="*/ 219 h 912"/>
                <a:gd name="T106" fmla="*/ 954 w 996"/>
                <a:gd name="T107" fmla="*/ 203 h 912"/>
                <a:gd name="T108" fmla="*/ 976 w 996"/>
                <a:gd name="T109" fmla="*/ 167 h 912"/>
                <a:gd name="T110" fmla="*/ 975 w 996"/>
                <a:gd name="T111" fmla="*/ 141 h 912"/>
                <a:gd name="T112" fmla="*/ 995 w 996"/>
                <a:gd name="T113" fmla="*/ 139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6" h="912">
                  <a:moveTo>
                    <a:pt x="993" y="127"/>
                  </a:moveTo>
                  <a:cubicBezTo>
                    <a:pt x="987" y="122"/>
                    <a:pt x="987" y="122"/>
                    <a:pt x="987" y="122"/>
                  </a:cubicBezTo>
                  <a:cubicBezTo>
                    <a:pt x="983" y="116"/>
                    <a:pt x="983" y="116"/>
                    <a:pt x="983" y="116"/>
                  </a:cubicBezTo>
                  <a:cubicBezTo>
                    <a:pt x="983" y="115"/>
                    <a:pt x="983" y="115"/>
                    <a:pt x="983" y="115"/>
                  </a:cubicBezTo>
                  <a:cubicBezTo>
                    <a:pt x="983" y="115"/>
                    <a:pt x="983" y="115"/>
                    <a:pt x="983" y="115"/>
                  </a:cubicBezTo>
                  <a:cubicBezTo>
                    <a:pt x="982" y="115"/>
                    <a:pt x="982" y="115"/>
                    <a:pt x="982" y="115"/>
                  </a:cubicBezTo>
                  <a:cubicBezTo>
                    <a:pt x="982" y="115"/>
                    <a:pt x="982" y="115"/>
                    <a:pt x="982" y="115"/>
                  </a:cubicBezTo>
                  <a:cubicBezTo>
                    <a:pt x="939" y="120"/>
                    <a:pt x="897" y="125"/>
                    <a:pt x="854" y="130"/>
                  </a:cubicBezTo>
                  <a:cubicBezTo>
                    <a:pt x="853" y="129"/>
                    <a:pt x="853" y="129"/>
                    <a:pt x="853" y="129"/>
                  </a:cubicBezTo>
                  <a:cubicBezTo>
                    <a:pt x="852" y="129"/>
                    <a:pt x="852" y="129"/>
                    <a:pt x="852" y="129"/>
                  </a:cubicBezTo>
                  <a:cubicBezTo>
                    <a:pt x="852" y="127"/>
                    <a:pt x="852" y="127"/>
                    <a:pt x="852" y="127"/>
                  </a:cubicBezTo>
                  <a:cubicBezTo>
                    <a:pt x="853" y="125"/>
                    <a:pt x="853" y="125"/>
                    <a:pt x="853" y="125"/>
                  </a:cubicBezTo>
                  <a:cubicBezTo>
                    <a:pt x="858" y="111"/>
                    <a:pt x="858" y="111"/>
                    <a:pt x="858" y="111"/>
                  </a:cubicBezTo>
                  <a:cubicBezTo>
                    <a:pt x="860" y="108"/>
                    <a:pt x="860" y="108"/>
                    <a:pt x="860" y="108"/>
                  </a:cubicBezTo>
                  <a:cubicBezTo>
                    <a:pt x="863" y="102"/>
                    <a:pt x="863" y="102"/>
                    <a:pt x="863" y="102"/>
                  </a:cubicBezTo>
                  <a:cubicBezTo>
                    <a:pt x="865" y="99"/>
                    <a:pt x="865" y="99"/>
                    <a:pt x="865" y="99"/>
                  </a:cubicBezTo>
                  <a:cubicBezTo>
                    <a:pt x="866" y="97"/>
                    <a:pt x="866" y="97"/>
                    <a:pt x="866" y="97"/>
                  </a:cubicBezTo>
                  <a:cubicBezTo>
                    <a:pt x="867" y="96"/>
                    <a:pt x="867" y="96"/>
                    <a:pt x="867" y="96"/>
                  </a:cubicBezTo>
                  <a:cubicBezTo>
                    <a:pt x="868" y="95"/>
                    <a:pt x="868" y="95"/>
                    <a:pt x="868" y="95"/>
                  </a:cubicBezTo>
                  <a:cubicBezTo>
                    <a:pt x="869" y="95"/>
                    <a:pt x="869" y="95"/>
                    <a:pt x="869" y="95"/>
                  </a:cubicBezTo>
                  <a:cubicBezTo>
                    <a:pt x="873" y="94"/>
                    <a:pt x="873" y="94"/>
                    <a:pt x="873" y="94"/>
                  </a:cubicBezTo>
                  <a:cubicBezTo>
                    <a:pt x="874" y="93"/>
                    <a:pt x="874" y="93"/>
                    <a:pt x="874" y="93"/>
                  </a:cubicBezTo>
                  <a:cubicBezTo>
                    <a:pt x="875" y="92"/>
                    <a:pt x="875" y="92"/>
                    <a:pt x="875" y="92"/>
                  </a:cubicBezTo>
                  <a:cubicBezTo>
                    <a:pt x="876" y="92"/>
                    <a:pt x="876" y="92"/>
                    <a:pt x="876" y="92"/>
                  </a:cubicBezTo>
                  <a:cubicBezTo>
                    <a:pt x="876" y="91"/>
                    <a:pt x="876" y="91"/>
                    <a:pt x="876" y="91"/>
                  </a:cubicBezTo>
                  <a:cubicBezTo>
                    <a:pt x="877" y="89"/>
                    <a:pt x="877" y="89"/>
                    <a:pt x="877" y="89"/>
                  </a:cubicBezTo>
                  <a:cubicBezTo>
                    <a:pt x="877" y="88"/>
                    <a:pt x="877" y="88"/>
                    <a:pt x="877" y="88"/>
                  </a:cubicBezTo>
                  <a:cubicBezTo>
                    <a:pt x="877" y="87"/>
                    <a:pt x="877" y="87"/>
                    <a:pt x="877" y="87"/>
                  </a:cubicBezTo>
                  <a:cubicBezTo>
                    <a:pt x="877" y="84"/>
                    <a:pt x="877" y="84"/>
                    <a:pt x="877" y="84"/>
                  </a:cubicBezTo>
                  <a:cubicBezTo>
                    <a:pt x="877" y="83"/>
                    <a:pt x="877" y="83"/>
                    <a:pt x="877" y="83"/>
                  </a:cubicBezTo>
                  <a:cubicBezTo>
                    <a:pt x="878" y="82"/>
                    <a:pt x="878" y="82"/>
                    <a:pt x="878" y="82"/>
                  </a:cubicBezTo>
                  <a:cubicBezTo>
                    <a:pt x="878" y="81"/>
                    <a:pt x="878" y="81"/>
                    <a:pt x="878" y="81"/>
                  </a:cubicBezTo>
                  <a:cubicBezTo>
                    <a:pt x="879" y="80"/>
                    <a:pt x="879" y="80"/>
                    <a:pt x="879" y="80"/>
                  </a:cubicBezTo>
                  <a:cubicBezTo>
                    <a:pt x="881" y="78"/>
                    <a:pt x="881" y="78"/>
                    <a:pt x="881" y="78"/>
                  </a:cubicBezTo>
                  <a:cubicBezTo>
                    <a:pt x="882" y="78"/>
                    <a:pt x="882" y="78"/>
                    <a:pt x="882" y="78"/>
                  </a:cubicBezTo>
                  <a:cubicBezTo>
                    <a:pt x="885" y="77"/>
                    <a:pt x="885" y="77"/>
                    <a:pt x="885" y="77"/>
                  </a:cubicBezTo>
                  <a:cubicBezTo>
                    <a:pt x="889" y="74"/>
                    <a:pt x="889" y="74"/>
                    <a:pt x="889" y="74"/>
                  </a:cubicBezTo>
                  <a:cubicBezTo>
                    <a:pt x="895" y="70"/>
                    <a:pt x="895" y="70"/>
                    <a:pt x="895" y="70"/>
                  </a:cubicBezTo>
                  <a:cubicBezTo>
                    <a:pt x="896" y="70"/>
                    <a:pt x="896" y="70"/>
                    <a:pt x="896" y="70"/>
                  </a:cubicBezTo>
                  <a:cubicBezTo>
                    <a:pt x="896" y="69"/>
                    <a:pt x="896" y="69"/>
                    <a:pt x="896" y="69"/>
                  </a:cubicBezTo>
                  <a:cubicBezTo>
                    <a:pt x="897" y="67"/>
                    <a:pt x="897" y="67"/>
                    <a:pt x="897" y="67"/>
                  </a:cubicBezTo>
                  <a:cubicBezTo>
                    <a:pt x="897" y="66"/>
                    <a:pt x="897" y="66"/>
                    <a:pt x="897" y="66"/>
                  </a:cubicBezTo>
                  <a:cubicBezTo>
                    <a:pt x="897" y="61"/>
                    <a:pt x="897" y="61"/>
                    <a:pt x="897" y="61"/>
                  </a:cubicBezTo>
                  <a:cubicBezTo>
                    <a:pt x="898" y="60"/>
                    <a:pt x="898" y="60"/>
                    <a:pt x="898" y="60"/>
                  </a:cubicBezTo>
                  <a:cubicBezTo>
                    <a:pt x="898" y="59"/>
                    <a:pt x="898" y="59"/>
                    <a:pt x="898" y="59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904" y="56"/>
                    <a:pt x="904" y="56"/>
                    <a:pt x="904" y="56"/>
                  </a:cubicBezTo>
                  <a:cubicBezTo>
                    <a:pt x="905" y="56"/>
                    <a:pt x="905" y="56"/>
                    <a:pt x="905" y="56"/>
                  </a:cubicBezTo>
                  <a:cubicBezTo>
                    <a:pt x="906" y="55"/>
                    <a:pt x="906" y="55"/>
                    <a:pt x="906" y="55"/>
                  </a:cubicBezTo>
                  <a:cubicBezTo>
                    <a:pt x="907" y="54"/>
                    <a:pt x="907" y="54"/>
                    <a:pt x="907" y="54"/>
                  </a:cubicBezTo>
                  <a:cubicBezTo>
                    <a:pt x="907" y="53"/>
                    <a:pt x="907" y="53"/>
                    <a:pt x="907" y="53"/>
                  </a:cubicBezTo>
                  <a:cubicBezTo>
                    <a:pt x="908" y="52"/>
                    <a:pt x="908" y="52"/>
                    <a:pt x="908" y="52"/>
                  </a:cubicBezTo>
                  <a:cubicBezTo>
                    <a:pt x="908" y="50"/>
                    <a:pt x="908" y="50"/>
                    <a:pt x="908" y="50"/>
                  </a:cubicBezTo>
                  <a:cubicBezTo>
                    <a:pt x="908" y="49"/>
                    <a:pt x="908" y="49"/>
                    <a:pt x="908" y="49"/>
                  </a:cubicBezTo>
                  <a:cubicBezTo>
                    <a:pt x="908" y="48"/>
                    <a:pt x="908" y="48"/>
                    <a:pt x="908" y="48"/>
                  </a:cubicBezTo>
                  <a:cubicBezTo>
                    <a:pt x="907" y="41"/>
                    <a:pt x="907" y="41"/>
                    <a:pt x="907" y="41"/>
                  </a:cubicBezTo>
                  <a:cubicBezTo>
                    <a:pt x="907" y="39"/>
                    <a:pt x="907" y="39"/>
                    <a:pt x="907" y="39"/>
                  </a:cubicBezTo>
                  <a:cubicBezTo>
                    <a:pt x="907" y="33"/>
                    <a:pt x="907" y="33"/>
                    <a:pt x="907" y="33"/>
                  </a:cubicBezTo>
                  <a:cubicBezTo>
                    <a:pt x="907" y="32"/>
                    <a:pt x="907" y="32"/>
                    <a:pt x="907" y="32"/>
                  </a:cubicBezTo>
                  <a:cubicBezTo>
                    <a:pt x="907" y="30"/>
                    <a:pt x="907" y="30"/>
                    <a:pt x="907" y="30"/>
                  </a:cubicBezTo>
                  <a:cubicBezTo>
                    <a:pt x="907" y="29"/>
                    <a:pt x="907" y="29"/>
                    <a:pt x="907" y="29"/>
                  </a:cubicBezTo>
                  <a:cubicBezTo>
                    <a:pt x="906" y="28"/>
                    <a:pt x="906" y="28"/>
                    <a:pt x="906" y="28"/>
                  </a:cubicBezTo>
                  <a:cubicBezTo>
                    <a:pt x="906" y="27"/>
                    <a:pt x="906" y="27"/>
                    <a:pt x="906" y="27"/>
                  </a:cubicBezTo>
                  <a:cubicBezTo>
                    <a:pt x="905" y="26"/>
                    <a:pt x="905" y="26"/>
                    <a:pt x="905" y="26"/>
                  </a:cubicBezTo>
                  <a:cubicBezTo>
                    <a:pt x="904" y="25"/>
                    <a:pt x="904" y="25"/>
                    <a:pt x="904" y="25"/>
                  </a:cubicBezTo>
                  <a:cubicBezTo>
                    <a:pt x="903" y="25"/>
                    <a:pt x="903" y="25"/>
                    <a:pt x="903" y="25"/>
                  </a:cubicBezTo>
                  <a:cubicBezTo>
                    <a:pt x="896" y="21"/>
                    <a:pt x="896" y="21"/>
                    <a:pt x="896" y="21"/>
                  </a:cubicBezTo>
                  <a:cubicBezTo>
                    <a:pt x="895" y="20"/>
                    <a:pt x="895" y="20"/>
                    <a:pt x="895" y="20"/>
                  </a:cubicBezTo>
                  <a:cubicBezTo>
                    <a:pt x="894" y="19"/>
                    <a:pt x="894" y="19"/>
                    <a:pt x="894" y="19"/>
                  </a:cubicBezTo>
                  <a:cubicBezTo>
                    <a:pt x="894" y="18"/>
                    <a:pt x="894" y="18"/>
                    <a:pt x="894" y="18"/>
                  </a:cubicBezTo>
                  <a:cubicBezTo>
                    <a:pt x="894" y="17"/>
                    <a:pt x="894" y="17"/>
                    <a:pt x="894" y="17"/>
                  </a:cubicBezTo>
                  <a:cubicBezTo>
                    <a:pt x="893" y="13"/>
                    <a:pt x="893" y="13"/>
                    <a:pt x="893" y="13"/>
                  </a:cubicBezTo>
                  <a:cubicBezTo>
                    <a:pt x="893" y="12"/>
                    <a:pt x="893" y="12"/>
                    <a:pt x="893" y="12"/>
                  </a:cubicBezTo>
                  <a:cubicBezTo>
                    <a:pt x="892" y="11"/>
                    <a:pt x="892" y="11"/>
                    <a:pt x="892" y="11"/>
                  </a:cubicBezTo>
                  <a:cubicBezTo>
                    <a:pt x="892" y="10"/>
                    <a:pt x="892" y="10"/>
                    <a:pt x="892" y="10"/>
                  </a:cubicBezTo>
                  <a:cubicBezTo>
                    <a:pt x="891" y="10"/>
                    <a:pt x="891" y="10"/>
                    <a:pt x="891" y="10"/>
                  </a:cubicBezTo>
                  <a:cubicBezTo>
                    <a:pt x="890" y="9"/>
                    <a:pt x="890" y="9"/>
                    <a:pt x="890" y="9"/>
                  </a:cubicBezTo>
                  <a:cubicBezTo>
                    <a:pt x="889" y="8"/>
                    <a:pt x="889" y="8"/>
                    <a:pt x="889" y="8"/>
                  </a:cubicBezTo>
                  <a:cubicBezTo>
                    <a:pt x="887" y="3"/>
                    <a:pt x="887" y="3"/>
                    <a:pt x="887" y="3"/>
                  </a:cubicBezTo>
                  <a:cubicBezTo>
                    <a:pt x="885" y="1"/>
                    <a:pt x="885" y="1"/>
                    <a:pt x="885" y="1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590" y="26"/>
                    <a:pt x="296" y="46"/>
                    <a:pt x="0" y="61"/>
                  </a:cubicBezTo>
                  <a:cubicBezTo>
                    <a:pt x="17" y="152"/>
                    <a:pt x="33" y="242"/>
                    <a:pt x="50" y="333"/>
                  </a:cubicBezTo>
                  <a:cubicBezTo>
                    <a:pt x="54" y="476"/>
                    <a:pt x="58" y="618"/>
                    <a:pt x="62" y="760"/>
                  </a:cubicBezTo>
                  <a:cubicBezTo>
                    <a:pt x="66" y="761"/>
                    <a:pt x="66" y="761"/>
                    <a:pt x="66" y="761"/>
                  </a:cubicBezTo>
                  <a:cubicBezTo>
                    <a:pt x="68" y="765"/>
                    <a:pt x="68" y="765"/>
                    <a:pt x="68" y="765"/>
                  </a:cubicBezTo>
                  <a:cubicBezTo>
                    <a:pt x="70" y="770"/>
                    <a:pt x="70" y="770"/>
                    <a:pt x="70" y="770"/>
                  </a:cubicBezTo>
                  <a:cubicBezTo>
                    <a:pt x="74" y="774"/>
                    <a:pt x="74" y="774"/>
                    <a:pt x="74" y="774"/>
                  </a:cubicBezTo>
                  <a:cubicBezTo>
                    <a:pt x="79" y="775"/>
                    <a:pt x="79" y="775"/>
                    <a:pt x="79" y="775"/>
                  </a:cubicBezTo>
                  <a:cubicBezTo>
                    <a:pt x="84" y="774"/>
                    <a:pt x="84" y="774"/>
                    <a:pt x="84" y="774"/>
                  </a:cubicBezTo>
                  <a:cubicBezTo>
                    <a:pt x="84" y="775"/>
                    <a:pt x="84" y="775"/>
                    <a:pt x="84" y="775"/>
                  </a:cubicBezTo>
                  <a:cubicBezTo>
                    <a:pt x="81" y="778"/>
                    <a:pt x="81" y="778"/>
                    <a:pt x="81" y="778"/>
                  </a:cubicBezTo>
                  <a:cubicBezTo>
                    <a:pt x="83" y="780"/>
                    <a:pt x="83" y="780"/>
                    <a:pt x="83" y="780"/>
                  </a:cubicBezTo>
                  <a:cubicBezTo>
                    <a:pt x="87" y="781"/>
                    <a:pt x="87" y="781"/>
                    <a:pt x="87" y="781"/>
                  </a:cubicBezTo>
                  <a:cubicBezTo>
                    <a:pt x="91" y="778"/>
                    <a:pt x="91" y="778"/>
                    <a:pt x="91" y="778"/>
                  </a:cubicBezTo>
                  <a:cubicBezTo>
                    <a:pt x="95" y="781"/>
                    <a:pt x="95" y="781"/>
                    <a:pt x="95" y="781"/>
                  </a:cubicBezTo>
                  <a:cubicBezTo>
                    <a:pt x="97" y="778"/>
                    <a:pt x="97" y="778"/>
                    <a:pt x="97" y="778"/>
                  </a:cubicBezTo>
                  <a:cubicBezTo>
                    <a:pt x="99" y="774"/>
                    <a:pt x="99" y="774"/>
                    <a:pt x="99" y="774"/>
                  </a:cubicBezTo>
                  <a:cubicBezTo>
                    <a:pt x="100" y="771"/>
                    <a:pt x="100" y="771"/>
                    <a:pt x="100" y="771"/>
                  </a:cubicBezTo>
                  <a:cubicBezTo>
                    <a:pt x="104" y="771"/>
                    <a:pt x="104" y="771"/>
                    <a:pt x="104" y="771"/>
                  </a:cubicBezTo>
                  <a:cubicBezTo>
                    <a:pt x="114" y="776"/>
                    <a:pt x="114" y="776"/>
                    <a:pt x="114" y="776"/>
                  </a:cubicBezTo>
                  <a:cubicBezTo>
                    <a:pt x="117" y="774"/>
                    <a:pt x="117" y="774"/>
                    <a:pt x="117" y="774"/>
                  </a:cubicBezTo>
                  <a:cubicBezTo>
                    <a:pt x="119" y="772"/>
                    <a:pt x="119" y="772"/>
                    <a:pt x="119" y="772"/>
                  </a:cubicBezTo>
                  <a:cubicBezTo>
                    <a:pt x="122" y="770"/>
                    <a:pt x="122" y="770"/>
                    <a:pt x="122" y="770"/>
                  </a:cubicBezTo>
                  <a:cubicBezTo>
                    <a:pt x="130" y="774"/>
                    <a:pt x="130" y="774"/>
                    <a:pt x="130" y="774"/>
                  </a:cubicBezTo>
                  <a:cubicBezTo>
                    <a:pt x="134" y="775"/>
                    <a:pt x="134" y="775"/>
                    <a:pt x="134" y="775"/>
                  </a:cubicBezTo>
                  <a:cubicBezTo>
                    <a:pt x="138" y="774"/>
                    <a:pt x="138" y="774"/>
                    <a:pt x="138" y="774"/>
                  </a:cubicBezTo>
                  <a:cubicBezTo>
                    <a:pt x="141" y="772"/>
                    <a:pt x="141" y="772"/>
                    <a:pt x="141" y="772"/>
                  </a:cubicBezTo>
                  <a:cubicBezTo>
                    <a:pt x="148" y="776"/>
                    <a:pt x="148" y="776"/>
                    <a:pt x="148" y="776"/>
                  </a:cubicBezTo>
                  <a:cubicBezTo>
                    <a:pt x="151" y="778"/>
                    <a:pt x="151" y="778"/>
                    <a:pt x="151" y="778"/>
                  </a:cubicBezTo>
                  <a:cubicBezTo>
                    <a:pt x="153" y="778"/>
                    <a:pt x="153" y="778"/>
                    <a:pt x="153" y="778"/>
                  </a:cubicBezTo>
                  <a:cubicBezTo>
                    <a:pt x="156" y="823"/>
                    <a:pt x="158" y="867"/>
                    <a:pt x="161" y="912"/>
                  </a:cubicBezTo>
                  <a:cubicBezTo>
                    <a:pt x="358" y="901"/>
                    <a:pt x="555" y="887"/>
                    <a:pt x="751" y="871"/>
                  </a:cubicBezTo>
                  <a:cubicBezTo>
                    <a:pt x="754" y="871"/>
                    <a:pt x="754" y="871"/>
                    <a:pt x="754" y="871"/>
                  </a:cubicBezTo>
                  <a:cubicBezTo>
                    <a:pt x="753" y="845"/>
                    <a:pt x="753" y="845"/>
                    <a:pt x="753" y="845"/>
                  </a:cubicBezTo>
                  <a:cubicBezTo>
                    <a:pt x="755" y="842"/>
                    <a:pt x="755" y="842"/>
                    <a:pt x="755" y="842"/>
                  </a:cubicBezTo>
                  <a:cubicBezTo>
                    <a:pt x="759" y="840"/>
                    <a:pt x="759" y="840"/>
                    <a:pt x="759" y="840"/>
                  </a:cubicBezTo>
                  <a:cubicBezTo>
                    <a:pt x="763" y="839"/>
                    <a:pt x="763" y="839"/>
                    <a:pt x="763" y="839"/>
                  </a:cubicBezTo>
                  <a:cubicBezTo>
                    <a:pt x="765" y="837"/>
                    <a:pt x="765" y="837"/>
                    <a:pt x="765" y="837"/>
                  </a:cubicBezTo>
                  <a:cubicBezTo>
                    <a:pt x="766" y="832"/>
                    <a:pt x="766" y="832"/>
                    <a:pt x="766" y="832"/>
                  </a:cubicBezTo>
                  <a:cubicBezTo>
                    <a:pt x="765" y="828"/>
                    <a:pt x="765" y="828"/>
                    <a:pt x="765" y="828"/>
                  </a:cubicBezTo>
                  <a:cubicBezTo>
                    <a:pt x="762" y="820"/>
                    <a:pt x="762" y="820"/>
                    <a:pt x="762" y="820"/>
                  </a:cubicBezTo>
                  <a:cubicBezTo>
                    <a:pt x="761" y="808"/>
                    <a:pt x="761" y="808"/>
                    <a:pt x="761" y="808"/>
                  </a:cubicBezTo>
                  <a:cubicBezTo>
                    <a:pt x="760" y="805"/>
                    <a:pt x="760" y="805"/>
                    <a:pt x="760" y="805"/>
                  </a:cubicBezTo>
                  <a:cubicBezTo>
                    <a:pt x="757" y="803"/>
                    <a:pt x="757" y="803"/>
                    <a:pt x="757" y="803"/>
                  </a:cubicBezTo>
                  <a:cubicBezTo>
                    <a:pt x="750" y="801"/>
                    <a:pt x="750" y="801"/>
                    <a:pt x="750" y="801"/>
                  </a:cubicBezTo>
                  <a:cubicBezTo>
                    <a:pt x="748" y="801"/>
                    <a:pt x="748" y="801"/>
                    <a:pt x="748" y="801"/>
                  </a:cubicBezTo>
                  <a:cubicBezTo>
                    <a:pt x="745" y="796"/>
                    <a:pt x="745" y="796"/>
                    <a:pt x="745" y="796"/>
                  </a:cubicBezTo>
                  <a:cubicBezTo>
                    <a:pt x="747" y="791"/>
                    <a:pt x="747" y="791"/>
                    <a:pt x="747" y="791"/>
                  </a:cubicBezTo>
                  <a:cubicBezTo>
                    <a:pt x="754" y="780"/>
                    <a:pt x="754" y="780"/>
                    <a:pt x="754" y="780"/>
                  </a:cubicBezTo>
                  <a:cubicBezTo>
                    <a:pt x="754" y="776"/>
                    <a:pt x="754" y="776"/>
                    <a:pt x="754" y="776"/>
                  </a:cubicBezTo>
                  <a:cubicBezTo>
                    <a:pt x="754" y="768"/>
                    <a:pt x="754" y="768"/>
                    <a:pt x="754" y="768"/>
                  </a:cubicBezTo>
                  <a:cubicBezTo>
                    <a:pt x="754" y="761"/>
                    <a:pt x="754" y="761"/>
                    <a:pt x="754" y="761"/>
                  </a:cubicBezTo>
                  <a:cubicBezTo>
                    <a:pt x="753" y="757"/>
                    <a:pt x="753" y="757"/>
                    <a:pt x="753" y="757"/>
                  </a:cubicBezTo>
                  <a:cubicBezTo>
                    <a:pt x="746" y="750"/>
                    <a:pt x="746" y="750"/>
                    <a:pt x="746" y="750"/>
                  </a:cubicBezTo>
                  <a:cubicBezTo>
                    <a:pt x="741" y="747"/>
                    <a:pt x="741" y="747"/>
                    <a:pt x="741" y="747"/>
                  </a:cubicBezTo>
                  <a:cubicBezTo>
                    <a:pt x="737" y="746"/>
                    <a:pt x="737" y="746"/>
                    <a:pt x="737" y="746"/>
                  </a:cubicBezTo>
                  <a:cubicBezTo>
                    <a:pt x="734" y="745"/>
                    <a:pt x="734" y="745"/>
                    <a:pt x="734" y="745"/>
                  </a:cubicBezTo>
                  <a:cubicBezTo>
                    <a:pt x="730" y="741"/>
                    <a:pt x="730" y="741"/>
                    <a:pt x="730" y="741"/>
                  </a:cubicBezTo>
                  <a:cubicBezTo>
                    <a:pt x="729" y="737"/>
                    <a:pt x="729" y="737"/>
                    <a:pt x="729" y="737"/>
                  </a:cubicBezTo>
                  <a:cubicBezTo>
                    <a:pt x="732" y="735"/>
                    <a:pt x="732" y="735"/>
                    <a:pt x="732" y="735"/>
                  </a:cubicBezTo>
                  <a:cubicBezTo>
                    <a:pt x="737" y="734"/>
                    <a:pt x="737" y="734"/>
                    <a:pt x="737" y="734"/>
                  </a:cubicBezTo>
                  <a:cubicBezTo>
                    <a:pt x="742" y="733"/>
                    <a:pt x="742" y="733"/>
                    <a:pt x="742" y="733"/>
                  </a:cubicBezTo>
                  <a:cubicBezTo>
                    <a:pt x="745" y="731"/>
                    <a:pt x="745" y="731"/>
                    <a:pt x="745" y="731"/>
                  </a:cubicBezTo>
                  <a:cubicBezTo>
                    <a:pt x="746" y="725"/>
                    <a:pt x="746" y="725"/>
                    <a:pt x="746" y="725"/>
                  </a:cubicBezTo>
                  <a:cubicBezTo>
                    <a:pt x="745" y="719"/>
                    <a:pt x="745" y="719"/>
                    <a:pt x="745" y="719"/>
                  </a:cubicBezTo>
                  <a:cubicBezTo>
                    <a:pt x="742" y="716"/>
                    <a:pt x="742" y="716"/>
                    <a:pt x="742" y="716"/>
                  </a:cubicBezTo>
                  <a:cubicBezTo>
                    <a:pt x="733" y="713"/>
                    <a:pt x="733" y="713"/>
                    <a:pt x="733" y="713"/>
                  </a:cubicBezTo>
                  <a:cubicBezTo>
                    <a:pt x="728" y="709"/>
                    <a:pt x="728" y="709"/>
                    <a:pt x="728" y="709"/>
                  </a:cubicBezTo>
                  <a:cubicBezTo>
                    <a:pt x="729" y="707"/>
                    <a:pt x="729" y="707"/>
                    <a:pt x="729" y="707"/>
                  </a:cubicBezTo>
                  <a:cubicBezTo>
                    <a:pt x="732" y="705"/>
                    <a:pt x="732" y="705"/>
                    <a:pt x="732" y="705"/>
                  </a:cubicBezTo>
                  <a:cubicBezTo>
                    <a:pt x="735" y="702"/>
                    <a:pt x="735" y="702"/>
                    <a:pt x="735" y="702"/>
                  </a:cubicBezTo>
                  <a:cubicBezTo>
                    <a:pt x="742" y="690"/>
                    <a:pt x="742" y="690"/>
                    <a:pt x="742" y="690"/>
                  </a:cubicBezTo>
                  <a:cubicBezTo>
                    <a:pt x="744" y="688"/>
                    <a:pt x="744" y="688"/>
                    <a:pt x="744" y="688"/>
                  </a:cubicBezTo>
                  <a:cubicBezTo>
                    <a:pt x="745" y="687"/>
                    <a:pt x="745" y="687"/>
                    <a:pt x="745" y="687"/>
                  </a:cubicBezTo>
                  <a:cubicBezTo>
                    <a:pt x="749" y="683"/>
                    <a:pt x="749" y="683"/>
                    <a:pt x="749" y="683"/>
                  </a:cubicBezTo>
                  <a:cubicBezTo>
                    <a:pt x="751" y="681"/>
                    <a:pt x="751" y="681"/>
                    <a:pt x="751" y="681"/>
                  </a:cubicBezTo>
                  <a:cubicBezTo>
                    <a:pt x="754" y="680"/>
                    <a:pt x="754" y="680"/>
                    <a:pt x="754" y="680"/>
                  </a:cubicBezTo>
                  <a:cubicBezTo>
                    <a:pt x="759" y="680"/>
                    <a:pt x="759" y="680"/>
                    <a:pt x="759" y="680"/>
                  </a:cubicBezTo>
                  <a:cubicBezTo>
                    <a:pt x="761" y="679"/>
                    <a:pt x="761" y="679"/>
                    <a:pt x="761" y="679"/>
                  </a:cubicBezTo>
                  <a:cubicBezTo>
                    <a:pt x="763" y="673"/>
                    <a:pt x="763" y="673"/>
                    <a:pt x="763" y="673"/>
                  </a:cubicBezTo>
                  <a:cubicBezTo>
                    <a:pt x="762" y="669"/>
                    <a:pt x="762" y="669"/>
                    <a:pt x="762" y="669"/>
                  </a:cubicBezTo>
                  <a:cubicBezTo>
                    <a:pt x="759" y="665"/>
                    <a:pt x="759" y="665"/>
                    <a:pt x="759" y="665"/>
                  </a:cubicBezTo>
                  <a:cubicBezTo>
                    <a:pt x="757" y="657"/>
                    <a:pt x="757" y="657"/>
                    <a:pt x="757" y="657"/>
                  </a:cubicBezTo>
                  <a:cubicBezTo>
                    <a:pt x="760" y="651"/>
                    <a:pt x="760" y="651"/>
                    <a:pt x="760" y="651"/>
                  </a:cubicBezTo>
                  <a:cubicBezTo>
                    <a:pt x="763" y="645"/>
                    <a:pt x="763" y="645"/>
                    <a:pt x="763" y="645"/>
                  </a:cubicBezTo>
                  <a:cubicBezTo>
                    <a:pt x="759" y="638"/>
                    <a:pt x="759" y="638"/>
                    <a:pt x="759" y="638"/>
                  </a:cubicBezTo>
                  <a:cubicBezTo>
                    <a:pt x="756" y="637"/>
                    <a:pt x="756" y="637"/>
                    <a:pt x="756" y="637"/>
                  </a:cubicBezTo>
                  <a:cubicBezTo>
                    <a:pt x="753" y="636"/>
                    <a:pt x="753" y="636"/>
                    <a:pt x="753" y="636"/>
                  </a:cubicBezTo>
                  <a:cubicBezTo>
                    <a:pt x="751" y="634"/>
                    <a:pt x="751" y="634"/>
                    <a:pt x="751" y="634"/>
                  </a:cubicBezTo>
                  <a:cubicBezTo>
                    <a:pt x="750" y="631"/>
                    <a:pt x="750" y="631"/>
                    <a:pt x="750" y="631"/>
                  </a:cubicBezTo>
                  <a:cubicBezTo>
                    <a:pt x="752" y="629"/>
                    <a:pt x="752" y="629"/>
                    <a:pt x="752" y="629"/>
                  </a:cubicBezTo>
                  <a:cubicBezTo>
                    <a:pt x="762" y="626"/>
                    <a:pt x="762" y="626"/>
                    <a:pt x="762" y="626"/>
                  </a:cubicBezTo>
                  <a:cubicBezTo>
                    <a:pt x="766" y="624"/>
                    <a:pt x="770" y="621"/>
                    <a:pt x="773" y="619"/>
                  </a:cubicBezTo>
                  <a:cubicBezTo>
                    <a:pt x="778" y="618"/>
                    <a:pt x="778" y="618"/>
                    <a:pt x="778" y="618"/>
                  </a:cubicBezTo>
                  <a:cubicBezTo>
                    <a:pt x="783" y="618"/>
                    <a:pt x="783" y="618"/>
                    <a:pt x="783" y="618"/>
                  </a:cubicBezTo>
                  <a:cubicBezTo>
                    <a:pt x="787" y="617"/>
                    <a:pt x="787" y="617"/>
                    <a:pt x="787" y="617"/>
                  </a:cubicBezTo>
                  <a:cubicBezTo>
                    <a:pt x="790" y="615"/>
                    <a:pt x="790" y="615"/>
                    <a:pt x="790" y="615"/>
                  </a:cubicBezTo>
                  <a:cubicBezTo>
                    <a:pt x="792" y="610"/>
                    <a:pt x="792" y="610"/>
                    <a:pt x="792" y="610"/>
                  </a:cubicBezTo>
                  <a:cubicBezTo>
                    <a:pt x="791" y="601"/>
                    <a:pt x="791" y="601"/>
                    <a:pt x="791" y="601"/>
                  </a:cubicBezTo>
                  <a:cubicBezTo>
                    <a:pt x="775" y="595"/>
                    <a:pt x="775" y="595"/>
                    <a:pt x="775" y="595"/>
                  </a:cubicBezTo>
                  <a:cubicBezTo>
                    <a:pt x="775" y="588"/>
                    <a:pt x="775" y="588"/>
                    <a:pt x="775" y="588"/>
                  </a:cubicBezTo>
                  <a:cubicBezTo>
                    <a:pt x="777" y="585"/>
                    <a:pt x="777" y="585"/>
                    <a:pt x="777" y="585"/>
                  </a:cubicBezTo>
                  <a:cubicBezTo>
                    <a:pt x="787" y="578"/>
                    <a:pt x="787" y="578"/>
                    <a:pt x="787" y="578"/>
                  </a:cubicBezTo>
                  <a:cubicBezTo>
                    <a:pt x="790" y="576"/>
                    <a:pt x="790" y="576"/>
                    <a:pt x="790" y="576"/>
                  </a:cubicBezTo>
                  <a:cubicBezTo>
                    <a:pt x="792" y="574"/>
                    <a:pt x="792" y="574"/>
                    <a:pt x="792" y="574"/>
                  </a:cubicBezTo>
                  <a:cubicBezTo>
                    <a:pt x="799" y="556"/>
                    <a:pt x="799" y="556"/>
                    <a:pt x="799" y="556"/>
                  </a:cubicBezTo>
                  <a:cubicBezTo>
                    <a:pt x="799" y="554"/>
                    <a:pt x="799" y="554"/>
                    <a:pt x="799" y="554"/>
                  </a:cubicBezTo>
                  <a:cubicBezTo>
                    <a:pt x="801" y="554"/>
                    <a:pt x="801" y="554"/>
                    <a:pt x="801" y="554"/>
                  </a:cubicBezTo>
                  <a:cubicBezTo>
                    <a:pt x="803" y="553"/>
                    <a:pt x="803" y="553"/>
                    <a:pt x="803" y="553"/>
                  </a:cubicBezTo>
                  <a:cubicBezTo>
                    <a:pt x="807" y="554"/>
                    <a:pt x="807" y="554"/>
                    <a:pt x="807" y="554"/>
                  </a:cubicBezTo>
                  <a:cubicBezTo>
                    <a:pt x="809" y="555"/>
                    <a:pt x="809" y="555"/>
                    <a:pt x="809" y="555"/>
                  </a:cubicBezTo>
                  <a:cubicBezTo>
                    <a:pt x="810" y="554"/>
                    <a:pt x="810" y="554"/>
                    <a:pt x="810" y="554"/>
                  </a:cubicBezTo>
                  <a:cubicBezTo>
                    <a:pt x="810" y="551"/>
                    <a:pt x="810" y="551"/>
                    <a:pt x="810" y="551"/>
                  </a:cubicBezTo>
                  <a:cubicBezTo>
                    <a:pt x="812" y="546"/>
                    <a:pt x="812" y="546"/>
                    <a:pt x="812" y="546"/>
                  </a:cubicBezTo>
                  <a:cubicBezTo>
                    <a:pt x="813" y="544"/>
                    <a:pt x="813" y="544"/>
                    <a:pt x="813" y="544"/>
                  </a:cubicBezTo>
                  <a:cubicBezTo>
                    <a:pt x="812" y="541"/>
                    <a:pt x="812" y="541"/>
                    <a:pt x="812" y="541"/>
                  </a:cubicBezTo>
                  <a:cubicBezTo>
                    <a:pt x="810" y="537"/>
                    <a:pt x="810" y="537"/>
                    <a:pt x="810" y="537"/>
                  </a:cubicBezTo>
                  <a:cubicBezTo>
                    <a:pt x="809" y="533"/>
                    <a:pt x="809" y="533"/>
                    <a:pt x="809" y="533"/>
                  </a:cubicBezTo>
                  <a:cubicBezTo>
                    <a:pt x="809" y="531"/>
                    <a:pt x="809" y="531"/>
                    <a:pt x="809" y="531"/>
                  </a:cubicBezTo>
                  <a:cubicBezTo>
                    <a:pt x="810" y="530"/>
                    <a:pt x="810" y="530"/>
                    <a:pt x="810" y="530"/>
                  </a:cubicBezTo>
                  <a:cubicBezTo>
                    <a:pt x="813" y="532"/>
                    <a:pt x="813" y="532"/>
                    <a:pt x="813" y="532"/>
                  </a:cubicBezTo>
                  <a:cubicBezTo>
                    <a:pt x="814" y="532"/>
                    <a:pt x="814" y="532"/>
                    <a:pt x="814" y="532"/>
                  </a:cubicBezTo>
                  <a:cubicBezTo>
                    <a:pt x="817" y="532"/>
                    <a:pt x="817" y="532"/>
                    <a:pt x="817" y="532"/>
                  </a:cubicBezTo>
                  <a:cubicBezTo>
                    <a:pt x="825" y="531"/>
                    <a:pt x="825" y="531"/>
                    <a:pt x="825" y="531"/>
                  </a:cubicBezTo>
                  <a:cubicBezTo>
                    <a:pt x="830" y="528"/>
                    <a:pt x="830" y="528"/>
                    <a:pt x="830" y="528"/>
                  </a:cubicBezTo>
                  <a:cubicBezTo>
                    <a:pt x="837" y="524"/>
                    <a:pt x="837" y="524"/>
                    <a:pt x="837" y="524"/>
                  </a:cubicBezTo>
                  <a:cubicBezTo>
                    <a:pt x="843" y="516"/>
                    <a:pt x="843" y="516"/>
                    <a:pt x="843" y="516"/>
                  </a:cubicBezTo>
                  <a:cubicBezTo>
                    <a:pt x="844" y="509"/>
                    <a:pt x="844" y="509"/>
                    <a:pt x="844" y="509"/>
                  </a:cubicBezTo>
                  <a:cubicBezTo>
                    <a:pt x="843" y="500"/>
                    <a:pt x="843" y="500"/>
                    <a:pt x="843" y="500"/>
                  </a:cubicBezTo>
                  <a:cubicBezTo>
                    <a:pt x="843" y="479"/>
                    <a:pt x="843" y="479"/>
                    <a:pt x="843" y="479"/>
                  </a:cubicBezTo>
                  <a:cubicBezTo>
                    <a:pt x="838" y="463"/>
                    <a:pt x="838" y="463"/>
                    <a:pt x="838" y="463"/>
                  </a:cubicBezTo>
                  <a:cubicBezTo>
                    <a:pt x="839" y="452"/>
                    <a:pt x="839" y="452"/>
                    <a:pt x="839" y="452"/>
                  </a:cubicBezTo>
                  <a:cubicBezTo>
                    <a:pt x="842" y="443"/>
                    <a:pt x="842" y="443"/>
                    <a:pt x="842" y="443"/>
                  </a:cubicBezTo>
                  <a:cubicBezTo>
                    <a:pt x="844" y="438"/>
                    <a:pt x="844" y="438"/>
                    <a:pt x="844" y="438"/>
                  </a:cubicBezTo>
                  <a:cubicBezTo>
                    <a:pt x="847" y="437"/>
                    <a:pt x="847" y="437"/>
                    <a:pt x="847" y="437"/>
                  </a:cubicBezTo>
                  <a:cubicBezTo>
                    <a:pt x="851" y="439"/>
                    <a:pt x="851" y="439"/>
                    <a:pt x="851" y="439"/>
                  </a:cubicBezTo>
                  <a:cubicBezTo>
                    <a:pt x="855" y="439"/>
                    <a:pt x="855" y="439"/>
                    <a:pt x="855" y="439"/>
                  </a:cubicBezTo>
                  <a:cubicBezTo>
                    <a:pt x="859" y="438"/>
                    <a:pt x="859" y="438"/>
                    <a:pt x="859" y="438"/>
                  </a:cubicBezTo>
                  <a:cubicBezTo>
                    <a:pt x="861" y="435"/>
                    <a:pt x="861" y="435"/>
                    <a:pt x="861" y="435"/>
                  </a:cubicBezTo>
                  <a:cubicBezTo>
                    <a:pt x="864" y="432"/>
                    <a:pt x="864" y="432"/>
                    <a:pt x="864" y="432"/>
                  </a:cubicBezTo>
                  <a:cubicBezTo>
                    <a:pt x="862" y="427"/>
                    <a:pt x="862" y="427"/>
                    <a:pt x="862" y="427"/>
                  </a:cubicBezTo>
                  <a:cubicBezTo>
                    <a:pt x="860" y="423"/>
                    <a:pt x="860" y="423"/>
                    <a:pt x="860" y="423"/>
                  </a:cubicBezTo>
                  <a:cubicBezTo>
                    <a:pt x="858" y="419"/>
                    <a:pt x="858" y="419"/>
                    <a:pt x="858" y="419"/>
                  </a:cubicBezTo>
                  <a:cubicBezTo>
                    <a:pt x="860" y="415"/>
                    <a:pt x="860" y="415"/>
                    <a:pt x="860" y="415"/>
                  </a:cubicBezTo>
                  <a:cubicBezTo>
                    <a:pt x="882" y="404"/>
                    <a:pt x="882" y="404"/>
                    <a:pt x="882" y="404"/>
                  </a:cubicBezTo>
                  <a:cubicBezTo>
                    <a:pt x="891" y="397"/>
                    <a:pt x="891" y="397"/>
                    <a:pt x="891" y="397"/>
                  </a:cubicBezTo>
                  <a:cubicBezTo>
                    <a:pt x="897" y="388"/>
                    <a:pt x="897" y="388"/>
                    <a:pt x="897" y="388"/>
                  </a:cubicBezTo>
                  <a:cubicBezTo>
                    <a:pt x="897" y="378"/>
                    <a:pt x="897" y="378"/>
                    <a:pt x="897" y="378"/>
                  </a:cubicBezTo>
                  <a:cubicBezTo>
                    <a:pt x="890" y="371"/>
                    <a:pt x="890" y="371"/>
                    <a:pt x="890" y="371"/>
                  </a:cubicBezTo>
                  <a:cubicBezTo>
                    <a:pt x="889" y="370"/>
                    <a:pt x="888" y="369"/>
                    <a:pt x="887" y="367"/>
                  </a:cubicBezTo>
                  <a:cubicBezTo>
                    <a:pt x="889" y="365"/>
                    <a:pt x="889" y="365"/>
                    <a:pt x="889" y="365"/>
                  </a:cubicBezTo>
                  <a:cubicBezTo>
                    <a:pt x="893" y="364"/>
                    <a:pt x="893" y="364"/>
                    <a:pt x="893" y="364"/>
                  </a:cubicBezTo>
                  <a:cubicBezTo>
                    <a:pt x="897" y="362"/>
                    <a:pt x="897" y="362"/>
                    <a:pt x="897" y="362"/>
                  </a:cubicBezTo>
                  <a:cubicBezTo>
                    <a:pt x="904" y="357"/>
                    <a:pt x="904" y="357"/>
                    <a:pt x="904" y="357"/>
                  </a:cubicBezTo>
                  <a:cubicBezTo>
                    <a:pt x="907" y="354"/>
                    <a:pt x="907" y="354"/>
                    <a:pt x="907" y="354"/>
                  </a:cubicBezTo>
                  <a:cubicBezTo>
                    <a:pt x="909" y="350"/>
                    <a:pt x="909" y="350"/>
                    <a:pt x="909" y="350"/>
                  </a:cubicBezTo>
                  <a:cubicBezTo>
                    <a:pt x="910" y="345"/>
                    <a:pt x="910" y="345"/>
                    <a:pt x="910" y="345"/>
                  </a:cubicBezTo>
                  <a:cubicBezTo>
                    <a:pt x="910" y="341"/>
                    <a:pt x="910" y="341"/>
                    <a:pt x="910" y="341"/>
                  </a:cubicBezTo>
                  <a:cubicBezTo>
                    <a:pt x="912" y="336"/>
                    <a:pt x="912" y="336"/>
                    <a:pt x="912" y="336"/>
                  </a:cubicBezTo>
                  <a:cubicBezTo>
                    <a:pt x="916" y="336"/>
                    <a:pt x="916" y="336"/>
                    <a:pt x="916" y="336"/>
                  </a:cubicBezTo>
                  <a:cubicBezTo>
                    <a:pt x="922" y="337"/>
                    <a:pt x="922" y="337"/>
                    <a:pt x="922" y="337"/>
                  </a:cubicBezTo>
                  <a:cubicBezTo>
                    <a:pt x="926" y="336"/>
                    <a:pt x="926" y="336"/>
                    <a:pt x="926" y="336"/>
                  </a:cubicBezTo>
                  <a:cubicBezTo>
                    <a:pt x="930" y="330"/>
                    <a:pt x="930" y="330"/>
                    <a:pt x="930" y="330"/>
                  </a:cubicBezTo>
                  <a:cubicBezTo>
                    <a:pt x="929" y="320"/>
                    <a:pt x="929" y="320"/>
                    <a:pt x="929" y="320"/>
                  </a:cubicBezTo>
                  <a:cubicBezTo>
                    <a:pt x="926" y="310"/>
                    <a:pt x="926" y="310"/>
                    <a:pt x="926" y="310"/>
                  </a:cubicBezTo>
                  <a:cubicBezTo>
                    <a:pt x="921" y="298"/>
                    <a:pt x="921" y="298"/>
                    <a:pt x="921" y="298"/>
                  </a:cubicBezTo>
                  <a:cubicBezTo>
                    <a:pt x="920" y="293"/>
                    <a:pt x="920" y="293"/>
                    <a:pt x="920" y="293"/>
                  </a:cubicBezTo>
                  <a:cubicBezTo>
                    <a:pt x="919" y="282"/>
                    <a:pt x="919" y="282"/>
                    <a:pt x="919" y="282"/>
                  </a:cubicBezTo>
                  <a:cubicBezTo>
                    <a:pt x="919" y="276"/>
                    <a:pt x="919" y="276"/>
                    <a:pt x="919" y="276"/>
                  </a:cubicBezTo>
                  <a:cubicBezTo>
                    <a:pt x="921" y="272"/>
                    <a:pt x="921" y="272"/>
                    <a:pt x="921" y="272"/>
                  </a:cubicBezTo>
                  <a:cubicBezTo>
                    <a:pt x="931" y="262"/>
                    <a:pt x="931" y="262"/>
                    <a:pt x="931" y="262"/>
                  </a:cubicBezTo>
                  <a:cubicBezTo>
                    <a:pt x="934" y="258"/>
                    <a:pt x="934" y="258"/>
                    <a:pt x="934" y="258"/>
                  </a:cubicBezTo>
                  <a:cubicBezTo>
                    <a:pt x="936" y="254"/>
                    <a:pt x="936" y="254"/>
                    <a:pt x="936" y="254"/>
                  </a:cubicBezTo>
                  <a:cubicBezTo>
                    <a:pt x="936" y="250"/>
                    <a:pt x="936" y="250"/>
                    <a:pt x="936" y="250"/>
                  </a:cubicBezTo>
                  <a:cubicBezTo>
                    <a:pt x="936" y="244"/>
                    <a:pt x="936" y="244"/>
                    <a:pt x="936" y="244"/>
                  </a:cubicBezTo>
                  <a:cubicBezTo>
                    <a:pt x="936" y="240"/>
                    <a:pt x="936" y="240"/>
                    <a:pt x="936" y="240"/>
                  </a:cubicBezTo>
                  <a:cubicBezTo>
                    <a:pt x="939" y="237"/>
                    <a:pt x="939" y="237"/>
                    <a:pt x="939" y="237"/>
                  </a:cubicBezTo>
                  <a:cubicBezTo>
                    <a:pt x="943" y="235"/>
                    <a:pt x="943" y="235"/>
                    <a:pt x="943" y="235"/>
                  </a:cubicBezTo>
                  <a:cubicBezTo>
                    <a:pt x="948" y="234"/>
                    <a:pt x="948" y="234"/>
                    <a:pt x="948" y="234"/>
                  </a:cubicBezTo>
                  <a:cubicBezTo>
                    <a:pt x="953" y="232"/>
                    <a:pt x="953" y="232"/>
                    <a:pt x="953" y="232"/>
                  </a:cubicBezTo>
                  <a:cubicBezTo>
                    <a:pt x="955" y="229"/>
                    <a:pt x="955" y="229"/>
                    <a:pt x="955" y="229"/>
                  </a:cubicBezTo>
                  <a:cubicBezTo>
                    <a:pt x="951" y="223"/>
                    <a:pt x="951" y="223"/>
                    <a:pt x="951" y="223"/>
                  </a:cubicBezTo>
                  <a:cubicBezTo>
                    <a:pt x="948" y="219"/>
                    <a:pt x="948" y="219"/>
                    <a:pt x="948" y="219"/>
                  </a:cubicBezTo>
                  <a:cubicBezTo>
                    <a:pt x="947" y="216"/>
                    <a:pt x="947" y="216"/>
                    <a:pt x="947" y="216"/>
                  </a:cubicBezTo>
                  <a:cubicBezTo>
                    <a:pt x="948" y="214"/>
                    <a:pt x="948" y="214"/>
                    <a:pt x="948" y="214"/>
                  </a:cubicBezTo>
                  <a:cubicBezTo>
                    <a:pt x="951" y="211"/>
                    <a:pt x="951" y="211"/>
                    <a:pt x="951" y="211"/>
                  </a:cubicBezTo>
                  <a:cubicBezTo>
                    <a:pt x="954" y="207"/>
                    <a:pt x="954" y="207"/>
                    <a:pt x="954" y="207"/>
                  </a:cubicBezTo>
                  <a:cubicBezTo>
                    <a:pt x="954" y="203"/>
                    <a:pt x="954" y="203"/>
                    <a:pt x="954" y="203"/>
                  </a:cubicBezTo>
                  <a:cubicBezTo>
                    <a:pt x="948" y="197"/>
                    <a:pt x="948" y="197"/>
                    <a:pt x="948" y="197"/>
                  </a:cubicBezTo>
                  <a:cubicBezTo>
                    <a:pt x="944" y="191"/>
                    <a:pt x="944" y="191"/>
                    <a:pt x="944" y="191"/>
                  </a:cubicBezTo>
                  <a:cubicBezTo>
                    <a:pt x="944" y="187"/>
                    <a:pt x="944" y="187"/>
                    <a:pt x="944" y="187"/>
                  </a:cubicBezTo>
                  <a:cubicBezTo>
                    <a:pt x="946" y="183"/>
                    <a:pt x="946" y="183"/>
                    <a:pt x="946" y="183"/>
                  </a:cubicBezTo>
                  <a:cubicBezTo>
                    <a:pt x="976" y="167"/>
                    <a:pt x="976" y="167"/>
                    <a:pt x="976" y="167"/>
                  </a:cubicBezTo>
                  <a:cubicBezTo>
                    <a:pt x="987" y="155"/>
                    <a:pt x="987" y="155"/>
                    <a:pt x="987" y="155"/>
                  </a:cubicBezTo>
                  <a:cubicBezTo>
                    <a:pt x="985" y="151"/>
                    <a:pt x="985" y="151"/>
                    <a:pt x="985" y="151"/>
                  </a:cubicBezTo>
                  <a:cubicBezTo>
                    <a:pt x="979" y="148"/>
                    <a:pt x="979" y="148"/>
                    <a:pt x="979" y="148"/>
                  </a:cubicBezTo>
                  <a:cubicBezTo>
                    <a:pt x="974" y="146"/>
                    <a:pt x="974" y="146"/>
                    <a:pt x="974" y="146"/>
                  </a:cubicBezTo>
                  <a:cubicBezTo>
                    <a:pt x="975" y="141"/>
                    <a:pt x="975" y="141"/>
                    <a:pt x="975" y="141"/>
                  </a:cubicBezTo>
                  <a:cubicBezTo>
                    <a:pt x="978" y="138"/>
                    <a:pt x="978" y="138"/>
                    <a:pt x="978" y="138"/>
                  </a:cubicBezTo>
                  <a:cubicBezTo>
                    <a:pt x="982" y="135"/>
                    <a:pt x="982" y="135"/>
                    <a:pt x="982" y="135"/>
                  </a:cubicBezTo>
                  <a:cubicBezTo>
                    <a:pt x="986" y="134"/>
                    <a:pt x="986" y="134"/>
                    <a:pt x="986" y="134"/>
                  </a:cubicBezTo>
                  <a:cubicBezTo>
                    <a:pt x="992" y="139"/>
                    <a:pt x="992" y="139"/>
                    <a:pt x="992" y="139"/>
                  </a:cubicBezTo>
                  <a:cubicBezTo>
                    <a:pt x="995" y="139"/>
                    <a:pt x="995" y="139"/>
                    <a:pt x="995" y="139"/>
                  </a:cubicBezTo>
                  <a:cubicBezTo>
                    <a:pt x="996" y="134"/>
                    <a:pt x="996" y="134"/>
                    <a:pt x="996" y="134"/>
                  </a:cubicBezTo>
                  <a:lnTo>
                    <a:pt x="993" y="12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auto">
            <a:xfrm>
              <a:off x="2657476" y="3557588"/>
              <a:ext cx="865188" cy="1009650"/>
            </a:xfrm>
            <a:custGeom>
              <a:avLst/>
              <a:gdLst>
                <a:gd name="T0" fmla="*/ 299 w 1284"/>
                <a:gd name="T1" fmla="*/ 26 h 1500"/>
                <a:gd name="T2" fmla="*/ 238 w 1284"/>
                <a:gd name="T3" fmla="*/ 242 h 1500"/>
                <a:gd name="T4" fmla="*/ 222 w 1284"/>
                <a:gd name="T5" fmla="*/ 228 h 1500"/>
                <a:gd name="T6" fmla="*/ 212 w 1284"/>
                <a:gd name="T7" fmla="*/ 208 h 1500"/>
                <a:gd name="T8" fmla="*/ 205 w 1284"/>
                <a:gd name="T9" fmla="*/ 207 h 1500"/>
                <a:gd name="T10" fmla="*/ 195 w 1284"/>
                <a:gd name="T11" fmla="*/ 210 h 1500"/>
                <a:gd name="T12" fmla="*/ 186 w 1284"/>
                <a:gd name="T13" fmla="*/ 205 h 1500"/>
                <a:gd name="T14" fmla="*/ 169 w 1284"/>
                <a:gd name="T15" fmla="*/ 200 h 1500"/>
                <a:gd name="T16" fmla="*/ 141 w 1284"/>
                <a:gd name="T17" fmla="*/ 209 h 1500"/>
                <a:gd name="T18" fmla="*/ 137 w 1284"/>
                <a:gd name="T19" fmla="*/ 222 h 1500"/>
                <a:gd name="T20" fmla="*/ 132 w 1284"/>
                <a:gd name="T21" fmla="*/ 244 h 1500"/>
                <a:gd name="T22" fmla="*/ 141 w 1284"/>
                <a:gd name="T23" fmla="*/ 269 h 1500"/>
                <a:gd name="T24" fmla="*/ 133 w 1284"/>
                <a:gd name="T25" fmla="*/ 304 h 1500"/>
                <a:gd name="T26" fmla="*/ 130 w 1284"/>
                <a:gd name="T27" fmla="*/ 353 h 1500"/>
                <a:gd name="T28" fmla="*/ 139 w 1284"/>
                <a:gd name="T29" fmla="*/ 402 h 1500"/>
                <a:gd name="T30" fmla="*/ 136 w 1284"/>
                <a:gd name="T31" fmla="*/ 445 h 1500"/>
                <a:gd name="T32" fmla="*/ 124 w 1284"/>
                <a:gd name="T33" fmla="*/ 447 h 1500"/>
                <a:gd name="T34" fmla="*/ 126 w 1284"/>
                <a:gd name="T35" fmla="*/ 463 h 1500"/>
                <a:gd name="T36" fmla="*/ 126 w 1284"/>
                <a:gd name="T37" fmla="*/ 517 h 1500"/>
                <a:gd name="T38" fmla="*/ 131 w 1284"/>
                <a:gd name="T39" fmla="*/ 539 h 1500"/>
                <a:gd name="T40" fmla="*/ 151 w 1284"/>
                <a:gd name="T41" fmla="*/ 575 h 1500"/>
                <a:gd name="T42" fmla="*/ 154 w 1284"/>
                <a:gd name="T43" fmla="*/ 591 h 1500"/>
                <a:gd name="T44" fmla="*/ 157 w 1284"/>
                <a:gd name="T45" fmla="*/ 605 h 1500"/>
                <a:gd name="T46" fmla="*/ 156 w 1284"/>
                <a:gd name="T47" fmla="*/ 616 h 1500"/>
                <a:gd name="T48" fmla="*/ 163 w 1284"/>
                <a:gd name="T49" fmla="*/ 619 h 1500"/>
                <a:gd name="T50" fmla="*/ 170 w 1284"/>
                <a:gd name="T51" fmla="*/ 627 h 1500"/>
                <a:gd name="T52" fmla="*/ 195 w 1284"/>
                <a:gd name="T53" fmla="*/ 653 h 1500"/>
                <a:gd name="T54" fmla="*/ 192 w 1284"/>
                <a:gd name="T55" fmla="*/ 673 h 1500"/>
                <a:gd name="T56" fmla="*/ 143 w 1284"/>
                <a:gd name="T57" fmla="*/ 701 h 1500"/>
                <a:gd name="T58" fmla="*/ 127 w 1284"/>
                <a:gd name="T59" fmla="*/ 726 h 1500"/>
                <a:gd name="T60" fmla="*/ 109 w 1284"/>
                <a:gd name="T61" fmla="*/ 744 h 1500"/>
                <a:gd name="T62" fmla="*/ 107 w 1284"/>
                <a:gd name="T63" fmla="*/ 759 h 1500"/>
                <a:gd name="T64" fmla="*/ 109 w 1284"/>
                <a:gd name="T65" fmla="*/ 779 h 1500"/>
                <a:gd name="T66" fmla="*/ 107 w 1284"/>
                <a:gd name="T67" fmla="*/ 790 h 1500"/>
                <a:gd name="T68" fmla="*/ 99 w 1284"/>
                <a:gd name="T69" fmla="*/ 810 h 1500"/>
                <a:gd name="T70" fmla="*/ 95 w 1284"/>
                <a:gd name="T71" fmla="*/ 823 h 1500"/>
                <a:gd name="T72" fmla="*/ 86 w 1284"/>
                <a:gd name="T73" fmla="*/ 840 h 1500"/>
                <a:gd name="T74" fmla="*/ 62 w 1284"/>
                <a:gd name="T75" fmla="*/ 864 h 1500"/>
                <a:gd name="T76" fmla="*/ 53 w 1284"/>
                <a:gd name="T77" fmla="*/ 873 h 1500"/>
                <a:gd name="T78" fmla="*/ 47 w 1284"/>
                <a:gd name="T79" fmla="*/ 890 h 1500"/>
                <a:gd name="T80" fmla="*/ 47 w 1284"/>
                <a:gd name="T81" fmla="*/ 935 h 1500"/>
                <a:gd name="T82" fmla="*/ 83 w 1284"/>
                <a:gd name="T83" fmla="*/ 966 h 1500"/>
                <a:gd name="T84" fmla="*/ 86 w 1284"/>
                <a:gd name="T85" fmla="*/ 986 h 1500"/>
                <a:gd name="T86" fmla="*/ 72 w 1284"/>
                <a:gd name="T87" fmla="*/ 1017 h 1500"/>
                <a:gd name="T88" fmla="*/ 58 w 1284"/>
                <a:gd name="T89" fmla="*/ 1034 h 1500"/>
                <a:gd name="T90" fmla="*/ 25 w 1284"/>
                <a:gd name="T91" fmla="*/ 1041 h 1500"/>
                <a:gd name="T92" fmla="*/ 11 w 1284"/>
                <a:gd name="T93" fmla="*/ 1055 h 1500"/>
                <a:gd name="T94" fmla="*/ 0 w 1284"/>
                <a:gd name="T95" fmla="*/ 1083 h 1500"/>
                <a:gd name="T96" fmla="*/ 1170 w 1284"/>
                <a:gd name="T97" fmla="*/ 1500 h 1500"/>
                <a:gd name="T98" fmla="*/ 1170 w 1284"/>
                <a:gd name="T99" fmla="*/ 1499 h 1500"/>
                <a:gd name="T100" fmla="*/ 1170 w 1284"/>
                <a:gd name="T101" fmla="*/ 1499 h 1500"/>
                <a:gd name="T102" fmla="*/ 1170 w 1284"/>
                <a:gd name="T103" fmla="*/ 1499 h 1500"/>
                <a:gd name="T104" fmla="*/ 1170 w 1284"/>
                <a:gd name="T105" fmla="*/ 1498 h 1500"/>
                <a:gd name="T106" fmla="*/ 1253 w 1284"/>
                <a:gd name="T107" fmla="*/ 108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84" h="1500">
                  <a:moveTo>
                    <a:pt x="1253" y="108"/>
                  </a:moveTo>
                  <a:cubicBezTo>
                    <a:pt x="1061" y="92"/>
                    <a:pt x="870" y="73"/>
                    <a:pt x="678" y="52"/>
                  </a:cubicBezTo>
                  <a:cubicBezTo>
                    <a:pt x="579" y="41"/>
                    <a:pt x="480" y="29"/>
                    <a:pt x="381" y="17"/>
                  </a:cubicBezTo>
                  <a:cubicBezTo>
                    <a:pt x="361" y="14"/>
                    <a:pt x="341" y="12"/>
                    <a:pt x="322" y="9"/>
                  </a:cubicBezTo>
                  <a:cubicBezTo>
                    <a:pt x="303" y="0"/>
                    <a:pt x="295" y="6"/>
                    <a:pt x="299" y="26"/>
                  </a:cubicBezTo>
                  <a:cubicBezTo>
                    <a:pt x="298" y="39"/>
                    <a:pt x="296" y="51"/>
                    <a:pt x="294" y="64"/>
                  </a:cubicBezTo>
                  <a:cubicBezTo>
                    <a:pt x="289" y="110"/>
                    <a:pt x="283" y="155"/>
                    <a:pt x="277" y="200"/>
                  </a:cubicBezTo>
                  <a:cubicBezTo>
                    <a:pt x="276" y="203"/>
                    <a:pt x="276" y="203"/>
                    <a:pt x="276" y="203"/>
                  </a:cubicBezTo>
                  <a:cubicBezTo>
                    <a:pt x="264" y="215"/>
                    <a:pt x="262" y="233"/>
                    <a:pt x="248" y="242"/>
                  </a:cubicBezTo>
                  <a:cubicBezTo>
                    <a:pt x="238" y="242"/>
                    <a:pt x="238" y="242"/>
                    <a:pt x="238" y="242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5" y="235"/>
                    <a:pt x="225" y="235"/>
                    <a:pt x="225" y="235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8"/>
                    <a:pt x="222" y="228"/>
                    <a:pt x="222" y="228"/>
                  </a:cubicBezTo>
                  <a:cubicBezTo>
                    <a:pt x="219" y="218"/>
                    <a:pt x="219" y="218"/>
                    <a:pt x="219" y="218"/>
                  </a:cubicBezTo>
                  <a:cubicBezTo>
                    <a:pt x="217" y="215"/>
                    <a:pt x="217" y="215"/>
                    <a:pt x="217" y="215"/>
                  </a:cubicBezTo>
                  <a:cubicBezTo>
                    <a:pt x="216" y="212"/>
                    <a:pt x="216" y="212"/>
                    <a:pt x="216" y="212"/>
                  </a:cubicBezTo>
                  <a:cubicBezTo>
                    <a:pt x="214" y="210"/>
                    <a:pt x="214" y="210"/>
                    <a:pt x="214" y="210"/>
                  </a:cubicBezTo>
                  <a:cubicBezTo>
                    <a:pt x="212" y="208"/>
                    <a:pt x="212" y="208"/>
                    <a:pt x="212" y="208"/>
                  </a:cubicBezTo>
                  <a:cubicBezTo>
                    <a:pt x="211" y="208"/>
                    <a:pt x="211" y="208"/>
                    <a:pt x="211" y="208"/>
                  </a:cubicBezTo>
                  <a:cubicBezTo>
                    <a:pt x="209" y="207"/>
                    <a:pt x="209" y="207"/>
                    <a:pt x="209" y="207"/>
                  </a:cubicBezTo>
                  <a:cubicBezTo>
                    <a:pt x="208" y="207"/>
                    <a:pt x="208" y="207"/>
                    <a:pt x="208" y="207"/>
                  </a:cubicBezTo>
                  <a:cubicBezTo>
                    <a:pt x="207" y="207"/>
                    <a:pt x="207" y="207"/>
                    <a:pt x="207" y="207"/>
                  </a:cubicBezTo>
                  <a:cubicBezTo>
                    <a:pt x="205" y="207"/>
                    <a:pt x="205" y="207"/>
                    <a:pt x="205" y="207"/>
                  </a:cubicBezTo>
                  <a:cubicBezTo>
                    <a:pt x="204" y="208"/>
                    <a:pt x="204" y="208"/>
                    <a:pt x="204" y="208"/>
                  </a:cubicBezTo>
                  <a:cubicBezTo>
                    <a:pt x="199" y="210"/>
                    <a:pt x="199" y="210"/>
                    <a:pt x="199" y="210"/>
                  </a:cubicBezTo>
                  <a:cubicBezTo>
                    <a:pt x="198" y="210"/>
                    <a:pt x="198" y="210"/>
                    <a:pt x="198" y="210"/>
                  </a:cubicBezTo>
                  <a:cubicBezTo>
                    <a:pt x="196" y="210"/>
                    <a:pt x="196" y="210"/>
                    <a:pt x="196" y="210"/>
                  </a:cubicBezTo>
                  <a:cubicBezTo>
                    <a:pt x="195" y="210"/>
                    <a:pt x="195" y="210"/>
                    <a:pt x="195" y="210"/>
                  </a:cubicBezTo>
                  <a:cubicBezTo>
                    <a:pt x="193" y="210"/>
                    <a:pt x="193" y="210"/>
                    <a:pt x="193" y="210"/>
                  </a:cubicBezTo>
                  <a:cubicBezTo>
                    <a:pt x="191" y="209"/>
                    <a:pt x="191" y="209"/>
                    <a:pt x="191" y="209"/>
                  </a:cubicBezTo>
                  <a:cubicBezTo>
                    <a:pt x="189" y="207"/>
                    <a:pt x="189" y="207"/>
                    <a:pt x="189" y="207"/>
                  </a:cubicBezTo>
                  <a:cubicBezTo>
                    <a:pt x="187" y="206"/>
                    <a:pt x="187" y="206"/>
                    <a:pt x="187" y="206"/>
                  </a:cubicBezTo>
                  <a:cubicBezTo>
                    <a:pt x="186" y="205"/>
                    <a:pt x="186" y="205"/>
                    <a:pt x="186" y="205"/>
                  </a:cubicBezTo>
                  <a:cubicBezTo>
                    <a:pt x="186" y="204"/>
                    <a:pt x="186" y="204"/>
                    <a:pt x="186" y="204"/>
                  </a:cubicBezTo>
                  <a:cubicBezTo>
                    <a:pt x="175" y="200"/>
                    <a:pt x="175" y="200"/>
                    <a:pt x="175" y="200"/>
                  </a:cubicBezTo>
                  <a:cubicBezTo>
                    <a:pt x="174" y="199"/>
                    <a:pt x="174" y="199"/>
                    <a:pt x="174" y="199"/>
                  </a:cubicBezTo>
                  <a:cubicBezTo>
                    <a:pt x="172" y="200"/>
                    <a:pt x="172" y="200"/>
                    <a:pt x="172" y="200"/>
                  </a:cubicBezTo>
                  <a:cubicBezTo>
                    <a:pt x="169" y="200"/>
                    <a:pt x="169" y="200"/>
                    <a:pt x="169" y="200"/>
                  </a:cubicBezTo>
                  <a:cubicBezTo>
                    <a:pt x="157" y="202"/>
                    <a:pt x="157" y="202"/>
                    <a:pt x="157" y="202"/>
                  </a:cubicBezTo>
                  <a:cubicBezTo>
                    <a:pt x="150" y="205"/>
                    <a:pt x="150" y="205"/>
                    <a:pt x="150" y="205"/>
                  </a:cubicBezTo>
                  <a:cubicBezTo>
                    <a:pt x="143" y="207"/>
                    <a:pt x="143" y="207"/>
                    <a:pt x="143" y="207"/>
                  </a:cubicBezTo>
                  <a:cubicBezTo>
                    <a:pt x="142" y="208"/>
                    <a:pt x="142" y="208"/>
                    <a:pt x="142" y="208"/>
                  </a:cubicBezTo>
                  <a:cubicBezTo>
                    <a:pt x="141" y="209"/>
                    <a:pt x="141" y="209"/>
                    <a:pt x="141" y="209"/>
                  </a:cubicBezTo>
                  <a:cubicBezTo>
                    <a:pt x="139" y="210"/>
                    <a:pt x="139" y="210"/>
                    <a:pt x="139" y="210"/>
                  </a:cubicBezTo>
                  <a:cubicBezTo>
                    <a:pt x="138" y="212"/>
                    <a:pt x="138" y="212"/>
                    <a:pt x="138" y="212"/>
                  </a:cubicBezTo>
                  <a:cubicBezTo>
                    <a:pt x="138" y="213"/>
                    <a:pt x="138" y="213"/>
                    <a:pt x="138" y="213"/>
                  </a:cubicBezTo>
                  <a:cubicBezTo>
                    <a:pt x="137" y="216"/>
                    <a:pt x="137" y="216"/>
                    <a:pt x="137" y="216"/>
                  </a:cubicBezTo>
                  <a:cubicBezTo>
                    <a:pt x="137" y="222"/>
                    <a:pt x="137" y="222"/>
                    <a:pt x="137" y="222"/>
                  </a:cubicBezTo>
                  <a:cubicBezTo>
                    <a:pt x="137" y="225"/>
                    <a:pt x="137" y="225"/>
                    <a:pt x="137" y="225"/>
                  </a:cubicBezTo>
                  <a:cubicBezTo>
                    <a:pt x="136" y="227"/>
                    <a:pt x="136" y="227"/>
                    <a:pt x="136" y="227"/>
                  </a:cubicBezTo>
                  <a:cubicBezTo>
                    <a:pt x="132" y="230"/>
                    <a:pt x="132" y="230"/>
                    <a:pt x="132" y="230"/>
                  </a:cubicBezTo>
                  <a:cubicBezTo>
                    <a:pt x="131" y="237"/>
                    <a:pt x="131" y="237"/>
                    <a:pt x="131" y="237"/>
                  </a:cubicBezTo>
                  <a:cubicBezTo>
                    <a:pt x="132" y="244"/>
                    <a:pt x="132" y="244"/>
                    <a:pt x="132" y="244"/>
                  </a:cubicBezTo>
                  <a:cubicBezTo>
                    <a:pt x="135" y="250"/>
                    <a:pt x="135" y="250"/>
                    <a:pt x="135" y="250"/>
                  </a:cubicBezTo>
                  <a:cubicBezTo>
                    <a:pt x="141" y="261"/>
                    <a:pt x="141" y="261"/>
                    <a:pt x="141" y="261"/>
                  </a:cubicBezTo>
                  <a:cubicBezTo>
                    <a:pt x="142" y="264"/>
                    <a:pt x="142" y="264"/>
                    <a:pt x="142" y="264"/>
                  </a:cubicBezTo>
                  <a:cubicBezTo>
                    <a:pt x="142" y="266"/>
                    <a:pt x="142" y="266"/>
                    <a:pt x="142" y="266"/>
                  </a:cubicBezTo>
                  <a:cubicBezTo>
                    <a:pt x="141" y="269"/>
                    <a:pt x="141" y="269"/>
                    <a:pt x="141" y="269"/>
                  </a:cubicBezTo>
                  <a:cubicBezTo>
                    <a:pt x="137" y="275"/>
                    <a:pt x="137" y="275"/>
                    <a:pt x="137" y="275"/>
                  </a:cubicBezTo>
                  <a:cubicBezTo>
                    <a:pt x="135" y="278"/>
                    <a:pt x="135" y="278"/>
                    <a:pt x="135" y="278"/>
                  </a:cubicBezTo>
                  <a:cubicBezTo>
                    <a:pt x="133" y="292"/>
                    <a:pt x="133" y="292"/>
                    <a:pt x="133" y="292"/>
                  </a:cubicBezTo>
                  <a:cubicBezTo>
                    <a:pt x="133" y="298"/>
                    <a:pt x="133" y="298"/>
                    <a:pt x="133" y="298"/>
                  </a:cubicBezTo>
                  <a:cubicBezTo>
                    <a:pt x="133" y="304"/>
                    <a:pt x="133" y="304"/>
                    <a:pt x="133" y="304"/>
                  </a:cubicBezTo>
                  <a:cubicBezTo>
                    <a:pt x="138" y="322"/>
                    <a:pt x="138" y="322"/>
                    <a:pt x="138" y="322"/>
                  </a:cubicBezTo>
                  <a:cubicBezTo>
                    <a:pt x="138" y="326"/>
                    <a:pt x="138" y="326"/>
                    <a:pt x="138" y="326"/>
                  </a:cubicBezTo>
                  <a:cubicBezTo>
                    <a:pt x="136" y="331"/>
                    <a:pt x="136" y="331"/>
                    <a:pt x="136" y="331"/>
                  </a:cubicBezTo>
                  <a:cubicBezTo>
                    <a:pt x="136" y="342"/>
                    <a:pt x="136" y="342"/>
                    <a:pt x="136" y="342"/>
                  </a:cubicBezTo>
                  <a:cubicBezTo>
                    <a:pt x="130" y="353"/>
                    <a:pt x="130" y="353"/>
                    <a:pt x="130" y="353"/>
                  </a:cubicBezTo>
                  <a:cubicBezTo>
                    <a:pt x="132" y="364"/>
                    <a:pt x="132" y="364"/>
                    <a:pt x="132" y="364"/>
                  </a:cubicBezTo>
                  <a:cubicBezTo>
                    <a:pt x="134" y="376"/>
                    <a:pt x="134" y="376"/>
                    <a:pt x="134" y="376"/>
                  </a:cubicBezTo>
                  <a:cubicBezTo>
                    <a:pt x="139" y="389"/>
                    <a:pt x="139" y="389"/>
                    <a:pt x="139" y="389"/>
                  </a:cubicBezTo>
                  <a:cubicBezTo>
                    <a:pt x="140" y="395"/>
                    <a:pt x="140" y="395"/>
                    <a:pt x="140" y="395"/>
                  </a:cubicBezTo>
                  <a:cubicBezTo>
                    <a:pt x="139" y="402"/>
                    <a:pt x="139" y="402"/>
                    <a:pt x="139" y="402"/>
                  </a:cubicBezTo>
                  <a:cubicBezTo>
                    <a:pt x="139" y="408"/>
                    <a:pt x="139" y="408"/>
                    <a:pt x="139" y="408"/>
                  </a:cubicBezTo>
                  <a:cubicBezTo>
                    <a:pt x="140" y="420"/>
                    <a:pt x="140" y="420"/>
                    <a:pt x="140" y="420"/>
                  </a:cubicBezTo>
                  <a:cubicBezTo>
                    <a:pt x="139" y="430"/>
                    <a:pt x="139" y="430"/>
                    <a:pt x="139" y="430"/>
                  </a:cubicBezTo>
                  <a:cubicBezTo>
                    <a:pt x="139" y="435"/>
                    <a:pt x="139" y="435"/>
                    <a:pt x="139" y="435"/>
                  </a:cubicBezTo>
                  <a:cubicBezTo>
                    <a:pt x="136" y="445"/>
                    <a:pt x="136" y="445"/>
                    <a:pt x="136" y="445"/>
                  </a:cubicBezTo>
                  <a:cubicBezTo>
                    <a:pt x="135" y="445"/>
                    <a:pt x="135" y="445"/>
                    <a:pt x="135" y="445"/>
                  </a:cubicBezTo>
                  <a:cubicBezTo>
                    <a:pt x="132" y="446"/>
                    <a:pt x="132" y="446"/>
                    <a:pt x="132" y="446"/>
                  </a:cubicBezTo>
                  <a:cubicBezTo>
                    <a:pt x="129" y="447"/>
                    <a:pt x="129" y="447"/>
                    <a:pt x="129" y="447"/>
                  </a:cubicBezTo>
                  <a:cubicBezTo>
                    <a:pt x="126" y="446"/>
                    <a:pt x="126" y="446"/>
                    <a:pt x="126" y="446"/>
                  </a:cubicBezTo>
                  <a:cubicBezTo>
                    <a:pt x="124" y="447"/>
                    <a:pt x="124" y="447"/>
                    <a:pt x="124" y="447"/>
                  </a:cubicBezTo>
                  <a:cubicBezTo>
                    <a:pt x="123" y="450"/>
                    <a:pt x="123" y="450"/>
                    <a:pt x="123" y="450"/>
                  </a:cubicBezTo>
                  <a:cubicBezTo>
                    <a:pt x="124" y="452"/>
                    <a:pt x="124" y="452"/>
                    <a:pt x="124" y="452"/>
                  </a:cubicBezTo>
                  <a:cubicBezTo>
                    <a:pt x="127" y="457"/>
                    <a:pt x="127" y="457"/>
                    <a:pt x="127" y="457"/>
                  </a:cubicBezTo>
                  <a:cubicBezTo>
                    <a:pt x="127" y="461"/>
                    <a:pt x="127" y="461"/>
                    <a:pt x="127" y="461"/>
                  </a:cubicBezTo>
                  <a:cubicBezTo>
                    <a:pt x="126" y="463"/>
                    <a:pt x="126" y="463"/>
                    <a:pt x="126" y="463"/>
                  </a:cubicBezTo>
                  <a:cubicBezTo>
                    <a:pt x="121" y="469"/>
                    <a:pt x="121" y="469"/>
                    <a:pt x="121" y="469"/>
                  </a:cubicBezTo>
                  <a:cubicBezTo>
                    <a:pt x="122" y="477"/>
                    <a:pt x="122" y="477"/>
                    <a:pt x="122" y="477"/>
                  </a:cubicBezTo>
                  <a:cubicBezTo>
                    <a:pt x="121" y="489"/>
                    <a:pt x="120" y="501"/>
                    <a:pt x="121" y="513"/>
                  </a:cubicBezTo>
                  <a:cubicBezTo>
                    <a:pt x="124" y="515"/>
                    <a:pt x="124" y="515"/>
                    <a:pt x="124" y="515"/>
                  </a:cubicBezTo>
                  <a:cubicBezTo>
                    <a:pt x="126" y="517"/>
                    <a:pt x="126" y="517"/>
                    <a:pt x="126" y="517"/>
                  </a:cubicBezTo>
                  <a:cubicBezTo>
                    <a:pt x="128" y="520"/>
                    <a:pt x="128" y="520"/>
                    <a:pt x="128" y="520"/>
                  </a:cubicBezTo>
                  <a:cubicBezTo>
                    <a:pt x="129" y="524"/>
                    <a:pt x="129" y="524"/>
                    <a:pt x="129" y="524"/>
                  </a:cubicBezTo>
                  <a:cubicBezTo>
                    <a:pt x="130" y="527"/>
                    <a:pt x="130" y="527"/>
                    <a:pt x="130" y="527"/>
                  </a:cubicBezTo>
                  <a:cubicBezTo>
                    <a:pt x="129" y="534"/>
                    <a:pt x="129" y="534"/>
                    <a:pt x="129" y="534"/>
                  </a:cubicBezTo>
                  <a:cubicBezTo>
                    <a:pt x="131" y="539"/>
                    <a:pt x="131" y="539"/>
                    <a:pt x="131" y="539"/>
                  </a:cubicBezTo>
                  <a:cubicBezTo>
                    <a:pt x="135" y="543"/>
                    <a:pt x="135" y="543"/>
                    <a:pt x="135" y="543"/>
                  </a:cubicBezTo>
                  <a:cubicBezTo>
                    <a:pt x="140" y="544"/>
                    <a:pt x="140" y="544"/>
                    <a:pt x="140" y="544"/>
                  </a:cubicBezTo>
                  <a:cubicBezTo>
                    <a:pt x="150" y="573"/>
                    <a:pt x="150" y="573"/>
                    <a:pt x="150" y="573"/>
                  </a:cubicBezTo>
                  <a:cubicBezTo>
                    <a:pt x="151" y="574"/>
                    <a:pt x="151" y="574"/>
                    <a:pt x="151" y="574"/>
                  </a:cubicBezTo>
                  <a:cubicBezTo>
                    <a:pt x="151" y="575"/>
                    <a:pt x="151" y="575"/>
                    <a:pt x="151" y="575"/>
                  </a:cubicBezTo>
                  <a:cubicBezTo>
                    <a:pt x="151" y="577"/>
                    <a:pt x="151" y="577"/>
                    <a:pt x="151" y="577"/>
                  </a:cubicBezTo>
                  <a:cubicBezTo>
                    <a:pt x="150" y="583"/>
                    <a:pt x="150" y="583"/>
                    <a:pt x="150" y="583"/>
                  </a:cubicBezTo>
                  <a:cubicBezTo>
                    <a:pt x="150" y="584"/>
                    <a:pt x="150" y="584"/>
                    <a:pt x="150" y="584"/>
                  </a:cubicBezTo>
                  <a:cubicBezTo>
                    <a:pt x="152" y="589"/>
                    <a:pt x="152" y="589"/>
                    <a:pt x="152" y="589"/>
                  </a:cubicBezTo>
                  <a:cubicBezTo>
                    <a:pt x="154" y="591"/>
                    <a:pt x="154" y="591"/>
                    <a:pt x="154" y="591"/>
                  </a:cubicBezTo>
                  <a:cubicBezTo>
                    <a:pt x="156" y="594"/>
                    <a:pt x="156" y="594"/>
                    <a:pt x="156" y="594"/>
                  </a:cubicBezTo>
                  <a:cubicBezTo>
                    <a:pt x="157" y="599"/>
                    <a:pt x="157" y="599"/>
                    <a:pt x="157" y="599"/>
                  </a:cubicBezTo>
                  <a:cubicBezTo>
                    <a:pt x="157" y="599"/>
                    <a:pt x="157" y="599"/>
                    <a:pt x="157" y="599"/>
                  </a:cubicBezTo>
                  <a:cubicBezTo>
                    <a:pt x="159" y="602"/>
                    <a:pt x="159" y="602"/>
                    <a:pt x="159" y="602"/>
                  </a:cubicBezTo>
                  <a:cubicBezTo>
                    <a:pt x="157" y="605"/>
                    <a:pt x="157" y="605"/>
                    <a:pt x="157" y="605"/>
                  </a:cubicBezTo>
                  <a:cubicBezTo>
                    <a:pt x="156" y="609"/>
                    <a:pt x="156" y="609"/>
                    <a:pt x="156" y="609"/>
                  </a:cubicBezTo>
                  <a:cubicBezTo>
                    <a:pt x="156" y="609"/>
                    <a:pt x="156" y="609"/>
                    <a:pt x="156" y="609"/>
                  </a:cubicBezTo>
                  <a:cubicBezTo>
                    <a:pt x="156" y="611"/>
                    <a:pt x="156" y="611"/>
                    <a:pt x="156" y="611"/>
                  </a:cubicBezTo>
                  <a:cubicBezTo>
                    <a:pt x="156" y="614"/>
                    <a:pt x="156" y="614"/>
                    <a:pt x="156" y="614"/>
                  </a:cubicBezTo>
                  <a:cubicBezTo>
                    <a:pt x="156" y="616"/>
                    <a:pt x="156" y="616"/>
                    <a:pt x="156" y="616"/>
                  </a:cubicBezTo>
                  <a:cubicBezTo>
                    <a:pt x="157" y="617"/>
                    <a:pt x="157" y="617"/>
                    <a:pt x="157" y="617"/>
                  </a:cubicBezTo>
                  <a:cubicBezTo>
                    <a:pt x="159" y="618"/>
                    <a:pt x="159" y="618"/>
                    <a:pt x="159" y="618"/>
                  </a:cubicBezTo>
                  <a:cubicBezTo>
                    <a:pt x="161" y="618"/>
                    <a:pt x="161" y="618"/>
                    <a:pt x="161" y="618"/>
                  </a:cubicBezTo>
                  <a:cubicBezTo>
                    <a:pt x="162" y="619"/>
                    <a:pt x="162" y="619"/>
                    <a:pt x="162" y="619"/>
                  </a:cubicBezTo>
                  <a:cubicBezTo>
                    <a:pt x="163" y="619"/>
                    <a:pt x="163" y="619"/>
                    <a:pt x="163" y="619"/>
                  </a:cubicBezTo>
                  <a:cubicBezTo>
                    <a:pt x="164" y="620"/>
                    <a:pt x="164" y="620"/>
                    <a:pt x="164" y="620"/>
                  </a:cubicBezTo>
                  <a:cubicBezTo>
                    <a:pt x="165" y="622"/>
                    <a:pt x="165" y="622"/>
                    <a:pt x="165" y="622"/>
                  </a:cubicBezTo>
                  <a:cubicBezTo>
                    <a:pt x="166" y="623"/>
                    <a:pt x="166" y="623"/>
                    <a:pt x="166" y="623"/>
                  </a:cubicBezTo>
                  <a:cubicBezTo>
                    <a:pt x="170" y="626"/>
                    <a:pt x="170" y="626"/>
                    <a:pt x="170" y="626"/>
                  </a:cubicBezTo>
                  <a:cubicBezTo>
                    <a:pt x="170" y="627"/>
                    <a:pt x="170" y="627"/>
                    <a:pt x="170" y="627"/>
                  </a:cubicBezTo>
                  <a:cubicBezTo>
                    <a:pt x="173" y="631"/>
                    <a:pt x="173" y="631"/>
                    <a:pt x="173" y="631"/>
                  </a:cubicBezTo>
                  <a:cubicBezTo>
                    <a:pt x="188" y="645"/>
                    <a:pt x="188" y="645"/>
                    <a:pt x="188" y="645"/>
                  </a:cubicBezTo>
                  <a:cubicBezTo>
                    <a:pt x="191" y="648"/>
                    <a:pt x="191" y="648"/>
                    <a:pt x="191" y="648"/>
                  </a:cubicBezTo>
                  <a:cubicBezTo>
                    <a:pt x="193" y="650"/>
                    <a:pt x="193" y="650"/>
                    <a:pt x="193" y="650"/>
                  </a:cubicBezTo>
                  <a:cubicBezTo>
                    <a:pt x="195" y="653"/>
                    <a:pt x="195" y="653"/>
                    <a:pt x="195" y="653"/>
                  </a:cubicBezTo>
                  <a:cubicBezTo>
                    <a:pt x="201" y="658"/>
                    <a:pt x="201" y="658"/>
                    <a:pt x="201" y="658"/>
                  </a:cubicBezTo>
                  <a:cubicBezTo>
                    <a:pt x="201" y="661"/>
                    <a:pt x="201" y="661"/>
                    <a:pt x="201" y="661"/>
                  </a:cubicBezTo>
                  <a:cubicBezTo>
                    <a:pt x="201" y="666"/>
                    <a:pt x="201" y="666"/>
                    <a:pt x="201" y="666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192" y="673"/>
                    <a:pt x="192" y="673"/>
                    <a:pt x="192" y="673"/>
                  </a:cubicBezTo>
                  <a:cubicBezTo>
                    <a:pt x="184" y="679"/>
                    <a:pt x="184" y="679"/>
                    <a:pt x="184" y="679"/>
                  </a:cubicBezTo>
                  <a:cubicBezTo>
                    <a:pt x="177" y="687"/>
                    <a:pt x="177" y="687"/>
                    <a:pt x="177" y="687"/>
                  </a:cubicBezTo>
                  <a:cubicBezTo>
                    <a:pt x="173" y="687"/>
                    <a:pt x="173" y="687"/>
                    <a:pt x="173" y="687"/>
                  </a:cubicBezTo>
                  <a:cubicBezTo>
                    <a:pt x="150" y="699"/>
                    <a:pt x="150" y="699"/>
                    <a:pt x="150" y="699"/>
                  </a:cubicBezTo>
                  <a:cubicBezTo>
                    <a:pt x="143" y="701"/>
                    <a:pt x="143" y="701"/>
                    <a:pt x="143" y="701"/>
                  </a:cubicBezTo>
                  <a:cubicBezTo>
                    <a:pt x="139" y="703"/>
                    <a:pt x="139" y="703"/>
                    <a:pt x="139" y="703"/>
                  </a:cubicBezTo>
                  <a:cubicBezTo>
                    <a:pt x="136" y="708"/>
                    <a:pt x="136" y="708"/>
                    <a:pt x="136" y="708"/>
                  </a:cubicBezTo>
                  <a:cubicBezTo>
                    <a:pt x="133" y="718"/>
                    <a:pt x="133" y="718"/>
                    <a:pt x="133" y="718"/>
                  </a:cubicBezTo>
                  <a:cubicBezTo>
                    <a:pt x="130" y="722"/>
                    <a:pt x="130" y="722"/>
                    <a:pt x="130" y="722"/>
                  </a:cubicBezTo>
                  <a:cubicBezTo>
                    <a:pt x="127" y="726"/>
                    <a:pt x="127" y="726"/>
                    <a:pt x="127" y="726"/>
                  </a:cubicBezTo>
                  <a:cubicBezTo>
                    <a:pt x="123" y="729"/>
                    <a:pt x="123" y="729"/>
                    <a:pt x="123" y="729"/>
                  </a:cubicBezTo>
                  <a:cubicBezTo>
                    <a:pt x="114" y="733"/>
                    <a:pt x="114" y="733"/>
                    <a:pt x="114" y="733"/>
                  </a:cubicBezTo>
                  <a:cubicBezTo>
                    <a:pt x="110" y="736"/>
                    <a:pt x="110" y="736"/>
                    <a:pt x="110" y="736"/>
                  </a:cubicBezTo>
                  <a:cubicBezTo>
                    <a:pt x="108" y="741"/>
                    <a:pt x="108" y="741"/>
                    <a:pt x="108" y="741"/>
                  </a:cubicBezTo>
                  <a:cubicBezTo>
                    <a:pt x="109" y="744"/>
                    <a:pt x="109" y="744"/>
                    <a:pt x="109" y="744"/>
                  </a:cubicBezTo>
                  <a:cubicBezTo>
                    <a:pt x="110" y="747"/>
                    <a:pt x="110" y="747"/>
                    <a:pt x="110" y="747"/>
                  </a:cubicBezTo>
                  <a:cubicBezTo>
                    <a:pt x="113" y="752"/>
                    <a:pt x="113" y="752"/>
                    <a:pt x="113" y="752"/>
                  </a:cubicBezTo>
                  <a:cubicBezTo>
                    <a:pt x="113" y="754"/>
                    <a:pt x="113" y="754"/>
                    <a:pt x="113" y="754"/>
                  </a:cubicBezTo>
                  <a:cubicBezTo>
                    <a:pt x="111" y="756"/>
                    <a:pt x="111" y="756"/>
                    <a:pt x="111" y="756"/>
                  </a:cubicBezTo>
                  <a:cubicBezTo>
                    <a:pt x="107" y="759"/>
                    <a:pt x="107" y="759"/>
                    <a:pt x="107" y="759"/>
                  </a:cubicBezTo>
                  <a:cubicBezTo>
                    <a:pt x="107" y="763"/>
                    <a:pt x="107" y="763"/>
                    <a:pt x="107" y="763"/>
                  </a:cubicBezTo>
                  <a:cubicBezTo>
                    <a:pt x="106" y="769"/>
                    <a:pt x="106" y="769"/>
                    <a:pt x="106" y="769"/>
                  </a:cubicBezTo>
                  <a:cubicBezTo>
                    <a:pt x="106" y="775"/>
                    <a:pt x="106" y="775"/>
                    <a:pt x="106" y="775"/>
                  </a:cubicBezTo>
                  <a:cubicBezTo>
                    <a:pt x="109" y="778"/>
                    <a:pt x="109" y="778"/>
                    <a:pt x="109" y="778"/>
                  </a:cubicBezTo>
                  <a:cubicBezTo>
                    <a:pt x="109" y="779"/>
                    <a:pt x="109" y="779"/>
                    <a:pt x="109" y="779"/>
                  </a:cubicBezTo>
                  <a:cubicBezTo>
                    <a:pt x="109" y="782"/>
                    <a:pt x="109" y="782"/>
                    <a:pt x="109" y="782"/>
                  </a:cubicBezTo>
                  <a:cubicBezTo>
                    <a:pt x="108" y="785"/>
                    <a:pt x="108" y="785"/>
                    <a:pt x="108" y="785"/>
                  </a:cubicBezTo>
                  <a:cubicBezTo>
                    <a:pt x="108" y="786"/>
                    <a:pt x="108" y="786"/>
                    <a:pt x="108" y="786"/>
                  </a:cubicBezTo>
                  <a:cubicBezTo>
                    <a:pt x="106" y="787"/>
                    <a:pt x="106" y="787"/>
                    <a:pt x="106" y="787"/>
                  </a:cubicBezTo>
                  <a:cubicBezTo>
                    <a:pt x="107" y="790"/>
                    <a:pt x="107" y="790"/>
                    <a:pt x="107" y="790"/>
                  </a:cubicBezTo>
                  <a:cubicBezTo>
                    <a:pt x="108" y="795"/>
                    <a:pt x="108" y="795"/>
                    <a:pt x="108" y="795"/>
                  </a:cubicBezTo>
                  <a:cubicBezTo>
                    <a:pt x="107" y="798"/>
                    <a:pt x="107" y="798"/>
                    <a:pt x="107" y="798"/>
                  </a:cubicBezTo>
                  <a:cubicBezTo>
                    <a:pt x="104" y="801"/>
                    <a:pt x="104" y="801"/>
                    <a:pt x="104" y="801"/>
                  </a:cubicBezTo>
                  <a:cubicBezTo>
                    <a:pt x="101" y="804"/>
                    <a:pt x="101" y="804"/>
                    <a:pt x="101" y="804"/>
                  </a:cubicBezTo>
                  <a:cubicBezTo>
                    <a:pt x="99" y="810"/>
                    <a:pt x="99" y="810"/>
                    <a:pt x="99" y="810"/>
                  </a:cubicBezTo>
                  <a:cubicBezTo>
                    <a:pt x="99" y="815"/>
                    <a:pt x="99" y="815"/>
                    <a:pt x="99" y="815"/>
                  </a:cubicBezTo>
                  <a:cubicBezTo>
                    <a:pt x="98" y="818"/>
                    <a:pt x="98" y="818"/>
                    <a:pt x="98" y="818"/>
                  </a:cubicBezTo>
                  <a:cubicBezTo>
                    <a:pt x="97" y="819"/>
                    <a:pt x="97" y="819"/>
                    <a:pt x="97" y="819"/>
                  </a:cubicBezTo>
                  <a:cubicBezTo>
                    <a:pt x="95" y="820"/>
                    <a:pt x="95" y="820"/>
                    <a:pt x="95" y="820"/>
                  </a:cubicBezTo>
                  <a:cubicBezTo>
                    <a:pt x="95" y="823"/>
                    <a:pt x="95" y="823"/>
                    <a:pt x="95" y="823"/>
                  </a:cubicBezTo>
                  <a:cubicBezTo>
                    <a:pt x="95" y="829"/>
                    <a:pt x="95" y="829"/>
                    <a:pt x="95" y="829"/>
                  </a:cubicBezTo>
                  <a:cubicBezTo>
                    <a:pt x="94" y="832"/>
                    <a:pt x="94" y="832"/>
                    <a:pt x="94" y="832"/>
                  </a:cubicBezTo>
                  <a:cubicBezTo>
                    <a:pt x="93" y="833"/>
                    <a:pt x="93" y="833"/>
                    <a:pt x="93" y="833"/>
                  </a:cubicBezTo>
                  <a:cubicBezTo>
                    <a:pt x="90" y="836"/>
                    <a:pt x="90" y="836"/>
                    <a:pt x="90" y="836"/>
                  </a:cubicBezTo>
                  <a:cubicBezTo>
                    <a:pt x="86" y="840"/>
                    <a:pt x="86" y="840"/>
                    <a:pt x="86" y="840"/>
                  </a:cubicBezTo>
                  <a:cubicBezTo>
                    <a:pt x="83" y="842"/>
                    <a:pt x="83" y="842"/>
                    <a:pt x="83" y="842"/>
                  </a:cubicBezTo>
                  <a:cubicBezTo>
                    <a:pt x="81" y="848"/>
                    <a:pt x="81" y="848"/>
                    <a:pt x="81" y="848"/>
                  </a:cubicBezTo>
                  <a:cubicBezTo>
                    <a:pt x="71" y="861"/>
                    <a:pt x="71" y="861"/>
                    <a:pt x="71" y="861"/>
                  </a:cubicBezTo>
                  <a:cubicBezTo>
                    <a:pt x="67" y="863"/>
                    <a:pt x="67" y="863"/>
                    <a:pt x="67" y="863"/>
                  </a:cubicBezTo>
                  <a:cubicBezTo>
                    <a:pt x="62" y="864"/>
                    <a:pt x="62" y="864"/>
                    <a:pt x="62" y="864"/>
                  </a:cubicBezTo>
                  <a:cubicBezTo>
                    <a:pt x="52" y="864"/>
                    <a:pt x="52" y="864"/>
                    <a:pt x="52" y="864"/>
                  </a:cubicBezTo>
                  <a:cubicBezTo>
                    <a:pt x="50" y="865"/>
                    <a:pt x="50" y="865"/>
                    <a:pt x="50" y="865"/>
                  </a:cubicBezTo>
                  <a:cubicBezTo>
                    <a:pt x="50" y="868"/>
                    <a:pt x="50" y="868"/>
                    <a:pt x="50" y="868"/>
                  </a:cubicBezTo>
                  <a:cubicBezTo>
                    <a:pt x="52" y="871"/>
                    <a:pt x="52" y="871"/>
                    <a:pt x="52" y="871"/>
                  </a:cubicBezTo>
                  <a:cubicBezTo>
                    <a:pt x="53" y="873"/>
                    <a:pt x="53" y="873"/>
                    <a:pt x="53" y="873"/>
                  </a:cubicBezTo>
                  <a:cubicBezTo>
                    <a:pt x="54" y="876"/>
                    <a:pt x="54" y="876"/>
                    <a:pt x="54" y="876"/>
                  </a:cubicBezTo>
                  <a:cubicBezTo>
                    <a:pt x="53" y="878"/>
                    <a:pt x="53" y="878"/>
                    <a:pt x="53" y="878"/>
                  </a:cubicBezTo>
                  <a:cubicBezTo>
                    <a:pt x="50" y="880"/>
                    <a:pt x="50" y="880"/>
                    <a:pt x="50" y="880"/>
                  </a:cubicBezTo>
                  <a:cubicBezTo>
                    <a:pt x="47" y="887"/>
                    <a:pt x="47" y="887"/>
                    <a:pt x="47" y="887"/>
                  </a:cubicBezTo>
                  <a:cubicBezTo>
                    <a:pt x="47" y="890"/>
                    <a:pt x="47" y="890"/>
                    <a:pt x="47" y="890"/>
                  </a:cubicBezTo>
                  <a:cubicBezTo>
                    <a:pt x="53" y="898"/>
                    <a:pt x="53" y="898"/>
                    <a:pt x="53" y="898"/>
                  </a:cubicBezTo>
                  <a:cubicBezTo>
                    <a:pt x="54" y="902"/>
                    <a:pt x="54" y="902"/>
                    <a:pt x="54" y="902"/>
                  </a:cubicBezTo>
                  <a:cubicBezTo>
                    <a:pt x="54" y="916"/>
                    <a:pt x="54" y="916"/>
                    <a:pt x="54" y="916"/>
                  </a:cubicBezTo>
                  <a:cubicBezTo>
                    <a:pt x="51" y="927"/>
                    <a:pt x="51" y="927"/>
                    <a:pt x="51" y="927"/>
                  </a:cubicBezTo>
                  <a:cubicBezTo>
                    <a:pt x="47" y="935"/>
                    <a:pt x="47" y="935"/>
                    <a:pt x="47" y="935"/>
                  </a:cubicBezTo>
                  <a:cubicBezTo>
                    <a:pt x="45" y="944"/>
                    <a:pt x="45" y="944"/>
                    <a:pt x="45" y="944"/>
                  </a:cubicBezTo>
                  <a:cubicBezTo>
                    <a:pt x="50" y="953"/>
                    <a:pt x="50" y="953"/>
                    <a:pt x="50" y="953"/>
                  </a:cubicBezTo>
                  <a:cubicBezTo>
                    <a:pt x="58" y="957"/>
                    <a:pt x="58" y="957"/>
                    <a:pt x="58" y="957"/>
                  </a:cubicBezTo>
                  <a:cubicBezTo>
                    <a:pt x="76" y="961"/>
                    <a:pt x="76" y="961"/>
                    <a:pt x="76" y="961"/>
                  </a:cubicBezTo>
                  <a:cubicBezTo>
                    <a:pt x="83" y="966"/>
                    <a:pt x="83" y="966"/>
                    <a:pt x="83" y="966"/>
                  </a:cubicBezTo>
                  <a:cubicBezTo>
                    <a:pt x="88" y="975"/>
                    <a:pt x="88" y="975"/>
                    <a:pt x="88" y="975"/>
                  </a:cubicBezTo>
                  <a:cubicBezTo>
                    <a:pt x="88" y="978"/>
                    <a:pt x="88" y="978"/>
                    <a:pt x="88" y="978"/>
                  </a:cubicBezTo>
                  <a:cubicBezTo>
                    <a:pt x="88" y="981"/>
                    <a:pt x="88" y="981"/>
                    <a:pt x="88" y="981"/>
                  </a:cubicBezTo>
                  <a:cubicBezTo>
                    <a:pt x="87" y="983"/>
                    <a:pt x="87" y="983"/>
                    <a:pt x="87" y="983"/>
                  </a:cubicBezTo>
                  <a:cubicBezTo>
                    <a:pt x="86" y="986"/>
                    <a:pt x="86" y="986"/>
                    <a:pt x="86" y="986"/>
                  </a:cubicBezTo>
                  <a:cubicBezTo>
                    <a:pt x="87" y="1002"/>
                    <a:pt x="87" y="1002"/>
                    <a:pt x="87" y="1002"/>
                  </a:cubicBezTo>
                  <a:cubicBezTo>
                    <a:pt x="86" y="1007"/>
                    <a:pt x="86" y="1007"/>
                    <a:pt x="86" y="1007"/>
                  </a:cubicBezTo>
                  <a:cubicBezTo>
                    <a:pt x="83" y="1010"/>
                    <a:pt x="83" y="1010"/>
                    <a:pt x="83" y="1010"/>
                  </a:cubicBezTo>
                  <a:cubicBezTo>
                    <a:pt x="75" y="1014"/>
                    <a:pt x="75" y="1014"/>
                    <a:pt x="75" y="1014"/>
                  </a:cubicBezTo>
                  <a:cubicBezTo>
                    <a:pt x="72" y="1017"/>
                    <a:pt x="72" y="1017"/>
                    <a:pt x="72" y="1017"/>
                  </a:cubicBezTo>
                  <a:cubicBezTo>
                    <a:pt x="71" y="1021"/>
                    <a:pt x="71" y="1021"/>
                    <a:pt x="71" y="1021"/>
                  </a:cubicBezTo>
                  <a:cubicBezTo>
                    <a:pt x="70" y="1026"/>
                    <a:pt x="70" y="1026"/>
                    <a:pt x="70" y="1026"/>
                  </a:cubicBezTo>
                  <a:cubicBezTo>
                    <a:pt x="69" y="1030"/>
                    <a:pt x="69" y="1030"/>
                    <a:pt x="69" y="1030"/>
                  </a:cubicBezTo>
                  <a:cubicBezTo>
                    <a:pt x="67" y="1034"/>
                    <a:pt x="67" y="1034"/>
                    <a:pt x="67" y="1034"/>
                  </a:cubicBezTo>
                  <a:cubicBezTo>
                    <a:pt x="58" y="1034"/>
                    <a:pt x="58" y="1034"/>
                    <a:pt x="58" y="1034"/>
                  </a:cubicBezTo>
                  <a:cubicBezTo>
                    <a:pt x="37" y="1027"/>
                    <a:pt x="37" y="1027"/>
                    <a:pt x="37" y="1027"/>
                  </a:cubicBezTo>
                  <a:cubicBezTo>
                    <a:pt x="28" y="1032"/>
                    <a:pt x="28" y="1032"/>
                    <a:pt x="28" y="1032"/>
                  </a:cubicBezTo>
                  <a:cubicBezTo>
                    <a:pt x="27" y="1035"/>
                    <a:pt x="27" y="1035"/>
                    <a:pt x="27" y="1035"/>
                  </a:cubicBezTo>
                  <a:cubicBezTo>
                    <a:pt x="27" y="1035"/>
                    <a:pt x="27" y="1035"/>
                    <a:pt x="27" y="1035"/>
                  </a:cubicBezTo>
                  <a:cubicBezTo>
                    <a:pt x="25" y="1041"/>
                    <a:pt x="25" y="1041"/>
                    <a:pt x="25" y="1041"/>
                  </a:cubicBezTo>
                  <a:cubicBezTo>
                    <a:pt x="23" y="1045"/>
                    <a:pt x="23" y="1045"/>
                    <a:pt x="23" y="1045"/>
                  </a:cubicBezTo>
                  <a:cubicBezTo>
                    <a:pt x="20" y="1049"/>
                    <a:pt x="20" y="1049"/>
                    <a:pt x="20" y="1049"/>
                  </a:cubicBezTo>
                  <a:cubicBezTo>
                    <a:pt x="18" y="1050"/>
                    <a:pt x="18" y="1050"/>
                    <a:pt x="18" y="1050"/>
                  </a:cubicBezTo>
                  <a:cubicBezTo>
                    <a:pt x="13" y="1054"/>
                    <a:pt x="13" y="1054"/>
                    <a:pt x="13" y="1054"/>
                  </a:cubicBezTo>
                  <a:cubicBezTo>
                    <a:pt x="11" y="1055"/>
                    <a:pt x="11" y="1055"/>
                    <a:pt x="11" y="1055"/>
                  </a:cubicBezTo>
                  <a:cubicBezTo>
                    <a:pt x="7" y="1061"/>
                    <a:pt x="7" y="1061"/>
                    <a:pt x="7" y="1061"/>
                  </a:cubicBezTo>
                  <a:cubicBezTo>
                    <a:pt x="8" y="1066"/>
                    <a:pt x="8" y="1066"/>
                    <a:pt x="8" y="1066"/>
                  </a:cubicBezTo>
                  <a:cubicBezTo>
                    <a:pt x="7" y="1072"/>
                    <a:pt x="7" y="1072"/>
                    <a:pt x="7" y="1072"/>
                  </a:cubicBezTo>
                  <a:cubicBezTo>
                    <a:pt x="3" y="1081"/>
                    <a:pt x="3" y="1081"/>
                    <a:pt x="3" y="1081"/>
                  </a:cubicBezTo>
                  <a:cubicBezTo>
                    <a:pt x="0" y="1083"/>
                    <a:pt x="0" y="1083"/>
                    <a:pt x="0" y="1083"/>
                  </a:cubicBezTo>
                  <a:cubicBezTo>
                    <a:pt x="129" y="1152"/>
                    <a:pt x="260" y="1217"/>
                    <a:pt x="390" y="1283"/>
                  </a:cubicBezTo>
                  <a:cubicBezTo>
                    <a:pt x="456" y="1315"/>
                    <a:pt x="521" y="1347"/>
                    <a:pt x="586" y="1380"/>
                  </a:cubicBezTo>
                  <a:cubicBezTo>
                    <a:pt x="638" y="1405"/>
                    <a:pt x="703" y="1454"/>
                    <a:pt x="759" y="1462"/>
                  </a:cubicBezTo>
                  <a:cubicBezTo>
                    <a:pt x="896" y="1476"/>
                    <a:pt x="1033" y="1489"/>
                    <a:pt x="1170" y="1500"/>
                  </a:cubicBezTo>
                  <a:cubicBezTo>
                    <a:pt x="1170" y="1500"/>
                    <a:pt x="1170" y="1500"/>
                    <a:pt x="1170" y="1500"/>
                  </a:cubicBezTo>
                  <a:cubicBezTo>
                    <a:pt x="1170" y="1500"/>
                    <a:pt x="1170" y="1500"/>
                    <a:pt x="1170" y="1500"/>
                  </a:cubicBezTo>
                  <a:cubicBezTo>
                    <a:pt x="1170" y="1500"/>
                    <a:pt x="1170" y="1500"/>
                    <a:pt x="1170" y="1500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9"/>
                    <a:pt x="1170" y="1499"/>
                  </a:cubicBezTo>
                  <a:cubicBezTo>
                    <a:pt x="1170" y="1499"/>
                    <a:pt x="1170" y="1498"/>
                    <a:pt x="1170" y="1498"/>
                  </a:cubicBezTo>
                  <a:cubicBezTo>
                    <a:pt x="1190" y="1254"/>
                    <a:pt x="1210" y="1010"/>
                    <a:pt x="1230" y="765"/>
                  </a:cubicBezTo>
                  <a:cubicBezTo>
                    <a:pt x="1241" y="640"/>
                    <a:pt x="1251" y="514"/>
                    <a:pt x="1261" y="388"/>
                  </a:cubicBezTo>
                  <a:cubicBezTo>
                    <a:pt x="1266" y="329"/>
                    <a:pt x="1271" y="269"/>
                    <a:pt x="1276" y="210"/>
                  </a:cubicBezTo>
                  <a:cubicBezTo>
                    <a:pt x="1279" y="177"/>
                    <a:pt x="1281" y="144"/>
                    <a:pt x="1284" y="111"/>
                  </a:cubicBezTo>
                  <a:cubicBezTo>
                    <a:pt x="1280" y="107"/>
                    <a:pt x="1260" y="109"/>
                    <a:pt x="1253" y="1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39"/>
            <p:cNvSpPr>
              <a:spLocks noEditPoints="1"/>
            </p:cNvSpPr>
            <p:nvPr/>
          </p:nvSpPr>
          <p:spPr bwMode="auto">
            <a:xfrm>
              <a:off x="6335713" y="3887788"/>
              <a:ext cx="522288" cy="823913"/>
            </a:xfrm>
            <a:custGeom>
              <a:avLst/>
              <a:gdLst>
                <a:gd name="T0" fmla="*/ 132 w 774"/>
                <a:gd name="T1" fmla="*/ 1215 h 1223"/>
                <a:gd name="T2" fmla="*/ 147 w 774"/>
                <a:gd name="T3" fmla="*/ 1216 h 1223"/>
                <a:gd name="T4" fmla="*/ 771 w 774"/>
                <a:gd name="T5" fmla="*/ 943 h 1223"/>
                <a:gd name="T6" fmla="*/ 746 w 774"/>
                <a:gd name="T7" fmla="*/ 912 h 1223"/>
                <a:gd name="T8" fmla="*/ 741 w 774"/>
                <a:gd name="T9" fmla="*/ 890 h 1223"/>
                <a:gd name="T10" fmla="*/ 743 w 774"/>
                <a:gd name="T11" fmla="*/ 853 h 1223"/>
                <a:gd name="T12" fmla="*/ 747 w 774"/>
                <a:gd name="T13" fmla="*/ 824 h 1223"/>
                <a:gd name="T14" fmla="*/ 741 w 774"/>
                <a:gd name="T15" fmla="*/ 805 h 1223"/>
                <a:gd name="T16" fmla="*/ 716 w 774"/>
                <a:gd name="T17" fmla="*/ 757 h 1223"/>
                <a:gd name="T18" fmla="*/ 718 w 774"/>
                <a:gd name="T19" fmla="*/ 737 h 1223"/>
                <a:gd name="T20" fmla="*/ 727 w 774"/>
                <a:gd name="T21" fmla="*/ 711 h 1223"/>
                <a:gd name="T22" fmla="*/ 726 w 774"/>
                <a:gd name="T23" fmla="*/ 686 h 1223"/>
                <a:gd name="T24" fmla="*/ 730 w 774"/>
                <a:gd name="T25" fmla="*/ 666 h 1223"/>
                <a:gd name="T26" fmla="*/ 738 w 774"/>
                <a:gd name="T27" fmla="*/ 658 h 1223"/>
                <a:gd name="T28" fmla="*/ 748 w 774"/>
                <a:gd name="T29" fmla="*/ 652 h 1223"/>
                <a:gd name="T30" fmla="*/ 752 w 774"/>
                <a:gd name="T31" fmla="*/ 644 h 1223"/>
                <a:gd name="T32" fmla="*/ 748 w 774"/>
                <a:gd name="T33" fmla="*/ 637 h 1223"/>
                <a:gd name="T34" fmla="*/ 733 w 774"/>
                <a:gd name="T35" fmla="*/ 618 h 1223"/>
                <a:gd name="T36" fmla="*/ 732 w 774"/>
                <a:gd name="T37" fmla="*/ 604 h 1223"/>
                <a:gd name="T38" fmla="*/ 722 w 774"/>
                <a:gd name="T39" fmla="*/ 583 h 1223"/>
                <a:gd name="T40" fmla="*/ 699 w 774"/>
                <a:gd name="T41" fmla="*/ 557 h 1223"/>
                <a:gd name="T42" fmla="*/ 691 w 774"/>
                <a:gd name="T43" fmla="*/ 534 h 1223"/>
                <a:gd name="T44" fmla="*/ 686 w 774"/>
                <a:gd name="T45" fmla="*/ 523 h 1223"/>
                <a:gd name="T46" fmla="*/ 677 w 774"/>
                <a:gd name="T47" fmla="*/ 512 h 1223"/>
                <a:gd name="T48" fmla="*/ 642 w 774"/>
                <a:gd name="T49" fmla="*/ 402 h 1223"/>
                <a:gd name="T50" fmla="*/ 294 w 774"/>
                <a:gd name="T51" fmla="*/ 28 h 1223"/>
                <a:gd name="T52" fmla="*/ 12 w 774"/>
                <a:gd name="T53" fmla="*/ 75 h 1223"/>
                <a:gd name="T54" fmla="*/ 76 w 774"/>
                <a:gd name="T55" fmla="*/ 1189 h 1223"/>
                <a:gd name="T56" fmla="*/ 94 w 774"/>
                <a:gd name="T57" fmla="*/ 1188 h 1223"/>
                <a:gd name="T58" fmla="*/ 96 w 774"/>
                <a:gd name="T59" fmla="*/ 1183 h 1223"/>
                <a:gd name="T60" fmla="*/ 121 w 774"/>
                <a:gd name="T61" fmla="*/ 1196 h 1223"/>
                <a:gd name="T62" fmla="*/ 132 w 774"/>
                <a:gd name="T63" fmla="*/ 1197 h 1223"/>
                <a:gd name="T64" fmla="*/ 137 w 774"/>
                <a:gd name="T65" fmla="*/ 1176 h 1223"/>
                <a:gd name="T66" fmla="*/ 137 w 774"/>
                <a:gd name="T67" fmla="*/ 1147 h 1223"/>
                <a:gd name="T68" fmla="*/ 138 w 774"/>
                <a:gd name="T69" fmla="*/ 1134 h 1223"/>
                <a:gd name="T70" fmla="*/ 143 w 774"/>
                <a:gd name="T71" fmla="*/ 1116 h 1223"/>
                <a:gd name="T72" fmla="*/ 147 w 774"/>
                <a:gd name="T73" fmla="*/ 1102 h 1223"/>
                <a:gd name="T74" fmla="*/ 150 w 774"/>
                <a:gd name="T75" fmla="*/ 1100 h 1223"/>
                <a:gd name="T76" fmla="*/ 158 w 774"/>
                <a:gd name="T77" fmla="*/ 1107 h 1223"/>
                <a:gd name="T78" fmla="*/ 175 w 774"/>
                <a:gd name="T79" fmla="*/ 1138 h 1223"/>
                <a:gd name="T80" fmla="*/ 172 w 774"/>
                <a:gd name="T81" fmla="*/ 1156 h 1223"/>
                <a:gd name="T82" fmla="*/ 177 w 774"/>
                <a:gd name="T83" fmla="*/ 1169 h 1223"/>
                <a:gd name="T84" fmla="*/ 187 w 774"/>
                <a:gd name="T85" fmla="*/ 1176 h 1223"/>
                <a:gd name="T86" fmla="*/ 194 w 774"/>
                <a:gd name="T87" fmla="*/ 1171 h 1223"/>
                <a:gd name="T88" fmla="*/ 197 w 774"/>
                <a:gd name="T89" fmla="*/ 1179 h 1223"/>
                <a:gd name="T90" fmla="*/ 208 w 774"/>
                <a:gd name="T91" fmla="*/ 1205 h 1223"/>
                <a:gd name="T92" fmla="*/ 176 w 774"/>
                <a:gd name="T93" fmla="*/ 1209 h 1223"/>
                <a:gd name="T94" fmla="*/ 159 w 774"/>
                <a:gd name="T95" fmla="*/ 1220 h 1223"/>
                <a:gd name="T96" fmla="*/ 250 w 774"/>
                <a:gd name="T97" fmla="*/ 1197 h 1223"/>
                <a:gd name="T98" fmla="*/ 246 w 774"/>
                <a:gd name="T99" fmla="*/ 1190 h 1223"/>
                <a:gd name="T100" fmla="*/ 245 w 774"/>
                <a:gd name="T101" fmla="*/ 1177 h 1223"/>
                <a:gd name="T102" fmla="*/ 253 w 774"/>
                <a:gd name="T103" fmla="*/ 1186 h 1223"/>
                <a:gd name="T104" fmla="*/ 268 w 774"/>
                <a:gd name="T105" fmla="*/ 1176 h 1223"/>
                <a:gd name="T106" fmla="*/ 286 w 774"/>
                <a:gd name="T107" fmla="*/ 1153 h 1223"/>
                <a:gd name="T108" fmla="*/ 281 w 774"/>
                <a:gd name="T109" fmla="*/ 1146 h 1223"/>
                <a:gd name="T110" fmla="*/ 281 w 774"/>
                <a:gd name="T111" fmla="*/ 1143 h 1223"/>
                <a:gd name="T112" fmla="*/ 278 w 774"/>
                <a:gd name="T113" fmla="*/ 1118 h 1223"/>
                <a:gd name="T114" fmla="*/ 278 w 774"/>
                <a:gd name="T115" fmla="*/ 1096 h 1223"/>
                <a:gd name="T116" fmla="*/ 246 w 774"/>
                <a:gd name="T117" fmla="*/ 1073 h 1223"/>
                <a:gd name="T118" fmla="*/ 227 w 774"/>
                <a:gd name="T119" fmla="*/ 1054 h 1223"/>
                <a:gd name="T120" fmla="*/ 230 w 774"/>
                <a:gd name="T121" fmla="*/ 1037 h 1223"/>
                <a:gd name="T122" fmla="*/ 772 w 774"/>
                <a:gd name="T123" fmla="*/ 952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74" h="1223">
                  <a:moveTo>
                    <a:pt x="141" y="1209"/>
                  </a:moveTo>
                  <a:cubicBezTo>
                    <a:pt x="139" y="1211"/>
                    <a:pt x="139" y="1211"/>
                    <a:pt x="139" y="1211"/>
                  </a:cubicBezTo>
                  <a:cubicBezTo>
                    <a:pt x="137" y="1212"/>
                    <a:pt x="137" y="1212"/>
                    <a:pt x="137" y="1212"/>
                  </a:cubicBezTo>
                  <a:cubicBezTo>
                    <a:pt x="136" y="1214"/>
                    <a:pt x="136" y="1214"/>
                    <a:pt x="136" y="1214"/>
                  </a:cubicBezTo>
                  <a:cubicBezTo>
                    <a:pt x="132" y="1215"/>
                    <a:pt x="132" y="1215"/>
                    <a:pt x="132" y="1215"/>
                  </a:cubicBezTo>
                  <a:cubicBezTo>
                    <a:pt x="121" y="1216"/>
                    <a:pt x="121" y="1216"/>
                    <a:pt x="121" y="1216"/>
                  </a:cubicBezTo>
                  <a:cubicBezTo>
                    <a:pt x="102" y="1221"/>
                    <a:pt x="102" y="1221"/>
                    <a:pt x="102" y="1221"/>
                  </a:cubicBezTo>
                  <a:cubicBezTo>
                    <a:pt x="99" y="1223"/>
                    <a:pt x="99" y="1223"/>
                    <a:pt x="99" y="1223"/>
                  </a:cubicBezTo>
                  <a:cubicBezTo>
                    <a:pt x="145" y="1217"/>
                    <a:pt x="145" y="1217"/>
                    <a:pt x="145" y="1217"/>
                  </a:cubicBezTo>
                  <a:cubicBezTo>
                    <a:pt x="147" y="1216"/>
                    <a:pt x="147" y="1216"/>
                    <a:pt x="147" y="1216"/>
                  </a:cubicBezTo>
                  <a:cubicBezTo>
                    <a:pt x="149" y="1215"/>
                    <a:pt x="149" y="1215"/>
                    <a:pt x="149" y="1215"/>
                  </a:cubicBezTo>
                  <a:cubicBezTo>
                    <a:pt x="149" y="1213"/>
                    <a:pt x="149" y="1213"/>
                    <a:pt x="149" y="1213"/>
                  </a:cubicBezTo>
                  <a:lnTo>
                    <a:pt x="141" y="1209"/>
                  </a:lnTo>
                  <a:close/>
                  <a:moveTo>
                    <a:pt x="773" y="946"/>
                  </a:moveTo>
                  <a:cubicBezTo>
                    <a:pt x="771" y="943"/>
                    <a:pt x="771" y="943"/>
                    <a:pt x="771" y="943"/>
                  </a:cubicBezTo>
                  <a:cubicBezTo>
                    <a:pt x="767" y="932"/>
                    <a:pt x="767" y="932"/>
                    <a:pt x="767" y="932"/>
                  </a:cubicBezTo>
                  <a:cubicBezTo>
                    <a:pt x="760" y="923"/>
                    <a:pt x="760" y="923"/>
                    <a:pt x="760" y="923"/>
                  </a:cubicBezTo>
                  <a:cubicBezTo>
                    <a:pt x="753" y="916"/>
                    <a:pt x="753" y="916"/>
                    <a:pt x="753" y="916"/>
                  </a:cubicBezTo>
                  <a:cubicBezTo>
                    <a:pt x="749" y="914"/>
                    <a:pt x="749" y="914"/>
                    <a:pt x="749" y="914"/>
                  </a:cubicBezTo>
                  <a:cubicBezTo>
                    <a:pt x="746" y="912"/>
                    <a:pt x="746" y="912"/>
                    <a:pt x="746" y="912"/>
                  </a:cubicBezTo>
                  <a:cubicBezTo>
                    <a:pt x="745" y="908"/>
                    <a:pt x="745" y="908"/>
                    <a:pt x="745" y="908"/>
                  </a:cubicBezTo>
                  <a:cubicBezTo>
                    <a:pt x="745" y="899"/>
                    <a:pt x="745" y="899"/>
                    <a:pt x="745" y="899"/>
                  </a:cubicBezTo>
                  <a:cubicBezTo>
                    <a:pt x="744" y="897"/>
                    <a:pt x="744" y="897"/>
                    <a:pt x="744" y="897"/>
                  </a:cubicBezTo>
                  <a:cubicBezTo>
                    <a:pt x="742" y="892"/>
                    <a:pt x="742" y="892"/>
                    <a:pt x="742" y="892"/>
                  </a:cubicBezTo>
                  <a:cubicBezTo>
                    <a:pt x="741" y="890"/>
                    <a:pt x="741" y="890"/>
                    <a:pt x="741" y="890"/>
                  </a:cubicBezTo>
                  <a:cubicBezTo>
                    <a:pt x="742" y="888"/>
                    <a:pt x="742" y="888"/>
                    <a:pt x="742" y="888"/>
                  </a:cubicBezTo>
                  <a:cubicBezTo>
                    <a:pt x="744" y="883"/>
                    <a:pt x="744" y="883"/>
                    <a:pt x="744" y="883"/>
                  </a:cubicBezTo>
                  <a:cubicBezTo>
                    <a:pt x="744" y="881"/>
                    <a:pt x="744" y="881"/>
                    <a:pt x="744" y="881"/>
                  </a:cubicBezTo>
                  <a:cubicBezTo>
                    <a:pt x="743" y="862"/>
                    <a:pt x="743" y="862"/>
                    <a:pt x="743" y="862"/>
                  </a:cubicBezTo>
                  <a:cubicBezTo>
                    <a:pt x="743" y="853"/>
                    <a:pt x="743" y="853"/>
                    <a:pt x="743" y="853"/>
                  </a:cubicBezTo>
                  <a:cubicBezTo>
                    <a:pt x="747" y="847"/>
                    <a:pt x="747" y="847"/>
                    <a:pt x="747" y="847"/>
                  </a:cubicBezTo>
                  <a:cubicBezTo>
                    <a:pt x="744" y="840"/>
                    <a:pt x="744" y="840"/>
                    <a:pt x="744" y="840"/>
                  </a:cubicBezTo>
                  <a:cubicBezTo>
                    <a:pt x="744" y="835"/>
                    <a:pt x="744" y="835"/>
                    <a:pt x="744" y="835"/>
                  </a:cubicBezTo>
                  <a:cubicBezTo>
                    <a:pt x="746" y="830"/>
                    <a:pt x="746" y="830"/>
                    <a:pt x="746" y="830"/>
                  </a:cubicBezTo>
                  <a:cubicBezTo>
                    <a:pt x="747" y="824"/>
                    <a:pt x="747" y="824"/>
                    <a:pt x="747" y="824"/>
                  </a:cubicBezTo>
                  <a:cubicBezTo>
                    <a:pt x="746" y="821"/>
                    <a:pt x="746" y="821"/>
                    <a:pt x="746" y="821"/>
                  </a:cubicBezTo>
                  <a:cubicBezTo>
                    <a:pt x="743" y="816"/>
                    <a:pt x="743" y="816"/>
                    <a:pt x="743" y="816"/>
                  </a:cubicBezTo>
                  <a:cubicBezTo>
                    <a:pt x="743" y="815"/>
                    <a:pt x="743" y="815"/>
                    <a:pt x="743" y="815"/>
                  </a:cubicBezTo>
                  <a:cubicBezTo>
                    <a:pt x="742" y="808"/>
                    <a:pt x="742" y="808"/>
                    <a:pt x="742" y="808"/>
                  </a:cubicBezTo>
                  <a:cubicBezTo>
                    <a:pt x="741" y="805"/>
                    <a:pt x="741" y="805"/>
                    <a:pt x="741" y="805"/>
                  </a:cubicBezTo>
                  <a:cubicBezTo>
                    <a:pt x="738" y="801"/>
                    <a:pt x="738" y="801"/>
                    <a:pt x="738" y="801"/>
                  </a:cubicBezTo>
                  <a:cubicBezTo>
                    <a:pt x="730" y="792"/>
                    <a:pt x="730" y="792"/>
                    <a:pt x="730" y="792"/>
                  </a:cubicBezTo>
                  <a:cubicBezTo>
                    <a:pt x="728" y="788"/>
                    <a:pt x="728" y="788"/>
                    <a:pt x="728" y="788"/>
                  </a:cubicBezTo>
                  <a:cubicBezTo>
                    <a:pt x="718" y="762"/>
                    <a:pt x="718" y="762"/>
                    <a:pt x="718" y="762"/>
                  </a:cubicBezTo>
                  <a:cubicBezTo>
                    <a:pt x="716" y="757"/>
                    <a:pt x="716" y="757"/>
                    <a:pt x="716" y="757"/>
                  </a:cubicBezTo>
                  <a:cubicBezTo>
                    <a:pt x="717" y="752"/>
                    <a:pt x="717" y="752"/>
                    <a:pt x="717" y="752"/>
                  </a:cubicBezTo>
                  <a:cubicBezTo>
                    <a:pt x="717" y="750"/>
                    <a:pt x="717" y="750"/>
                    <a:pt x="717" y="750"/>
                  </a:cubicBezTo>
                  <a:cubicBezTo>
                    <a:pt x="717" y="749"/>
                    <a:pt x="717" y="749"/>
                    <a:pt x="717" y="749"/>
                  </a:cubicBezTo>
                  <a:cubicBezTo>
                    <a:pt x="717" y="745"/>
                    <a:pt x="717" y="745"/>
                    <a:pt x="717" y="745"/>
                  </a:cubicBezTo>
                  <a:cubicBezTo>
                    <a:pt x="718" y="737"/>
                    <a:pt x="718" y="737"/>
                    <a:pt x="718" y="737"/>
                  </a:cubicBezTo>
                  <a:cubicBezTo>
                    <a:pt x="721" y="727"/>
                    <a:pt x="721" y="727"/>
                    <a:pt x="721" y="727"/>
                  </a:cubicBezTo>
                  <a:cubicBezTo>
                    <a:pt x="725" y="717"/>
                    <a:pt x="725" y="717"/>
                    <a:pt x="725" y="717"/>
                  </a:cubicBezTo>
                  <a:cubicBezTo>
                    <a:pt x="726" y="716"/>
                    <a:pt x="726" y="716"/>
                    <a:pt x="726" y="716"/>
                  </a:cubicBezTo>
                  <a:cubicBezTo>
                    <a:pt x="727" y="712"/>
                    <a:pt x="727" y="712"/>
                    <a:pt x="727" y="712"/>
                  </a:cubicBezTo>
                  <a:cubicBezTo>
                    <a:pt x="727" y="711"/>
                    <a:pt x="727" y="711"/>
                    <a:pt x="727" y="711"/>
                  </a:cubicBezTo>
                  <a:cubicBezTo>
                    <a:pt x="727" y="705"/>
                    <a:pt x="727" y="705"/>
                    <a:pt x="727" y="705"/>
                  </a:cubicBezTo>
                  <a:cubicBezTo>
                    <a:pt x="725" y="699"/>
                    <a:pt x="725" y="699"/>
                    <a:pt x="725" y="699"/>
                  </a:cubicBezTo>
                  <a:cubicBezTo>
                    <a:pt x="725" y="694"/>
                    <a:pt x="725" y="694"/>
                    <a:pt x="725" y="694"/>
                  </a:cubicBezTo>
                  <a:cubicBezTo>
                    <a:pt x="726" y="689"/>
                    <a:pt x="726" y="689"/>
                    <a:pt x="726" y="689"/>
                  </a:cubicBezTo>
                  <a:cubicBezTo>
                    <a:pt x="726" y="686"/>
                    <a:pt x="726" y="686"/>
                    <a:pt x="726" y="686"/>
                  </a:cubicBezTo>
                  <a:cubicBezTo>
                    <a:pt x="726" y="680"/>
                    <a:pt x="726" y="680"/>
                    <a:pt x="726" y="680"/>
                  </a:cubicBezTo>
                  <a:cubicBezTo>
                    <a:pt x="726" y="678"/>
                    <a:pt x="726" y="678"/>
                    <a:pt x="726" y="678"/>
                  </a:cubicBezTo>
                  <a:cubicBezTo>
                    <a:pt x="728" y="670"/>
                    <a:pt x="728" y="670"/>
                    <a:pt x="728" y="670"/>
                  </a:cubicBezTo>
                  <a:cubicBezTo>
                    <a:pt x="729" y="667"/>
                    <a:pt x="729" y="667"/>
                    <a:pt x="729" y="667"/>
                  </a:cubicBezTo>
                  <a:cubicBezTo>
                    <a:pt x="730" y="666"/>
                    <a:pt x="730" y="666"/>
                    <a:pt x="730" y="666"/>
                  </a:cubicBezTo>
                  <a:cubicBezTo>
                    <a:pt x="733" y="665"/>
                    <a:pt x="733" y="665"/>
                    <a:pt x="733" y="665"/>
                  </a:cubicBezTo>
                  <a:cubicBezTo>
                    <a:pt x="736" y="664"/>
                    <a:pt x="736" y="664"/>
                    <a:pt x="736" y="664"/>
                  </a:cubicBezTo>
                  <a:cubicBezTo>
                    <a:pt x="739" y="662"/>
                    <a:pt x="739" y="662"/>
                    <a:pt x="739" y="662"/>
                  </a:cubicBezTo>
                  <a:cubicBezTo>
                    <a:pt x="742" y="659"/>
                    <a:pt x="742" y="659"/>
                    <a:pt x="742" y="659"/>
                  </a:cubicBezTo>
                  <a:cubicBezTo>
                    <a:pt x="738" y="658"/>
                    <a:pt x="738" y="658"/>
                    <a:pt x="738" y="658"/>
                  </a:cubicBezTo>
                  <a:cubicBezTo>
                    <a:pt x="739" y="656"/>
                    <a:pt x="739" y="656"/>
                    <a:pt x="739" y="656"/>
                  </a:cubicBezTo>
                  <a:cubicBezTo>
                    <a:pt x="742" y="654"/>
                    <a:pt x="742" y="654"/>
                    <a:pt x="742" y="654"/>
                  </a:cubicBezTo>
                  <a:cubicBezTo>
                    <a:pt x="745" y="655"/>
                    <a:pt x="745" y="655"/>
                    <a:pt x="745" y="655"/>
                  </a:cubicBezTo>
                  <a:cubicBezTo>
                    <a:pt x="747" y="654"/>
                    <a:pt x="747" y="654"/>
                    <a:pt x="747" y="654"/>
                  </a:cubicBezTo>
                  <a:cubicBezTo>
                    <a:pt x="748" y="652"/>
                    <a:pt x="748" y="652"/>
                    <a:pt x="748" y="652"/>
                  </a:cubicBezTo>
                  <a:cubicBezTo>
                    <a:pt x="749" y="650"/>
                    <a:pt x="749" y="650"/>
                    <a:pt x="749" y="650"/>
                  </a:cubicBezTo>
                  <a:cubicBezTo>
                    <a:pt x="747" y="647"/>
                    <a:pt x="747" y="647"/>
                    <a:pt x="747" y="647"/>
                  </a:cubicBezTo>
                  <a:cubicBezTo>
                    <a:pt x="749" y="646"/>
                    <a:pt x="749" y="646"/>
                    <a:pt x="749" y="646"/>
                  </a:cubicBezTo>
                  <a:cubicBezTo>
                    <a:pt x="751" y="645"/>
                    <a:pt x="751" y="645"/>
                    <a:pt x="751" y="645"/>
                  </a:cubicBezTo>
                  <a:cubicBezTo>
                    <a:pt x="752" y="644"/>
                    <a:pt x="752" y="644"/>
                    <a:pt x="752" y="644"/>
                  </a:cubicBezTo>
                  <a:cubicBezTo>
                    <a:pt x="752" y="642"/>
                    <a:pt x="752" y="642"/>
                    <a:pt x="752" y="642"/>
                  </a:cubicBezTo>
                  <a:cubicBezTo>
                    <a:pt x="752" y="640"/>
                    <a:pt x="752" y="640"/>
                    <a:pt x="752" y="640"/>
                  </a:cubicBezTo>
                  <a:cubicBezTo>
                    <a:pt x="751" y="640"/>
                    <a:pt x="751" y="640"/>
                    <a:pt x="751" y="640"/>
                  </a:cubicBezTo>
                  <a:cubicBezTo>
                    <a:pt x="750" y="640"/>
                    <a:pt x="750" y="640"/>
                    <a:pt x="750" y="640"/>
                  </a:cubicBezTo>
                  <a:cubicBezTo>
                    <a:pt x="748" y="637"/>
                    <a:pt x="748" y="637"/>
                    <a:pt x="748" y="637"/>
                  </a:cubicBezTo>
                  <a:cubicBezTo>
                    <a:pt x="746" y="636"/>
                    <a:pt x="746" y="636"/>
                    <a:pt x="746" y="636"/>
                  </a:cubicBezTo>
                  <a:cubicBezTo>
                    <a:pt x="735" y="631"/>
                    <a:pt x="735" y="631"/>
                    <a:pt x="735" y="631"/>
                  </a:cubicBezTo>
                  <a:cubicBezTo>
                    <a:pt x="731" y="628"/>
                    <a:pt x="731" y="628"/>
                    <a:pt x="731" y="628"/>
                  </a:cubicBezTo>
                  <a:cubicBezTo>
                    <a:pt x="729" y="624"/>
                    <a:pt x="729" y="624"/>
                    <a:pt x="729" y="624"/>
                  </a:cubicBezTo>
                  <a:cubicBezTo>
                    <a:pt x="733" y="618"/>
                    <a:pt x="733" y="618"/>
                    <a:pt x="733" y="618"/>
                  </a:cubicBezTo>
                  <a:cubicBezTo>
                    <a:pt x="732" y="616"/>
                    <a:pt x="732" y="616"/>
                    <a:pt x="732" y="616"/>
                  </a:cubicBezTo>
                  <a:cubicBezTo>
                    <a:pt x="732" y="613"/>
                    <a:pt x="732" y="613"/>
                    <a:pt x="732" y="613"/>
                  </a:cubicBezTo>
                  <a:cubicBezTo>
                    <a:pt x="733" y="610"/>
                    <a:pt x="733" y="610"/>
                    <a:pt x="733" y="610"/>
                  </a:cubicBezTo>
                  <a:cubicBezTo>
                    <a:pt x="733" y="607"/>
                    <a:pt x="733" y="607"/>
                    <a:pt x="733" y="607"/>
                  </a:cubicBezTo>
                  <a:cubicBezTo>
                    <a:pt x="732" y="604"/>
                    <a:pt x="732" y="604"/>
                    <a:pt x="732" y="604"/>
                  </a:cubicBezTo>
                  <a:cubicBezTo>
                    <a:pt x="730" y="600"/>
                    <a:pt x="730" y="600"/>
                    <a:pt x="730" y="600"/>
                  </a:cubicBezTo>
                  <a:cubicBezTo>
                    <a:pt x="727" y="597"/>
                    <a:pt x="727" y="597"/>
                    <a:pt x="727" y="597"/>
                  </a:cubicBezTo>
                  <a:cubicBezTo>
                    <a:pt x="725" y="594"/>
                    <a:pt x="725" y="594"/>
                    <a:pt x="725" y="594"/>
                  </a:cubicBezTo>
                  <a:cubicBezTo>
                    <a:pt x="723" y="586"/>
                    <a:pt x="723" y="586"/>
                    <a:pt x="723" y="586"/>
                  </a:cubicBezTo>
                  <a:cubicBezTo>
                    <a:pt x="722" y="583"/>
                    <a:pt x="722" y="583"/>
                    <a:pt x="722" y="583"/>
                  </a:cubicBezTo>
                  <a:cubicBezTo>
                    <a:pt x="719" y="579"/>
                    <a:pt x="719" y="579"/>
                    <a:pt x="719" y="579"/>
                  </a:cubicBezTo>
                  <a:cubicBezTo>
                    <a:pt x="702" y="563"/>
                    <a:pt x="702" y="563"/>
                    <a:pt x="702" y="563"/>
                  </a:cubicBezTo>
                  <a:cubicBezTo>
                    <a:pt x="703" y="560"/>
                    <a:pt x="703" y="560"/>
                    <a:pt x="703" y="560"/>
                  </a:cubicBezTo>
                  <a:cubicBezTo>
                    <a:pt x="701" y="558"/>
                    <a:pt x="701" y="558"/>
                    <a:pt x="701" y="558"/>
                  </a:cubicBezTo>
                  <a:cubicBezTo>
                    <a:pt x="699" y="557"/>
                    <a:pt x="699" y="557"/>
                    <a:pt x="699" y="557"/>
                  </a:cubicBezTo>
                  <a:cubicBezTo>
                    <a:pt x="697" y="554"/>
                    <a:pt x="697" y="554"/>
                    <a:pt x="697" y="554"/>
                  </a:cubicBezTo>
                  <a:cubicBezTo>
                    <a:pt x="697" y="550"/>
                    <a:pt x="697" y="550"/>
                    <a:pt x="697" y="550"/>
                  </a:cubicBezTo>
                  <a:cubicBezTo>
                    <a:pt x="696" y="547"/>
                    <a:pt x="696" y="547"/>
                    <a:pt x="696" y="547"/>
                  </a:cubicBezTo>
                  <a:cubicBezTo>
                    <a:pt x="694" y="542"/>
                    <a:pt x="694" y="542"/>
                    <a:pt x="694" y="542"/>
                  </a:cubicBezTo>
                  <a:cubicBezTo>
                    <a:pt x="691" y="534"/>
                    <a:pt x="691" y="534"/>
                    <a:pt x="691" y="534"/>
                  </a:cubicBezTo>
                  <a:cubicBezTo>
                    <a:pt x="689" y="531"/>
                    <a:pt x="689" y="531"/>
                    <a:pt x="689" y="531"/>
                  </a:cubicBezTo>
                  <a:cubicBezTo>
                    <a:pt x="687" y="529"/>
                    <a:pt x="687" y="529"/>
                    <a:pt x="687" y="529"/>
                  </a:cubicBezTo>
                  <a:cubicBezTo>
                    <a:pt x="686" y="527"/>
                    <a:pt x="686" y="527"/>
                    <a:pt x="686" y="527"/>
                  </a:cubicBezTo>
                  <a:cubicBezTo>
                    <a:pt x="687" y="524"/>
                    <a:pt x="687" y="524"/>
                    <a:pt x="687" y="524"/>
                  </a:cubicBezTo>
                  <a:cubicBezTo>
                    <a:pt x="686" y="523"/>
                    <a:pt x="686" y="523"/>
                    <a:pt x="686" y="523"/>
                  </a:cubicBezTo>
                  <a:cubicBezTo>
                    <a:pt x="681" y="519"/>
                    <a:pt x="681" y="519"/>
                    <a:pt x="681" y="519"/>
                  </a:cubicBezTo>
                  <a:cubicBezTo>
                    <a:pt x="680" y="518"/>
                    <a:pt x="680" y="518"/>
                    <a:pt x="680" y="518"/>
                  </a:cubicBezTo>
                  <a:cubicBezTo>
                    <a:pt x="678" y="516"/>
                    <a:pt x="678" y="516"/>
                    <a:pt x="678" y="516"/>
                  </a:cubicBezTo>
                  <a:cubicBezTo>
                    <a:pt x="678" y="514"/>
                    <a:pt x="678" y="514"/>
                    <a:pt x="678" y="514"/>
                  </a:cubicBezTo>
                  <a:cubicBezTo>
                    <a:pt x="677" y="512"/>
                    <a:pt x="677" y="512"/>
                    <a:pt x="677" y="512"/>
                  </a:cubicBezTo>
                  <a:cubicBezTo>
                    <a:pt x="677" y="505"/>
                    <a:pt x="677" y="505"/>
                    <a:pt x="677" y="505"/>
                  </a:cubicBezTo>
                  <a:cubicBezTo>
                    <a:pt x="668" y="488"/>
                    <a:pt x="668" y="488"/>
                    <a:pt x="668" y="488"/>
                  </a:cubicBezTo>
                  <a:cubicBezTo>
                    <a:pt x="668" y="486"/>
                    <a:pt x="668" y="486"/>
                    <a:pt x="668" y="486"/>
                  </a:cubicBezTo>
                  <a:cubicBezTo>
                    <a:pt x="661" y="463"/>
                    <a:pt x="654" y="441"/>
                    <a:pt x="647" y="418"/>
                  </a:cubicBezTo>
                  <a:cubicBezTo>
                    <a:pt x="642" y="402"/>
                    <a:pt x="642" y="402"/>
                    <a:pt x="642" y="402"/>
                  </a:cubicBezTo>
                  <a:cubicBezTo>
                    <a:pt x="606" y="287"/>
                    <a:pt x="572" y="171"/>
                    <a:pt x="535" y="56"/>
                  </a:cubicBezTo>
                  <a:cubicBezTo>
                    <a:pt x="531" y="40"/>
                    <a:pt x="526" y="24"/>
                    <a:pt x="522" y="9"/>
                  </a:cubicBezTo>
                  <a:cubicBezTo>
                    <a:pt x="521" y="6"/>
                    <a:pt x="521" y="6"/>
                    <a:pt x="521" y="6"/>
                  </a:cubicBezTo>
                  <a:cubicBezTo>
                    <a:pt x="520" y="4"/>
                    <a:pt x="520" y="2"/>
                    <a:pt x="519" y="0"/>
                  </a:cubicBezTo>
                  <a:cubicBezTo>
                    <a:pt x="444" y="9"/>
                    <a:pt x="369" y="18"/>
                    <a:pt x="294" y="28"/>
                  </a:cubicBezTo>
                  <a:cubicBezTo>
                    <a:pt x="241" y="33"/>
                    <a:pt x="188" y="37"/>
                    <a:pt x="135" y="42"/>
                  </a:cubicBezTo>
                  <a:cubicBezTo>
                    <a:pt x="90" y="47"/>
                    <a:pt x="45" y="52"/>
                    <a:pt x="0" y="56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3" y="330"/>
                    <a:pt x="21" y="577"/>
                    <a:pt x="20" y="824"/>
                  </a:cubicBezTo>
                  <a:cubicBezTo>
                    <a:pt x="38" y="946"/>
                    <a:pt x="57" y="1067"/>
                    <a:pt x="76" y="1189"/>
                  </a:cubicBezTo>
                  <a:cubicBezTo>
                    <a:pt x="76" y="1189"/>
                    <a:pt x="76" y="1189"/>
                    <a:pt x="76" y="1189"/>
                  </a:cubicBezTo>
                  <a:cubicBezTo>
                    <a:pt x="81" y="1187"/>
                    <a:pt x="81" y="1187"/>
                    <a:pt x="81" y="1187"/>
                  </a:cubicBezTo>
                  <a:cubicBezTo>
                    <a:pt x="85" y="1184"/>
                    <a:pt x="85" y="1184"/>
                    <a:pt x="85" y="1184"/>
                  </a:cubicBezTo>
                  <a:cubicBezTo>
                    <a:pt x="89" y="1183"/>
                    <a:pt x="89" y="1183"/>
                    <a:pt x="89" y="1183"/>
                  </a:cubicBezTo>
                  <a:cubicBezTo>
                    <a:pt x="94" y="1188"/>
                    <a:pt x="94" y="1188"/>
                    <a:pt x="94" y="1188"/>
                  </a:cubicBezTo>
                  <a:cubicBezTo>
                    <a:pt x="95" y="1188"/>
                    <a:pt x="95" y="1188"/>
                    <a:pt x="95" y="1188"/>
                  </a:cubicBezTo>
                  <a:cubicBezTo>
                    <a:pt x="95" y="1187"/>
                    <a:pt x="95" y="1187"/>
                    <a:pt x="95" y="1187"/>
                  </a:cubicBezTo>
                  <a:cubicBezTo>
                    <a:pt x="96" y="1186"/>
                    <a:pt x="96" y="1186"/>
                    <a:pt x="96" y="1186"/>
                  </a:cubicBezTo>
                  <a:cubicBezTo>
                    <a:pt x="96" y="1185"/>
                    <a:pt x="96" y="1185"/>
                    <a:pt x="96" y="1185"/>
                  </a:cubicBezTo>
                  <a:cubicBezTo>
                    <a:pt x="96" y="1183"/>
                    <a:pt x="96" y="1183"/>
                    <a:pt x="96" y="1183"/>
                  </a:cubicBezTo>
                  <a:cubicBezTo>
                    <a:pt x="102" y="1186"/>
                    <a:pt x="102" y="1186"/>
                    <a:pt x="102" y="1186"/>
                  </a:cubicBezTo>
                  <a:cubicBezTo>
                    <a:pt x="115" y="1187"/>
                    <a:pt x="115" y="1187"/>
                    <a:pt x="115" y="1187"/>
                  </a:cubicBezTo>
                  <a:cubicBezTo>
                    <a:pt x="122" y="1189"/>
                    <a:pt x="122" y="1189"/>
                    <a:pt x="122" y="1189"/>
                  </a:cubicBezTo>
                  <a:cubicBezTo>
                    <a:pt x="120" y="1194"/>
                    <a:pt x="120" y="1194"/>
                    <a:pt x="120" y="1194"/>
                  </a:cubicBezTo>
                  <a:cubicBezTo>
                    <a:pt x="121" y="1196"/>
                    <a:pt x="121" y="1196"/>
                    <a:pt x="121" y="1196"/>
                  </a:cubicBezTo>
                  <a:cubicBezTo>
                    <a:pt x="123" y="1197"/>
                    <a:pt x="123" y="1197"/>
                    <a:pt x="123" y="1197"/>
                  </a:cubicBezTo>
                  <a:cubicBezTo>
                    <a:pt x="127" y="1197"/>
                    <a:pt x="127" y="1197"/>
                    <a:pt x="127" y="1197"/>
                  </a:cubicBezTo>
                  <a:cubicBezTo>
                    <a:pt x="127" y="1197"/>
                    <a:pt x="127" y="1197"/>
                    <a:pt x="127" y="1197"/>
                  </a:cubicBezTo>
                  <a:cubicBezTo>
                    <a:pt x="131" y="1196"/>
                    <a:pt x="131" y="1196"/>
                    <a:pt x="131" y="1196"/>
                  </a:cubicBezTo>
                  <a:cubicBezTo>
                    <a:pt x="132" y="1197"/>
                    <a:pt x="132" y="1197"/>
                    <a:pt x="132" y="1197"/>
                  </a:cubicBezTo>
                  <a:cubicBezTo>
                    <a:pt x="132" y="1199"/>
                    <a:pt x="132" y="1199"/>
                    <a:pt x="132" y="1199"/>
                  </a:cubicBezTo>
                  <a:cubicBezTo>
                    <a:pt x="133" y="1199"/>
                    <a:pt x="133" y="1199"/>
                    <a:pt x="133" y="1199"/>
                  </a:cubicBezTo>
                  <a:cubicBezTo>
                    <a:pt x="136" y="1197"/>
                    <a:pt x="136" y="1197"/>
                    <a:pt x="136" y="1197"/>
                  </a:cubicBezTo>
                  <a:cubicBezTo>
                    <a:pt x="137" y="1194"/>
                    <a:pt x="137" y="1194"/>
                    <a:pt x="137" y="1194"/>
                  </a:cubicBezTo>
                  <a:cubicBezTo>
                    <a:pt x="137" y="1176"/>
                    <a:pt x="137" y="1176"/>
                    <a:pt x="137" y="1176"/>
                  </a:cubicBezTo>
                  <a:cubicBezTo>
                    <a:pt x="135" y="1166"/>
                    <a:pt x="135" y="1166"/>
                    <a:pt x="135" y="1166"/>
                  </a:cubicBezTo>
                  <a:cubicBezTo>
                    <a:pt x="135" y="1162"/>
                    <a:pt x="135" y="1162"/>
                    <a:pt x="135" y="1162"/>
                  </a:cubicBezTo>
                  <a:cubicBezTo>
                    <a:pt x="136" y="1153"/>
                    <a:pt x="136" y="1153"/>
                    <a:pt x="136" y="1153"/>
                  </a:cubicBezTo>
                  <a:cubicBezTo>
                    <a:pt x="136" y="1149"/>
                    <a:pt x="136" y="1149"/>
                    <a:pt x="136" y="1149"/>
                  </a:cubicBezTo>
                  <a:cubicBezTo>
                    <a:pt x="137" y="1147"/>
                    <a:pt x="137" y="1147"/>
                    <a:pt x="137" y="1147"/>
                  </a:cubicBezTo>
                  <a:cubicBezTo>
                    <a:pt x="138" y="1144"/>
                    <a:pt x="138" y="1144"/>
                    <a:pt x="138" y="1144"/>
                  </a:cubicBezTo>
                  <a:cubicBezTo>
                    <a:pt x="139" y="1142"/>
                    <a:pt x="139" y="1142"/>
                    <a:pt x="139" y="1142"/>
                  </a:cubicBezTo>
                  <a:cubicBezTo>
                    <a:pt x="138" y="1138"/>
                    <a:pt x="138" y="1138"/>
                    <a:pt x="138" y="1138"/>
                  </a:cubicBezTo>
                  <a:cubicBezTo>
                    <a:pt x="138" y="1136"/>
                    <a:pt x="138" y="1136"/>
                    <a:pt x="138" y="1136"/>
                  </a:cubicBezTo>
                  <a:cubicBezTo>
                    <a:pt x="138" y="1134"/>
                    <a:pt x="138" y="1134"/>
                    <a:pt x="138" y="1134"/>
                  </a:cubicBezTo>
                  <a:cubicBezTo>
                    <a:pt x="140" y="1131"/>
                    <a:pt x="140" y="1131"/>
                    <a:pt x="140" y="1131"/>
                  </a:cubicBezTo>
                  <a:cubicBezTo>
                    <a:pt x="142" y="1128"/>
                    <a:pt x="142" y="1128"/>
                    <a:pt x="142" y="1128"/>
                  </a:cubicBezTo>
                  <a:cubicBezTo>
                    <a:pt x="142" y="1125"/>
                    <a:pt x="142" y="1125"/>
                    <a:pt x="142" y="1125"/>
                  </a:cubicBezTo>
                  <a:cubicBezTo>
                    <a:pt x="142" y="1120"/>
                    <a:pt x="142" y="1120"/>
                    <a:pt x="142" y="1120"/>
                  </a:cubicBezTo>
                  <a:cubicBezTo>
                    <a:pt x="143" y="1116"/>
                    <a:pt x="143" y="1116"/>
                    <a:pt x="143" y="1116"/>
                  </a:cubicBezTo>
                  <a:cubicBezTo>
                    <a:pt x="144" y="1113"/>
                    <a:pt x="144" y="1113"/>
                    <a:pt x="144" y="1113"/>
                  </a:cubicBezTo>
                  <a:cubicBezTo>
                    <a:pt x="145" y="1110"/>
                    <a:pt x="145" y="1110"/>
                    <a:pt x="145" y="1110"/>
                  </a:cubicBezTo>
                  <a:cubicBezTo>
                    <a:pt x="143" y="1107"/>
                    <a:pt x="143" y="1107"/>
                    <a:pt x="143" y="1107"/>
                  </a:cubicBezTo>
                  <a:cubicBezTo>
                    <a:pt x="146" y="1105"/>
                    <a:pt x="146" y="1105"/>
                    <a:pt x="146" y="1105"/>
                  </a:cubicBezTo>
                  <a:cubicBezTo>
                    <a:pt x="147" y="1102"/>
                    <a:pt x="147" y="1102"/>
                    <a:pt x="147" y="1102"/>
                  </a:cubicBezTo>
                  <a:cubicBezTo>
                    <a:pt x="147" y="1098"/>
                    <a:pt x="147" y="1098"/>
                    <a:pt x="147" y="1098"/>
                  </a:cubicBezTo>
                  <a:cubicBezTo>
                    <a:pt x="145" y="1095"/>
                    <a:pt x="145" y="1095"/>
                    <a:pt x="145" y="1095"/>
                  </a:cubicBezTo>
                  <a:cubicBezTo>
                    <a:pt x="148" y="1095"/>
                    <a:pt x="148" y="1095"/>
                    <a:pt x="148" y="1095"/>
                  </a:cubicBezTo>
                  <a:cubicBezTo>
                    <a:pt x="150" y="1097"/>
                    <a:pt x="150" y="1097"/>
                    <a:pt x="150" y="1097"/>
                  </a:cubicBezTo>
                  <a:cubicBezTo>
                    <a:pt x="150" y="1100"/>
                    <a:pt x="150" y="1100"/>
                    <a:pt x="150" y="1100"/>
                  </a:cubicBezTo>
                  <a:cubicBezTo>
                    <a:pt x="151" y="1104"/>
                    <a:pt x="151" y="1104"/>
                    <a:pt x="151" y="1104"/>
                  </a:cubicBezTo>
                  <a:cubicBezTo>
                    <a:pt x="151" y="1107"/>
                    <a:pt x="151" y="1107"/>
                    <a:pt x="151" y="1107"/>
                  </a:cubicBezTo>
                  <a:cubicBezTo>
                    <a:pt x="153" y="1107"/>
                    <a:pt x="153" y="1107"/>
                    <a:pt x="153" y="1107"/>
                  </a:cubicBezTo>
                  <a:cubicBezTo>
                    <a:pt x="155" y="1107"/>
                    <a:pt x="155" y="1107"/>
                    <a:pt x="155" y="1107"/>
                  </a:cubicBezTo>
                  <a:cubicBezTo>
                    <a:pt x="158" y="1107"/>
                    <a:pt x="158" y="1107"/>
                    <a:pt x="158" y="1107"/>
                  </a:cubicBezTo>
                  <a:cubicBezTo>
                    <a:pt x="163" y="1109"/>
                    <a:pt x="163" y="1109"/>
                    <a:pt x="163" y="1109"/>
                  </a:cubicBezTo>
                  <a:cubicBezTo>
                    <a:pt x="166" y="1112"/>
                    <a:pt x="166" y="1112"/>
                    <a:pt x="166" y="1112"/>
                  </a:cubicBezTo>
                  <a:cubicBezTo>
                    <a:pt x="174" y="1130"/>
                    <a:pt x="174" y="1130"/>
                    <a:pt x="174" y="1130"/>
                  </a:cubicBezTo>
                  <a:cubicBezTo>
                    <a:pt x="176" y="1135"/>
                    <a:pt x="176" y="1135"/>
                    <a:pt x="176" y="1135"/>
                  </a:cubicBezTo>
                  <a:cubicBezTo>
                    <a:pt x="175" y="1138"/>
                    <a:pt x="175" y="1138"/>
                    <a:pt x="175" y="1138"/>
                  </a:cubicBezTo>
                  <a:cubicBezTo>
                    <a:pt x="174" y="1141"/>
                    <a:pt x="174" y="1141"/>
                    <a:pt x="174" y="1141"/>
                  </a:cubicBezTo>
                  <a:cubicBezTo>
                    <a:pt x="172" y="1146"/>
                    <a:pt x="172" y="1146"/>
                    <a:pt x="172" y="1146"/>
                  </a:cubicBezTo>
                  <a:cubicBezTo>
                    <a:pt x="171" y="1151"/>
                    <a:pt x="171" y="1151"/>
                    <a:pt x="171" y="1151"/>
                  </a:cubicBezTo>
                  <a:cubicBezTo>
                    <a:pt x="171" y="1155"/>
                    <a:pt x="171" y="1155"/>
                    <a:pt x="171" y="1155"/>
                  </a:cubicBezTo>
                  <a:cubicBezTo>
                    <a:pt x="172" y="1156"/>
                    <a:pt x="172" y="1156"/>
                    <a:pt x="172" y="1156"/>
                  </a:cubicBezTo>
                  <a:cubicBezTo>
                    <a:pt x="173" y="1158"/>
                    <a:pt x="173" y="1158"/>
                    <a:pt x="173" y="1158"/>
                  </a:cubicBezTo>
                  <a:cubicBezTo>
                    <a:pt x="175" y="1161"/>
                    <a:pt x="175" y="1161"/>
                    <a:pt x="175" y="1161"/>
                  </a:cubicBezTo>
                  <a:cubicBezTo>
                    <a:pt x="176" y="1164"/>
                    <a:pt x="176" y="1164"/>
                    <a:pt x="176" y="1164"/>
                  </a:cubicBezTo>
                  <a:cubicBezTo>
                    <a:pt x="176" y="1166"/>
                    <a:pt x="176" y="1166"/>
                    <a:pt x="176" y="1166"/>
                  </a:cubicBezTo>
                  <a:cubicBezTo>
                    <a:pt x="177" y="1169"/>
                    <a:pt x="177" y="1169"/>
                    <a:pt x="177" y="1169"/>
                  </a:cubicBezTo>
                  <a:cubicBezTo>
                    <a:pt x="179" y="1171"/>
                    <a:pt x="179" y="1171"/>
                    <a:pt x="179" y="1171"/>
                  </a:cubicBezTo>
                  <a:cubicBezTo>
                    <a:pt x="181" y="1173"/>
                    <a:pt x="181" y="1173"/>
                    <a:pt x="181" y="1173"/>
                  </a:cubicBezTo>
                  <a:cubicBezTo>
                    <a:pt x="182" y="1175"/>
                    <a:pt x="182" y="1175"/>
                    <a:pt x="182" y="1175"/>
                  </a:cubicBezTo>
                  <a:cubicBezTo>
                    <a:pt x="184" y="1176"/>
                    <a:pt x="184" y="1176"/>
                    <a:pt x="184" y="1176"/>
                  </a:cubicBezTo>
                  <a:cubicBezTo>
                    <a:pt x="187" y="1176"/>
                    <a:pt x="187" y="1176"/>
                    <a:pt x="187" y="1176"/>
                  </a:cubicBezTo>
                  <a:cubicBezTo>
                    <a:pt x="189" y="1176"/>
                    <a:pt x="189" y="1176"/>
                    <a:pt x="189" y="1176"/>
                  </a:cubicBezTo>
                  <a:cubicBezTo>
                    <a:pt x="192" y="1176"/>
                    <a:pt x="192" y="1176"/>
                    <a:pt x="192" y="1176"/>
                  </a:cubicBezTo>
                  <a:cubicBezTo>
                    <a:pt x="192" y="1176"/>
                    <a:pt x="192" y="1176"/>
                    <a:pt x="192" y="1176"/>
                  </a:cubicBezTo>
                  <a:cubicBezTo>
                    <a:pt x="192" y="1175"/>
                    <a:pt x="192" y="1175"/>
                    <a:pt x="192" y="1175"/>
                  </a:cubicBezTo>
                  <a:cubicBezTo>
                    <a:pt x="194" y="1171"/>
                    <a:pt x="194" y="1171"/>
                    <a:pt x="194" y="1171"/>
                  </a:cubicBezTo>
                  <a:cubicBezTo>
                    <a:pt x="195" y="1170"/>
                    <a:pt x="195" y="1170"/>
                    <a:pt x="195" y="1170"/>
                  </a:cubicBezTo>
                  <a:cubicBezTo>
                    <a:pt x="196" y="1170"/>
                    <a:pt x="196" y="1170"/>
                    <a:pt x="196" y="1170"/>
                  </a:cubicBezTo>
                  <a:cubicBezTo>
                    <a:pt x="198" y="1171"/>
                    <a:pt x="198" y="1171"/>
                    <a:pt x="198" y="1171"/>
                  </a:cubicBezTo>
                  <a:cubicBezTo>
                    <a:pt x="199" y="1173"/>
                    <a:pt x="199" y="1173"/>
                    <a:pt x="199" y="1173"/>
                  </a:cubicBezTo>
                  <a:cubicBezTo>
                    <a:pt x="197" y="1179"/>
                    <a:pt x="197" y="1179"/>
                    <a:pt x="197" y="1179"/>
                  </a:cubicBezTo>
                  <a:cubicBezTo>
                    <a:pt x="197" y="1181"/>
                    <a:pt x="197" y="1181"/>
                    <a:pt x="197" y="1181"/>
                  </a:cubicBezTo>
                  <a:cubicBezTo>
                    <a:pt x="199" y="1184"/>
                    <a:pt x="199" y="1184"/>
                    <a:pt x="199" y="1184"/>
                  </a:cubicBezTo>
                  <a:cubicBezTo>
                    <a:pt x="210" y="1193"/>
                    <a:pt x="210" y="1193"/>
                    <a:pt x="210" y="1193"/>
                  </a:cubicBezTo>
                  <a:cubicBezTo>
                    <a:pt x="213" y="1200"/>
                    <a:pt x="213" y="1200"/>
                    <a:pt x="213" y="1200"/>
                  </a:cubicBezTo>
                  <a:cubicBezTo>
                    <a:pt x="208" y="1205"/>
                    <a:pt x="208" y="1205"/>
                    <a:pt x="208" y="1205"/>
                  </a:cubicBezTo>
                  <a:cubicBezTo>
                    <a:pt x="199" y="1209"/>
                    <a:pt x="199" y="1209"/>
                    <a:pt x="199" y="1209"/>
                  </a:cubicBezTo>
                  <a:cubicBezTo>
                    <a:pt x="191" y="1212"/>
                    <a:pt x="191" y="1212"/>
                    <a:pt x="191" y="1212"/>
                  </a:cubicBezTo>
                  <a:cubicBezTo>
                    <a:pt x="182" y="1212"/>
                    <a:pt x="182" y="1212"/>
                    <a:pt x="182" y="1212"/>
                  </a:cubicBezTo>
                  <a:cubicBezTo>
                    <a:pt x="178" y="1208"/>
                    <a:pt x="178" y="1208"/>
                    <a:pt x="178" y="1208"/>
                  </a:cubicBezTo>
                  <a:cubicBezTo>
                    <a:pt x="176" y="1209"/>
                    <a:pt x="176" y="1209"/>
                    <a:pt x="176" y="1209"/>
                  </a:cubicBezTo>
                  <a:cubicBezTo>
                    <a:pt x="175" y="1211"/>
                    <a:pt x="175" y="1211"/>
                    <a:pt x="175" y="1211"/>
                  </a:cubicBezTo>
                  <a:cubicBezTo>
                    <a:pt x="173" y="1212"/>
                    <a:pt x="173" y="1212"/>
                    <a:pt x="173" y="1212"/>
                  </a:cubicBezTo>
                  <a:cubicBezTo>
                    <a:pt x="165" y="1215"/>
                    <a:pt x="165" y="1215"/>
                    <a:pt x="165" y="1215"/>
                  </a:cubicBezTo>
                  <a:cubicBezTo>
                    <a:pt x="161" y="1218"/>
                    <a:pt x="161" y="1218"/>
                    <a:pt x="161" y="1218"/>
                  </a:cubicBezTo>
                  <a:cubicBezTo>
                    <a:pt x="159" y="1220"/>
                    <a:pt x="159" y="1220"/>
                    <a:pt x="159" y="1220"/>
                  </a:cubicBezTo>
                  <a:cubicBezTo>
                    <a:pt x="165" y="1220"/>
                    <a:pt x="165" y="1220"/>
                    <a:pt x="165" y="1220"/>
                  </a:cubicBezTo>
                  <a:cubicBezTo>
                    <a:pt x="184" y="1214"/>
                    <a:pt x="184" y="1214"/>
                    <a:pt x="184" y="1214"/>
                  </a:cubicBezTo>
                  <a:cubicBezTo>
                    <a:pt x="210" y="1211"/>
                    <a:pt x="210" y="1211"/>
                    <a:pt x="210" y="1211"/>
                  </a:cubicBezTo>
                  <a:cubicBezTo>
                    <a:pt x="237" y="1205"/>
                    <a:pt x="237" y="1205"/>
                    <a:pt x="237" y="1205"/>
                  </a:cubicBezTo>
                  <a:cubicBezTo>
                    <a:pt x="250" y="1197"/>
                    <a:pt x="250" y="1197"/>
                    <a:pt x="250" y="1197"/>
                  </a:cubicBezTo>
                  <a:cubicBezTo>
                    <a:pt x="255" y="1187"/>
                    <a:pt x="255" y="1187"/>
                    <a:pt x="255" y="1187"/>
                  </a:cubicBezTo>
                  <a:cubicBezTo>
                    <a:pt x="253" y="1189"/>
                    <a:pt x="253" y="1189"/>
                    <a:pt x="253" y="1189"/>
                  </a:cubicBezTo>
                  <a:cubicBezTo>
                    <a:pt x="251" y="1190"/>
                    <a:pt x="251" y="1190"/>
                    <a:pt x="251" y="1190"/>
                  </a:cubicBezTo>
                  <a:cubicBezTo>
                    <a:pt x="249" y="1190"/>
                    <a:pt x="249" y="1190"/>
                    <a:pt x="249" y="1190"/>
                  </a:cubicBezTo>
                  <a:cubicBezTo>
                    <a:pt x="246" y="1190"/>
                    <a:pt x="246" y="1190"/>
                    <a:pt x="246" y="1190"/>
                  </a:cubicBezTo>
                  <a:cubicBezTo>
                    <a:pt x="247" y="1186"/>
                    <a:pt x="247" y="1186"/>
                    <a:pt x="247" y="1186"/>
                  </a:cubicBezTo>
                  <a:cubicBezTo>
                    <a:pt x="246" y="1184"/>
                    <a:pt x="246" y="1184"/>
                    <a:pt x="246" y="1184"/>
                  </a:cubicBezTo>
                  <a:cubicBezTo>
                    <a:pt x="244" y="1181"/>
                    <a:pt x="244" y="1181"/>
                    <a:pt x="244" y="1181"/>
                  </a:cubicBezTo>
                  <a:cubicBezTo>
                    <a:pt x="243" y="1177"/>
                    <a:pt x="243" y="1177"/>
                    <a:pt x="243" y="1177"/>
                  </a:cubicBezTo>
                  <a:cubicBezTo>
                    <a:pt x="245" y="1177"/>
                    <a:pt x="245" y="1177"/>
                    <a:pt x="245" y="1177"/>
                  </a:cubicBezTo>
                  <a:cubicBezTo>
                    <a:pt x="246" y="1179"/>
                    <a:pt x="246" y="1179"/>
                    <a:pt x="246" y="1179"/>
                  </a:cubicBezTo>
                  <a:cubicBezTo>
                    <a:pt x="250" y="1181"/>
                    <a:pt x="250" y="1181"/>
                    <a:pt x="250" y="1181"/>
                  </a:cubicBezTo>
                  <a:cubicBezTo>
                    <a:pt x="251" y="1183"/>
                    <a:pt x="251" y="1183"/>
                    <a:pt x="251" y="1183"/>
                  </a:cubicBezTo>
                  <a:cubicBezTo>
                    <a:pt x="252" y="1185"/>
                    <a:pt x="252" y="1185"/>
                    <a:pt x="252" y="1185"/>
                  </a:cubicBezTo>
                  <a:cubicBezTo>
                    <a:pt x="253" y="1186"/>
                    <a:pt x="253" y="1186"/>
                    <a:pt x="253" y="1186"/>
                  </a:cubicBezTo>
                  <a:cubicBezTo>
                    <a:pt x="256" y="1186"/>
                    <a:pt x="256" y="1186"/>
                    <a:pt x="256" y="1186"/>
                  </a:cubicBezTo>
                  <a:cubicBezTo>
                    <a:pt x="261" y="1184"/>
                    <a:pt x="261" y="1184"/>
                    <a:pt x="261" y="1184"/>
                  </a:cubicBezTo>
                  <a:cubicBezTo>
                    <a:pt x="263" y="1181"/>
                    <a:pt x="263" y="1181"/>
                    <a:pt x="263" y="1181"/>
                  </a:cubicBezTo>
                  <a:cubicBezTo>
                    <a:pt x="265" y="1178"/>
                    <a:pt x="265" y="1178"/>
                    <a:pt x="265" y="1178"/>
                  </a:cubicBezTo>
                  <a:cubicBezTo>
                    <a:pt x="268" y="1176"/>
                    <a:pt x="268" y="1176"/>
                    <a:pt x="268" y="1176"/>
                  </a:cubicBezTo>
                  <a:cubicBezTo>
                    <a:pt x="273" y="1174"/>
                    <a:pt x="273" y="1174"/>
                    <a:pt x="273" y="1174"/>
                  </a:cubicBezTo>
                  <a:cubicBezTo>
                    <a:pt x="275" y="1171"/>
                    <a:pt x="275" y="1171"/>
                    <a:pt x="275" y="1171"/>
                  </a:cubicBezTo>
                  <a:cubicBezTo>
                    <a:pt x="276" y="1167"/>
                    <a:pt x="276" y="1167"/>
                    <a:pt x="276" y="1167"/>
                  </a:cubicBezTo>
                  <a:cubicBezTo>
                    <a:pt x="278" y="1162"/>
                    <a:pt x="278" y="1162"/>
                    <a:pt x="278" y="1162"/>
                  </a:cubicBezTo>
                  <a:cubicBezTo>
                    <a:pt x="286" y="1153"/>
                    <a:pt x="286" y="1153"/>
                    <a:pt x="286" y="1153"/>
                  </a:cubicBezTo>
                  <a:cubicBezTo>
                    <a:pt x="286" y="1150"/>
                    <a:pt x="286" y="1150"/>
                    <a:pt x="286" y="1150"/>
                  </a:cubicBezTo>
                  <a:cubicBezTo>
                    <a:pt x="287" y="1150"/>
                    <a:pt x="287" y="1150"/>
                    <a:pt x="287" y="1150"/>
                  </a:cubicBezTo>
                  <a:cubicBezTo>
                    <a:pt x="285" y="1149"/>
                    <a:pt x="285" y="1149"/>
                    <a:pt x="285" y="1149"/>
                  </a:cubicBezTo>
                  <a:cubicBezTo>
                    <a:pt x="283" y="1148"/>
                    <a:pt x="283" y="1148"/>
                    <a:pt x="283" y="1148"/>
                  </a:cubicBezTo>
                  <a:cubicBezTo>
                    <a:pt x="281" y="1146"/>
                    <a:pt x="281" y="1146"/>
                    <a:pt x="281" y="1146"/>
                  </a:cubicBezTo>
                  <a:cubicBezTo>
                    <a:pt x="279" y="1144"/>
                    <a:pt x="279" y="1144"/>
                    <a:pt x="279" y="1144"/>
                  </a:cubicBezTo>
                  <a:cubicBezTo>
                    <a:pt x="279" y="1143"/>
                    <a:pt x="279" y="1143"/>
                    <a:pt x="279" y="1143"/>
                  </a:cubicBezTo>
                  <a:cubicBezTo>
                    <a:pt x="281" y="1143"/>
                    <a:pt x="281" y="1143"/>
                    <a:pt x="281" y="1143"/>
                  </a:cubicBezTo>
                  <a:cubicBezTo>
                    <a:pt x="281" y="1143"/>
                    <a:pt x="281" y="1143"/>
                    <a:pt x="281" y="1143"/>
                  </a:cubicBezTo>
                  <a:cubicBezTo>
                    <a:pt x="281" y="1143"/>
                    <a:pt x="281" y="1143"/>
                    <a:pt x="281" y="1143"/>
                  </a:cubicBezTo>
                  <a:cubicBezTo>
                    <a:pt x="275" y="1132"/>
                    <a:pt x="275" y="1132"/>
                    <a:pt x="275" y="1132"/>
                  </a:cubicBezTo>
                  <a:cubicBezTo>
                    <a:pt x="274" y="1128"/>
                    <a:pt x="274" y="1128"/>
                    <a:pt x="274" y="1128"/>
                  </a:cubicBezTo>
                  <a:cubicBezTo>
                    <a:pt x="274" y="1127"/>
                    <a:pt x="274" y="1127"/>
                    <a:pt x="274" y="1127"/>
                  </a:cubicBezTo>
                  <a:cubicBezTo>
                    <a:pt x="275" y="1125"/>
                    <a:pt x="275" y="1125"/>
                    <a:pt x="275" y="1125"/>
                  </a:cubicBezTo>
                  <a:cubicBezTo>
                    <a:pt x="278" y="1118"/>
                    <a:pt x="278" y="1118"/>
                    <a:pt x="278" y="1118"/>
                  </a:cubicBezTo>
                  <a:cubicBezTo>
                    <a:pt x="279" y="1111"/>
                    <a:pt x="279" y="1111"/>
                    <a:pt x="279" y="1111"/>
                  </a:cubicBezTo>
                  <a:cubicBezTo>
                    <a:pt x="279" y="1103"/>
                    <a:pt x="279" y="1103"/>
                    <a:pt x="279" y="1103"/>
                  </a:cubicBezTo>
                  <a:cubicBezTo>
                    <a:pt x="279" y="1099"/>
                    <a:pt x="279" y="1099"/>
                    <a:pt x="279" y="1099"/>
                  </a:cubicBezTo>
                  <a:cubicBezTo>
                    <a:pt x="278" y="1097"/>
                    <a:pt x="278" y="1097"/>
                    <a:pt x="278" y="1097"/>
                  </a:cubicBezTo>
                  <a:cubicBezTo>
                    <a:pt x="278" y="1096"/>
                    <a:pt x="278" y="1096"/>
                    <a:pt x="278" y="1096"/>
                  </a:cubicBezTo>
                  <a:cubicBezTo>
                    <a:pt x="276" y="1095"/>
                    <a:pt x="276" y="1095"/>
                    <a:pt x="276" y="1095"/>
                  </a:cubicBezTo>
                  <a:cubicBezTo>
                    <a:pt x="258" y="1086"/>
                    <a:pt x="258" y="1086"/>
                    <a:pt x="258" y="1086"/>
                  </a:cubicBezTo>
                  <a:cubicBezTo>
                    <a:pt x="254" y="1084"/>
                    <a:pt x="254" y="1084"/>
                    <a:pt x="254" y="1084"/>
                  </a:cubicBezTo>
                  <a:cubicBezTo>
                    <a:pt x="251" y="1080"/>
                    <a:pt x="251" y="1080"/>
                    <a:pt x="251" y="1080"/>
                  </a:cubicBezTo>
                  <a:cubicBezTo>
                    <a:pt x="246" y="1073"/>
                    <a:pt x="246" y="1073"/>
                    <a:pt x="246" y="1073"/>
                  </a:cubicBezTo>
                  <a:cubicBezTo>
                    <a:pt x="244" y="1071"/>
                    <a:pt x="244" y="1071"/>
                    <a:pt x="244" y="1071"/>
                  </a:cubicBezTo>
                  <a:cubicBezTo>
                    <a:pt x="233" y="1062"/>
                    <a:pt x="233" y="1062"/>
                    <a:pt x="233" y="1062"/>
                  </a:cubicBezTo>
                  <a:cubicBezTo>
                    <a:pt x="230" y="1059"/>
                    <a:pt x="230" y="1059"/>
                    <a:pt x="230" y="1059"/>
                  </a:cubicBezTo>
                  <a:cubicBezTo>
                    <a:pt x="228" y="1056"/>
                    <a:pt x="228" y="1056"/>
                    <a:pt x="228" y="1056"/>
                  </a:cubicBezTo>
                  <a:cubicBezTo>
                    <a:pt x="227" y="1054"/>
                    <a:pt x="227" y="1054"/>
                    <a:pt x="227" y="1054"/>
                  </a:cubicBezTo>
                  <a:cubicBezTo>
                    <a:pt x="226" y="1053"/>
                    <a:pt x="226" y="1053"/>
                    <a:pt x="226" y="1053"/>
                  </a:cubicBezTo>
                  <a:cubicBezTo>
                    <a:pt x="226" y="1051"/>
                    <a:pt x="226" y="1051"/>
                    <a:pt x="226" y="1051"/>
                  </a:cubicBezTo>
                  <a:cubicBezTo>
                    <a:pt x="226" y="1050"/>
                    <a:pt x="226" y="1050"/>
                    <a:pt x="226" y="1050"/>
                  </a:cubicBezTo>
                  <a:cubicBezTo>
                    <a:pt x="227" y="1047"/>
                    <a:pt x="227" y="1047"/>
                    <a:pt x="227" y="1047"/>
                  </a:cubicBezTo>
                  <a:cubicBezTo>
                    <a:pt x="230" y="1037"/>
                    <a:pt x="230" y="1037"/>
                    <a:pt x="230" y="1037"/>
                  </a:cubicBezTo>
                  <a:cubicBezTo>
                    <a:pt x="230" y="1036"/>
                    <a:pt x="230" y="1036"/>
                    <a:pt x="230" y="1036"/>
                  </a:cubicBezTo>
                  <a:cubicBezTo>
                    <a:pt x="229" y="1024"/>
                    <a:pt x="229" y="1024"/>
                    <a:pt x="229" y="1024"/>
                  </a:cubicBezTo>
                  <a:cubicBezTo>
                    <a:pt x="230" y="1021"/>
                    <a:pt x="230" y="1021"/>
                    <a:pt x="230" y="1021"/>
                  </a:cubicBezTo>
                  <a:cubicBezTo>
                    <a:pt x="411" y="1000"/>
                    <a:pt x="591" y="978"/>
                    <a:pt x="772" y="953"/>
                  </a:cubicBezTo>
                  <a:cubicBezTo>
                    <a:pt x="772" y="952"/>
                    <a:pt x="772" y="952"/>
                    <a:pt x="772" y="952"/>
                  </a:cubicBezTo>
                  <a:cubicBezTo>
                    <a:pt x="773" y="950"/>
                    <a:pt x="773" y="950"/>
                    <a:pt x="773" y="950"/>
                  </a:cubicBezTo>
                  <a:cubicBezTo>
                    <a:pt x="774" y="948"/>
                    <a:pt x="774" y="948"/>
                    <a:pt x="774" y="948"/>
                  </a:cubicBezTo>
                  <a:lnTo>
                    <a:pt x="773" y="94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40"/>
            <p:cNvSpPr>
              <a:spLocks noEditPoints="1"/>
            </p:cNvSpPr>
            <p:nvPr/>
          </p:nvSpPr>
          <p:spPr bwMode="auto">
            <a:xfrm>
              <a:off x="5581651" y="1930400"/>
              <a:ext cx="728663" cy="779463"/>
            </a:xfrm>
            <a:custGeom>
              <a:avLst/>
              <a:gdLst>
                <a:gd name="T0" fmla="*/ 382 w 1081"/>
                <a:gd name="T1" fmla="*/ 55 h 1156"/>
                <a:gd name="T2" fmla="*/ 392 w 1081"/>
                <a:gd name="T3" fmla="*/ 35 h 1156"/>
                <a:gd name="T4" fmla="*/ 359 w 1081"/>
                <a:gd name="T5" fmla="*/ 35 h 1156"/>
                <a:gd name="T6" fmla="*/ 411 w 1081"/>
                <a:gd name="T7" fmla="*/ 1 h 1156"/>
                <a:gd name="T8" fmla="*/ 1047 w 1081"/>
                <a:gd name="T9" fmla="*/ 392 h 1156"/>
                <a:gd name="T10" fmla="*/ 1029 w 1081"/>
                <a:gd name="T11" fmla="*/ 424 h 1156"/>
                <a:gd name="T12" fmla="*/ 1012 w 1081"/>
                <a:gd name="T13" fmla="*/ 458 h 1156"/>
                <a:gd name="T14" fmla="*/ 1031 w 1081"/>
                <a:gd name="T15" fmla="*/ 491 h 1156"/>
                <a:gd name="T16" fmla="*/ 1049 w 1081"/>
                <a:gd name="T17" fmla="*/ 445 h 1156"/>
                <a:gd name="T18" fmla="*/ 1051 w 1081"/>
                <a:gd name="T19" fmla="*/ 420 h 1156"/>
                <a:gd name="T20" fmla="*/ 1081 w 1081"/>
                <a:gd name="T21" fmla="*/ 365 h 1156"/>
                <a:gd name="T22" fmla="*/ 1063 w 1081"/>
                <a:gd name="T23" fmla="*/ 378 h 1156"/>
                <a:gd name="T24" fmla="*/ 972 w 1081"/>
                <a:gd name="T25" fmla="*/ 516 h 1156"/>
                <a:gd name="T26" fmla="*/ 927 w 1081"/>
                <a:gd name="T27" fmla="*/ 574 h 1156"/>
                <a:gd name="T28" fmla="*/ 895 w 1081"/>
                <a:gd name="T29" fmla="*/ 575 h 1156"/>
                <a:gd name="T30" fmla="*/ 906 w 1081"/>
                <a:gd name="T31" fmla="*/ 535 h 1156"/>
                <a:gd name="T32" fmla="*/ 952 w 1081"/>
                <a:gd name="T33" fmla="*/ 463 h 1156"/>
                <a:gd name="T34" fmla="*/ 930 w 1081"/>
                <a:gd name="T35" fmla="*/ 419 h 1156"/>
                <a:gd name="T36" fmla="*/ 919 w 1081"/>
                <a:gd name="T37" fmla="*/ 390 h 1156"/>
                <a:gd name="T38" fmla="*/ 900 w 1081"/>
                <a:gd name="T39" fmla="*/ 381 h 1156"/>
                <a:gd name="T40" fmla="*/ 909 w 1081"/>
                <a:gd name="T41" fmla="*/ 353 h 1156"/>
                <a:gd name="T42" fmla="*/ 902 w 1081"/>
                <a:gd name="T43" fmla="*/ 317 h 1156"/>
                <a:gd name="T44" fmla="*/ 887 w 1081"/>
                <a:gd name="T45" fmla="*/ 294 h 1156"/>
                <a:gd name="T46" fmla="*/ 861 w 1081"/>
                <a:gd name="T47" fmla="*/ 288 h 1156"/>
                <a:gd name="T48" fmla="*/ 849 w 1081"/>
                <a:gd name="T49" fmla="*/ 268 h 1156"/>
                <a:gd name="T50" fmla="*/ 818 w 1081"/>
                <a:gd name="T51" fmla="*/ 247 h 1156"/>
                <a:gd name="T52" fmla="*/ 779 w 1081"/>
                <a:gd name="T53" fmla="*/ 239 h 1156"/>
                <a:gd name="T54" fmla="*/ 756 w 1081"/>
                <a:gd name="T55" fmla="*/ 239 h 1156"/>
                <a:gd name="T56" fmla="*/ 722 w 1081"/>
                <a:gd name="T57" fmla="*/ 240 h 1156"/>
                <a:gd name="T58" fmla="*/ 455 w 1081"/>
                <a:gd name="T59" fmla="*/ 143 h 1156"/>
                <a:gd name="T60" fmla="*/ 429 w 1081"/>
                <a:gd name="T61" fmla="*/ 135 h 1156"/>
                <a:gd name="T62" fmla="*/ 358 w 1081"/>
                <a:gd name="T63" fmla="*/ 101 h 1156"/>
                <a:gd name="T64" fmla="*/ 327 w 1081"/>
                <a:gd name="T65" fmla="*/ 123 h 1156"/>
                <a:gd name="T66" fmla="*/ 350 w 1081"/>
                <a:gd name="T67" fmla="*/ 55 h 1156"/>
                <a:gd name="T68" fmla="*/ 335 w 1081"/>
                <a:gd name="T69" fmla="*/ 35 h 1156"/>
                <a:gd name="T70" fmla="*/ 313 w 1081"/>
                <a:gd name="T71" fmla="*/ 44 h 1156"/>
                <a:gd name="T72" fmla="*/ 287 w 1081"/>
                <a:gd name="T73" fmla="*/ 63 h 1156"/>
                <a:gd name="T74" fmla="*/ 215 w 1081"/>
                <a:gd name="T75" fmla="*/ 97 h 1156"/>
                <a:gd name="T76" fmla="*/ 112 w 1081"/>
                <a:gd name="T77" fmla="*/ 115 h 1156"/>
                <a:gd name="T78" fmla="*/ 97 w 1081"/>
                <a:gd name="T79" fmla="*/ 133 h 1156"/>
                <a:gd name="T80" fmla="*/ 77 w 1081"/>
                <a:gd name="T81" fmla="*/ 294 h 1156"/>
                <a:gd name="T82" fmla="*/ 39 w 1081"/>
                <a:gd name="T83" fmla="*/ 324 h 1156"/>
                <a:gd name="T84" fmla="*/ 28 w 1081"/>
                <a:gd name="T85" fmla="*/ 418 h 1156"/>
                <a:gd name="T86" fmla="*/ 31 w 1081"/>
                <a:gd name="T87" fmla="*/ 488 h 1156"/>
                <a:gd name="T88" fmla="*/ 36 w 1081"/>
                <a:gd name="T89" fmla="*/ 568 h 1156"/>
                <a:gd name="T90" fmla="*/ 65 w 1081"/>
                <a:gd name="T91" fmla="*/ 651 h 1156"/>
                <a:gd name="T92" fmla="*/ 201 w 1081"/>
                <a:gd name="T93" fmla="*/ 729 h 1156"/>
                <a:gd name="T94" fmla="*/ 297 w 1081"/>
                <a:gd name="T95" fmla="*/ 791 h 1156"/>
                <a:gd name="T96" fmla="*/ 324 w 1081"/>
                <a:gd name="T97" fmla="*/ 838 h 1156"/>
                <a:gd name="T98" fmla="*/ 334 w 1081"/>
                <a:gd name="T99" fmla="*/ 895 h 1156"/>
                <a:gd name="T100" fmla="*/ 346 w 1081"/>
                <a:gd name="T101" fmla="*/ 949 h 1156"/>
                <a:gd name="T102" fmla="*/ 368 w 1081"/>
                <a:gd name="T103" fmla="*/ 1059 h 1156"/>
                <a:gd name="T104" fmla="*/ 454 w 1081"/>
                <a:gd name="T105" fmla="*/ 1121 h 1156"/>
                <a:gd name="T106" fmla="*/ 469 w 1081"/>
                <a:gd name="T107" fmla="*/ 1156 h 1156"/>
                <a:gd name="T108" fmla="*/ 991 w 1081"/>
                <a:gd name="T109" fmla="*/ 1056 h 1156"/>
                <a:gd name="T110" fmla="*/ 964 w 1081"/>
                <a:gd name="T111" fmla="*/ 963 h 1156"/>
                <a:gd name="T112" fmla="*/ 965 w 1081"/>
                <a:gd name="T113" fmla="*/ 867 h 1156"/>
                <a:gd name="T114" fmla="*/ 976 w 1081"/>
                <a:gd name="T115" fmla="*/ 786 h 1156"/>
                <a:gd name="T116" fmla="*/ 992 w 1081"/>
                <a:gd name="T117" fmla="*/ 691 h 1156"/>
                <a:gd name="T118" fmla="*/ 993 w 1081"/>
                <a:gd name="T119" fmla="*/ 594 h 1156"/>
                <a:gd name="T120" fmla="*/ 321 w 1081"/>
                <a:gd name="T121" fmla="*/ 32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81" h="1156">
                  <a:moveTo>
                    <a:pt x="350" y="82"/>
                  </a:moveTo>
                  <a:cubicBezTo>
                    <a:pt x="350" y="87"/>
                    <a:pt x="350" y="87"/>
                    <a:pt x="350" y="87"/>
                  </a:cubicBezTo>
                  <a:cubicBezTo>
                    <a:pt x="353" y="88"/>
                    <a:pt x="353" y="88"/>
                    <a:pt x="353" y="88"/>
                  </a:cubicBezTo>
                  <a:cubicBezTo>
                    <a:pt x="360" y="81"/>
                    <a:pt x="360" y="81"/>
                    <a:pt x="360" y="81"/>
                  </a:cubicBezTo>
                  <a:cubicBezTo>
                    <a:pt x="370" y="78"/>
                    <a:pt x="370" y="78"/>
                    <a:pt x="370" y="78"/>
                  </a:cubicBezTo>
                  <a:cubicBezTo>
                    <a:pt x="372" y="74"/>
                    <a:pt x="372" y="74"/>
                    <a:pt x="372" y="74"/>
                  </a:cubicBezTo>
                  <a:cubicBezTo>
                    <a:pt x="368" y="73"/>
                    <a:pt x="368" y="73"/>
                    <a:pt x="368" y="73"/>
                  </a:cubicBezTo>
                  <a:cubicBezTo>
                    <a:pt x="370" y="70"/>
                    <a:pt x="370" y="70"/>
                    <a:pt x="370" y="70"/>
                  </a:cubicBezTo>
                  <a:cubicBezTo>
                    <a:pt x="374" y="66"/>
                    <a:pt x="374" y="66"/>
                    <a:pt x="374" y="66"/>
                  </a:cubicBezTo>
                  <a:cubicBezTo>
                    <a:pt x="378" y="64"/>
                    <a:pt x="378" y="64"/>
                    <a:pt x="378" y="64"/>
                  </a:cubicBezTo>
                  <a:cubicBezTo>
                    <a:pt x="383" y="63"/>
                    <a:pt x="383" y="63"/>
                    <a:pt x="383" y="63"/>
                  </a:cubicBezTo>
                  <a:cubicBezTo>
                    <a:pt x="385" y="62"/>
                    <a:pt x="385" y="62"/>
                    <a:pt x="385" y="62"/>
                  </a:cubicBezTo>
                  <a:cubicBezTo>
                    <a:pt x="385" y="59"/>
                    <a:pt x="385" y="59"/>
                    <a:pt x="385" y="59"/>
                  </a:cubicBezTo>
                  <a:cubicBezTo>
                    <a:pt x="382" y="55"/>
                    <a:pt x="382" y="55"/>
                    <a:pt x="382" y="55"/>
                  </a:cubicBezTo>
                  <a:cubicBezTo>
                    <a:pt x="379" y="56"/>
                    <a:pt x="379" y="56"/>
                    <a:pt x="379" y="56"/>
                  </a:cubicBezTo>
                  <a:cubicBezTo>
                    <a:pt x="369" y="62"/>
                    <a:pt x="369" y="62"/>
                    <a:pt x="369" y="62"/>
                  </a:cubicBezTo>
                  <a:cubicBezTo>
                    <a:pt x="367" y="64"/>
                    <a:pt x="367" y="64"/>
                    <a:pt x="367" y="64"/>
                  </a:cubicBezTo>
                  <a:cubicBezTo>
                    <a:pt x="365" y="68"/>
                    <a:pt x="365" y="68"/>
                    <a:pt x="365" y="68"/>
                  </a:cubicBezTo>
                  <a:cubicBezTo>
                    <a:pt x="353" y="77"/>
                    <a:pt x="353" y="77"/>
                    <a:pt x="353" y="77"/>
                  </a:cubicBezTo>
                  <a:lnTo>
                    <a:pt x="350" y="82"/>
                  </a:lnTo>
                  <a:close/>
                  <a:moveTo>
                    <a:pt x="381" y="43"/>
                  </a:moveTo>
                  <a:cubicBezTo>
                    <a:pt x="384" y="43"/>
                    <a:pt x="384" y="43"/>
                    <a:pt x="384" y="43"/>
                  </a:cubicBezTo>
                  <a:cubicBezTo>
                    <a:pt x="387" y="44"/>
                    <a:pt x="387" y="44"/>
                    <a:pt x="387" y="44"/>
                  </a:cubicBezTo>
                  <a:cubicBezTo>
                    <a:pt x="390" y="46"/>
                    <a:pt x="390" y="46"/>
                    <a:pt x="390" y="46"/>
                  </a:cubicBezTo>
                  <a:cubicBezTo>
                    <a:pt x="389" y="42"/>
                    <a:pt x="389" y="42"/>
                    <a:pt x="389" y="42"/>
                  </a:cubicBezTo>
                  <a:cubicBezTo>
                    <a:pt x="389" y="39"/>
                    <a:pt x="389" y="39"/>
                    <a:pt x="389" y="39"/>
                  </a:cubicBezTo>
                  <a:cubicBezTo>
                    <a:pt x="391" y="37"/>
                    <a:pt x="391" y="37"/>
                    <a:pt x="391" y="37"/>
                  </a:cubicBezTo>
                  <a:cubicBezTo>
                    <a:pt x="392" y="35"/>
                    <a:pt x="392" y="35"/>
                    <a:pt x="392" y="35"/>
                  </a:cubicBezTo>
                  <a:cubicBezTo>
                    <a:pt x="392" y="31"/>
                    <a:pt x="392" y="31"/>
                    <a:pt x="392" y="31"/>
                  </a:cubicBezTo>
                  <a:cubicBezTo>
                    <a:pt x="389" y="31"/>
                    <a:pt x="389" y="31"/>
                    <a:pt x="389" y="31"/>
                  </a:cubicBezTo>
                  <a:cubicBezTo>
                    <a:pt x="383" y="34"/>
                    <a:pt x="383" y="34"/>
                    <a:pt x="383" y="34"/>
                  </a:cubicBezTo>
                  <a:cubicBezTo>
                    <a:pt x="374" y="37"/>
                    <a:pt x="374" y="37"/>
                    <a:pt x="374" y="37"/>
                  </a:cubicBezTo>
                  <a:cubicBezTo>
                    <a:pt x="372" y="38"/>
                    <a:pt x="372" y="38"/>
                    <a:pt x="372" y="38"/>
                  </a:cubicBezTo>
                  <a:cubicBezTo>
                    <a:pt x="370" y="43"/>
                    <a:pt x="370" y="43"/>
                    <a:pt x="370" y="43"/>
                  </a:cubicBezTo>
                  <a:cubicBezTo>
                    <a:pt x="371" y="44"/>
                    <a:pt x="371" y="44"/>
                    <a:pt x="371" y="44"/>
                  </a:cubicBezTo>
                  <a:lnTo>
                    <a:pt x="381" y="43"/>
                  </a:lnTo>
                  <a:close/>
                  <a:moveTo>
                    <a:pt x="358" y="46"/>
                  </a:moveTo>
                  <a:cubicBezTo>
                    <a:pt x="362" y="44"/>
                    <a:pt x="362" y="44"/>
                    <a:pt x="362" y="44"/>
                  </a:cubicBezTo>
                  <a:cubicBezTo>
                    <a:pt x="363" y="42"/>
                    <a:pt x="363" y="42"/>
                    <a:pt x="363" y="42"/>
                  </a:cubicBezTo>
                  <a:cubicBezTo>
                    <a:pt x="363" y="40"/>
                    <a:pt x="363" y="40"/>
                    <a:pt x="363" y="40"/>
                  </a:cubicBezTo>
                  <a:cubicBezTo>
                    <a:pt x="360" y="36"/>
                    <a:pt x="360" y="36"/>
                    <a:pt x="360" y="36"/>
                  </a:cubicBezTo>
                  <a:cubicBezTo>
                    <a:pt x="359" y="35"/>
                    <a:pt x="359" y="35"/>
                    <a:pt x="359" y="35"/>
                  </a:cubicBezTo>
                  <a:cubicBezTo>
                    <a:pt x="355" y="34"/>
                    <a:pt x="355" y="34"/>
                    <a:pt x="355" y="34"/>
                  </a:cubicBezTo>
                  <a:cubicBezTo>
                    <a:pt x="354" y="33"/>
                    <a:pt x="354" y="33"/>
                    <a:pt x="354" y="33"/>
                  </a:cubicBezTo>
                  <a:cubicBezTo>
                    <a:pt x="353" y="35"/>
                    <a:pt x="353" y="35"/>
                    <a:pt x="353" y="35"/>
                  </a:cubicBezTo>
                  <a:cubicBezTo>
                    <a:pt x="353" y="37"/>
                    <a:pt x="353" y="37"/>
                    <a:pt x="353" y="37"/>
                  </a:cubicBezTo>
                  <a:cubicBezTo>
                    <a:pt x="352" y="38"/>
                    <a:pt x="352" y="38"/>
                    <a:pt x="352" y="38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6" y="44"/>
                    <a:pt x="356" y="44"/>
                    <a:pt x="356" y="44"/>
                  </a:cubicBezTo>
                  <a:lnTo>
                    <a:pt x="358" y="46"/>
                  </a:lnTo>
                  <a:close/>
                  <a:moveTo>
                    <a:pt x="408" y="17"/>
                  </a:moveTo>
                  <a:cubicBezTo>
                    <a:pt x="412" y="12"/>
                    <a:pt x="412" y="12"/>
                    <a:pt x="412" y="12"/>
                  </a:cubicBezTo>
                  <a:cubicBezTo>
                    <a:pt x="410" y="3"/>
                    <a:pt x="410" y="3"/>
                    <a:pt x="410" y="3"/>
                  </a:cubicBezTo>
                  <a:cubicBezTo>
                    <a:pt x="411" y="2"/>
                    <a:pt x="411" y="2"/>
                    <a:pt x="411" y="2"/>
                  </a:cubicBezTo>
                  <a:cubicBezTo>
                    <a:pt x="411" y="2"/>
                    <a:pt x="411" y="2"/>
                    <a:pt x="411" y="2"/>
                  </a:cubicBezTo>
                  <a:cubicBezTo>
                    <a:pt x="411" y="1"/>
                    <a:pt x="411" y="1"/>
                    <a:pt x="411" y="1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402" y="5"/>
                    <a:pt x="402" y="5"/>
                    <a:pt x="402" y="5"/>
                  </a:cubicBezTo>
                  <a:cubicBezTo>
                    <a:pt x="401" y="12"/>
                    <a:pt x="401" y="12"/>
                    <a:pt x="401" y="12"/>
                  </a:cubicBezTo>
                  <a:cubicBezTo>
                    <a:pt x="401" y="21"/>
                    <a:pt x="401" y="21"/>
                    <a:pt x="401" y="21"/>
                  </a:cubicBezTo>
                  <a:lnTo>
                    <a:pt x="408" y="17"/>
                  </a:lnTo>
                  <a:close/>
                  <a:moveTo>
                    <a:pt x="1060" y="399"/>
                  </a:moveTo>
                  <a:cubicBezTo>
                    <a:pt x="1060" y="397"/>
                    <a:pt x="1060" y="397"/>
                    <a:pt x="1060" y="397"/>
                  </a:cubicBezTo>
                  <a:cubicBezTo>
                    <a:pt x="1060" y="395"/>
                    <a:pt x="1060" y="395"/>
                    <a:pt x="1060" y="395"/>
                  </a:cubicBezTo>
                  <a:cubicBezTo>
                    <a:pt x="1061" y="391"/>
                    <a:pt x="1061" y="391"/>
                    <a:pt x="1061" y="391"/>
                  </a:cubicBezTo>
                  <a:cubicBezTo>
                    <a:pt x="1059" y="391"/>
                    <a:pt x="1059" y="391"/>
                    <a:pt x="1059" y="391"/>
                  </a:cubicBezTo>
                  <a:cubicBezTo>
                    <a:pt x="1055" y="392"/>
                    <a:pt x="1055" y="392"/>
                    <a:pt x="1055" y="392"/>
                  </a:cubicBezTo>
                  <a:cubicBezTo>
                    <a:pt x="1050" y="392"/>
                    <a:pt x="1050" y="392"/>
                    <a:pt x="1050" y="392"/>
                  </a:cubicBezTo>
                  <a:cubicBezTo>
                    <a:pt x="1047" y="392"/>
                    <a:pt x="1047" y="392"/>
                    <a:pt x="1047" y="392"/>
                  </a:cubicBezTo>
                  <a:cubicBezTo>
                    <a:pt x="1045" y="389"/>
                    <a:pt x="1045" y="389"/>
                    <a:pt x="1045" y="389"/>
                  </a:cubicBezTo>
                  <a:cubicBezTo>
                    <a:pt x="1044" y="391"/>
                    <a:pt x="1044" y="391"/>
                    <a:pt x="1044" y="391"/>
                  </a:cubicBezTo>
                  <a:cubicBezTo>
                    <a:pt x="1043" y="393"/>
                    <a:pt x="1043" y="393"/>
                    <a:pt x="1043" y="393"/>
                  </a:cubicBezTo>
                  <a:cubicBezTo>
                    <a:pt x="1043" y="395"/>
                    <a:pt x="1043" y="395"/>
                    <a:pt x="1043" y="395"/>
                  </a:cubicBezTo>
                  <a:cubicBezTo>
                    <a:pt x="1043" y="398"/>
                    <a:pt x="1043" y="398"/>
                    <a:pt x="1043" y="398"/>
                  </a:cubicBezTo>
                  <a:cubicBezTo>
                    <a:pt x="1043" y="399"/>
                    <a:pt x="1043" y="399"/>
                    <a:pt x="1043" y="399"/>
                  </a:cubicBezTo>
                  <a:cubicBezTo>
                    <a:pt x="1041" y="400"/>
                    <a:pt x="1041" y="400"/>
                    <a:pt x="1041" y="400"/>
                  </a:cubicBezTo>
                  <a:cubicBezTo>
                    <a:pt x="1040" y="400"/>
                    <a:pt x="1040" y="400"/>
                    <a:pt x="1040" y="400"/>
                  </a:cubicBezTo>
                  <a:cubicBezTo>
                    <a:pt x="1039" y="401"/>
                    <a:pt x="1039" y="401"/>
                    <a:pt x="1039" y="401"/>
                  </a:cubicBezTo>
                  <a:cubicBezTo>
                    <a:pt x="1037" y="412"/>
                    <a:pt x="1037" y="412"/>
                    <a:pt x="1037" y="412"/>
                  </a:cubicBezTo>
                  <a:cubicBezTo>
                    <a:pt x="1037" y="416"/>
                    <a:pt x="1037" y="416"/>
                    <a:pt x="1037" y="416"/>
                  </a:cubicBezTo>
                  <a:cubicBezTo>
                    <a:pt x="1036" y="418"/>
                    <a:pt x="1036" y="418"/>
                    <a:pt x="1036" y="418"/>
                  </a:cubicBezTo>
                  <a:cubicBezTo>
                    <a:pt x="1030" y="421"/>
                    <a:pt x="1030" y="421"/>
                    <a:pt x="1030" y="421"/>
                  </a:cubicBezTo>
                  <a:cubicBezTo>
                    <a:pt x="1029" y="424"/>
                    <a:pt x="1029" y="424"/>
                    <a:pt x="1029" y="424"/>
                  </a:cubicBezTo>
                  <a:cubicBezTo>
                    <a:pt x="1028" y="427"/>
                    <a:pt x="1028" y="427"/>
                    <a:pt x="1028" y="427"/>
                  </a:cubicBezTo>
                  <a:cubicBezTo>
                    <a:pt x="1025" y="427"/>
                    <a:pt x="1025" y="427"/>
                    <a:pt x="1025" y="427"/>
                  </a:cubicBezTo>
                  <a:cubicBezTo>
                    <a:pt x="1022" y="426"/>
                    <a:pt x="1022" y="426"/>
                    <a:pt x="1022" y="426"/>
                  </a:cubicBezTo>
                  <a:cubicBezTo>
                    <a:pt x="1019" y="426"/>
                    <a:pt x="1019" y="426"/>
                    <a:pt x="1019" y="426"/>
                  </a:cubicBezTo>
                  <a:cubicBezTo>
                    <a:pt x="1017" y="429"/>
                    <a:pt x="1017" y="429"/>
                    <a:pt x="1017" y="429"/>
                  </a:cubicBezTo>
                  <a:cubicBezTo>
                    <a:pt x="1016" y="433"/>
                    <a:pt x="1016" y="433"/>
                    <a:pt x="1016" y="433"/>
                  </a:cubicBezTo>
                  <a:cubicBezTo>
                    <a:pt x="1015" y="438"/>
                    <a:pt x="1015" y="438"/>
                    <a:pt x="1015" y="438"/>
                  </a:cubicBezTo>
                  <a:cubicBezTo>
                    <a:pt x="1015" y="446"/>
                    <a:pt x="1015" y="446"/>
                    <a:pt x="1015" y="446"/>
                  </a:cubicBezTo>
                  <a:cubicBezTo>
                    <a:pt x="1015" y="449"/>
                    <a:pt x="1015" y="449"/>
                    <a:pt x="1015" y="449"/>
                  </a:cubicBezTo>
                  <a:cubicBezTo>
                    <a:pt x="1013" y="453"/>
                    <a:pt x="1013" y="453"/>
                    <a:pt x="1013" y="453"/>
                  </a:cubicBezTo>
                  <a:cubicBezTo>
                    <a:pt x="1013" y="454"/>
                    <a:pt x="1013" y="454"/>
                    <a:pt x="1013" y="454"/>
                  </a:cubicBezTo>
                  <a:cubicBezTo>
                    <a:pt x="1013" y="457"/>
                    <a:pt x="1013" y="457"/>
                    <a:pt x="1013" y="457"/>
                  </a:cubicBezTo>
                  <a:cubicBezTo>
                    <a:pt x="1013" y="458"/>
                    <a:pt x="1013" y="458"/>
                    <a:pt x="1013" y="458"/>
                  </a:cubicBezTo>
                  <a:cubicBezTo>
                    <a:pt x="1012" y="458"/>
                    <a:pt x="1012" y="458"/>
                    <a:pt x="1012" y="458"/>
                  </a:cubicBezTo>
                  <a:cubicBezTo>
                    <a:pt x="1010" y="458"/>
                    <a:pt x="1010" y="458"/>
                    <a:pt x="1010" y="458"/>
                  </a:cubicBezTo>
                  <a:cubicBezTo>
                    <a:pt x="1010" y="458"/>
                    <a:pt x="1010" y="458"/>
                    <a:pt x="1010" y="458"/>
                  </a:cubicBezTo>
                  <a:cubicBezTo>
                    <a:pt x="1001" y="473"/>
                    <a:pt x="1001" y="473"/>
                    <a:pt x="1001" y="473"/>
                  </a:cubicBezTo>
                  <a:cubicBezTo>
                    <a:pt x="997" y="482"/>
                    <a:pt x="997" y="482"/>
                    <a:pt x="997" y="482"/>
                  </a:cubicBezTo>
                  <a:cubicBezTo>
                    <a:pt x="996" y="493"/>
                    <a:pt x="996" y="493"/>
                    <a:pt x="996" y="493"/>
                  </a:cubicBezTo>
                  <a:cubicBezTo>
                    <a:pt x="999" y="503"/>
                    <a:pt x="999" y="503"/>
                    <a:pt x="999" y="503"/>
                  </a:cubicBezTo>
                  <a:cubicBezTo>
                    <a:pt x="1004" y="512"/>
                    <a:pt x="1004" y="512"/>
                    <a:pt x="1004" y="512"/>
                  </a:cubicBezTo>
                  <a:cubicBezTo>
                    <a:pt x="1011" y="517"/>
                    <a:pt x="1011" y="517"/>
                    <a:pt x="1011" y="517"/>
                  </a:cubicBezTo>
                  <a:cubicBezTo>
                    <a:pt x="1019" y="517"/>
                    <a:pt x="1019" y="517"/>
                    <a:pt x="1019" y="517"/>
                  </a:cubicBezTo>
                  <a:cubicBezTo>
                    <a:pt x="1021" y="514"/>
                    <a:pt x="1021" y="514"/>
                    <a:pt x="1021" y="514"/>
                  </a:cubicBezTo>
                  <a:cubicBezTo>
                    <a:pt x="1029" y="501"/>
                    <a:pt x="1029" y="501"/>
                    <a:pt x="1029" y="501"/>
                  </a:cubicBezTo>
                  <a:cubicBezTo>
                    <a:pt x="1030" y="498"/>
                    <a:pt x="1030" y="498"/>
                    <a:pt x="1030" y="498"/>
                  </a:cubicBezTo>
                  <a:cubicBezTo>
                    <a:pt x="1030" y="493"/>
                    <a:pt x="1030" y="493"/>
                    <a:pt x="1030" y="493"/>
                  </a:cubicBezTo>
                  <a:cubicBezTo>
                    <a:pt x="1031" y="491"/>
                    <a:pt x="1031" y="491"/>
                    <a:pt x="1031" y="491"/>
                  </a:cubicBezTo>
                  <a:cubicBezTo>
                    <a:pt x="1032" y="489"/>
                    <a:pt x="1032" y="489"/>
                    <a:pt x="1032" y="489"/>
                  </a:cubicBezTo>
                  <a:cubicBezTo>
                    <a:pt x="1036" y="487"/>
                    <a:pt x="1036" y="487"/>
                    <a:pt x="1036" y="487"/>
                  </a:cubicBezTo>
                  <a:cubicBezTo>
                    <a:pt x="1037" y="485"/>
                    <a:pt x="1037" y="485"/>
                    <a:pt x="1037" y="485"/>
                  </a:cubicBezTo>
                  <a:cubicBezTo>
                    <a:pt x="1033" y="481"/>
                    <a:pt x="1033" y="481"/>
                    <a:pt x="1033" y="481"/>
                  </a:cubicBezTo>
                  <a:cubicBezTo>
                    <a:pt x="1034" y="472"/>
                    <a:pt x="1034" y="472"/>
                    <a:pt x="1034" y="472"/>
                  </a:cubicBezTo>
                  <a:cubicBezTo>
                    <a:pt x="1040" y="458"/>
                    <a:pt x="1040" y="458"/>
                    <a:pt x="1040" y="458"/>
                  </a:cubicBezTo>
                  <a:cubicBezTo>
                    <a:pt x="1041" y="453"/>
                    <a:pt x="1041" y="453"/>
                    <a:pt x="1041" y="453"/>
                  </a:cubicBezTo>
                  <a:cubicBezTo>
                    <a:pt x="1043" y="450"/>
                    <a:pt x="1043" y="450"/>
                    <a:pt x="1043" y="450"/>
                  </a:cubicBezTo>
                  <a:cubicBezTo>
                    <a:pt x="1044" y="449"/>
                    <a:pt x="1044" y="449"/>
                    <a:pt x="1044" y="449"/>
                  </a:cubicBezTo>
                  <a:cubicBezTo>
                    <a:pt x="1046" y="449"/>
                    <a:pt x="1046" y="449"/>
                    <a:pt x="1046" y="449"/>
                  </a:cubicBezTo>
                  <a:cubicBezTo>
                    <a:pt x="1047" y="450"/>
                    <a:pt x="1047" y="450"/>
                    <a:pt x="1047" y="450"/>
                  </a:cubicBezTo>
                  <a:cubicBezTo>
                    <a:pt x="1049" y="450"/>
                    <a:pt x="1049" y="450"/>
                    <a:pt x="1049" y="450"/>
                  </a:cubicBezTo>
                  <a:cubicBezTo>
                    <a:pt x="1049" y="449"/>
                    <a:pt x="1049" y="449"/>
                    <a:pt x="1049" y="449"/>
                  </a:cubicBezTo>
                  <a:cubicBezTo>
                    <a:pt x="1049" y="445"/>
                    <a:pt x="1049" y="445"/>
                    <a:pt x="1049" y="445"/>
                  </a:cubicBezTo>
                  <a:cubicBezTo>
                    <a:pt x="1049" y="444"/>
                    <a:pt x="1049" y="444"/>
                    <a:pt x="1049" y="444"/>
                  </a:cubicBezTo>
                  <a:cubicBezTo>
                    <a:pt x="1050" y="441"/>
                    <a:pt x="1050" y="441"/>
                    <a:pt x="1050" y="441"/>
                  </a:cubicBezTo>
                  <a:cubicBezTo>
                    <a:pt x="1050" y="440"/>
                    <a:pt x="1050" y="440"/>
                    <a:pt x="1050" y="440"/>
                  </a:cubicBezTo>
                  <a:cubicBezTo>
                    <a:pt x="1052" y="440"/>
                    <a:pt x="1052" y="440"/>
                    <a:pt x="1052" y="440"/>
                  </a:cubicBezTo>
                  <a:cubicBezTo>
                    <a:pt x="1053" y="440"/>
                    <a:pt x="1053" y="440"/>
                    <a:pt x="1053" y="440"/>
                  </a:cubicBezTo>
                  <a:cubicBezTo>
                    <a:pt x="1054" y="437"/>
                    <a:pt x="1054" y="437"/>
                    <a:pt x="1054" y="437"/>
                  </a:cubicBezTo>
                  <a:cubicBezTo>
                    <a:pt x="1046" y="431"/>
                    <a:pt x="1046" y="431"/>
                    <a:pt x="1046" y="431"/>
                  </a:cubicBezTo>
                  <a:cubicBezTo>
                    <a:pt x="1044" y="428"/>
                    <a:pt x="1044" y="428"/>
                    <a:pt x="1044" y="428"/>
                  </a:cubicBezTo>
                  <a:cubicBezTo>
                    <a:pt x="1047" y="427"/>
                    <a:pt x="1047" y="427"/>
                    <a:pt x="1047" y="427"/>
                  </a:cubicBezTo>
                  <a:cubicBezTo>
                    <a:pt x="1049" y="427"/>
                    <a:pt x="1049" y="427"/>
                    <a:pt x="1049" y="427"/>
                  </a:cubicBezTo>
                  <a:cubicBezTo>
                    <a:pt x="1054" y="429"/>
                    <a:pt x="1054" y="429"/>
                    <a:pt x="1054" y="429"/>
                  </a:cubicBezTo>
                  <a:cubicBezTo>
                    <a:pt x="1054" y="426"/>
                    <a:pt x="1054" y="426"/>
                    <a:pt x="1054" y="426"/>
                  </a:cubicBezTo>
                  <a:cubicBezTo>
                    <a:pt x="1051" y="423"/>
                    <a:pt x="1051" y="423"/>
                    <a:pt x="1051" y="423"/>
                  </a:cubicBezTo>
                  <a:cubicBezTo>
                    <a:pt x="1051" y="420"/>
                    <a:pt x="1051" y="420"/>
                    <a:pt x="1051" y="420"/>
                  </a:cubicBezTo>
                  <a:cubicBezTo>
                    <a:pt x="1051" y="418"/>
                    <a:pt x="1051" y="418"/>
                    <a:pt x="1051" y="418"/>
                  </a:cubicBezTo>
                  <a:cubicBezTo>
                    <a:pt x="1052" y="410"/>
                    <a:pt x="1052" y="410"/>
                    <a:pt x="1052" y="410"/>
                  </a:cubicBezTo>
                  <a:cubicBezTo>
                    <a:pt x="1051" y="408"/>
                    <a:pt x="1051" y="408"/>
                    <a:pt x="1051" y="408"/>
                  </a:cubicBezTo>
                  <a:cubicBezTo>
                    <a:pt x="1050" y="407"/>
                    <a:pt x="1050" y="407"/>
                    <a:pt x="1050" y="407"/>
                  </a:cubicBezTo>
                  <a:cubicBezTo>
                    <a:pt x="1049" y="406"/>
                    <a:pt x="1049" y="406"/>
                    <a:pt x="1049" y="406"/>
                  </a:cubicBezTo>
                  <a:cubicBezTo>
                    <a:pt x="1051" y="405"/>
                    <a:pt x="1051" y="405"/>
                    <a:pt x="1051" y="405"/>
                  </a:cubicBezTo>
                  <a:cubicBezTo>
                    <a:pt x="1053" y="405"/>
                    <a:pt x="1053" y="405"/>
                    <a:pt x="1053" y="405"/>
                  </a:cubicBezTo>
                  <a:cubicBezTo>
                    <a:pt x="1061" y="409"/>
                    <a:pt x="1061" y="409"/>
                    <a:pt x="1061" y="409"/>
                  </a:cubicBezTo>
                  <a:cubicBezTo>
                    <a:pt x="1062" y="403"/>
                    <a:pt x="1062" y="403"/>
                    <a:pt x="1062" y="403"/>
                  </a:cubicBezTo>
                  <a:cubicBezTo>
                    <a:pt x="1061" y="401"/>
                    <a:pt x="1061" y="401"/>
                    <a:pt x="1061" y="401"/>
                  </a:cubicBezTo>
                  <a:lnTo>
                    <a:pt x="1060" y="399"/>
                  </a:lnTo>
                  <a:close/>
                  <a:moveTo>
                    <a:pt x="1079" y="373"/>
                  </a:moveTo>
                  <a:cubicBezTo>
                    <a:pt x="1080" y="369"/>
                    <a:pt x="1080" y="369"/>
                    <a:pt x="1080" y="369"/>
                  </a:cubicBezTo>
                  <a:cubicBezTo>
                    <a:pt x="1081" y="365"/>
                    <a:pt x="1081" y="365"/>
                    <a:pt x="1081" y="365"/>
                  </a:cubicBezTo>
                  <a:cubicBezTo>
                    <a:pt x="1081" y="360"/>
                    <a:pt x="1081" y="360"/>
                    <a:pt x="1081" y="360"/>
                  </a:cubicBezTo>
                  <a:cubicBezTo>
                    <a:pt x="1078" y="358"/>
                    <a:pt x="1078" y="358"/>
                    <a:pt x="1078" y="358"/>
                  </a:cubicBezTo>
                  <a:cubicBezTo>
                    <a:pt x="1075" y="358"/>
                    <a:pt x="1075" y="358"/>
                    <a:pt x="1075" y="358"/>
                  </a:cubicBezTo>
                  <a:cubicBezTo>
                    <a:pt x="1071" y="360"/>
                    <a:pt x="1071" y="360"/>
                    <a:pt x="1071" y="360"/>
                  </a:cubicBezTo>
                  <a:cubicBezTo>
                    <a:pt x="1068" y="360"/>
                    <a:pt x="1068" y="360"/>
                    <a:pt x="1068" y="360"/>
                  </a:cubicBezTo>
                  <a:cubicBezTo>
                    <a:pt x="1066" y="357"/>
                    <a:pt x="1066" y="357"/>
                    <a:pt x="1066" y="357"/>
                  </a:cubicBezTo>
                  <a:cubicBezTo>
                    <a:pt x="1064" y="355"/>
                    <a:pt x="1064" y="355"/>
                    <a:pt x="1064" y="355"/>
                  </a:cubicBezTo>
                  <a:cubicBezTo>
                    <a:pt x="1062" y="358"/>
                    <a:pt x="1062" y="358"/>
                    <a:pt x="1062" y="358"/>
                  </a:cubicBezTo>
                  <a:cubicBezTo>
                    <a:pt x="1062" y="362"/>
                    <a:pt x="1062" y="362"/>
                    <a:pt x="1062" y="362"/>
                  </a:cubicBezTo>
                  <a:cubicBezTo>
                    <a:pt x="1062" y="366"/>
                    <a:pt x="1062" y="366"/>
                    <a:pt x="1062" y="366"/>
                  </a:cubicBezTo>
                  <a:cubicBezTo>
                    <a:pt x="1063" y="372"/>
                    <a:pt x="1063" y="372"/>
                    <a:pt x="1063" y="372"/>
                  </a:cubicBezTo>
                  <a:cubicBezTo>
                    <a:pt x="1063" y="374"/>
                    <a:pt x="1063" y="374"/>
                    <a:pt x="1063" y="374"/>
                  </a:cubicBezTo>
                  <a:cubicBezTo>
                    <a:pt x="1061" y="377"/>
                    <a:pt x="1061" y="377"/>
                    <a:pt x="1061" y="377"/>
                  </a:cubicBezTo>
                  <a:cubicBezTo>
                    <a:pt x="1063" y="378"/>
                    <a:pt x="1063" y="378"/>
                    <a:pt x="1063" y="378"/>
                  </a:cubicBezTo>
                  <a:cubicBezTo>
                    <a:pt x="1065" y="378"/>
                    <a:pt x="1065" y="378"/>
                    <a:pt x="1065" y="378"/>
                  </a:cubicBezTo>
                  <a:cubicBezTo>
                    <a:pt x="1069" y="376"/>
                    <a:pt x="1069" y="376"/>
                    <a:pt x="1069" y="376"/>
                  </a:cubicBezTo>
                  <a:cubicBezTo>
                    <a:pt x="1080" y="377"/>
                    <a:pt x="1080" y="377"/>
                    <a:pt x="1080" y="377"/>
                  </a:cubicBezTo>
                  <a:cubicBezTo>
                    <a:pt x="1079" y="374"/>
                    <a:pt x="1079" y="374"/>
                    <a:pt x="1079" y="374"/>
                  </a:cubicBezTo>
                  <a:lnTo>
                    <a:pt x="1079" y="373"/>
                  </a:lnTo>
                  <a:close/>
                  <a:moveTo>
                    <a:pt x="1010" y="519"/>
                  </a:moveTo>
                  <a:cubicBezTo>
                    <a:pt x="1005" y="518"/>
                    <a:pt x="1005" y="518"/>
                    <a:pt x="1005" y="518"/>
                  </a:cubicBezTo>
                  <a:cubicBezTo>
                    <a:pt x="1002" y="515"/>
                    <a:pt x="1002" y="515"/>
                    <a:pt x="1002" y="515"/>
                  </a:cubicBezTo>
                  <a:cubicBezTo>
                    <a:pt x="995" y="507"/>
                    <a:pt x="995" y="507"/>
                    <a:pt x="995" y="507"/>
                  </a:cubicBezTo>
                  <a:cubicBezTo>
                    <a:pt x="989" y="503"/>
                    <a:pt x="989" y="503"/>
                    <a:pt x="989" y="503"/>
                  </a:cubicBezTo>
                  <a:cubicBezTo>
                    <a:pt x="986" y="506"/>
                    <a:pt x="986" y="506"/>
                    <a:pt x="986" y="506"/>
                  </a:cubicBezTo>
                  <a:cubicBezTo>
                    <a:pt x="982" y="510"/>
                    <a:pt x="982" y="510"/>
                    <a:pt x="982" y="510"/>
                  </a:cubicBezTo>
                  <a:cubicBezTo>
                    <a:pt x="978" y="507"/>
                    <a:pt x="978" y="507"/>
                    <a:pt x="978" y="507"/>
                  </a:cubicBezTo>
                  <a:cubicBezTo>
                    <a:pt x="972" y="516"/>
                    <a:pt x="972" y="516"/>
                    <a:pt x="972" y="516"/>
                  </a:cubicBezTo>
                  <a:cubicBezTo>
                    <a:pt x="969" y="518"/>
                    <a:pt x="969" y="518"/>
                    <a:pt x="969" y="518"/>
                  </a:cubicBezTo>
                  <a:cubicBezTo>
                    <a:pt x="970" y="513"/>
                    <a:pt x="970" y="513"/>
                    <a:pt x="970" y="513"/>
                  </a:cubicBezTo>
                  <a:cubicBezTo>
                    <a:pt x="965" y="514"/>
                    <a:pt x="965" y="514"/>
                    <a:pt x="965" y="514"/>
                  </a:cubicBezTo>
                  <a:cubicBezTo>
                    <a:pt x="961" y="517"/>
                    <a:pt x="961" y="517"/>
                    <a:pt x="961" y="517"/>
                  </a:cubicBezTo>
                  <a:cubicBezTo>
                    <a:pt x="956" y="522"/>
                    <a:pt x="956" y="522"/>
                    <a:pt x="956" y="522"/>
                  </a:cubicBezTo>
                  <a:cubicBezTo>
                    <a:pt x="954" y="526"/>
                    <a:pt x="954" y="526"/>
                    <a:pt x="954" y="526"/>
                  </a:cubicBezTo>
                  <a:cubicBezTo>
                    <a:pt x="949" y="537"/>
                    <a:pt x="949" y="537"/>
                    <a:pt x="949" y="537"/>
                  </a:cubicBezTo>
                  <a:cubicBezTo>
                    <a:pt x="944" y="550"/>
                    <a:pt x="944" y="550"/>
                    <a:pt x="944" y="550"/>
                  </a:cubicBezTo>
                  <a:cubicBezTo>
                    <a:pt x="946" y="553"/>
                    <a:pt x="946" y="553"/>
                    <a:pt x="946" y="553"/>
                  </a:cubicBezTo>
                  <a:cubicBezTo>
                    <a:pt x="945" y="558"/>
                    <a:pt x="945" y="558"/>
                    <a:pt x="945" y="558"/>
                  </a:cubicBezTo>
                  <a:cubicBezTo>
                    <a:pt x="942" y="562"/>
                    <a:pt x="942" y="562"/>
                    <a:pt x="942" y="562"/>
                  </a:cubicBezTo>
                  <a:cubicBezTo>
                    <a:pt x="941" y="565"/>
                    <a:pt x="941" y="565"/>
                    <a:pt x="941" y="565"/>
                  </a:cubicBezTo>
                  <a:cubicBezTo>
                    <a:pt x="939" y="567"/>
                    <a:pt x="939" y="567"/>
                    <a:pt x="939" y="567"/>
                  </a:cubicBezTo>
                  <a:cubicBezTo>
                    <a:pt x="927" y="574"/>
                    <a:pt x="927" y="574"/>
                    <a:pt x="927" y="574"/>
                  </a:cubicBezTo>
                  <a:cubicBezTo>
                    <a:pt x="920" y="581"/>
                    <a:pt x="920" y="581"/>
                    <a:pt x="920" y="581"/>
                  </a:cubicBezTo>
                  <a:cubicBezTo>
                    <a:pt x="916" y="586"/>
                    <a:pt x="916" y="586"/>
                    <a:pt x="916" y="586"/>
                  </a:cubicBezTo>
                  <a:cubicBezTo>
                    <a:pt x="915" y="590"/>
                    <a:pt x="915" y="590"/>
                    <a:pt x="915" y="590"/>
                  </a:cubicBezTo>
                  <a:cubicBezTo>
                    <a:pt x="914" y="596"/>
                    <a:pt x="914" y="596"/>
                    <a:pt x="914" y="596"/>
                  </a:cubicBezTo>
                  <a:cubicBezTo>
                    <a:pt x="910" y="600"/>
                    <a:pt x="910" y="600"/>
                    <a:pt x="910" y="600"/>
                  </a:cubicBezTo>
                  <a:cubicBezTo>
                    <a:pt x="906" y="600"/>
                    <a:pt x="906" y="600"/>
                    <a:pt x="906" y="600"/>
                  </a:cubicBezTo>
                  <a:cubicBezTo>
                    <a:pt x="901" y="600"/>
                    <a:pt x="901" y="600"/>
                    <a:pt x="901" y="600"/>
                  </a:cubicBezTo>
                  <a:cubicBezTo>
                    <a:pt x="898" y="598"/>
                    <a:pt x="898" y="598"/>
                    <a:pt x="898" y="598"/>
                  </a:cubicBezTo>
                  <a:cubicBezTo>
                    <a:pt x="894" y="595"/>
                    <a:pt x="894" y="595"/>
                    <a:pt x="894" y="595"/>
                  </a:cubicBezTo>
                  <a:cubicBezTo>
                    <a:pt x="892" y="592"/>
                    <a:pt x="892" y="592"/>
                    <a:pt x="892" y="592"/>
                  </a:cubicBezTo>
                  <a:cubicBezTo>
                    <a:pt x="893" y="590"/>
                    <a:pt x="893" y="590"/>
                    <a:pt x="893" y="590"/>
                  </a:cubicBezTo>
                  <a:cubicBezTo>
                    <a:pt x="894" y="582"/>
                    <a:pt x="894" y="582"/>
                    <a:pt x="894" y="582"/>
                  </a:cubicBezTo>
                  <a:cubicBezTo>
                    <a:pt x="894" y="577"/>
                    <a:pt x="894" y="577"/>
                    <a:pt x="894" y="577"/>
                  </a:cubicBezTo>
                  <a:cubicBezTo>
                    <a:pt x="895" y="575"/>
                    <a:pt x="895" y="575"/>
                    <a:pt x="895" y="575"/>
                  </a:cubicBezTo>
                  <a:cubicBezTo>
                    <a:pt x="896" y="573"/>
                    <a:pt x="896" y="573"/>
                    <a:pt x="896" y="573"/>
                  </a:cubicBezTo>
                  <a:cubicBezTo>
                    <a:pt x="897" y="569"/>
                    <a:pt x="897" y="569"/>
                    <a:pt x="897" y="569"/>
                  </a:cubicBezTo>
                  <a:cubicBezTo>
                    <a:pt x="898" y="568"/>
                    <a:pt x="898" y="568"/>
                    <a:pt x="898" y="568"/>
                  </a:cubicBezTo>
                  <a:cubicBezTo>
                    <a:pt x="899" y="567"/>
                    <a:pt x="899" y="567"/>
                    <a:pt x="899" y="567"/>
                  </a:cubicBezTo>
                  <a:cubicBezTo>
                    <a:pt x="897" y="563"/>
                    <a:pt x="897" y="563"/>
                    <a:pt x="897" y="563"/>
                  </a:cubicBezTo>
                  <a:cubicBezTo>
                    <a:pt x="897" y="562"/>
                    <a:pt x="897" y="562"/>
                    <a:pt x="897" y="562"/>
                  </a:cubicBezTo>
                  <a:cubicBezTo>
                    <a:pt x="898" y="556"/>
                    <a:pt x="898" y="556"/>
                    <a:pt x="898" y="556"/>
                  </a:cubicBezTo>
                  <a:cubicBezTo>
                    <a:pt x="898" y="553"/>
                    <a:pt x="898" y="553"/>
                    <a:pt x="898" y="553"/>
                  </a:cubicBezTo>
                  <a:cubicBezTo>
                    <a:pt x="900" y="550"/>
                    <a:pt x="900" y="550"/>
                    <a:pt x="900" y="550"/>
                  </a:cubicBezTo>
                  <a:cubicBezTo>
                    <a:pt x="904" y="546"/>
                    <a:pt x="904" y="546"/>
                    <a:pt x="904" y="546"/>
                  </a:cubicBezTo>
                  <a:cubicBezTo>
                    <a:pt x="905" y="544"/>
                    <a:pt x="905" y="544"/>
                    <a:pt x="905" y="544"/>
                  </a:cubicBezTo>
                  <a:cubicBezTo>
                    <a:pt x="906" y="541"/>
                    <a:pt x="906" y="541"/>
                    <a:pt x="906" y="541"/>
                  </a:cubicBezTo>
                  <a:cubicBezTo>
                    <a:pt x="906" y="538"/>
                    <a:pt x="906" y="538"/>
                    <a:pt x="906" y="538"/>
                  </a:cubicBezTo>
                  <a:cubicBezTo>
                    <a:pt x="906" y="535"/>
                    <a:pt x="906" y="535"/>
                    <a:pt x="906" y="535"/>
                  </a:cubicBezTo>
                  <a:cubicBezTo>
                    <a:pt x="907" y="532"/>
                    <a:pt x="907" y="532"/>
                    <a:pt x="907" y="532"/>
                  </a:cubicBezTo>
                  <a:cubicBezTo>
                    <a:pt x="908" y="529"/>
                    <a:pt x="908" y="529"/>
                    <a:pt x="908" y="529"/>
                  </a:cubicBezTo>
                  <a:cubicBezTo>
                    <a:pt x="917" y="516"/>
                    <a:pt x="917" y="516"/>
                    <a:pt x="917" y="516"/>
                  </a:cubicBezTo>
                  <a:cubicBezTo>
                    <a:pt x="919" y="509"/>
                    <a:pt x="919" y="509"/>
                    <a:pt x="919" y="509"/>
                  </a:cubicBezTo>
                  <a:cubicBezTo>
                    <a:pt x="916" y="502"/>
                    <a:pt x="916" y="502"/>
                    <a:pt x="916" y="502"/>
                  </a:cubicBezTo>
                  <a:cubicBezTo>
                    <a:pt x="921" y="495"/>
                    <a:pt x="921" y="495"/>
                    <a:pt x="921" y="495"/>
                  </a:cubicBezTo>
                  <a:cubicBezTo>
                    <a:pt x="929" y="490"/>
                    <a:pt x="929" y="490"/>
                    <a:pt x="929" y="490"/>
                  </a:cubicBezTo>
                  <a:cubicBezTo>
                    <a:pt x="944" y="485"/>
                    <a:pt x="944" y="485"/>
                    <a:pt x="944" y="485"/>
                  </a:cubicBezTo>
                  <a:cubicBezTo>
                    <a:pt x="948" y="483"/>
                    <a:pt x="948" y="483"/>
                    <a:pt x="948" y="483"/>
                  </a:cubicBezTo>
                  <a:cubicBezTo>
                    <a:pt x="951" y="480"/>
                    <a:pt x="951" y="480"/>
                    <a:pt x="951" y="480"/>
                  </a:cubicBezTo>
                  <a:cubicBezTo>
                    <a:pt x="953" y="476"/>
                    <a:pt x="953" y="476"/>
                    <a:pt x="953" y="476"/>
                  </a:cubicBezTo>
                  <a:cubicBezTo>
                    <a:pt x="953" y="471"/>
                    <a:pt x="953" y="471"/>
                    <a:pt x="953" y="471"/>
                  </a:cubicBezTo>
                  <a:cubicBezTo>
                    <a:pt x="952" y="466"/>
                    <a:pt x="952" y="466"/>
                    <a:pt x="952" y="466"/>
                  </a:cubicBezTo>
                  <a:cubicBezTo>
                    <a:pt x="952" y="463"/>
                    <a:pt x="952" y="463"/>
                    <a:pt x="952" y="463"/>
                  </a:cubicBezTo>
                  <a:cubicBezTo>
                    <a:pt x="952" y="461"/>
                    <a:pt x="952" y="461"/>
                    <a:pt x="952" y="461"/>
                  </a:cubicBezTo>
                  <a:cubicBezTo>
                    <a:pt x="956" y="453"/>
                    <a:pt x="956" y="453"/>
                    <a:pt x="956" y="453"/>
                  </a:cubicBezTo>
                  <a:cubicBezTo>
                    <a:pt x="956" y="451"/>
                    <a:pt x="956" y="451"/>
                    <a:pt x="956" y="451"/>
                  </a:cubicBezTo>
                  <a:cubicBezTo>
                    <a:pt x="946" y="448"/>
                    <a:pt x="946" y="448"/>
                    <a:pt x="946" y="448"/>
                  </a:cubicBezTo>
                  <a:cubicBezTo>
                    <a:pt x="943" y="446"/>
                    <a:pt x="943" y="446"/>
                    <a:pt x="943" y="446"/>
                  </a:cubicBezTo>
                  <a:cubicBezTo>
                    <a:pt x="943" y="445"/>
                    <a:pt x="943" y="445"/>
                    <a:pt x="943" y="445"/>
                  </a:cubicBezTo>
                  <a:cubicBezTo>
                    <a:pt x="941" y="443"/>
                    <a:pt x="941" y="443"/>
                    <a:pt x="941" y="443"/>
                  </a:cubicBezTo>
                  <a:cubicBezTo>
                    <a:pt x="939" y="441"/>
                    <a:pt x="939" y="441"/>
                    <a:pt x="939" y="441"/>
                  </a:cubicBezTo>
                  <a:cubicBezTo>
                    <a:pt x="935" y="437"/>
                    <a:pt x="935" y="437"/>
                    <a:pt x="935" y="437"/>
                  </a:cubicBezTo>
                  <a:cubicBezTo>
                    <a:pt x="932" y="434"/>
                    <a:pt x="932" y="434"/>
                    <a:pt x="932" y="434"/>
                  </a:cubicBezTo>
                  <a:cubicBezTo>
                    <a:pt x="930" y="432"/>
                    <a:pt x="930" y="432"/>
                    <a:pt x="930" y="432"/>
                  </a:cubicBezTo>
                  <a:cubicBezTo>
                    <a:pt x="930" y="430"/>
                    <a:pt x="930" y="430"/>
                    <a:pt x="930" y="430"/>
                  </a:cubicBezTo>
                  <a:cubicBezTo>
                    <a:pt x="930" y="422"/>
                    <a:pt x="930" y="422"/>
                    <a:pt x="930" y="422"/>
                  </a:cubicBezTo>
                  <a:cubicBezTo>
                    <a:pt x="930" y="419"/>
                    <a:pt x="930" y="419"/>
                    <a:pt x="930" y="419"/>
                  </a:cubicBezTo>
                  <a:cubicBezTo>
                    <a:pt x="932" y="408"/>
                    <a:pt x="932" y="408"/>
                    <a:pt x="932" y="408"/>
                  </a:cubicBezTo>
                  <a:cubicBezTo>
                    <a:pt x="935" y="397"/>
                    <a:pt x="935" y="397"/>
                    <a:pt x="935" y="397"/>
                  </a:cubicBezTo>
                  <a:cubicBezTo>
                    <a:pt x="937" y="395"/>
                    <a:pt x="937" y="395"/>
                    <a:pt x="937" y="395"/>
                  </a:cubicBezTo>
                  <a:cubicBezTo>
                    <a:pt x="939" y="392"/>
                    <a:pt x="939" y="392"/>
                    <a:pt x="939" y="392"/>
                  </a:cubicBezTo>
                  <a:cubicBezTo>
                    <a:pt x="940" y="390"/>
                    <a:pt x="940" y="390"/>
                    <a:pt x="940" y="390"/>
                  </a:cubicBezTo>
                  <a:cubicBezTo>
                    <a:pt x="940" y="389"/>
                    <a:pt x="940" y="389"/>
                    <a:pt x="940" y="389"/>
                  </a:cubicBezTo>
                  <a:cubicBezTo>
                    <a:pt x="939" y="388"/>
                    <a:pt x="939" y="388"/>
                    <a:pt x="939" y="388"/>
                  </a:cubicBezTo>
                  <a:cubicBezTo>
                    <a:pt x="938" y="385"/>
                    <a:pt x="938" y="385"/>
                    <a:pt x="938" y="385"/>
                  </a:cubicBezTo>
                  <a:cubicBezTo>
                    <a:pt x="936" y="383"/>
                    <a:pt x="936" y="383"/>
                    <a:pt x="936" y="383"/>
                  </a:cubicBezTo>
                  <a:cubicBezTo>
                    <a:pt x="935" y="382"/>
                    <a:pt x="935" y="382"/>
                    <a:pt x="935" y="382"/>
                  </a:cubicBezTo>
                  <a:cubicBezTo>
                    <a:pt x="934" y="381"/>
                    <a:pt x="934" y="381"/>
                    <a:pt x="934" y="381"/>
                  </a:cubicBezTo>
                  <a:cubicBezTo>
                    <a:pt x="932" y="381"/>
                    <a:pt x="932" y="381"/>
                    <a:pt x="932" y="381"/>
                  </a:cubicBezTo>
                  <a:cubicBezTo>
                    <a:pt x="931" y="382"/>
                    <a:pt x="931" y="382"/>
                    <a:pt x="931" y="382"/>
                  </a:cubicBezTo>
                  <a:cubicBezTo>
                    <a:pt x="919" y="390"/>
                    <a:pt x="919" y="390"/>
                    <a:pt x="919" y="390"/>
                  </a:cubicBezTo>
                  <a:cubicBezTo>
                    <a:pt x="918" y="391"/>
                    <a:pt x="918" y="391"/>
                    <a:pt x="918" y="391"/>
                  </a:cubicBezTo>
                  <a:cubicBezTo>
                    <a:pt x="917" y="391"/>
                    <a:pt x="917" y="391"/>
                    <a:pt x="917" y="391"/>
                  </a:cubicBezTo>
                  <a:cubicBezTo>
                    <a:pt x="915" y="391"/>
                    <a:pt x="915" y="391"/>
                    <a:pt x="915" y="391"/>
                  </a:cubicBezTo>
                  <a:cubicBezTo>
                    <a:pt x="911" y="390"/>
                    <a:pt x="911" y="390"/>
                    <a:pt x="911" y="390"/>
                  </a:cubicBezTo>
                  <a:cubicBezTo>
                    <a:pt x="909" y="390"/>
                    <a:pt x="909" y="390"/>
                    <a:pt x="909" y="390"/>
                  </a:cubicBezTo>
                  <a:cubicBezTo>
                    <a:pt x="908" y="391"/>
                    <a:pt x="908" y="391"/>
                    <a:pt x="908" y="391"/>
                  </a:cubicBezTo>
                  <a:cubicBezTo>
                    <a:pt x="906" y="392"/>
                    <a:pt x="906" y="392"/>
                    <a:pt x="906" y="392"/>
                  </a:cubicBezTo>
                  <a:cubicBezTo>
                    <a:pt x="905" y="393"/>
                    <a:pt x="905" y="393"/>
                    <a:pt x="905" y="393"/>
                  </a:cubicBezTo>
                  <a:cubicBezTo>
                    <a:pt x="903" y="393"/>
                    <a:pt x="903" y="393"/>
                    <a:pt x="903" y="393"/>
                  </a:cubicBezTo>
                  <a:cubicBezTo>
                    <a:pt x="900" y="391"/>
                    <a:pt x="900" y="391"/>
                    <a:pt x="900" y="391"/>
                  </a:cubicBezTo>
                  <a:cubicBezTo>
                    <a:pt x="899" y="390"/>
                    <a:pt x="899" y="390"/>
                    <a:pt x="899" y="390"/>
                  </a:cubicBezTo>
                  <a:cubicBezTo>
                    <a:pt x="898" y="388"/>
                    <a:pt x="898" y="388"/>
                    <a:pt x="898" y="388"/>
                  </a:cubicBezTo>
                  <a:cubicBezTo>
                    <a:pt x="898" y="387"/>
                    <a:pt x="898" y="387"/>
                    <a:pt x="898" y="387"/>
                  </a:cubicBezTo>
                  <a:cubicBezTo>
                    <a:pt x="900" y="381"/>
                    <a:pt x="900" y="381"/>
                    <a:pt x="900" y="381"/>
                  </a:cubicBezTo>
                  <a:cubicBezTo>
                    <a:pt x="900" y="379"/>
                    <a:pt x="900" y="379"/>
                    <a:pt x="900" y="379"/>
                  </a:cubicBezTo>
                  <a:cubicBezTo>
                    <a:pt x="900" y="377"/>
                    <a:pt x="900" y="377"/>
                    <a:pt x="900" y="377"/>
                  </a:cubicBezTo>
                  <a:cubicBezTo>
                    <a:pt x="899" y="374"/>
                    <a:pt x="899" y="374"/>
                    <a:pt x="899" y="374"/>
                  </a:cubicBezTo>
                  <a:cubicBezTo>
                    <a:pt x="899" y="372"/>
                    <a:pt x="899" y="372"/>
                    <a:pt x="899" y="372"/>
                  </a:cubicBezTo>
                  <a:cubicBezTo>
                    <a:pt x="899" y="370"/>
                    <a:pt x="899" y="370"/>
                    <a:pt x="899" y="370"/>
                  </a:cubicBezTo>
                  <a:cubicBezTo>
                    <a:pt x="900" y="369"/>
                    <a:pt x="900" y="369"/>
                    <a:pt x="900" y="369"/>
                  </a:cubicBezTo>
                  <a:cubicBezTo>
                    <a:pt x="905" y="364"/>
                    <a:pt x="905" y="364"/>
                    <a:pt x="905" y="364"/>
                  </a:cubicBezTo>
                  <a:cubicBezTo>
                    <a:pt x="906" y="363"/>
                    <a:pt x="906" y="363"/>
                    <a:pt x="906" y="363"/>
                  </a:cubicBezTo>
                  <a:cubicBezTo>
                    <a:pt x="907" y="362"/>
                    <a:pt x="907" y="362"/>
                    <a:pt x="907" y="362"/>
                  </a:cubicBezTo>
                  <a:cubicBezTo>
                    <a:pt x="908" y="360"/>
                    <a:pt x="908" y="360"/>
                    <a:pt x="908" y="360"/>
                  </a:cubicBezTo>
                  <a:cubicBezTo>
                    <a:pt x="909" y="357"/>
                    <a:pt x="909" y="357"/>
                    <a:pt x="909" y="357"/>
                  </a:cubicBezTo>
                  <a:cubicBezTo>
                    <a:pt x="909" y="356"/>
                    <a:pt x="909" y="356"/>
                    <a:pt x="909" y="356"/>
                  </a:cubicBezTo>
                  <a:cubicBezTo>
                    <a:pt x="909" y="355"/>
                    <a:pt x="909" y="355"/>
                    <a:pt x="909" y="355"/>
                  </a:cubicBezTo>
                  <a:cubicBezTo>
                    <a:pt x="909" y="353"/>
                    <a:pt x="909" y="353"/>
                    <a:pt x="909" y="353"/>
                  </a:cubicBezTo>
                  <a:cubicBezTo>
                    <a:pt x="906" y="345"/>
                    <a:pt x="906" y="345"/>
                    <a:pt x="906" y="345"/>
                  </a:cubicBezTo>
                  <a:cubicBezTo>
                    <a:pt x="904" y="340"/>
                    <a:pt x="904" y="340"/>
                    <a:pt x="904" y="340"/>
                  </a:cubicBezTo>
                  <a:cubicBezTo>
                    <a:pt x="904" y="338"/>
                    <a:pt x="904" y="338"/>
                    <a:pt x="904" y="338"/>
                  </a:cubicBezTo>
                  <a:cubicBezTo>
                    <a:pt x="905" y="337"/>
                    <a:pt x="905" y="337"/>
                    <a:pt x="905" y="337"/>
                  </a:cubicBezTo>
                  <a:cubicBezTo>
                    <a:pt x="906" y="336"/>
                    <a:pt x="906" y="336"/>
                    <a:pt x="906" y="336"/>
                  </a:cubicBezTo>
                  <a:cubicBezTo>
                    <a:pt x="907" y="336"/>
                    <a:pt x="907" y="336"/>
                    <a:pt x="907" y="336"/>
                  </a:cubicBezTo>
                  <a:cubicBezTo>
                    <a:pt x="908" y="335"/>
                    <a:pt x="908" y="335"/>
                    <a:pt x="908" y="335"/>
                  </a:cubicBezTo>
                  <a:cubicBezTo>
                    <a:pt x="908" y="333"/>
                    <a:pt x="908" y="333"/>
                    <a:pt x="908" y="333"/>
                  </a:cubicBezTo>
                  <a:cubicBezTo>
                    <a:pt x="908" y="331"/>
                    <a:pt x="908" y="331"/>
                    <a:pt x="908" y="331"/>
                  </a:cubicBezTo>
                  <a:cubicBezTo>
                    <a:pt x="908" y="328"/>
                    <a:pt x="908" y="328"/>
                    <a:pt x="908" y="328"/>
                  </a:cubicBezTo>
                  <a:cubicBezTo>
                    <a:pt x="907" y="326"/>
                    <a:pt x="907" y="326"/>
                    <a:pt x="907" y="326"/>
                  </a:cubicBezTo>
                  <a:cubicBezTo>
                    <a:pt x="907" y="325"/>
                    <a:pt x="907" y="325"/>
                    <a:pt x="907" y="325"/>
                  </a:cubicBezTo>
                  <a:cubicBezTo>
                    <a:pt x="903" y="320"/>
                    <a:pt x="903" y="320"/>
                    <a:pt x="903" y="320"/>
                  </a:cubicBezTo>
                  <a:cubicBezTo>
                    <a:pt x="902" y="317"/>
                    <a:pt x="902" y="317"/>
                    <a:pt x="902" y="317"/>
                  </a:cubicBezTo>
                  <a:cubicBezTo>
                    <a:pt x="901" y="315"/>
                    <a:pt x="901" y="315"/>
                    <a:pt x="901" y="315"/>
                  </a:cubicBezTo>
                  <a:cubicBezTo>
                    <a:pt x="902" y="314"/>
                    <a:pt x="902" y="314"/>
                    <a:pt x="902" y="314"/>
                  </a:cubicBezTo>
                  <a:cubicBezTo>
                    <a:pt x="903" y="312"/>
                    <a:pt x="903" y="312"/>
                    <a:pt x="903" y="312"/>
                  </a:cubicBezTo>
                  <a:cubicBezTo>
                    <a:pt x="904" y="311"/>
                    <a:pt x="904" y="311"/>
                    <a:pt x="904" y="311"/>
                  </a:cubicBezTo>
                  <a:cubicBezTo>
                    <a:pt x="904" y="310"/>
                    <a:pt x="904" y="310"/>
                    <a:pt x="904" y="310"/>
                  </a:cubicBezTo>
                  <a:cubicBezTo>
                    <a:pt x="904" y="309"/>
                    <a:pt x="904" y="309"/>
                    <a:pt x="904" y="309"/>
                  </a:cubicBezTo>
                  <a:cubicBezTo>
                    <a:pt x="904" y="308"/>
                    <a:pt x="904" y="308"/>
                    <a:pt x="904" y="308"/>
                  </a:cubicBezTo>
                  <a:cubicBezTo>
                    <a:pt x="903" y="307"/>
                    <a:pt x="903" y="307"/>
                    <a:pt x="903" y="307"/>
                  </a:cubicBezTo>
                  <a:cubicBezTo>
                    <a:pt x="900" y="305"/>
                    <a:pt x="900" y="305"/>
                    <a:pt x="900" y="305"/>
                  </a:cubicBezTo>
                  <a:cubicBezTo>
                    <a:pt x="897" y="302"/>
                    <a:pt x="897" y="302"/>
                    <a:pt x="897" y="302"/>
                  </a:cubicBezTo>
                  <a:cubicBezTo>
                    <a:pt x="895" y="300"/>
                    <a:pt x="895" y="300"/>
                    <a:pt x="895" y="300"/>
                  </a:cubicBezTo>
                  <a:cubicBezTo>
                    <a:pt x="891" y="298"/>
                    <a:pt x="891" y="298"/>
                    <a:pt x="891" y="298"/>
                  </a:cubicBezTo>
                  <a:cubicBezTo>
                    <a:pt x="890" y="297"/>
                    <a:pt x="890" y="297"/>
                    <a:pt x="890" y="297"/>
                  </a:cubicBezTo>
                  <a:cubicBezTo>
                    <a:pt x="887" y="294"/>
                    <a:pt x="887" y="294"/>
                    <a:pt x="887" y="294"/>
                  </a:cubicBezTo>
                  <a:cubicBezTo>
                    <a:pt x="887" y="293"/>
                    <a:pt x="887" y="293"/>
                    <a:pt x="887" y="293"/>
                  </a:cubicBezTo>
                  <a:cubicBezTo>
                    <a:pt x="886" y="293"/>
                    <a:pt x="886" y="293"/>
                    <a:pt x="886" y="293"/>
                  </a:cubicBezTo>
                  <a:cubicBezTo>
                    <a:pt x="884" y="292"/>
                    <a:pt x="884" y="292"/>
                    <a:pt x="884" y="292"/>
                  </a:cubicBezTo>
                  <a:cubicBezTo>
                    <a:pt x="883" y="292"/>
                    <a:pt x="883" y="292"/>
                    <a:pt x="883" y="292"/>
                  </a:cubicBezTo>
                  <a:cubicBezTo>
                    <a:pt x="875" y="292"/>
                    <a:pt x="875" y="292"/>
                    <a:pt x="875" y="292"/>
                  </a:cubicBezTo>
                  <a:cubicBezTo>
                    <a:pt x="872" y="291"/>
                    <a:pt x="872" y="291"/>
                    <a:pt x="872" y="291"/>
                  </a:cubicBezTo>
                  <a:cubicBezTo>
                    <a:pt x="871" y="291"/>
                    <a:pt x="871" y="291"/>
                    <a:pt x="871" y="291"/>
                  </a:cubicBezTo>
                  <a:cubicBezTo>
                    <a:pt x="870" y="290"/>
                    <a:pt x="870" y="290"/>
                    <a:pt x="870" y="290"/>
                  </a:cubicBezTo>
                  <a:cubicBezTo>
                    <a:pt x="869" y="289"/>
                    <a:pt x="869" y="289"/>
                    <a:pt x="869" y="289"/>
                  </a:cubicBezTo>
                  <a:cubicBezTo>
                    <a:pt x="866" y="287"/>
                    <a:pt x="866" y="287"/>
                    <a:pt x="866" y="287"/>
                  </a:cubicBezTo>
                  <a:cubicBezTo>
                    <a:pt x="866" y="286"/>
                    <a:pt x="866" y="286"/>
                    <a:pt x="866" y="286"/>
                  </a:cubicBezTo>
                  <a:cubicBezTo>
                    <a:pt x="865" y="286"/>
                    <a:pt x="865" y="286"/>
                    <a:pt x="865" y="286"/>
                  </a:cubicBezTo>
                  <a:cubicBezTo>
                    <a:pt x="864" y="286"/>
                    <a:pt x="864" y="286"/>
                    <a:pt x="864" y="286"/>
                  </a:cubicBezTo>
                  <a:cubicBezTo>
                    <a:pt x="861" y="288"/>
                    <a:pt x="861" y="288"/>
                    <a:pt x="861" y="288"/>
                  </a:cubicBezTo>
                  <a:cubicBezTo>
                    <a:pt x="858" y="288"/>
                    <a:pt x="858" y="288"/>
                    <a:pt x="858" y="288"/>
                  </a:cubicBezTo>
                  <a:cubicBezTo>
                    <a:pt x="856" y="289"/>
                    <a:pt x="856" y="289"/>
                    <a:pt x="856" y="289"/>
                  </a:cubicBezTo>
                  <a:cubicBezTo>
                    <a:pt x="853" y="288"/>
                    <a:pt x="853" y="288"/>
                    <a:pt x="853" y="288"/>
                  </a:cubicBezTo>
                  <a:cubicBezTo>
                    <a:pt x="851" y="287"/>
                    <a:pt x="851" y="287"/>
                    <a:pt x="851" y="287"/>
                  </a:cubicBezTo>
                  <a:cubicBezTo>
                    <a:pt x="848" y="286"/>
                    <a:pt x="848" y="286"/>
                    <a:pt x="848" y="286"/>
                  </a:cubicBezTo>
                  <a:cubicBezTo>
                    <a:pt x="846" y="285"/>
                    <a:pt x="846" y="285"/>
                    <a:pt x="846" y="285"/>
                  </a:cubicBezTo>
                  <a:cubicBezTo>
                    <a:pt x="844" y="283"/>
                    <a:pt x="844" y="283"/>
                    <a:pt x="844" y="283"/>
                  </a:cubicBezTo>
                  <a:cubicBezTo>
                    <a:pt x="844" y="281"/>
                    <a:pt x="844" y="281"/>
                    <a:pt x="844" y="281"/>
                  </a:cubicBezTo>
                  <a:cubicBezTo>
                    <a:pt x="843" y="279"/>
                    <a:pt x="843" y="279"/>
                    <a:pt x="843" y="279"/>
                  </a:cubicBezTo>
                  <a:cubicBezTo>
                    <a:pt x="844" y="278"/>
                    <a:pt x="844" y="278"/>
                    <a:pt x="844" y="278"/>
                  </a:cubicBezTo>
                  <a:cubicBezTo>
                    <a:pt x="844" y="277"/>
                    <a:pt x="844" y="277"/>
                    <a:pt x="844" y="277"/>
                  </a:cubicBezTo>
                  <a:cubicBezTo>
                    <a:pt x="848" y="271"/>
                    <a:pt x="848" y="271"/>
                    <a:pt x="848" y="271"/>
                  </a:cubicBezTo>
                  <a:cubicBezTo>
                    <a:pt x="848" y="270"/>
                    <a:pt x="848" y="270"/>
                    <a:pt x="848" y="270"/>
                  </a:cubicBezTo>
                  <a:cubicBezTo>
                    <a:pt x="849" y="268"/>
                    <a:pt x="849" y="268"/>
                    <a:pt x="849" y="268"/>
                  </a:cubicBezTo>
                  <a:cubicBezTo>
                    <a:pt x="849" y="266"/>
                    <a:pt x="849" y="266"/>
                    <a:pt x="849" y="266"/>
                  </a:cubicBezTo>
                  <a:cubicBezTo>
                    <a:pt x="848" y="264"/>
                    <a:pt x="848" y="264"/>
                    <a:pt x="848" y="264"/>
                  </a:cubicBezTo>
                  <a:cubicBezTo>
                    <a:pt x="842" y="254"/>
                    <a:pt x="842" y="254"/>
                    <a:pt x="842" y="254"/>
                  </a:cubicBezTo>
                  <a:cubicBezTo>
                    <a:pt x="840" y="253"/>
                    <a:pt x="840" y="253"/>
                    <a:pt x="840" y="253"/>
                  </a:cubicBezTo>
                  <a:cubicBezTo>
                    <a:pt x="839" y="252"/>
                    <a:pt x="839" y="252"/>
                    <a:pt x="839" y="252"/>
                  </a:cubicBezTo>
                  <a:cubicBezTo>
                    <a:pt x="836" y="251"/>
                    <a:pt x="836" y="251"/>
                    <a:pt x="836" y="251"/>
                  </a:cubicBezTo>
                  <a:cubicBezTo>
                    <a:pt x="835" y="251"/>
                    <a:pt x="835" y="251"/>
                    <a:pt x="835" y="251"/>
                  </a:cubicBezTo>
                  <a:cubicBezTo>
                    <a:pt x="830" y="247"/>
                    <a:pt x="830" y="247"/>
                    <a:pt x="830" y="247"/>
                  </a:cubicBezTo>
                  <a:cubicBezTo>
                    <a:pt x="828" y="247"/>
                    <a:pt x="828" y="247"/>
                    <a:pt x="828" y="247"/>
                  </a:cubicBezTo>
                  <a:cubicBezTo>
                    <a:pt x="827" y="247"/>
                    <a:pt x="827" y="247"/>
                    <a:pt x="827" y="247"/>
                  </a:cubicBezTo>
                  <a:cubicBezTo>
                    <a:pt x="824" y="248"/>
                    <a:pt x="824" y="248"/>
                    <a:pt x="824" y="248"/>
                  </a:cubicBezTo>
                  <a:cubicBezTo>
                    <a:pt x="823" y="248"/>
                    <a:pt x="823" y="248"/>
                    <a:pt x="823" y="248"/>
                  </a:cubicBezTo>
                  <a:cubicBezTo>
                    <a:pt x="821" y="248"/>
                    <a:pt x="821" y="248"/>
                    <a:pt x="821" y="248"/>
                  </a:cubicBezTo>
                  <a:cubicBezTo>
                    <a:pt x="818" y="247"/>
                    <a:pt x="818" y="247"/>
                    <a:pt x="818" y="247"/>
                  </a:cubicBezTo>
                  <a:cubicBezTo>
                    <a:pt x="815" y="246"/>
                    <a:pt x="815" y="246"/>
                    <a:pt x="815" y="246"/>
                  </a:cubicBezTo>
                  <a:cubicBezTo>
                    <a:pt x="813" y="245"/>
                    <a:pt x="813" y="245"/>
                    <a:pt x="813" y="245"/>
                  </a:cubicBezTo>
                  <a:cubicBezTo>
                    <a:pt x="812" y="245"/>
                    <a:pt x="812" y="245"/>
                    <a:pt x="812" y="245"/>
                  </a:cubicBezTo>
                  <a:cubicBezTo>
                    <a:pt x="806" y="246"/>
                    <a:pt x="806" y="246"/>
                    <a:pt x="806" y="246"/>
                  </a:cubicBezTo>
                  <a:cubicBezTo>
                    <a:pt x="803" y="245"/>
                    <a:pt x="803" y="245"/>
                    <a:pt x="803" y="245"/>
                  </a:cubicBezTo>
                  <a:cubicBezTo>
                    <a:pt x="802" y="245"/>
                    <a:pt x="802" y="245"/>
                    <a:pt x="802" y="245"/>
                  </a:cubicBezTo>
                  <a:cubicBezTo>
                    <a:pt x="797" y="242"/>
                    <a:pt x="797" y="242"/>
                    <a:pt x="797" y="242"/>
                  </a:cubicBezTo>
                  <a:cubicBezTo>
                    <a:pt x="795" y="241"/>
                    <a:pt x="795" y="241"/>
                    <a:pt x="795" y="241"/>
                  </a:cubicBezTo>
                  <a:cubicBezTo>
                    <a:pt x="793" y="241"/>
                    <a:pt x="793" y="241"/>
                    <a:pt x="793" y="241"/>
                  </a:cubicBezTo>
                  <a:cubicBezTo>
                    <a:pt x="790" y="242"/>
                    <a:pt x="790" y="242"/>
                    <a:pt x="790" y="242"/>
                  </a:cubicBezTo>
                  <a:cubicBezTo>
                    <a:pt x="788" y="243"/>
                    <a:pt x="788" y="243"/>
                    <a:pt x="788" y="243"/>
                  </a:cubicBezTo>
                  <a:cubicBezTo>
                    <a:pt x="787" y="243"/>
                    <a:pt x="787" y="243"/>
                    <a:pt x="787" y="243"/>
                  </a:cubicBezTo>
                  <a:cubicBezTo>
                    <a:pt x="780" y="240"/>
                    <a:pt x="780" y="240"/>
                    <a:pt x="780" y="240"/>
                  </a:cubicBezTo>
                  <a:cubicBezTo>
                    <a:pt x="779" y="239"/>
                    <a:pt x="779" y="239"/>
                    <a:pt x="779" y="239"/>
                  </a:cubicBezTo>
                  <a:cubicBezTo>
                    <a:pt x="778" y="240"/>
                    <a:pt x="778" y="240"/>
                    <a:pt x="778" y="240"/>
                  </a:cubicBezTo>
                  <a:cubicBezTo>
                    <a:pt x="777" y="240"/>
                    <a:pt x="777" y="240"/>
                    <a:pt x="777" y="240"/>
                  </a:cubicBezTo>
                  <a:cubicBezTo>
                    <a:pt x="775" y="240"/>
                    <a:pt x="775" y="240"/>
                    <a:pt x="775" y="240"/>
                  </a:cubicBezTo>
                  <a:cubicBezTo>
                    <a:pt x="773" y="240"/>
                    <a:pt x="773" y="240"/>
                    <a:pt x="773" y="240"/>
                  </a:cubicBezTo>
                  <a:cubicBezTo>
                    <a:pt x="770" y="238"/>
                    <a:pt x="770" y="238"/>
                    <a:pt x="770" y="238"/>
                  </a:cubicBezTo>
                  <a:cubicBezTo>
                    <a:pt x="768" y="237"/>
                    <a:pt x="768" y="237"/>
                    <a:pt x="768" y="237"/>
                  </a:cubicBezTo>
                  <a:cubicBezTo>
                    <a:pt x="766" y="237"/>
                    <a:pt x="766" y="237"/>
                    <a:pt x="766" y="237"/>
                  </a:cubicBezTo>
                  <a:cubicBezTo>
                    <a:pt x="765" y="237"/>
                    <a:pt x="765" y="237"/>
                    <a:pt x="765" y="237"/>
                  </a:cubicBezTo>
                  <a:cubicBezTo>
                    <a:pt x="763" y="237"/>
                    <a:pt x="763" y="237"/>
                    <a:pt x="763" y="237"/>
                  </a:cubicBezTo>
                  <a:cubicBezTo>
                    <a:pt x="762" y="237"/>
                    <a:pt x="762" y="237"/>
                    <a:pt x="762" y="237"/>
                  </a:cubicBezTo>
                  <a:cubicBezTo>
                    <a:pt x="760" y="239"/>
                    <a:pt x="760" y="239"/>
                    <a:pt x="760" y="239"/>
                  </a:cubicBezTo>
                  <a:cubicBezTo>
                    <a:pt x="759" y="239"/>
                    <a:pt x="759" y="239"/>
                    <a:pt x="759" y="239"/>
                  </a:cubicBezTo>
                  <a:cubicBezTo>
                    <a:pt x="758" y="239"/>
                    <a:pt x="758" y="239"/>
                    <a:pt x="758" y="239"/>
                  </a:cubicBezTo>
                  <a:cubicBezTo>
                    <a:pt x="756" y="239"/>
                    <a:pt x="756" y="239"/>
                    <a:pt x="756" y="239"/>
                  </a:cubicBezTo>
                  <a:cubicBezTo>
                    <a:pt x="755" y="239"/>
                    <a:pt x="755" y="239"/>
                    <a:pt x="755" y="239"/>
                  </a:cubicBezTo>
                  <a:cubicBezTo>
                    <a:pt x="754" y="239"/>
                    <a:pt x="754" y="239"/>
                    <a:pt x="754" y="239"/>
                  </a:cubicBezTo>
                  <a:cubicBezTo>
                    <a:pt x="750" y="243"/>
                    <a:pt x="750" y="243"/>
                    <a:pt x="750" y="243"/>
                  </a:cubicBezTo>
                  <a:cubicBezTo>
                    <a:pt x="749" y="243"/>
                    <a:pt x="749" y="243"/>
                    <a:pt x="749" y="243"/>
                  </a:cubicBezTo>
                  <a:cubicBezTo>
                    <a:pt x="747" y="243"/>
                    <a:pt x="747" y="243"/>
                    <a:pt x="747" y="243"/>
                  </a:cubicBezTo>
                  <a:cubicBezTo>
                    <a:pt x="740" y="240"/>
                    <a:pt x="740" y="240"/>
                    <a:pt x="740" y="240"/>
                  </a:cubicBezTo>
                  <a:cubicBezTo>
                    <a:pt x="736" y="240"/>
                    <a:pt x="736" y="240"/>
                    <a:pt x="736" y="240"/>
                  </a:cubicBezTo>
                  <a:cubicBezTo>
                    <a:pt x="733" y="238"/>
                    <a:pt x="733" y="238"/>
                    <a:pt x="733" y="238"/>
                  </a:cubicBezTo>
                  <a:cubicBezTo>
                    <a:pt x="732" y="238"/>
                    <a:pt x="732" y="238"/>
                    <a:pt x="732" y="238"/>
                  </a:cubicBezTo>
                  <a:cubicBezTo>
                    <a:pt x="730" y="238"/>
                    <a:pt x="730" y="238"/>
                    <a:pt x="730" y="238"/>
                  </a:cubicBezTo>
                  <a:cubicBezTo>
                    <a:pt x="729" y="238"/>
                    <a:pt x="729" y="238"/>
                    <a:pt x="729" y="238"/>
                  </a:cubicBezTo>
                  <a:cubicBezTo>
                    <a:pt x="725" y="240"/>
                    <a:pt x="725" y="240"/>
                    <a:pt x="725" y="240"/>
                  </a:cubicBezTo>
                  <a:cubicBezTo>
                    <a:pt x="724" y="240"/>
                    <a:pt x="724" y="240"/>
                    <a:pt x="724" y="240"/>
                  </a:cubicBezTo>
                  <a:cubicBezTo>
                    <a:pt x="722" y="240"/>
                    <a:pt x="722" y="240"/>
                    <a:pt x="722" y="240"/>
                  </a:cubicBezTo>
                  <a:cubicBezTo>
                    <a:pt x="720" y="239"/>
                    <a:pt x="720" y="239"/>
                    <a:pt x="720" y="239"/>
                  </a:cubicBezTo>
                  <a:cubicBezTo>
                    <a:pt x="719" y="239"/>
                    <a:pt x="719" y="239"/>
                    <a:pt x="719" y="239"/>
                  </a:cubicBezTo>
                  <a:cubicBezTo>
                    <a:pt x="718" y="239"/>
                    <a:pt x="718" y="239"/>
                    <a:pt x="718" y="239"/>
                  </a:cubicBezTo>
                  <a:cubicBezTo>
                    <a:pt x="715" y="239"/>
                    <a:pt x="715" y="239"/>
                    <a:pt x="715" y="239"/>
                  </a:cubicBezTo>
                  <a:cubicBezTo>
                    <a:pt x="714" y="240"/>
                    <a:pt x="714" y="240"/>
                    <a:pt x="714" y="240"/>
                  </a:cubicBezTo>
                  <a:cubicBezTo>
                    <a:pt x="712" y="240"/>
                    <a:pt x="712" y="240"/>
                    <a:pt x="712" y="240"/>
                  </a:cubicBezTo>
                  <a:cubicBezTo>
                    <a:pt x="694" y="232"/>
                    <a:pt x="677" y="224"/>
                    <a:pt x="659" y="216"/>
                  </a:cubicBezTo>
                  <a:cubicBezTo>
                    <a:pt x="599" y="206"/>
                    <a:pt x="538" y="195"/>
                    <a:pt x="478" y="184"/>
                  </a:cubicBezTo>
                  <a:cubicBezTo>
                    <a:pt x="477" y="183"/>
                    <a:pt x="477" y="183"/>
                    <a:pt x="477" y="183"/>
                  </a:cubicBezTo>
                  <a:cubicBezTo>
                    <a:pt x="477" y="181"/>
                    <a:pt x="477" y="181"/>
                    <a:pt x="477" y="181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0" y="167"/>
                    <a:pt x="465" y="158"/>
                    <a:pt x="460" y="148"/>
                  </a:cubicBezTo>
                  <a:cubicBezTo>
                    <a:pt x="457" y="145"/>
                    <a:pt x="457" y="145"/>
                    <a:pt x="457" y="145"/>
                  </a:cubicBezTo>
                  <a:cubicBezTo>
                    <a:pt x="455" y="143"/>
                    <a:pt x="455" y="143"/>
                    <a:pt x="455" y="143"/>
                  </a:cubicBezTo>
                  <a:cubicBezTo>
                    <a:pt x="453" y="142"/>
                    <a:pt x="453" y="142"/>
                    <a:pt x="453" y="142"/>
                  </a:cubicBezTo>
                  <a:cubicBezTo>
                    <a:pt x="451" y="141"/>
                    <a:pt x="451" y="141"/>
                    <a:pt x="451" y="141"/>
                  </a:cubicBezTo>
                  <a:cubicBezTo>
                    <a:pt x="450" y="141"/>
                    <a:pt x="450" y="141"/>
                    <a:pt x="450" y="141"/>
                  </a:cubicBezTo>
                  <a:cubicBezTo>
                    <a:pt x="447" y="141"/>
                    <a:pt x="447" y="141"/>
                    <a:pt x="447" y="141"/>
                  </a:cubicBezTo>
                  <a:cubicBezTo>
                    <a:pt x="446" y="140"/>
                    <a:pt x="446" y="140"/>
                    <a:pt x="446" y="140"/>
                  </a:cubicBezTo>
                  <a:cubicBezTo>
                    <a:pt x="444" y="138"/>
                    <a:pt x="444" y="138"/>
                    <a:pt x="444" y="138"/>
                  </a:cubicBezTo>
                  <a:cubicBezTo>
                    <a:pt x="442" y="138"/>
                    <a:pt x="442" y="138"/>
                    <a:pt x="442" y="138"/>
                  </a:cubicBezTo>
                  <a:cubicBezTo>
                    <a:pt x="439" y="137"/>
                    <a:pt x="439" y="137"/>
                    <a:pt x="439" y="137"/>
                  </a:cubicBezTo>
                  <a:cubicBezTo>
                    <a:pt x="438" y="136"/>
                    <a:pt x="438" y="136"/>
                    <a:pt x="438" y="136"/>
                  </a:cubicBezTo>
                  <a:cubicBezTo>
                    <a:pt x="436" y="133"/>
                    <a:pt x="436" y="133"/>
                    <a:pt x="436" y="133"/>
                  </a:cubicBezTo>
                  <a:cubicBezTo>
                    <a:pt x="434" y="132"/>
                    <a:pt x="434" y="132"/>
                    <a:pt x="434" y="132"/>
                  </a:cubicBezTo>
                  <a:cubicBezTo>
                    <a:pt x="433" y="132"/>
                    <a:pt x="433" y="132"/>
                    <a:pt x="433" y="132"/>
                  </a:cubicBezTo>
                  <a:cubicBezTo>
                    <a:pt x="430" y="135"/>
                    <a:pt x="430" y="135"/>
                    <a:pt x="430" y="135"/>
                  </a:cubicBezTo>
                  <a:cubicBezTo>
                    <a:pt x="429" y="135"/>
                    <a:pt x="429" y="135"/>
                    <a:pt x="429" y="135"/>
                  </a:cubicBezTo>
                  <a:cubicBezTo>
                    <a:pt x="428" y="135"/>
                    <a:pt x="428" y="135"/>
                    <a:pt x="428" y="135"/>
                  </a:cubicBezTo>
                  <a:cubicBezTo>
                    <a:pt x="426" y="135"/>
                    <a:pt x="426" y="135"/>
                    <a:pt x="426" y="135"/>
                  </a:cubicBezTo>
                  <a:cubicBezTo>
                    <a:pt x="424" y="135"/>
                    <a:pt x="424" y="135"/>
                    <a:pt x="424" y="135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1"/>
                    <a:pt x="423" y="131"/>
                    <a:pt x="423" y="131"/>
                  </a:cubicBezTo>
                  <a:cubicBezTo>
                    <a:pt x="421" y="126"/>
                    <a:pt x="421" y="126"/>
                    <a:pt x="421" y="126"/>
                  </a:cubicBezTo>
                  <a:cubicBezTo>
                    <a:pt x="422" y="125"/>
                    <a:pt x="422" y="125"/>
                    <a:pt x="422" y="125"/>
                  </a:cubicBezTo>
                  <a:cubicBezTo>
                    <a:pt x="417" y="129"/>
                    <a:pt x="417" y="129"/>
                    <a:pt x="417" y="129"/>
                  </a:cubicBezTo>
                  <a:cubicBezTo>
                    <a:pt x="414" y="129"/>
                    <a:pt x="414" y="129"/>
                    <a:pt x="414" y="129"/>
                  </a:cubicBezTo>
                  <a:cubicBezTo>
                    <a:pt x="406" y="125"/>
                    <a:pt x="406" y="125"/>
                    <a:pt x="406" y="125"/>
                  </a:cubicBezTo>
                  <a:cubicBezTo>
                    <a:pt x="393" y="123"/>
                    <a:pt x="393" y="123"/>
                    <a:pt x="393" y="123"/>
                  </a:cubicBezTo>
                  <a:cubicBezTo>
                    <a:pt x="376" y="115"/>
                    <a:pt x="376" y="115"/>
                    <a:pt x="376" y="115"/>
                  </a:cubicBezTo>
                  <a:cubicBezTo>
                    <a:pt x="362" y="103"/>
                    <a:pt x="362" y="103"/>
                    <a:pt x="362" y="103"/>
                  </a:cubicBezTo>
                  <a:cubicBezTo>
                    <a:pt x="358" y="101"/>
                    <a:pt x="358" y="101"/>
                    <a:pt x="358" y="101"/>
                  </a:cubicBezTo>
                  <a:cubicBezTo>
                    <a:pt x="360" y="102"/>
                    <a:pt x="360" y="102"/>
                    <a:pt x="360" y="102"/>
                  </a:cubicBezTo>
                  <a:cubicBezTo>
                    <a:pt x="363" y="106"/>
                    <a:pt x="363" y="106"/>
                    <a:pt x="363" y="106"/>
                  </a:cubicBezTo>
                  <a:cubicBezTo>
                    <a:pt x="361" y="106"/>
                    <a:pt x="361" y="106"/>
                    <a:pt x="361" y="106"/>
                  </a:cubicBezTo>
                  <a:cubicBezTo>
                    <a:pt x="360" y="106"/>
                    <a:pt x="360" y="106"/>
                    <a:pt x="360" y="106"/>
                  </a:cubicBezTo>
                  <a:cubicBezTo>
                    <a:pt x="358" y="107"/>
                    <a:pt x="358" y="107"/>
                    <a:pt x="358" y="107"/>
                  </a:cubicBezTo>
                  <a:cubicBezTo>
                    <a:pt x="356" y="108"/>
                    <a:pt x="356" y="108"/>
                    <a:pt x="356" y="108"/>
                  </a:cubicBezTo>
                  <a:cubicBezTo>
                    <a:pt x="357" y="110"/>
                    <a:pt x="357" y="110"/>
                    <a:pt x="357" y="110"/>
                  </a:cubicBezTo>
                  <a:cubicBezTo>
                    <a:pt x="363" y="109"/>
                    <a:pt x="363" y="109"/>
                    <a:pt x="363" y="109"/>
                  </a:cubicBezTo>
                  <a:cubicBezTo>
                    <a:pt x="360" y="115"/>
                    <a:pt x="360" y="115"/>
                    <a:pt x="360" y="115"/>
                  </a:cubicBezTo>
                  <a:cubicBezTo>
                    <a:pt x="355" y="118"/>
                    <a:pt x="355" y="118"/>
                    <a:pt x="355" y="118"/>
                  </a:cubicBezTo>
                  <a:cubicBezTo>
                    <a:pt x="335" y="129"/>
                    <a:pt x="335" y="129"/>
                    <a:pt x="335" y="129"/>
                  </a:cubicBezTo>
                  <a:cubicBezTo>
                    <a:pt x="330" y="131"/>
                    <a:pt x="330" y="131"/>
                    <a:pt x="330" y="131"/>
                  </a:cubicBezTo>
                  <a:cubicBezTo>
                    <a:pt x="325" y="129"/>
                    <a:pt x="325" y="129"/>
                    <a:pt x="325" y="129"/>
                  </a:cubicBezTo>
                  <a:cubicBezTo>
                    <a:pt x="327" y="123"/>
                    <a:pt x="327" y="123"/>
                    <a:pt x="327" y="123"/>
                  </a:cubicBezTo>
                  <a:cubicBezTo>
                    <a:pt x="330" y="118"/>
                    <a:pt x="330" y="118"/>
                    <a:pt x="330" y="118"/>
                  </a:cubicBezTo>
                  <a:cubicBezTo>
                    <a:pt x="340" y="103"/>
                    <a:pt x="340" y="103"/>
                    <a:pt x="340" y="103"/>
                  </a:cubicBezTo>
                  <a:cubicBezTo>
                    <a:pt x="340" y="100"/>
                    <a:pt x="340" y="100"/>
                    <a:pt x="340" y="100"/>
                  </a:cubicBezTo>
                  <a:cubicBezTo>
                    <a:pt x="339" y="98"/>
                    <a:pt x="339" y="98"/>
                    <a:pt x="339" y="98"/>
                  </a:cubicBezTo>
                  <a:cubicBezTo>
                    <a:pt x="338" y="96"/>
                    <a:pt x="338" y="96"/>
                    <a:pt x="338" y="96"/>
                  </a:cubicBezTo>
                  <a:cubicBezTo>
                    <a:pt x="337" y="93"/>
                    <a:pt x="337" y="93"/>
                    <a:pt x="337" y="93"/>
                  </a:cubicBezTo>
                  <a:cubicBezTo>
                    <a:pt x="337" y="89"/>
                    <a:pt x="337" y="89"/>
                    <a:pt x="337" y="89"/>
                  </a:cubicBezTo>
                  <a:cubicBezTo>
                    <a:pt x="338" y="83"/>
                    <a:pt x="338" y="83"/>
                    <a:pt x="338" y="83"/>
                  </a:cubicBezTo>
                  <a:cubicBezTo>
                    <a:pt x="339" y="78"/>
                    <a:pt x="339" y="78"/>
                    <a:pt x="339" y="78"/>
                  </a:cubicBezTo>
                  <a:cubicBezTo>
                    <a:pt x="342" y="76"/>
                    <a:pt x="342" y="76"/>
                    <a:pt x="342" y="76"/>
                  </a:cubicBezTo>
                  <a:cubicBezTo>
                    <a:pt x="345" y="73"/>
                    <a:pt x="345" y="73"/>
                    <a:pt x="345" y="73"/>
                  </a:cubicBezTo>
                  <a:cubicBezTo>
                    <a:pt x="348" y="61"/>
                    <a:pt x="348" y="61"/>
                    <a:pt x="348" y="61"/>
                  </a:cubicBezTo>
                  <a:cubicBezTo>
                    <a:pt x="351" y="58"/>
                    <a:pt x="351" y="58"/>
                    <a:pt x="351" y="58"/>
                  </a:cubicBezTo>
                  <a:cubicBezTo>
                    <a:pt x="350" y="55"/>
                    <a:pt x="350" y="55"/>
                    <a:pt x="350" y="55"/>
                  </a:cubicBezTo>
                  <a:cubicBezTo>
                    <a:pt x="349" y="54"/>
                    <a:pt x="349" y="54"/>
                    <a:pt x="349" y="54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53" y="50"/>
                    <a:pt x="353" y="50"/>
                    <a:pt x="353" y="50"/>
                  </a:cubicBezTo>
                  <a:cubicBezTo>
                    <a:pt x="350" y="48"/>
                    <a:pt x="350" y="48"/>
                    <a:pt x="350" y="48"/>
                  </a:cubicBezTo>
                  <a:cubicBezTo>
                    <a:pt x="349" y="46"/>
                    <a:pt x="349" y="46"/>
                    <a:pt x="349" y="46"/>
                  </a:cubicBezTo>
                  <a:cubicBezTo>
                    <a:pt x="348" y="42"/>
                    <a:pt x="348" y="42"/>
                    <a:pt x="348" y="42"/>
                  </a:cubicBezTo>
                  <a:cubicBezTo>
                    <a:pt x="346" y="40"/>
                    <a:pt x="346" y="40"/>
                    <a:pt x="346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40" y="40"/>
                    <a:pt x="340" y="40"/>
                    <a:pt x="340" y="40"/>
                  </a:cubicBezTo>
                  <a:cubicBezTo>
                    <a:pt x="339" y="39"/>
                    <a:pt x="339" y="39"/>
                    <a:pt x="339" y="39"/>
                  </a:cubicBezTo>
                  <a:cubicBezTo>
                    <a:pt x="339" y="37"/>
                    <a:pt x="339" y="37"/>
                    <a:pt x="339" y="37"/>
                  </a:cubicBezTo>
                  <a:cubicBezTo>
                    <a:pt x="338" y="36"/>
                    <a:pt x="338" y="36"/>
                    <a:pt x="338" y="36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5" y="35"/>
                    <a:pt x="335" y="35"/>
                    <a:pt x="335" y="35"/>
                  </a:cubicBezTo>
                  <a:cubicBezTo>
                    <a:pt x="332" y="35"/>
                    <a:pt x="332" y="35"/>
                    <a:pt x="332" y="35"/>
                  </a:cubicBezTo>
                  <a:cubicBezTo>
                    <a:pt x="330" y="35"/>
                    <a:pt x="330" y="35"/>
                    <a:pt x="330" y="35"/>
                  </a:cubicBezTo>
                  <a:cubicBezTo>
                    <a:pt x="330" y="37"/>
                    <a:pt x="330" y="37"/>
                    <a:pt x="330" y="37"/>
                  </a:cubicBezTo>
                  <a:cubicBezTo>
                    <a:pt x="329" y="39"/>
                    <a:pt x="329" y="39"/>
                    <a:pt x="329" y="39"/>
                  </a:cubicBezTo>
                  <a:cubicBezTo>
                    <a:pt x="329" y="40"/>
                    <a:pt x="329" y="40"/>
                    <a:pt x="329" y="40"/>
                  </a:cubicBezTo>
                  <a:cubicBezTo>
                    <a:pt x="327" y="41"/>
                    <a:pt x="327" y="41"/>
                    <a:pt x="327" y="41"/>
                  </a:cubicBezTo>
                  <a:cubicBezTo>
                    <a:pt x="326" y="42"/>
                    <a:pt x="326" y="42"/>
                    <a:pt x="326" y="42"/>
                  </a:cubicBezTo>
                  <a:cubicBezTo>
                    <a:pt x="322" y="43"/>
                    <a:pt x="322" y="43"/>
                    <a:pt x="322" y="43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18" y="42"/>
                    <a:pt x="318" y="42"/>
                    <a:pt x="318" y="42"/>
                  </a:cubicBezTo>
                  <a:cubicBezTo>
                    <a:pt x="316" y="41"/>
                    <a:pt x="316" y="41"/>
                    <a:pt x="316" y="41"/>
                  </a:cubicBezTo>
                  <a:cubicBezTo>
                    <a:pt x="315" y="42"/>
                    <a:pt x="315" y="42"/>
                    <a:pt x="315" y="42"/>
                  </a:cubicBezTo>
                  <a:cubicBezTo>
                    <a:pt x="314" y="43"/>
                    <a:pt x="314" y="43"/>
                    <a:pt x="314" y="43"/>
                  </a:cubicBezTo>
                  <a:cubicBezTo>
                    <a:pt x="313" y="44"/>
                    <a:pt x="313" y="44"/>
                    <a:pt x="313" y="44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05" y="49"/>
                    <a:pt x="305" y="49"/>
                    <a:pt x="305" y="49"/>
                  </a:cubicBezTo>
                  <a:cubicBezTo>
                    <a:pt x="303" y="51"/>
                    <a:pt x="303" y="51"/>
                    <a:pt x="303" y="51"/>
                  </a:cubicBezTo>
                  <a:cubicBezTo>
                    <a:pt x="303" y="53"/>
                    <a:pt x="303" y="53"/>
                    <a:pt x="303" y="53"/>
                  </a:cubicBezTo>
                  <a:cubicBezTo>
                    <a:pt x="303" y="54"/>
                    <a:pt x="303" y="54"/>
                    <a:pt x="303" y="54"/>
                  </a:cubicBezTo>
                  <a:cubicBezTo>
                    <a:pt x="302" y="56"/>
                    <a:pt x="302" y="56"/>
                    <a:pt x="302" y="56"/>
                  </a:cubicBezTo>
                  <a:cubicBezTo>
                    <a:pt x="301" y="57"/>
                    <a:pt x="301" y="57"/>
                    <a:pt x="301" y="57"/>
                  </a:cubicBezTo>
                  <a:cubicBezTo>
                    <a:pt x="297" y="57"/>
                    <a:pt x="297" y="57"/>
                    <a:pt x="297" y="57"/>
                  </a:cubicBezTo>
                  <a:cubicBezTo>
                    <a:pt x="296" y="58"/>
                    <a:pt x="296" y="58"/>
                    <a:pt x="296" y="58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7" y="63"/>
                    <a:pt x="287" y="63"/>
                    <a:pt x="287" y="63"/>
                  </a:cubicBezTo>
                  <a:cubicBezTo>
                    <a:pt x="286" y="63"/>
                    <a:pt x="286" y="63"/>
                    <a:pt x="286" y="63"/>
                  </a:cubicBezTo>
                  <a:cubicBezTo>
                    <a:pt x="286" y="62"/>
                    <a:pt x="286" y="62"/>
                    <a:pt x="286" y="62"/>
                  </a:cubicBezTo>
                  <a:cubicBezTo>
                    <a:pt x="286" y="61"/>
                    <a:pt x="286" y="61"/>
                    <a:pt x="286" y="61"/>
                  </a:cubicBezTo>
                  <a:cubicBezTo>
                    <a:pt x="283" y="65"/>
                    <a:pt x="283" y="65"/>
                    <a:pt x="283" y="65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77" y="66"/>
                    <a:pt x="277" y="66"/>
                    <a:pt x="277" y="66"/>
                  </a:cubicBezTo>
                  <a:cubicBezTo>
                    <a:pt x="278" y="60"/>
                    <a:pt x="278" y="60"/>
                    <a:pt x="278" y="60"/>
                  </a:cubicBezTo>
                  <a:cubicBezTo>
                    <a:pt x="273" y="62"/>
                    <a:pt x="273" y="62"/>
                    <a:pt x="273" y="62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44" y="89"/>
                    <a:pt x="244" y="89"/>
                    <a:pt x="244" y="89"/>
                  </a:cubicBezTo>
                  <a:cubicBezTo>
                    <a:pt x="241" y="87"/>
                    <a:pt x="241" y="87"/>
                    <a:pt x="241" y="87"/>
                  </a:cubicBezTo>
                  <a:cubicBezTo>
                    <a:pt x="228" y="94"/>
                    <a:pt x="228" y="94"/>
                    <a:pt x="228" y="94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47" y="121"/>
                    <a:pt x="147" y="121"/>
                    <a:pt x="147" y="121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5" y="110"/>
                    <a:pt x="125" y="110"/>
                    <a:pt x="125" y="110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5" y="107"/>
                    <a:pt x="115" y="107"/>
                    <a:pt x="115" y="107"/>
                  </a:cubicBezTo>
                  <a:cubicBezTo>
                    <a:pt x="114" y="109"/>
                    <a:pt x="114" y="109"/>
                    <a:pt x="114" y="109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6" y="118"/>
                    <a:pt x="106" y="118"/>
                    <a:pt x="106" y="118"/>
                  </a:cubicBezTo>
                  <a:cubicBezTo>
                    <a:pt x="106" y="119"/>
                    <a:pt x="106" y="119"/>
                    <a:pt x="106" y="119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02" y="132"/>
                    <a:pt x="102" y="132"/>
                    <a:pt x="102" y="132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7" y="133"/>
                    <a:pt x="97" y="133"/>
                    <a:pt x="97" y="133"/>
                  </a:cubicBezTo>
                  <a:cubicBezTo>
                    <a:pt x="94" y="133"/>
                    <a:pt x="94" y="133"/>
                    <a:pt x="94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90" y="133"/>
                    <a:pt x="90" y="133"/>
                    <a:pt x="90" y="133"/>
                  </a:cubicBezTo>
                  <a:cubicBezTo>
                    <a:pt x="93" y="182"/>
                    <a:pt x="97" y="231"/>
                    <a:pt x="100" y="280"/>
                  </a:cubicBezTo>
                  <a:cubicBezTo>
                    <a:pt x="97" y="281"/>
                    <a:pt x="97" y="281"/>
                    <a:pt x="97" y="281"/>
                  </a:cubicBezTo>
                  <a:cubicBezTo>
                    <a:pt x="95" y="282"/>
                    <a:pt x="95" y="282"/>
                    <a:pt x="95" y="282"/>
                  </a:cubicBezTo>
                  <a:cubicBezTo>
                    <a:pt x="92" y="285"/>
                    <a:pt x="92" y="285"/>
                    <a:pt x="92" y="285"/>
                  </a:cubicBezTo>
                  <a:cubicBezTo>
                    <a:pt x="91" y="289"/>
                    <a:pt x="91" y="289"/>
                    <a:pt x="91" y="289"/>
                  </a:cubicBezTo>
                  <a:cubicBezTo>
                    <a:pt x="90" y="293"/>
                    <a:pt x="90" y="293"/>
                    <a:pt x="90" y="293"/>
                  </a:cubicBezTo>
                  <a:cubicBezTo>
                    <a:pt x="89" y="295"/>
                    <a:pt x="89" y="295"/>
                    <a:pt x="89" y="295"/>
                  </a:cubicBezTo>
                  <a:cubicBezTo>
                    <a:pt x="85" y="295"/>
                    <a:pt x="85" y="295"/>
                    <a:pt x="85" y="295"/>
                  </a:cubicBezTo>
                  <a:cubicBezTo>
                    <a:pt x="80" y="294"/>
                    <a:pt x="80" y="294"/>
                    <a:pt x="80" y="294"/>
                  </a:cubicBezTo>
                  <a:cubicBezTo>
                    <a:pt x="77" y="294"/>
                    <a:pt x="77" y="294"/>
                    <a:pt x="77" y="294"/>
                  </a:cubicBezTo>
                  <a:cubicBezTo>
                    <a:pt x="74" y="297"/>
                    <a:pt x="74" y="297"/>
                    <a:pt x="74" y="297"/>
                  </a:cubicBezTo>
                  <a:cubicBezTo>
                    <a:pt x="71" y="304"/>
                    <a:pt x="71" y="304"/>
                    <a:pt x="71" y="304"/>
                  </a:cubicBezTo>
                  <a:cubicBezTo>
                    <a:pt x="68" y="305"/>
                    <a:pt x="68" y="305"/>
                    <a:pt x="68" y="305"/>
                  </a:cubicBezTo>
                  <a:cubicBezTo>
                    <a:pt x="61" y="306"/>
                    <a:pt x="61" y="306"/>
                    <a:pt x="61" y="306"/>
                  </a:cubicBezTo>
                  <a:cubicBezTo>
                    <a:pt x="60" y="306"/>
                    <a:pt x="60" y="306"/>
                    <a:pt x="60" y="306"/>
                  </a:cubicBezTo>
                  <a:cubicBezTo>
                    <a:pt x="58" y="308"/>
                    <a:pt x="58" y="308"/>
                    <a:pt x="58" y="308"/>
                  </a:cubicBezTo>
                  <a:cubicBezTo>
                    <a:pt x="57" y="309"/>
                    <a:pt x="57" y="309"/>
                    <a:pt x="57" y="309"/>
                  </a:cubicBezTo>
                  <a:cubicBezTo>
                    <a:pt x="57" y="310"/>
                    <a:pt x="57" y="310"/>
                    <a:pt x="57" y="310"/>
                  </a:cubicBezTo>
                  <a:cubicBezTo>
                    <a:pt x="56" y="310"/>
                    <a:pt x="56" y="310"/>
                    <a:pt x="56" y="310"/>
                  </a:cubicBezTo>
                  <a:cubicBezTo>
                    <a:pt x="55" y="314"/>
                    <a:pt x="55" y="314"/>
                    <a:pt x="55" y="314"/>
                  </a:cubicBezTo>
                  <a:cubicBezTo>
                    <a:pt x="54" y="315"/>
                    <a:pt x="54" y="315"/>
                    <a:pt x="54" y="315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48" y="317"/>
                    <a:pt x="48" y="317"/>
                    <a:pt x="48" y="317"/>
                  </a:cubicBezTo>
                  <a:cubicBezTo>
                    <a:pt x="39" y="324"/>
                    <a:pt x="39" y="324"/>
                    <a:pt x="39" y="324"/>
                  </a:cubicBezTo>
                  <a:cubicBezTo>
                    <a:pt x="36" y="325"/>
                    <a:pt x="36" y="325"/>
                    <a:pt x="36" y="325"/>
                  </a:cubicBezTo>
                  <a:cubicBezTo>
                    <a:pt x="30" y="328"/>
                    <a:pt x="30" y="328"/>
                    <a:pt x="30" y="328"/>
                  </a:cubicBezTo>
                  <a:cubicBezTo>
                    <a:pt x="26" y="335"/>
                    <a:pt x="26" y="335"/>
                    <a:pt x="26" y="335"/>
                  </a:cubicBezTo>
                  <a:cubicBezTo>
                    <a:pt x="20" y="349"/>
                    <a:pt x="20" y="349"/>
                    <a:pt x="20" y="349"/>
                  </a:cubicBezTo>
                  <a:cubicBezTo>
                    <a:pt x="21" y="356"/>
                    <a:pt x="21" y="356"/>
                    <a:pt x="21" y="356"/>
                  </a:cubicBezTo>
                  <a:cubicBezTo>
                    <a:pt x="16" y="364"/>
                    <a:pt x="16" y="364"/>
                    <a:pt x="16" y="364"/>
                  </a:cubicBezTo>
                  <a:cubicBezTo>
                    <a:pt x="2" y="380"/>
                    <a:pt x="2" y="380"/>
                    <a:pt x="2" y="380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388"/>
                    <a:pt x="0" y="388"/>
                    <a:pt x="0" y="388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16"/>
                    <a:pt x="4" y="416"/>
                    <a:pt x="4" y="416"/>
                  </a:cubicBezTo>
                  <a:cubicBezTo>
                    <a:pt x="12" y="417"/>
                    <a:pt x="12" y="417"/>
                    <a:pt x="12" y="417"/>
                  </a:cubicBezTo>
                  <a:cubicBezTo>
                    <a:pt x="21" y="416"/>
                    <a:pt x="21" y="416"/>
                    <a:pt x="21" y="416"/>
                  </a:cubicBezTo>
                  <a:cubicBezTo>
                    <a:pt x="28" y="418"/>
                    <a:pt x="28" y="418"/>
                    <a:pt x="28" y="418"/>
                  </a:cubicBezTo>
                  <a:cubicBezTo>
                    <a:pt x="30" y="422"/>
                    <a:pt x="30" y="422"/>
                    <a:pt x="30" y="422"/>
                  </a:cubicBezTo>
                  <a:cubicBezTo>
                    <a:pt x="33" y="432"/>
                    <a:pt x="33" y="432"/>
                    <a:pt x="33" y="432"/>
                  </a:cubicBezTo>
                  <a:cubicBezTo>
                    <a:pt x="35" y="435"/>
                    <a:pt x="35" y="435"/>
                    <a:pt x="35" y="435"/>
                  </a:cubicBezTo>
                  <a:cubicBezTo>
                    <a:pt x="38" y="439"/>
                    <a:pt x="38" y="439"/>
                    <a:pt x="38" y="439"/>
                  </a:cubicBezTo>
                  <a:cubicBezTo>
                    <a:pt x="42" y="442"/>
                    <a:pt x="42" y="442"/>
                    <a:pt x="42" y="442"/>
                  </a:cubicBezTo>
                  <a:cubicBezTo>
                    <a:pt x="45" y="446"/>
                    <a:pt x="45" y="446"/>
                    <a:pt x="45" y="446"/>
                  </a:cubicBezTo>
                  <a:cubicBezTo>
                    <a:pt x="46" y="451"/>
                    <a:pt x="46" y="451"/>
                    <a:pt x="46" y="451"/>
                  </a:cubicBezTo>
                  <a:cubicBezTo>
                    <a:pt x="45" y="456"/>
                    <a:pt x="45" y="456"/>
                    <a:pt x="45" y="456"/>
                  </a:cubicBezTo>
                  <a:cubicBezTo>
                    <a:pt x="41" y="465"/>
                    <a:pt x="41" y="465"/>
                    <a:pt x="41" y="465"/>
                  </a:cubicBezTo>
                  <a:cubicBezTo>
                    <a:pt x="40" y="468"/>
                    <a:pt x="40" y="472"/>
                    <a:pt x="39" y="475"/>
                  </a:cubicBezTo>
                  <a:cubicBezTo>
                    <a:pt x="37" y="478"/>
                    <a:pt x="37" y="478"/>
                    <a:pt x="37" y="478"/>
                  </a:cubicBezTo>
                  <a:cubicBezTo>
                    <a:pt x="34" y="481"/>
                    <a:pt x="34" y="481"/>
                    <a:pt x="34" y="481"/>
                  </a:cubicBezTo>
                  <a:cubicBezTo>
                    <a:pt x="32" y="484"/>
                    <a:pt x="32" y="484"/>
                    <a:pt x="32" y="484"/>
                  </a:cubicBezTo>
                  <a:cubicBezTo>
                    <a:pt x="31" y="488"/>
                    <a:pt x="31" y="488"/>
                    <a:pt x="31" y="488"/>
                  </a:cubicBezTo>
                  <a:cubicBezTo>
                    <a:pt x="30" y="493"/>
                    <a:pt x="30" y="493"/>
                    <a:pt x="30" y="493"/>
                  </a:cubicBezTo>
                  <a:cubicBezTo>
                    <a:pt x="31" y="504"/>
                    <a:pt x="31" y="504"/>
                    <a:pt x="31" y="504"/>
                  </a:cubicBezTo>
                  <a:cubicBezTo>
                    <a:pt x="30" y="510"/>
                    <a:pt x="30" y="510"/>
                    <a:pt x="30" y="510"/>
                  </a:cubicBezTo>
                  <a:cubicBezTo>
                    <a:pt x="30" y="513"/>
                    <a:pt x="30" y="513"/>
                    <a:pt x="30" y="513"/>
                  </a:cubicBezTo>
                  <a:cubicBezTo>
                    <a:pt x="31" y="514"/>
                    <a:pt x="31" y="514"/>
                    <a:pt x="31" y="514"/>
                  </a:cubicBezTo>
                  <a:cubicBezTo>
                    <a:pt x="35" y="522"/>
                    <a:pt x="35" y="522"/>
                    <a:pt x="35" y="522"/>
                  </a:cubicBezTo>
                  <a:cubicBezTo>
                    <a:pt x="35" y="528"/>
                    <a:pt x="35" y="528"/>
                    <a:pt x="35" y="528"/>
                  </a:cubicBezTo>
                  <a:cubicBezTo>
                    <a:pt x="35" y="533"/>
                    <a:pt x="35" y="533"/>
                    <a:pt x="35" y="533"/>
                  </a:cubicBezTo>
                  <a:cubicBezTo>
                    <a:pt x="32" y="537"/>
                    <a:pt x="32" y="537"/>
                    <a:pt x="32" y="537"/>
                  </a:cubicBezTo>
                  <a:cubicBezTo>
                    <a:pt x="29" y="538"/>
                    <a:pt x="29" y="538"/>
                    <a:pt x="29" y="538"/>
                  </a:cubicBezTo>
                  <a:cubicBezTo>
                    <a:pt x="27" y="541"/>
                    <a:pt x="27" y="541"/>
                    <a:pt x="27" y="541"/>
                  </a:cubicBezTo>
                  <a:cubicBezTo>
                    <a:pt x="28" y="546"/>
                    <a:pt x="28" y="546"/>
                    <a:pt x="28" y="546"/>
                  </a:cubicBezTo>
                  <a:cubicBezTo>
                    <a:pt x="33" y="557"/>
                    <a:pt x="33" y="557"/>
                    <a:pt x="33" y="557"/>
                  </a:cubicBezTo>
                  <a:cubicBezTo>
                    <a:pt x="36" y="568"/>
                    <a:pt x="36" y="568"/>
                    <a:pt x="36" y="568"/>
                  </a:cubicBezTo>
                  <a:cubicBezTo>
                    <a:pt x="37" y="579"/>
                    <a:pt x="37" y="579"/>
                    <a:pt x="37" y="579"/>
                  </a:cubicBezTo>
                  <a:cubicBezTo>
                    <a:pt x="37" y="580"/>
                    <a:pt x="37" y="580"/>
                    <a:pt x="37" y="580"/>
                  </a:cubicBezTo>
                  <a:cubicBezTo>
                    <a:pt x="34" y="585"/>
                    <a:pt x="34" y="585"/>
                    <a:pt x="34" y="585"/>
                  </a:cubicBezTo>
                  <a:cubicBezTo>
                    <a:pt x="34" y="588"/>
                    <a:pt x="34" y="588"/>
                    <a:pt x="34" y="588"/>
                  </a:cubicBezTo>
                  <a:cubicBezTo>
                    <a:pt x="36" y="596"/>
                    <a:pt x="36" y="596"/>
                    <a:pt x="36" y="596"/>
                  </a:cubicBezTo>
                  <a:cubicBezTo>
                    <a:pt x="36" y="599"/>
                    <a:pt x="36" y="599"/>
                    <a:pt x="36" y="599"/>
                  </a:cubicBezTo>
                  <a:cubicBezTo>
                    <a:pt x="35" y="606"/>
                    <a:pt x="35" y="606"/>
                    <a:pt x="35" y="606"/>
                  </a:cubicBezTo>
                  <a:cubicBezTo>
                    <a:pt x="29" y="622"/>
                    <a:pt x="29" y="622"/>
                    <a:pt x="29" y="622"/>
                  </a:cubicBezTo>
                  <a:cubicBezTo>
                    <a:pt x="34" y="626"/>
                    <a:pt x="34" y="626"/>
                    <a:pt x="34" y="626"/>
                  </a:cubicBezTo>
                  <a:cubicBezTo>
                    <a:pt x="45" y="633"/>
                    <a:pt x="45" y="633"/>
                    <a:pt x="45" y="633"/>
                  </a:cubicBezTo>
                  <a:cubicBezTo>
                    <a:pt x="59" y="645"/>
                    <a:pt x="59" y="645"/>
                    <a:pt x="59" y="645"/>
                  </a:cubicBezTo>
                  <a:cubicBezTo>
                    <a:pt x="62" y="647"/>
                    <a:pt x="62" y="647"/>
                    <a:pt x="62" y="647"/>
                  </a:cubicBezTo>
                  <a:cubicBezTo>
                    <a:pt x="64" y="649"/>
                    <a:pt x="64" y="649"/>
                    <a:pt x="64" y="649"/>
                  </a:cubicBezTo>
                  <a:cubicBezTo>
                    <a:pt x="65" y="651"/>
                    <a:pt x="65" y="651"/>
                    <a:pt x="65" y="651"/>
                  </a:cubicBezTo>
                  <a:cubicBezTo>
                    <a:pt x="65" y="652"/>
                    <a:pt x="65" y="652"/>
                    <a:pt x="65" y="652"/>
                  </a:cubicBezTo>
                  <a:cubicBezTo>
                    <a:pt x="74" y="657"/>
                    <a:pt x="74" y="657"/>
                    <a:pt x="74" y="657"/>
                  </a:cubicBezTo>
                  <a:cubicBezTo>
                    <a:pt x="102" y="660"/>
                    <a:pt x="102" y="660"/>
                    <a:pt x="102" y="660"/>
                  </a:cubicBezTo>
                  <a:cubicBezTo>
                    <a:pt x="108" y="662"/>
                    <a:pt x="108" y="662"/>
                    <a:pt x="108" y="662"/>
                  </a:cubicBezTo>
                  <a:cubicBezTo>
                    <a:pt x="115" y="666"/>
                    <a:pt x="115" y="666"/>
                    <a:pt x="115" y="666"/>
                  </a:cubicBezTo>
                  <a:cubicBezTo>
                    <a:pt x="121" y="673"/>
                    <a:pt x="121" y="673"/>
                    <a:pt x="121" y="673"/>
                  </a:cubicBezTo>
                  <a:cubicBezTo>
                    <a:pt x="126" y="683"/>
                    <a:pt x="126" y="683"/>
                    <a:pt x="126" y="683"/>
                  </a:cubicBezTo>
                  <a:cubicBezTo>
                    <a:pt x="128" y="686"/>
                    <a:pt x="128" y="686"/>
                    <a:pt x="128" y="686"/>
                  </a:cubicBezTo>
                  <a:cubicBezTo>
                    <a:pt x="130" y="688"/>
                    <a:pt x="130" y="688"/>
                    <a:pt x="130" y="688"/>
                  </a:cubicBezTo>
                  <a:cubicBezTo>
                    <a:pt x="132" y="689"/>
                    <a:pt x="132" y="689"/>
                    <a:pt x="132" y="689"/>
                  </a:cubicBezTo>
                  <a:cubicBezTo>
                    <a:pt x="154" y="691"/>
                    <a:pt x="154" y="691"/>
                    <a:pt x="154" y="691"/>
                  </a:cubicBezTo>
                  <a:cubicBezTo>
                    <a:pt x="164" y="694"/>
                    <a:pt x="164" y="694"/>
                    <a:pt x="164" y="694"/>
                  </a:cubicBezTo>
                  <a:cubicBezTo>
                    <a:pt x="193" y="717"/>
                    <a:pt x="193" y="717"/>
                    <a:pt x="193" y="717"/>
                  </a:cubicBezTo>
                  <a:cubicBezTo>
                    <a:pt x="201" y="729"/>
                    <a:pt x="201" y="729"/>
                    <a:pt x="201" y="729"/>
                  </a:cubicBezTo>
                  <a:cubicBezTo>
                    <a:pt x="216" y="755"/>
                    <a:pt x="216" y="755"/>
                    <a:pt x="216" y="755"/>
                  </a:cubicBezTo>
                  <a:cubicBezTo>
                    <a:pt x="220" y="759"/>
                    <a:pt x="220" y="759"/>
                    <a:pt x="220" y="759"/>
                  </a:cubicBezTo>
                  <a:cubicBezTo>
                    <a:pt x="228" y="762"/>
                    <a:pt x="228" y="762"/>
                    <a:pt x="228" y="762"/>
                  </a:cubicBezTo>
                  <a:cubicBezTo>
                    <a:pt x="250" y="780"/>
                    <a:pt x="250" y="780"/>
                    <a:pt x="250" y="780"/>
                  </a:cubicBezTo>
                  <a:cubicBezTo>
                    <a:pt x="252" y="781"/>
                    <a:pt x="252" y="781"/>
                    <a:pt x="252" y="781"/>
                  </a:cubicBezTo>
                  <a:cubicBezTo>
                    <a:pt x="255" y="781"/>
                    <a:pt x="255" y="781"/>
                    <a:pt x="255" y="781"/>
                  </a:cubicBezTo>
                  <a:cubicBezTo>
                    <a:pt x="272" y="780"/>
                    <a:pt x="272" y="780"/>
                    <a:pt x="272" y="780"/>
                  </a:cubicBezTo>
                  <a:cubicBezTo>
                    <a:pt x="273" y="780"/>
                    <a:pt x="273" y="780"/>
                    <a:pt x="273" y="780"/>
                  </a:cubicBezTo>
                  <a:cubicBezTo>
                    <a:pt x="284" y="788"/>
                    <a:pt x="284" y="788"/>
                    <a:pt x="284" y="788"/>
                  </a:cubicBezTo>
                  <a:cubicBezTo>
                    <a:pt x="286" y="789"/>
                    <a:pt x="286" y="789"/>
                    <a:pt x="286" y="789"/>
                  </a:cubicBezTo>
                  <a:cubicBezTo>
                    <a:pt x="287" y="789"/>
                    <a:pt x="287" y="789"/>
                    <a:pt x="287" y="789"/>
                  </a:cubicBezTo>
                  <a:cubicBezTo>
                    <a:pt x="294" y="789"/>
                    <a:pt x="294" y="789"/>
                    <a:pt x="294" y="789"/>
                  </a:cubicBezTo>
                  <a:cubicBezTo>
                    <a:pt x="296" y="790"/>
                    <a:pt x="296" y="790"/>
                    <a:pt x="296" y="790"/>
                  </a:cubicBezTo>
                  <a:cubicBezTo>
                    <a:pt x="297" y="791"/>
                    <a:pt x="297" y="791"/>
                    <a:pt x="297" y="791"/>
                  </a:cubicBezTo>
                  <a:cubicBezTo>
                    <a:pt x="298" y="793"/>
                    <a:pt x="298" y="793"/>
                    <a:pt x="298" y="793"/>
                  </a:cubicBezTo>
                  <a:cubicBezTo>
                    <a:pt x="299" y="794"/>
                    <a:pt x="299" y="794"/>
                    <a:pt x="299" y="794"/>
                  </a:cubicBezTo>
                  <a:cubicBezTo>
                    <a:pt x="299" y="796"/>
                    <a:pt x="299" y="796"/>
                    <a:pt x="299" y="796"/>
                  </a:cubicBezTo>
                  <a:cubicBezTo>
                    <a:pt x="301" y="799"/>
                    <a:pt x="301" y="799"/>
                    <a:pt x="301" y="799"/>
                  </a:cubicBezTo>
                  <a:cubicBezTo>
                    <a:pt x="306" y="805"/>
                    <a:pt x="306" y="805"/>
                    <a:pt x="306" y="805"/>
                  </a:cubicBezTo>
                  <a:cubicBezTo>
                    <a:pt x="307" y="808"/>
                    <a:pt x="307" y="808"/>
                    <a:pt x="307" y="808"/>
                  </a:cubicBezTo>
                  <a:cubicBezTo>
                    <a:pt x="315" y="810"/>
                    <a:pt x="315" y="810"/>
                    <a:pt x="315" y="810"/>
                  </a:cubicBezTo>
                  <a:cubicBezTo>
                    <a:pt x="318" y="811"/>
                    <a:pt x="318" y="811"/>
                    <a:pt x="318" y="811"/>
                  </a:cubicBezTo>
                  <a:cubicBezTo>
                    <a:pt x="320" y="813"/>
                    <a:pt x="320" y="813"/>
                    <a:pt x="320" y="813"/>
                  </a:cubicBezTo>
                  <a:cubicBezTo>
                    <a:pt x="321" y="816"/>
                    <a:pt x="321" y="816"/>
                    <a:pt x="321" y="816"/>
                  </a:cubicBezTo>
                  <a:cubicBezTo>
                    <a:pt x="322" y="818"/>
                    <a:pt x="322" y="818"/>
                    <a:pt x="322" y="818"/>
                  </a:cubicBezTo>
                  <a:cubicBezTo>
                    <a:pt x="323" y="824"/>
                    <a:pt x="323" y="824"/>
                    <a:pt x="323" y="824"/>
                  </a:cubicBezTo>
                  <a:cubicBezTo>
                    <a:pt x="324" y="830"/>
                    <a:pt x="324" y="830"/>
                    <a:pt x="324" y="830"/>
                  </a:cubicBezTo>
                  <a:cubicBezTo>
                    <a:pt x="324" y="838"/>
                    <a:pt x="324" y="838"/>
                    <a:pt x="324" y="838"/>
                  </a:cubicBezTo>
                  <a:cubicBezTo>
                    <a:pt x="324" y="840"/>
                    <a:pt x="324" y="840"/>
                    <a:pt x="324" y="840"/>
                  </a:cubicBezTo>
                  <a:cubicBezTo>
                    <a:pt x="325" y="842"/>
                    <a:pt x="325" y="842"/>
                    <a:pt x="325" y="842"/>
                  </a:cubicBezTo>
                  <a:cubicBezTo>
                    <a:pt x="326" y="844"/>
                    <a:pt x="326" y="844"/>
                    <a:pt x="326" y="844"/>
                  </a:cubicBezTo>
                  <a:cubicBezTo>
                    <a:pt x="327" y="846"/>
                    <a:pt x="327" y="846"/>
                    <a:pt x="327" y="846"/>
                  </a:cubicBezTo>
                  <a:cubicBezTo>
                    <a:pt x="330" y="848"/>
                    <a:pt x="330" y="848"/>
                    <a:pt x="330" y="848"/>
                  </a:cubicBezTo>
                  <a:cubicBezTo>
                    <a:pt x="331" y="850"/>
                    <a:pt x="331" y="850"/>
                    <a:pt x="331" y="850"/>
                  </a:cubicBezTo>
                  <a:cubicBezTo>
                    <a:pt x="332" y="853"/>
                    <a:pt x="332" y="853"/>
                    <a:pt x="332" y="853"/>
                  </a:cubicBezTo>
                  <a:cubicBezTo>
                    <a:pt x="333" y="857"/>
                    <a:pt x="333" y="857"/>
                    <a:pt x="333" y="857"/>
                  </a:cubicBezTo>
                  <a:cubicBezTo>
                    <a:pt x="333" y="862"/>
                    <a:pt x="333" y="862"/>
                    <a:pt x="333" y="862"/>
                  </a:cubicBezTo>
                  <a:cubicBezTo>
                    <a:pt x="332" y="876"/>
                    <a:pt x="332" y="876"/>
                    <a:pt x="332" y="876"/>
                  </a:cubicBezTo>
                  <a:cubicBezTo>
                    <a:pt x="332" y="878"/>
                    <a:pt x="332" y="878"/>
                    <a:pt x="332" y="878"/>
                  </a:cubicBezTo>
                  <a:cubicBezTo>
                    <a:pt x="334" y="885"/>
                    <a:pt x="334" y="885"/>
                    <a:pt x="334" y="885"/>
                  </a:cubicBezTo>
                  <a:cubicBezTo>
                    <a:pt x="334" y="888"/>
                    <a:pt x="334" y="888"/>
                    <a:pt x="334" y="888"/>
                  </a:cubicBezTo>
                  <a:cubicBezTo>
                    <a:pt x="334" y="895"/>
                    <a:pt x="334" y="895"/>
                    <a:pt x="334" y="895"/>
                  </a:cubicBezTo>
                  <a:cubicBezTo>
                    <a:pt x="335" y="899"/>
                    <a:pt x="335" y="899"/>
                    <a:pt x="335" y="899"/>
                  </a:cubicBezTo>
                  <a:cubicBezTo>
                    <a:pt x="336" y="905"/>
                    <a:pt x="336" y="905"/>
                    <a:pt x="336" y="905"/>
                  </a:cubicBezTo>
                  <a:cubicBezTo>
                    <a:pt x="337" y="908"/>
                    <a:pt x="337" y="908"/>
                    <a:pt x="337" y="908"/>
                  </a:cubicBezTo>
                  <a:cubicBezTo>
                    <a:pt x="337" y="912"/>
                    <a:pt x="337" y="912"/>
                    <a:pt x="337" y="912"/>
                  </a:cubicBezTo>
                  <a:cubicBezTo>
                    <a:pt x="337" y="914"/>
                    <a:pt x="336" y="916"/>
                    <a:pt x="336" y="918"/>
                  </a:cubicBezTo>
                  <a:cubicBezTo>
                    <a:pt x="336" y="921"/>
                    <a:pt x="336" y="921"/>
                    <a:pt x="336" y="921"/>
                  </a:cubicBezTo>
                  <a:cubicBezTo>
                    <a:pt x="337" y="924"/>
                    <a:pt x="337" y="924"/>
                    <a:pt x="337" y="924"/>
                  </a:cubicBezTo>
                  <a:cubicBezTo>
                    <a:pt x="337" y="927"/>
                    <a:pt x="337" y="927"/>
                    <a:pt x="337" y="927"/>
                  </a:cubicBezTo>
                  <a:cubicBezTo>
                    <a:pt x="338" y="930"/>
                    <a:pt x="338" y="930"/>
                    <a:pt x="338" y="930"/>
                  </a:cubicBezTo>
                  <a:cubicBezTo>
                    <a:pt x="341" y="935"/>
                    <a:pt x="341" y="935"/>
                    <a:pt x="341" y="935"/>
                  </a:cubicBezTo>
                  <a:cubicBezTo>
                    <a:pt x="343" y="937"/>
                    <a:pt x="343" y="937"/>
                    <a:pt x="343" y="937"/>
                  </a:cubicBezTo>
                  <a:cubicBezTo>
                    <a:pt x="343" y="940"/>
                    <a:pt x="343" y="940"/>
                    <a:pt x="343" y="940"/>
                  </a:cubicBezTo>
                  <a:cubicBezTo>
                    <a:pt x="345" y="947"/>
                    <a:pt x="345" y="947"/>
                    <a:pt x="345" y="947"/>
                  </a:cubicBezTo>
                  <a:cubicBezTo>
                    <a:pt x="346" y="949"/>
                    <a:pt x="346" y="949"/>
                    <a:pt x="346" y="949"/>
                  </a:cubicBezTo>
                  <a:cubicBezTo>
                    <a:pt x="349" y="951"/>
                    <a:pt x="349" y="951"/>
                    <a:pt x="349" y="951"/>
                  </a:cubicBezTo>
                  <a:cubicBezTo>
                    <a:pt x="365" y="956"/>
                    <a:pt x="365" y="956"/>
                    <a:pt x="365" y="956"/>
                  </a:cubicBezTo>
                  <a:cubicBezTo>
                    <a:pt x="370" y="961"/>
                    <a:pt x="370" y="961"/>
                    <a:pt x="370" y="961"/>
                  </a:cubicBezTo>
                  <a:cubicBezTo>
                    <a:pt x="371" y="971"/>
                    <a:pt x="371" y="971"/>
                    <a:pt x="371" y="971"/>
                  </a:cubicBezTo>
                  <a:cubicBezTo>
                    <a:pt x="368" y="979"/>
                    <a:pt x="368" y="979"/>
                    <a:pt x="368" y="979"/>
                  </a:cubicBezTo>
                  <a:cubicBezTo>
                    <a:pt x="359" y="993"/>
                    <a:pt x="359" y="993"/>
                    <a:pt x="359" y="993"/>
                  </a:cubicBezTo>
                  <a:cubicBezTo>
                    <a:pt x="358" y="1002"/>
                    <a:pt x="358" y="1002"/>
                    <a:pt x="358" y="1002"/>
                  </a:cubicBezTo>
                  <a:cubicBezTo>
                    <a:pt x="360" y="1019"/>
                    <a:pt x="360" y="1019"/>
                    <a:pt x="360" y="1019"/>
                  </a:cubicBezTo>
                  <a:cubicBezTo>
                    <a:pt x="363" y="1028"/>
                    <a:pt x="363" y="1028"/>
                    <a:pt x="363" y="1028"/>
                  </a:cubicBezTo>
                  <a:cubicBezTo>
                    <a:pt x="363" y="1037"/>
                    <a:pt x="363" y="1037"/>
                    <a:pt x="363" y="1037"/>
                  </a:cubicBezTo>
                  <a:cubicBezTo>
                    <a:pt x="364" y="1040"/>
                    <a:pt x="364" y="1040"/>
                    <a:pt x="364" y="1040"/>
                  </a:cubicBezTo>
                  <a:cubicBezTo>
                    <a:pt x="365" y="1043"/>
                    <a:pt x="365" y="1043"/>
                    <a:pt x="365" y="1043"/>
                  </a:cubicBezTo>
                  <a:cubicBezTo>
                    <a:pt x="366" y="1054"/>
                    <a:pt x="366" y="1054"/>
                    <a:pt x="366" y="1054"/>
                  </a:cubicBezTo>
                  <a:cubicBezTo>
                    <a:pt x="368" y="1059"/>
                    <a:pt x="368" y="1059"/>
                    <a:pt x="368" y="1059"/>
                  </a:cubicBezTo>
                  <a:cubicBezTo>
                    <a:pt x="370" y="1064"/>
                    <a:pt x="370" y="1064"/>
                    <a:pt x="370" y="1064"/>
                  </a:cubicBezTo>
                  <a:cubicBezTo>
                    <a:pt x="376" y="1070"/>
                    <a:pt x="376" y="1070"/>
                    <a:pt x="376" y="1070"/>
                  </a:cubicBezTo>
                  <a:cubicBezTo>
                    <a:pt x="378" y="1073"/>
                    <a:pt x="378" y="1073"/>
                    <a:pt x="378" y="1073"/>
                  </a:cubicBezTo>
                  <a:cubicBezTo>
                    <a:pt x="379" y="1078"/>
                    <a:pt x="379" y="1078"/>
                    <a:pt x="379" y="1078"/>
                  </a:cubicBezTo>
                  <a:cubicBezTo>
                    <a:pt x="381" y="1088"/>
                    <a:pt x="381" y="1088"/>
                    <a:pt x="381" y="1088"/>
                  </a:cubicBezTo>
                  <a:cubicBezTo>
                    <a:pt x="382" y="1093"/>
                    <a:pt x="382" y="1093"/>
                    <a:pt x="382" y="1093"/>
                  </a:cubicBezTo>
                  <a:cubicBezTo>
                    <a:pt x="389" y="1105"/>
                    <a:pt x="389" y="1105"/>
                    <a:pt x="389" y="1105"/>
                  </a:cubicBezTo>
                  <a:cubicBezTo>
                    <a:pt x="392" y="1108"/>
                    <a:pt x="392" y="1108"/>
                    <a:pt x="392" y="1108"/>
                  </a:cubicBezTo>
                  <a:cubicBezTo>
                    <a:pt x="396" y="1111"/>
                    <a:pt x="396" y="1111"/>
                    <a:pt x="396" y="1111"/>
                  </a:cubicBezTo>
                  <a:cubicBezTo>
                    <a:pt x="404" y="1114"/>
                    <a:pt x="404" y="1114"/>
                    <a:pt x="404" y="1114"/>
                  </a:cubicBezTo>
                  <a:cubicBezTo>
                    <a:pt x="436" y="1117"/>
                    <a:pt x="436" y="1117"/>
                    <a:pt x="436" y="1117"/>
                  </a:cubicBezTo>
                  <a:cubicBezTo>
                    <a:pt x="445" y="1120"/>
                    <a:pt x="445" y="1120"/>
                    <a:pt x="445" y="1120"/>
                  </a:cubicBezTo>
                  <a:cubicBezTo>
                    <a:pt x="449" y="1120"/>
                    <a:pt x="449" y="1120"/>
                    <a:pt x="449" y="1120"/>
                  </a:cubicBezTo>
                  <a:cubicBezTo>
                    <a:pt x="454" y="1121"/>
                    <a:pt x="454" y="1121"/>
                    <a:pt x="454" y="1121"/>
                  </a:cubicBezTo>
                  <a:cubicBezTo>
                    <a:pt x="457" y="1125"/>
                    <a:pt x="457" y="1125"/>
                    <a:pt x="457" y="1125"/>
                  </a:cubicBezTo>
                  <a:cubicBezTo>
                    <a:pt x="462" y="1134"/>
                    <a:pt x="462" y="1134"/>
                    <a:pt x="462" y="1134"/>
                  </a:cubicBezTo>
                  <a:cubicBezTo>
                    <a:pt x="463" y="1137"/>
                    <a:pt x="463" y="1137"/>
                    <a:pt x="463" y="1137"/>
                  </a:cubicBezTo>
                  <a:cubicBezTo>
                    <a:pt x="469" y="1144"/>
                    <a:pt x="469" y="1144"/>
                    <a:pt x="469" y="1144"/>
                  </a:cubicBezTo>
                  <a:cubicBezTo>
                    <a:pt x="470" y="1148"/>
                    <a:pt x="470" y="1148"/>
                    <a:pt x="470" y="1148"/>
                  </a:cubicBezTo>
                  <a:cubicBezTo>
                    <a:pt x="470" y="1150"/>
                    <a:pt x="470" y="1150"/>
                    <a:pt x="470" y="1150"/>
                  </a:cubicBezTo>
                  <a:cubicBezTo>
                    <a:pt x="468" y="1156"/>
                    <a:pt x="468" y="1156"/>
                    <a:pt x="468" y="1156"/>
                  </a:cubicBezTo>
                  <a:cubicBezTo>
                    <a:pt x="468" y="1156"/>
                    <a:pt x="468" y="1156"/>
                    <a:pt x="468" y="1156"/>
                  </a:cubicBezTo>
                  <a:cubicBezTo>
                    <a:pt x="468" y="1156"/>
                    <a:pt x="468" y="1156"/>
                    <a:pt x="469" y="1156"/>
                  </a:cubicBezTo>
                  <a:cubicBezTo>
                    <a:pt x="469" y="1156"/>
                    <a:pt x="469" y="1156"/>
                    <a:pt x="469" y="1156"/>
                  </a:cubicBezTo>
                  <a:cubicBezTo>
                    <a:pt x="469" y="1156"/>
                    <a:pt x="469" y="1156"/>
                    <a:pt x="469" y="1156"/>
                  </a:cubicBezTo>
                  <a:cubicBezTo>
                    <a:pt x="469" y="1156"/>
                    <a:pt x="469" y="1156"/>
                    <a:pt x="469" y="1156"/>
                  </a:cubicBezTo>
                  <a:cubicBezTo>
                    <a:pt x="469" y="1156"/>
                    <a:pt x="469" y="1156"/>
                    <a:pt x="469" y="1156"/>
                  </a:cubicBezTo>
                  <a:cubicBezTo>
                    <a:pt x="469" y="1156"/>
                    <a:pt x="469" y="1156"/>
                    <a:pt x="469" y="1156"/>
                  </a:cubicBezTo>
                  <a:cubicBezTo>
                    <a:pt x="469" y="1156"/>
                    <a:pt x="469" y="1156"/>
                    <a:pt x="469" y="1156"/>
                  </a:cubicBezTo>
                  <a:cubicBezTo>
                    <a:pt x="469" y="1156"/>
                    <a:pt x="469" y="1156"/>
                    <a:pt x="469" y="1156"/>
                  </a:cubicBezTo>
                  <a:cubicBezTo>
                    <a:pt x="469" y="1156"/>
                    <a:pt x="469" y="1156"/>
                    <a:pt x="469" y="1156"/>
                  </a:cubicBezTo>
                  <a:cubicBezTo>
                    <a:pt x="644" y="1143"/>
                    <a:pt x="818" y="1127"/>
                    <a:pt x="992" y="1110"/>
                  </a:cubicBezTo>
                  <a:cubicBezTo>
                    <a:pt x="989" y="1091"/>
                    <a:pt x="989" y="1091"/>
                    <a:pt x="989" y="1091"/>
                  </a:cubicBezTo>
                  <a:cubicBezTo>
                    <a:pt x="989" y="1088"/>
                    <a:pt x="989" y="1088"/>
                    <a:pt x="989" y="1088"/>
                  </a:cubicBezTo>
                  <a:cubicBezTo>
                    <a:pt x="990" y="1085"/>
                    <a:pt x="990" y="1085"/>
                    <a:pt x="990" y="1085"/>
                  </a:cubicBezTo>
                  <a:cubicBezTo>
                    <a:pt x="990" y="1083"/>
                    <a:pt x="990" y="1083"/>
                    <a:pt x="990" y="1083"/>
                  </a:cubicBezTo>
                  <a:cubicBezTo>
                    <a:pt x="988" y="1078"/>
                    <a:pt x="988" y="1078"/>
                    <a:pt x="988" y="1078"/>
                  </a:cubicBezTo>
                  <a:cubicBezTo>
                    <a:pt x="987" y="1075"/>
                    <a:pt x="987" y="1075"/>
                    <a:pt x="987" y="1075"/>
                  </a:cubicBezTo>
                  <a:cubicBezTo>
                    <a:pt x="987" y="1072"/>
                    <a:pt x="987" y="1072"/>
                    <a:pt x="987" y="1072"/>
                  </a:cubicBezTo>
                  <a:cubicBezTo>
                    <a:pt x="987" y="1070"/>
                    <a:pt x="987" y="1070"/>
                    <a:pt x="987" y="1070"/>
                  </a:cubicBezTo>
                  <a:cubicBezTo>
                    <a:pt x="988" y="1065"/>
                    <a:pt x="988" y="1065"/>
                    <a:pt x="988" y="1065"/>
                  </a:cubicBezTo>
                  <a:cubicBezTo>
                    <a:pt x="991" y="1056"/>
                    <a:pt x="991" y="1056"/>
                    <a:pt x="991" y="1056"/>
                  </a:cubicBezTo>
                  <a:cubicBezTo>
                    <a:pt x="991" y="1039"/>
                    <a:pt x="991" y="1039"/>
                    <a:pt x="991" y="1039"/>
                  </a:cubicBezTo>
                  <a:cubicBezTo>
                    <a:pt x="990" y="1035"/>
                    <a:pt x="990" y="1035"/>
                    <a:pt x="990" y="1035"/>
                  </a:cubicBezTo>
                  <a:cubicBezTo>
                    <a:pt x="988" y="1029"/>
                    <a:pt x="988" y="1029"/>
                    <a:pt x="988" y="1029"/>
                  </a:cubicBezTo>
                  <a:cubicBezTo>
                    <a:pt x="979" y="1020"/>
                    <a:pt x="979" y="1020"/>
                    <a:pt x="979" y="1020"/>
                  </a:cubicBezTo>
                  <a:cubicBezTo>
                    <a:pt x="977" y="1017"/>
                    <a:pt x="977" y="1017"/>
                    <a:pt x="977" y="1017"/>
                  </a:cubicBezTo>
                  <a:cubicBezTo>
                    <a:pt x="976" y="1014"/>
                    <a:pt x="976" y="1014"/>
                    <a:pt x="976" y="1014"/>
                  </a:cubicBezTo>
                  <a:cubicBezTo>
                    <a:pt x="973" y="994"/>
                    <a:pt x="973" y="994"/>
                    <a:pt x="973" y="994"/>
                  </a:cubicBezTo>
                  <a:cubicBezTo>
                    <a:pt x="971" y="988"/>
                    <a:pt x="971" y="988"/>
                    <a:pt x="971" y="988"/>
                  </a:cubicBezTo>
                  <a:cubicBezTo>
                    <a:pt x="967" y="983"/>
                    <a:pt x="967" y="983"/>
                    <a:pt x="967" y="983"/>
                  </a:cubicBezTo>
                  <a:cubicBezTo>
                    <a:pt x="962" y="982"/>
                    <a:pt x="962" y="982"/>
                    <a:pt x="962" y="982"/>
                  </a:cubicBezTo>
                  <a:cubicBezTo>
                    <a:pt x="960" y="979"/>
                    <a:pt x="960" y="979"/>
                    <a:pt x="960" y="979"/>
                  </a:cubicBezTo>
                  <a:cubicBezTo>
                    <a:pt x="961" y="975"/>
                    <a:pt x="961" y="975"/>
                    <a:pt x="961" y="975"/>
                  </a:cubicBezTo>
                  <a:cubicBezTo>
                    <a:pt x="963" y="965"/>
                    <a:pt x="963" y="965"/>
                    <a:pt x="963" y="965"/>
                  </a:cubicBezTo>
                  <a:cubicBezTo>
                    <a:pt x="964" y="963"/>
                    <a:pt x="964" y="963"/>
                    <a:pt x="964" y="963"/>
                  </a:cubicBezTo>
                  <a:cubicBezTo>
                    <a:pt x="963" y="960"/>
                    <a:pt x="963" y="960"/>
                    <a:pt x="963" y="960"/>
                  </a:cubicBezTo>
                  <a:cubicBezTo>
                    <a:pt x="962" y="959"/>
                    <a:pt x="962" y="959"/>
                    <a:pt x="962" y="959"/>
                  </a:cubicBezTo>
                  <a:cubicBezTo>
                    <a:pt x="959" y="956"/>
                    <a:pt x="959" y="956"/>
                    <a:pt x="959" y="956"/>
                  </a:cubicBezTo>
                  <a:cubicBezTo>
                    <a:pt x="958" y="954"/>
                    <a:pt x="958" y="954"/>
                    <a:pt x="958" y="954"/>
                  </a:cubicBezTo>
                  <a:cubicBezTo>
                    <a:pt x="958" y="948"/>
                    <a:pt x="958" y="948"/>
                    <a:pt x="958" y="948"/>
                  </a:cubicBezTo>
                  <a:cubicBezTo>
                    <a:pt x="959" y="944"/>
                    <a:pt x="959" y="944"/>
                    <a:pt x="959" y="944"/>
                  </a:cubicBezTo>
                  <a:cubicBezTo>
                    <a:pt x="959" y="940"/>
                    <a:pt x="959" y="940"/>
                    <a:pt x="959" y="940"/>
                  </a:cubicBezTo>
                  <a:cubicBezTo>
                    <a:pt x="957" y="934"/>
                    <a:pt x="957" y="934"/>
                    <a:pt x="957" y="934"/>
                  </a:cubicBezTo>
                  <a:cubicBezTo>
                    <a:pt x="954" y="930"/>
                    <a:pt x="954" y="930"/>
                    <a:pt x="954" y="930"/>
                  </a:cubicBezTo>
                  <a:cubicBezTo>
                    <a:pt x="953" y="927"/>
                    <a:pt x="953" y="927"/>
                    <a:pt x="953" y="927"/>
                  </a:cubicBezTo>
                  <a:cubicBezTo>
                    <a:pt x="952" y="918"/>
                    <a:pt x="952" y="918"/>
                    <a:pt x="952" y="918"/>
                  </a:cubicBezTo>
                  <a:cubicBezTo>
                    <a:pt x="955" y="899"/>
                    <a:pt x="955" y="899"/>
                    <a:pt x="955" y="899"/>
                  </a:cubicBezTo>
                  <a:cubicBezTo>
                    <a:pt x="956" y="891"/>
                    <a:pt x="956" y="891"/>
                    <a:pt x="956" y="891"/>
                  </a:cubicBezTo>
                  <a:cubicBezTo>
                    <a:pt x="965" y="867"/>
                    <a:pt x="965" y="867"/>
                    <a:pt x="965" y="867"/>
                  </a:cubicBezTo>
                  <a:cubicBezTo>
                    <a:pt x="966" y="856"/>
                    <a:pt x="966" y="856"/>
                    <a:pt x="966" y="856"/>
                  </a:cubicBezTo>
                  <a:cubicBezTo>
                    <a:pt x="964" y="849"/>
                    <a:pt x="964" y="849"/>
                    <a:pt x="964" y="849"/>
                  </a:cubicBezTo>
                  <a:cubicBezTo>
                    <a:pt x="964" y="842"/>
                    <a:pt x="964" y="842"/>
                    <a:pt x="964" y="842"/>
                  </a:cubicBezTo>
                  <a:cubicBezTo>
                    <a:pt x="965" y="837"/>
                    <a:pt x="965" y="837"/>
                    <a:pt x="965" y="837"/>
                  </a:cubicBezTo>
                  <a:cubicBezTo>
                    <a:pt x="974" y="816"/>
                    <a:pt x="974" y="816"/>
                    <a:pt x="974" y="816"/>
                  </a:cubicBezTo>
                  <a:cubicBezTo>
                    <a:pt x="978" y="804"/>
                    <a:pt x="978" y="804"/>
                    <a:pt x="978" y="804"/>
                  </a:cubicBezTo>
                  <a:cubicBezTo>
                    <a:pt x="976" y="802"/>
                    <a:pt x="976" y="802"/>
                    <a:pt x="976" y="802"/>
                  </a:cubicBezTo>
                  <a:cubicBezTo>
                    <a:pt x="977" y="799"/>
                    <a:pt x="977" y="799"/>
                    <a:pt x="977" y="799"/>
                  </a:cubicBezTo>
                  <a:cubicBezTo>
                    <a:pt x="976" y="799"/>
                    <a:pt x="976" y="799"/>
                    <a:pt x="976" y="799"/>
                  </a:cubicBezTo>
                  <a:cubicBezTo>
                    <a:pt x="975" y="797"/>
                    <a:pt x="975" y="797"/>
                    <a:pt x="975" y="797"/>
                  </a:cubicBezTo>
                  <a:cubicBezTo>
                    <a:pt x="977" y="794"/>
                    <a:pt x="977" y="794"/>
                    <a:pt x="977" y="794"/>
                  </a:cubicBezTo>
                  <a:cubicBezTo>
                    <a:pt x="977" y="792"/>
                    <a:pt x="977" y="792"/>
                    <a:pt x="977" y="792"/>
                  </a:cubicBezTo>
                  <a:cubicBezTo>
                    <a:pt x="977" y="789"/>
                    <a:pt x="977" y="789"/>
                    <a:pt x="977" y="789"/>
                  </a:cubicBezTo>
                  <a:cubicBezTo>
                    <a:pt x="976" y="786"/>
                    <a:pt x="976" y="786"/>
                    <a:pt x="976" y="786"/>
                  </a:cubicBezTo>
                  <a:cubicBezTo>
                    <a:pt x="971" y="780"/>
                    <a:pt x="971" y="780"/>
                    <a:pt x="971" y="780"/>
                  </a:cubicBezTo>
                  <a:cubicBezTo>
                    <a:pt x="970" y="778"/>
                    <a:pt x="970" y="778"/>
                    <a:pt x="970" y="778"/>
                  </a:cubicBezTo>
                  <a:cubicBezTo>
                    <a:pt x="969" y="776"/>
                    <a:pt x="969" y="776"/>
                    <a:pt x="969" y="776"/>
                  </a:cubicBezTo>
                  <a:cubicBezTo>
                    <a:pt x="968" y="769"/>
                    <a:pt x="968" y="769"/>
                    <a:pt x="968" y="769"/>
                  </a:cubicBezTo>
                  <a:cubicBezTo>
                    <a:pt x="967" y="750"/>
                    <a:pt x="967" y="750"/>
                    <a:pt x="967" y="750"/>
                  </a:cubicBezTo>
                  <a:cubicBezTo>
                    <a:pt x="968" y="747"/>
                    <a:pt x="968" y="747"/>
                    <a:pt x="968" y="747"/>
                  </a:cubicBezTo>
                  <a:cubicBezTo>
                    <a:pt x="970" y="742"/>
                    <a:pt x="970" y="742"/>
                    <a:pt x="970" y="742"/>
                  </a:cubicBezTo>
                  <a:cubicBezTo>
                    <a:pt x="970" y="739"/>
                    <a:pt x="970" y="739"/>
                    <a:pt x="970" y="739"/>
                  </a:cubicBezTo>
                  <a:cubicBezTo>
                    <a:pt x="970" y="733"/>
                    <a:pt x="970" y="733"/>
                    <a:pt x="970" y="733"/>
                  </a:cubicBezTo>
                  <a:cubicBezTo>
                    <a:pt x="971" y="727"/>
                    <a:pt x="971" y="727"/>
                    <a:pt x="971" y="727"/>
                  </a:cubicBezTo>
                  <a:cubicBezTo>
                    <a:pt x="978" y="704"/>
                    <a:pt x="978" y="704"/>
                    <a:pt x="978" y="704"/>
                  </a:cubicBezTo>
                  <a:cubicBezTo>
                    <a:pt x="980" y="700"/>
                    <a:pt x="980" y="700"/>
                    <a:pt x="980" y="700"/>
                  </a:cubicBezTo>
                  <a:cubicBezTo>
                    <a:pt x="983" y="697"/>
                    <a:pt x="983" y="697"/>
                    <a:pt x="983" y="697"/>
                  </a:cubicBezTo>
                  <a:cubicBezTo>
                    <a:pt x="992" y="691"/>
                    <a:pt x="992" y="691"/>
                    <a:pt x="992" y="691"/>
                  </a:cubicBezTo>
                  <a:cubicBezTo>
                    <a:pt x="996" y="687"/>
                    <a:pt x="996" y="687"/>
                    <a:pt x="996" y="687"/>
                  </a:cubicBezTo>
                  <a:cubicBezTo>
                    <a:pt x="998" y="682"/>
                    <a:pt x="998" y="682"/>
                    <a:pt x="998" y="682"/>
                  </a:cubicBezTo>
                  <a:cubicBezTo>
                    <a:pt x="1000" y="677"/>
                    <a:pt x="1000" y="677"/>
                    <a:pt x="1000" y="677"/>
                  </a:cubicBezTo>
                  <a:cubicBezTo>
                    <a:pt x="1000" y="671"/>
                    <a:pt x="1000" y="671"/>
                    <a:pt x="1000" y="671"/>
                  </a:cubicBezTo>
                  <a:cubicBezTo>
                    <a:pt x="999" y="667"/>
                    <a:pt x="999" y="667"/>
                    <a:pt x="999" y="667"/>
                  </a:cubicBezTo>
                  <a:cubicBezTo>
                    <a:pt x="990" y="658"/>
                    <a:pt x="990" y="658"/>
                    <a:pt x="990" y="658"/>
                  </a:cubicBezTo>
                  <a:cubicBezTo>
                    <a:pt x="988" y="649"/>
                    <a:pt x="988" y="649"/>
                    <a:pt x="988" y="649"/>
                  </a:cubicBezTo>
                  <a:cubicBezTo>
                    <a:pt x="988" y="646"/>
                    <a:pt x="988" y="646"/>
                    <a:pt x="988" y="646"/>
                  </a:cubicBezTo>
                  <a:cubicBezTo>
                    <a:pt x="989" y="641"/>
                    <a:pt x="989" y="641"/>
                    <a:pt x="989" y="641"/>
                  </a:cubicBezTo>
                  <a:cubicBezTo>
                    <a:pt x="989" y="637"/>
                    <a:pt x="989" y="637"/>
                    <a:pt x="989" y="637"/>
                  </a:cubicBezTo>
                  <a:cubicBezTo>
                    <a:pt x="991" y="632"/>
                    <a:pt x="991" y="632"/>
                    <a:pt x="991" y="632"/>
                  </a:cubicBezTo>
                  <a:cubicBezTo>
                    <a:pt x="992" y="629"/>
                    <a:pt x="992" y="629"/>
                    <a:pt x="992" y="629"/>
                  </a:cubicBezTo>
                  <a:cubicBezTo>
                    <a:pt x="991" y="623"/>
                    <a:pt x="991" y="623"/>
                    <a:pt x="991" y="623"/>
                  </a:cubicBezTo>
                  <a:cubicBezTo>
                    <a:pt x="993" y="594"/>
                    <a:pt x="993" y="594"/>
                    <a:pt x="993" y="594"/>
                  </a:cubicBezTo>
                  <a:cubicBezTo>
                    <a:pt x="996" y="583"/>
                    <a:pt x="996" y="583"/>
                    <a:pt x="996" y="583"/>
                  </a:cubicBezTo>
                  <a:cubicBezTo>
                    <a:pt x="999" y="573"/>
                    <a:pt x="999" y="573"/>
                    <a:pt x="999" y="573"/>
                  </a:cubicBezTo>
                  <a:cubicBezTo>
                    <a:pt x="1006" y="561"/>
                    <a:pt x="1006" y="561"/>
                    <a:pt x="1006" y="561"/>
                  </a:cubicBezTo>
                  <a:cubicBezTo>
                    <a:pt x="1008" y="556"/>
                    <a:pt x="1008" y="556"/>
                    <a:pt x="1008" y="556"/>
                  </a:cubicBezTo>
                  <a:cubicBezTo>
                    <a:pt x="1010" y="551"/>
                    <a:pt x="1010" y="551"/>
                    <a:pt x="1010" y="551"/>
                  </a:cubicBezTo>
                  <a:cubicBezTo>
                    <a:pt x="1010" y="550"/>
                    <a:pt x="1010" y="550"/>
                    <a:pt x="1010" y="550"/>
                  </a:cubicBezTo>
                  <a:cubicBezTo>
                    <a:pt x="1010" y="547"/>
                    <a:pt x="1010" y="547"/>
                    <a:pt x="1010" y="547"/>
                  </a:cubicBezTo>
                  <a:cubicBezTo>
                    <a:pt x="1010" y="544"/>
                    <a:pt x="1010" y="544"/>
                    <a:pt x="1010" y="544"/>
                  </a:cubicBezTo>
                  <a:cubicBezTo>
                    <a:pt x="1014" y="527"/>
                    <a:pt x="1014" y="527"/>
                    <a:pt x="1014" y="527"/>
                  </a:cubicBezTo>
                  <a:cubicBezTo>
                    <a:pt x="1014" y="521"/>
                    <a:pt x="1014" y="521"/>
                    <a:pt x="1014" y="521"/>
                  </a:cubicBezTo>
                  <a:lnTo>
                    <a:pt x="1010" y="519"/>
                  </a:lnTo>
                  <a:close/>
                  <a:moveTo>
                    <a:pt x="316" y="37"/>
                  </a:moveTo>
                  <a:cubicBezTo>
                    <a:pt x="319" y="35"/>
                    <a:pt x="319" y="35"/>
                    <a:pt x="319" y="35"/>
                  </a:cubicBezTo>
                  <a:cubicBezTo>
                    <a:pt x="321" y="32"/>
                    <a:pt x="321" y="32"/>
                    <a:pt x="321" y="32"/>
                  </a:cubicBezTo>
                  <a:cubicBezTo>
                    <a:pt x="322" y="28"/>
                    <a:pt x="322" y="28"/>
                    <a:pt x="322" y="28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3" y="32"/>
                    <a:pt x="313" y="32"/>
                    <a:pt x="313" y="32"/>
                  </a:cubicBezTo>
                  <a:cubicBezTo>
                    <a:pt x="313" y="35"/>
                    <a:pt x="313" y="35"/>
                    <a:pt x="313" y="35"/>
                  </a:cubicBezTo>
                  <a:lnTo>
                    <a:pt x="316" y="3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41"/>
            <p:cNvSpPr>
              <a:spLocks noEditPoints="1"/>
            </p:cNvSpPr>
            <p:nvPr/>
          </p:nvSpPr>
          <p:spPr bwMode="auto">
            <a:xfrm>
              <a:off x="5864226" y="1717675"/>
              <a:ext cx="1039813" cy="1069975"/>
            </a:xfrm>
            <a:custGeom>
              <a:avLst/>
              <a:gdLst>
                <a:gd name="T0" fmla="*/ 326 w 1542"/>
                <a:gd name="T1" fmla="*/ 290 h 1587"/>
                <a:gd name="T2" fmla="*/ 393 w 1542"/>
                <a:gd name="T3" fmla="*/ 219 h 1587"/>
                <a:gd name="T4" fmla="*/ 375 w 1542"/>
                <a:gd name="T5" fmla="*/ 177 h 1587"/>
                <a:gd name="T6" fmla="*/ 181 w 1542"/>
                <a:gd name="T7" fmla="*/ 98 h 1587"/>
                <a:gd name="T8" fmla="*/ 292 w 1542"/>
                <a:gd name="T9" fmla="*/ 7 h 1587"/>
                <a:gd name="T10" fmla="*/ 808 w 1542"/>
                <a:gd name="T11" fmla="*/ 523 h 1587"/>
                <a:gd name="T12" fmla="*/ 966 w 1542"/>
                <a:gd name="T13" fmla="*/ 480 h 1587"/>
                <a:gd name="T14" fmla="*/ 1026 w 1542"/>
                <a:gd name="T15" fmla="*/ 461 h 1587"/>
                <a:gd name="T16" fmla="*/ 1104 w 1542"/>
                <a:gd name="T17" fmla="*/ 467 h 1587"/>
                <a:gd name="T18" fmla="*/ 1130 w 1542"/>
                <a:gd name="T19" fmla="*/ 423 h 1587"/>
                <a:gd name="T20" fmla="*/ 1106 w 1542"/>
                <a:gd name="T21" fmla="*/ 376 h 1587"/>
                <a:gd name="T22" fmla="*/ 1018 w 1542"/>
                <a:gd name="T23" fmla="*/ 352 h 1587"/>
                <a:gd name="T24" fmla="*/ 945 w 1542"/>
                <a:gd name="T25" fmla="*/ 291 h 1587"/>
                <a:gd name="T26" fmla="*/ 668 w 1542"/>
                <a:gd name="T27" fmla="*/ 409 h 1587"/>
                <a:gd name="T28" fmla="*/ 598 w 1542"/>
                <a:gd name="T29" fmla="*/ 389 h 1587"/>
                <a:gd name="T30" fmla="*/ 491 w 1542"/>
                <a:gd name="T31" fmla="*/ 350 h 1587"/>
                <a:gd name="T32" fmla="*/ 368 w 1542"/>
                <a:gd name="T33" fmla="*/ 341 h 1587"/>
                <a:gd name="T34" fmla="*/ 337 w 1542"/>
                <a:gd name="T35" fmla="*/ 354 h 1587"/>
                <a:gd name="T36" fmla="*/ 315 w 1542"/>
                <a:gd name="T37" fmla="*/ 273 h 1587"/>
                <a:gd name="T38" fmla="*/ 186 w 1542"/>
                <a:gd name="T39" fmla="*/ 346 h 1587"/>
                <a:gd name="T40" fmla="*/ 21 w 1542"/>
                <a:gd name="T41" fmla="*/ 454 h 1587"/>
                <a:gd name="T42" fmla="*/ 311 w 1542"/>
                <a:gd name="T43" fmla="*/ 554 h 1587"/>
                <a:gd name="T44" fmla="*/ 367 w 1542"/>
                <a:gd name="T45" fmla="*/ 559 h 1587"/>
                <a:gd name="T46" fmla="*/ 427 w 1542"/>
                <a:gd name="T47" fmla="*/ 586 h 1587"/>
                <a:gd name="T48" fmla="*/ 466 w 1542"/>
                <a:gd name="T49" fmla="*/ 609 h 1587"/>
                <a:gd name="T50" fmla="*/ 483 w 1542"/>
                <a:gd name="T51" fmla="*/ 654 h 1587"/>
                <a:gd name="T52" fmla="*/ 488 w 1542"/>
                <a:gd name="T53" fmla="*/ 706 h 1587"/>
                <a:gd name="T54" fmla="*/ 520 w 1542"/>
                <a:gd name="T55" fmla="*/ 759 h 1587"/>
                <a:gd name="T56" fmla="*/ 611 w 1542"/>
                <a:gd name="T57" fmla="*/ 576 h 1587"/>
                <a:gd name="T58" fmla="*/ 647 w 1542"/>
                <a:gd name="T59" fmla="*/ 596 h 1587"/>
                <a:gd name="T60" fmla="*/ 698 w 1542"/>
                <a:gd name="T61" fmla="*/ 572 h 1587"/>
                <a:gd name="T62" fmla="*/ 690 w 1542"/>
                <a:gd name="T63" fmla="*/ 618 h 1587"/>
                <a:gd name="T64" fmla="*/ 723 w 1542"/>
                <a:gd name="T65" fmla="*/ 567 h 1587"/>
                <a:gd name="T66" fmla="*/ 1192 w 1542"/>
                <a:gd name="T67" fmla="*/ 465 h 1587"/>
                <a:gd name="T68" fmla="*/ 1197 w 1542"/>
                <a:gd name="T69" fmla="*/ 438 h 1587"/>
                <a:gd name="T70" fmla="*/ 1077 w 1542"/>
                <a:gd name="T71" fmla="*/ 480 h 1587"/>
                <a:gd name="T72" fmla="*/ 670 w 1542"/>
                <a:gd name="T73" fmla="*/ 395 h 1587"/>
                <a:gd name="T74" fmla="*/ 1098 w 1542"/>
                <a:gd name="T75" fmla="*/ 390 h 1587"/>
                <a:gd name="T76" fmla="*/ 823 w 1542"/>
                <a:gd name="T77" fmla="*/ 732 h 1587"/>
                <a:gd name="T78" fmla="*/ 1461 w 1542"/>
                <a:gd name="T79" fmla="*/ 957 h 1587"/>
                <a:gd name="T80" fmla="*/ 1330 w 1542"/>
                <a:gd name="T81" fmla="*/ 965 h 1587"/>
                <a:gd name="T82" fmla="*/ 1237 w 1542"/>
                <a:gd name="T83" fmla="*/ 1027 h 1587"/>
                <a:gd name="T84" fmla="*/ 1285 w 1542"/>
                <a:gd name="T85" fmla="*/ 937 h 1587"/>
                <a:gd name="T86" fmla="*/ 1323 w 1542"/>
                <a:gd name="T87" fmla="*/ 841 h 1587"/>
                <a:gd name="T88" fmla="*/ 1276 w 1542"/>
                <a:gd name="T89" fmla="*/ 697 h 1587"/>
                <a:gd name="T90" fmla="*/ 1298 w 1542"/>
                <a:gd name="T91" fmla="*/ 660 h 1587"/>
                <a:gd name="T92" fmla="*/ 1203 w 1542"/>
                <a:gd name="T93" fmla="*/ 598 h 1587"/>
                <a:gd name="T94" fmla="*/ 1012 w 1542"/>
                <a:gd name="T95" fmla="*/ 535 h 1587"/>
                <a:gd name="T96" fmla="*/ 958 w 1542"/>
                <a:gd name="T97" fmla="*/ 645 h 1587"/>
                <a:gd name="T98" fmla="*/ 917 w 1542"/>
                <a:gd name="T99" fmla="*/ 752 h 1587"/>
                <a:gd name="T100" fmla="*/ 896 w 1542"/>
                <a:gd name="T101" fmla="*/ 763 h 1587"/>
                <a:gd name="T102" fmla="*/ 875 w 1542"/>
                <a:gd name="T103" fmla="*/ 723 h 1587"/>
                <a:gd name="T104" fmla="*/ 813 w 1542"/>
                <a:gd name="T105" fmla="*/ 785 h 1587"/>
                <a:gd name="T106" fmla="*/ 796 w 1542"/>
                <a:gd name="T107" fmla="*/ 922 h 1587"/>
                <a:gd name="T108" fmla="*/ 818 w 1542"/>
                <a:gd name="T109" fmla="*/ 1207 h 1587"/>
                <a:gd name="T110" fmla="*/ 841 w 1542"/>
                <a:gd name="T111" fmla="*/ 1454 h 1587"/>
                <a:gd name="T112" fmla="*/ 1403 w 1542"/>
                <a:gd name="T113" fmla="*/ 1501 h 1587"/>
                <a:gd name="T114" fmla="*/ 1435 w 1542"/>
                <a:gd name="T115" fmla="*/ 1420 h 1587"/>
                <a:gd name="T116" fmla="*/ 1540 w 1542"/>
                <a:gd name="T117" fmla="*/ 1219 h 1587"/>
                <a:gd name="T118" fmla="*/ 888 w 1542"/>
                <a:gd name="T119" fmla="*/ 562 h 1587"/>
                <a:gd name="T120" fmla="*/ 1080 w 1542"/>
                <a:gd name="T121" fmla="*/ 520 h 1587"/>
                <a:gd name="T122" fmla="*/ 892 w 1542"/>
                <a:gd name="T123" fmla="*/ 542 h 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42" h="1587">
                  <a:moveTo>
                    <a:pt x="299" y="250"/>
                  </a:moveTo>
                  <a:cubicBezTo>
                    <a:pt x="299" y="256"/>
                    <a:pt x="299" y="256"/>
                    <a:pt x="299" y="256"/>
                  </a:cubicBezTo>
                  <a:cubicBezTo>
                    <a:pt x="300" y="268"/>
                    <a:pt x="300" y="268"/>
                    <a:pt x="300" y="268"/>
                  </a:cubicBezTo>
                  <a:cubicBezTo>
                    <a:pt x="302" y="271"/>
                    <a:pt x="302" y="271"/>
                    <a:pt x="302" y="271"/>
                  </a:cubicBezTo>
                  <a:cubicBezTo>
                    <a:pt x="318" y="270"/>
                    <a:pt x="318" y="270"/>
                    <a:pt x="318" y="270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23" y="276"/>
                    <a:pt x="323" y="276"/>
                    <a:pt x="323" y="276"/>
                  </a:cubicBezTo>
                  <a:cubicBezTo>
                    <a:pt x="325" y="277"/>
                    <a:pt x="325" y="277"/>
                    <a:pt x="325" y="277"/>
                  </a:cubicBezTo>
                  <a:cubicBezTo>
                    <a:pt x="332" y="274"/>
                    <a:pt x="332" y="274"/>
                    <a:pt x="332" y="274"/>
                  </a:cubicBezTo>
                  <a:cubicBezTo>
                    <a:pt x="334" y="271"/>
                    <a:pt x="334" y="271"/>
                    <a:pt x="334" y="271"/>
                  </a:cubicBezTo>
                  <a:cubicBezTo>
                    <a:pt x="334" y="266"/>
                    <a:pt x="334" y="266"/>
                    <a:pt x="334" y="266"/>
                  </a:cubicBezTo>
                  <a:cubicBezTo>
                    <a:pt x="331" y="264"/>
                    <a:pt x="331" y="264"/>
                    <a:pt x="331" y="264"/>
                  </a:cubicBezTo>
                  <a:cubicBezTo>
                    <a:pt x="327" y="268"/>
                    <a:pt x="327" y="268"/>
                    <a:pt x="327" y="268"/>
                  </a:cubicBezTo>
                  <a:cubicBezTo>
                    <a:pt x="329" y="263"/>
                    <a:pt x="329" y="263"/>
                    <a:pt x="329" y="263"/>
                  </a:cubicBezTo>
                  <a:cubicBezTo>
                    <a:pt x="331" y="258"/>
                    <a:pt x="331" y="258"/>
                    <a:pt x="331" y="258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37" y="253"/>
                    <a:pt x="337" y="253"/>
                    <a:pt x="337" y="253"/>
                  </a:cubicBezTo>
                  <a:cubicBezTo>
                    <a:pt x="336" y="257"/>
                    <a:pt x="336" y="257"/>
                    <a:pt x="336" y="257"/>
                  </a:cubicBezTo>
                  <a:cubicBezTo>
                    <a:pt x="336" y="266"/>
                    <a:pt x="336" y="266"/>
                    <a:pt x="336" y="266"/>
                  </a:cubicBezTo>
                  <a:cubicBezTo>
                    <a:pt x="336" y="270"/>
                    <a:pt x="336" y="270"/>
                    <a:pt x="336" y="270"/>
                  </a:cubicBezTo>
                  <a:cubicBezTo>
                    <a:pt x="335" y="275"/>
                    <a:pt x="335" y="275"/>
                    <a:pt x="335" y="275"/>
                  </a:cubicBezTo>
                  <a:cubicBezTo>
                    <a:pt x="333" y="277"/>
                    <a:pt x="333" y="277"/>
                    <a:pt x="333" y="277"/>
                  </a:cubicBezTo>
                  <a:cubicBezTo>
                    <a:pt x="329" y="281"/>
                    <a:pt x="329" y="281"/>
                    <a:pt x="329" y="281"/>
                  </a:cubicBezTo>
                  <a:cubicBezTo>
                    <a:pt x="326" y="285"/>
                    <a:pt x="326" y="285"/>
                    <a:pt x="326" y="285"/>
                  </a:cubicBezTo>
                  <a:cubicBezTo>
                    <a:pt x="326" y="287"/>
                    <a:pt x="326" y="287"/>
                    <a:pt x="326" y="287"/>
                  </a:cubicBezTo>
                  <a:cubicBezTo>
                    <a:pt x="326" y="290"/>
                    <a:pt x="326" y="290"/>
                    <a:pt x="326" y="290"/>
                  </a:cubicBezTo>
                  <a:cubicBezTo>
                    <a:pt x="338" y="305"/>
                    <a:pt x="338" y="305"/>
                    <a:pt x="338" y="305"/>
                  </a:cubicBezTo>
                  <a:cubicBezTo>
                    <a:pt x="340" y="304"/>
                    <a:pt x="340" y="304"/>
                    <a:pt x="340" y="304"/>
                  </a:cubicBezTo>
                  <a:cubicBezTo>
                    <a:pt x="342" y="300"/>
                    <a:pt x="342" y="300"/>
                    <a:pt x="342" y="300"/>
                  </a:cubicBezTo>
                  <a:cubicBezTo>
                    <a:pt x="345" y="293"/>
                    <a:pt x="345" y="293"/>
                    <a:pt x="345" y="293"/>
                  </a:cubicBezTo>
                  <a:cubicBezTo>
                    <a:pt x="349" y="278"/>
                    <a:pt x="349" y="278"/>
                    <a:pt x="349" y="278"/>
                  </a:cubicBezTo>
                  <a:cubicBezTo>
                    <a:pt x="350" y="276"/>
                    <a:pt x="350" y="276"/>
                    <a:pt x="350" y="276"/>
                  </a:cubicBezTo>
                  <a:cubicBezTo>
                    <a:pt x="357" y="272"/>
                    <a:pt x="357" y="272"/>
                    <a:pt x="357" y="272"/>
                  </a:cubicBezTo>
                  <a:cubicBezTo>
                    <a:pt x="358" y="269"/>
                    <a:pt x="358" y="269"/>
                    <a:pt x="358" y="269"/>
                  </a:cubicBezTo>
                  <a:cubicBezTo>
                    <a:pt x="358" y="265"/>
                    <a:pt x="358" y="265"/>
                    <a:pt x="358" y="265"/>
                  </a:cubicBezTo>
                  <a:cubicBezTo>
                    <a:pt x="360" y="263"/>
                    <a:pt x="360" y="263"/>
                    <a:pt x="360" y="263"/>
                  </a:cubicBezTo>
                  <a:cubicBezTo>
                    <a:pt x="363" y="262"/>
                    <a:pt x="363" y="262"/>
                    <a:pt x="363" y="262"/>
                  </a:cubicBezTo>
                  <a:cubicBezTo>
                    <a:pt x="367" y="262"/>
                    <a:pt x="367" y="262"/>
                    <a:pt x="367" y="262"/>
                  </a:cubicBezTo>
                  <a:cubicBezTo>
                    <a:pt x="366" y="260"/>
                    <a:pt x="366" y="260"/>
                    <a:pt x="366" y="260"/>
                  </a:cubicBezTo>
                  <a:cubicBezTo>
                    <a:pt x="364" y="257"/>
                    <a:pt x="364" y="257"/>
                    <a:pt x="364" y="257"/>
                  </a:cubicBezTo>
                  <a:cubicBezTo>
                    <a:pt x="364" y="252"/>
                    <a:pt x="364" y="252"/>
                    <a:pt x="364" y="252"/>
                  </a:cubicBezTo>
                  <a:cubicBezTo>
                    <a:pt x="366" y="247"/>
                    <a:pt x="366" y="247"/>
                    <a:pt x="366" y="247"/>
                  </a:cubicBezTo>
                  <a:cubicBezTo>
                    <a:pt x="368" y="244"/>
                    <a:pt x="368" y="244"/>
                    <a:pt x="368" y="244"/>
                  </a:cubicBezTo>
                  <a:cubicBezTo>
                    <a:pt x="370" y="243"/>
                    <a:pt x="370" y="243"/>
                    <a:pt x="370" y="243"/>
                  </a:cubicBezTo>
                  <a:cubicBezTo>
                    <a:pt x="373" y="243"/>
                    <a:pt x="373" y="243"/>
                    <a:pt x="373" y="243"/>
                  </a:cubicBezTo>
                  <a:cubicBezTo>
                    <a:pt x="375" y="242"/>
                    <a:pt x="375" y="242"/>
                    <a:pt x="375" y="242"/>
                  </a:cubicBezTo>
                  <a:cubicBezTo>
                    <a:pt x="377" y="240"/>
                    <a:pt x="377" y="240"/>
                    <a:pt x="377" y="240"/>
                  </a:cubicBezTo>
                  <a:cubicBezTo>
                    <a:pt x="383" y="231"/>
                    <a:pt x="383" y="231"/>
                    <a:pt x="383" y="231"/>
                  </a:cubicBezTo>
                  <a:cubicBezTo>
                    <a:pt x="385" y="229"/>
                    <a:pt x="385" y="229"/>
                    <a:pt x="385" y="229"/>
                  </a:cubicBezTo>
                  <a:cubicBezTo>
                    <a:pt x="389" y="227"/>
                    <a:pt x="389" y="227"/>
                    <a:pt x="389" y="227"/>
                  </a:cubicBezTo>
                  <a:cubicBezTo>
                    <a:pt x="390" y="225"/>
                    <a:pt x="390" y="225"/>
                    <a:pt x="390" y="225"/>
                  </a:cubicBezTo>
                  <a:cubicBezTo>
                    <a:pt x="393" y="219"/>
                    <a:pt x="393" y="219"/>
                    <a:pt x="393" y="219"/>
                  </a:cubicBezTo>
                  <a:cubicBezTo>
                    <a:pt x="394" y="218"/>
                    <a:pt x="394" y="218"/>
                    <a:pt x="394" y="218"/>
                  </a:cubicBezTo>
                  <a:cubicBezTo>
                    <a:pt x="397" y="217"/>
                    <a:pt x="397" y="217"/>
                    <a:pt x="397" y="217"/>
                  </a:cubicBezTo>
                  <a:cubicBezTo>
                    <a:pt x="401" y="214"/>
                    <a:pt x="401" y="214"/>
                    <a:pt x="401" y="214"/>
                  </a:cubicBezTo>
                  <a:cubicBezTo>
                    <a:pt x="411" y="204"/>
                    <a:pt x="411" y="204"/>
                    <a:pt x="411" y="204"/>
                  </a:cubicBezTo>
                  <a:cubicBezTo>
                    <a:pt x="407" y="201"/>
                    <a:pt x="407" y="201"/>
                    <a:pt x="407" y="201"/>
                  </a:cubicBezTo>
                  <a:cubicBezTo>
                    <a:pt x="401" y="199"/>
                    <a:pt x="401" y="199"/>
                    <a:pt x="401" y="199"/>
                  </a:cubicBezTo>
                  <a:cubicBezTo>
                    <a:pt x="396" y="198"/>
                    <a:pt x="396" y="198"/>
                    <a:pt x="396" y="198"/>
                  </a:cubicBezTo>
                  <a:cubicBezTo>
                    <a:pt x="398" y="195"/>
                    <a:pt x="398" y="195"/>
                    <a:pt x="398" y="195"/>
                  </a:cubicBezTo>
                  <a:cubicBezTo>
                    <a:pt x="401" y="194"/>
                    <a:pt x="401" y="194"/>
                    <a:pt x="401" y="194"/>
                  </a:cubicBezTo>
                  <a:cubicBezTo>
                    <a:pt x="409" y="193"/>
                    <a:pt x="409" y="193"/>
                    <a:pt x="409" y="193"/>
                  </a:cubicBezTo>
                  <a:cubicBezTo>
                    <a:pt x="418" y="189"/>
                    <a:pt x="418" y="189"/>
                    <a:pt x="418" y="189"/>
                  </a:cubicBezTo>
                  <a:cubicBezTo>
                    <a:pt x="421" y="188"/>
                    <a:pt x="421" y="188"/>
                    <a:pt x="421" y="188"/>
                  </a:cubicBezTo>
                  <a:cubicBezTo>
                    <a:pt x="425" y="189"/>
                    <a:pt x="425" y="189"/>
                    <a:pt x="425" y="189"/>
                  </a:cubicBezTo>
                  <a:cubicBezTo>
                    <a:pt x="432" y="190"/>
                    <a:pt x="432" y="190"/>
                    <a:pt x="432" y="190"/>
                  </a:cubicBezTo>
                  <a:cubicBezTo>
                    <a:pt x="436" y="190"/>
                    <a:pt x="436" y="190"/>
                    <a:pt x="436" y="190"/>
                  </a:cubicBezTo>
                  <a:cubicBezTo>
                    <a:pt x="440" y="189"/>
                    <a:pt x="440" y="189"/>
                    <a:pt x="440" y="189"/>
                  </a:cubicBezTo>
                  <a:cubicBezTo>
                    <a:pt x="445" y="184"/>
                    <a:pt x="445" y="184"/>
                    <a:pt x="445" y="184"/>
                  </a:cubicBezTo>
                  <a:cubicBezTo>
                    <a:pt x="449" y="184"/>
                    <a:pt x="449" y="184"/>
                    <a:pt x="449" y="184"/>
                  </a:cubicBezTo>
                  <a:cubicBezTo>
                    <a:pt x="449" y="182"/>
                    <a:pt x="449" y="182"/>
                    <a:pt x="449" y="182"/>
                  </a:cubicBezTo>
                  <a:cubicBezTo>
                    <a:pt x="447" y="180"/>
                    <a:pt x="447" y="180"/>
                    <a:pt x="447" y="180"/>
                  </a:cubicBezTo>
                  <a:cubicBezTo>
                    <a:pt x="443" y="175"/>
                    <a:pt x="443" y="175"/>
                    <a:pt x="443" y="175"/>
                  </a:cubicBezTo>
                  <a:cubicBezTo>
                    <a:pt x="440" y="172"/>
                    <a:pt x="440" y="172"/>
                    <a:pt x="440" y="172"/>
                  </a:cubicBezTo>
                  <a:cubicBezTo>
                    <a:pt x="433" y="169"/>
                    <a:pt x="433" y="169"/>
                    <a:pt x="433" y="169"/>
                  </a:cubicBezTo>
                  <a:cubicBezTo>
                    <a:pt x="429" y="168"/>
                    <a:pt x="429" y="168"/>
                    <a:pt x="429" y="168"/>
                  </a:cubicBezTo>
                  <a:cubicBezTo>
                    <a:pt x="389" y="173"/>
                    <a:pt x="389" y="173"/>
                    <a:pt x="389" y="173"/>
                  </a:cubicBezTo>
                  <a:cubicBezTo>
                    <a:pt x="375" y="177"/>
                    <a:pt x="375" y="177"/>
                    <a:pt x="375" y="177"/>
                  </a:cubicBezTo>
                  <a:cubicBezTo>
                    <a:pt x="363" y="184"/>
                    <a:pt x="363" y="184"/>
                    <a:pt x="363" y="184"/>
                  </a:cubicBezTo>
                  <a:cubicBezTo>
                    <a:pt x="360" y="186"/>
                    <a:pt x="360" y="186"/>
                    <a:pt x="360" y="186"/>
                  </a:cubicBezTo>
                  <a:cubicBezTo>
                    <a:pt x="358" y="189"/>
                    <a:pt x="358" y="189"/>
                    <a:pt x="358" y="189"/>
                  </a:cubicBezTo>
                  <a:cubicBezTo>
                    <a:pt x="356" y="190"/>
                    <a:pt x="356" y="190"/>
                    <a:pt x="356" y="190"/>
                  </a:cubicBezTo>
                  <a:cubicBezTo>
                    <a:pt x="354" y="190"/>
                    <a:pt x="354" y="190"/>
                    <a:pt x="354" y="190"/>
                  </a:cubicBezTo>
                  <a:cubicBezTo>
                    <a:pt x="352" y="189"/>
                    <a:pt x="352" y="189"/>
                    <a:pt x="352" y="189"/>
                  </a:cubicBezTo>
                  <a:cubicBezTo>
                    <a:pt x="350" y="189"/>
                    <a:pt x="350" y="189"/>
                    <a:pt x="350" y="189"/>
                  </a:cubicBezTo>
                  <a:cubicBezTo>
                    <a:pt x="349" y="190"/>
                    <a:pt x="349" y="190"/>
                    <a:pt x="349" y="190"/>
                  </a:cubicBezTo>
                  <a:cubicBezTo>
                    <a:pt x="345" y="195"/>
                    <a:pt x="345" y="195"/>
                    <a:pt x="345" y="195"/>
                  </a:cubicBezTo>
                  <a:cubicBezTo>
                    <a:pt x="332" y="204"/>
                    <a:pt x="332" y="204"/>
                    <a:pt x="332" y="204"/>
                  </a:cubicBezTo>
                  <a:cubicBezTo>
                    <a:pt x="326" y="208"/>
                    <a:pt x="326" y="208"/>
                    <a:pt x="326" y="208"/>
                  </a:cubicBezTo>
                  <a:cubicBezTo>
                    <a:pt x="312" y="233"/>
                    <a:pt x="312" y="233"/>
                    <a:pt x="312" y="233"/>
                  </a:cubicBezTo>
                  <a:cubicBezTo>
                    <a:pt x="310" y="236"/>
                    <a:pt x="310" y="236"/>
                    <a:pt x="310" y="236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0" y="246"/>
                    <a:pt x="300" y="246"/>
                    <a:pt x="300" y="246"/>
                  </a:cubicBezTo>
                  <a:lnTo>
                    <a:pt x="299" y="250"/>
                  </a:lnTo>
                  <a:close/>
                  <a:moveTo>
                    <a:pt x="182" y="85"/>
                  </a:moveTo>
                  <a:cubicBezTo>
                    <a:pt x="188" y="82"/>
                    <a:pt x="188" y="82"/>
                    <a:pt x="188" y="82"/>
                  </a:cubicBezTo>
                  <a:cubicBezTo>
                    <a:pt x="188" y="84"/>
                    <a:pt x="188" y="84"/>
                    <a:pt x="188" y="84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79" y="98"/>
                    <a:pt x="179" y="98"/>
                    <a:pt x="179" y="98"/>
                  </a:cubicBezTo>
                  <a:cubicBezTo>
                    <a:pt x="179" y="98"/>
                    <a:pt x="179" y="98"/>
                    <a:pt x="179" y="98"/>
                  </a:cubicBezTo>
                  <a:cubicBezTo>
                    <a:pt x="180" y="98"/>
                    <a:pt x="180" y="98"/>
                    <a:pt x="180" y="98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85" y="103"/>
                    <a:pt x="185" y="103"/>
                    <a:pt x="185" y="103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92" y="103"/>
                    <a:pt x="192" y="103"/>
                    <a:pt x="192" y="103"/>
                  </a:cubicBezTo>
                  <a:cubicBezTo>
                    <a:pt x="220" y="85"/>
                    <a:pt x="220" y="85"/>
                    <a:pt x="220" y="85"/>
                  </a:cubicBezTo>
                  <a:cubicBezTo>
                    <a:pt x="229" y="83"/>
                    <a:pt x="229" y="83"/>
                    <a:pt x="229" y="83"/>
                  </a:cubicBezTo>
                  <a:cubicBezTo>
                    <a:pt x="229" y="81"/>
                    <a:pt x="229" y="81"/>
                    <a:pt x="229" y="81"/>
                  </a:cubicBezTo>
                  <a:cubicBezTo>
                    <a:pt x="214" y="83"/>
                    <a:pt x="214" y="83"/>
                    <a:pt x="214" y="83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22" y="75"/>
                    <a:pt x="222" y="75"/>
                    <a:pt x="222" y="75"/>
                  </a:cubicBezTo>
                  <a:cubicBezTo>
                    <a:pt x="222" y="73"/>
                    <a:pt x="222" y="73"/>
                    <a:pt x="222" y="73"/>
                  </a:cubicBezTo>
                  <a:cubicBezTo>
                    <a:pt x="265" y="49"/>
                    <a:pt x="265" y="49"/>
                    <a:pt x="265" y="49"/>
                  </a:cubicBezTo>
                  <a:cubicBezTo>
                    <a:pt x="274" y="43"/>
                    <a:pt x="274" y="43"/>
                    <a:pt x="274" y="4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4"/>
                    <a:pt x="280" y="34"/>
                    <a:pt x="280" y="34"/>
                  </a:cubicBezTo>
                  <a:cubicBezTo>
                    <a:pt x="280" y="32"/>
                    <a:pt x="280" y="32"/>
                    <a:pt x="280" y="32"/>
                  </a:cubicBezTo>
                  <a:cubicBezTo>
                    <a:pt x="279" y="28"/>
                    <a:pt x="279" y="28"/>
                    <a:pt x="279" y="28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93" y="12"/>
                    <a:pt x="293" y="12"/>
                    <a:pt x="293" y="12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9" y="4"/>
                    <a:pt x="299" y="4"/>
                    <a:pt x="299" y="4"/>
                  </a:cubicBezTo>
                  <a:cubicBezTo>
                    <a:pt x="300" y="2"/>
                    <a:pt x="300" y="2"/>
                    <a:pt x="300" y="2"/>
                  </a:cubicBezTo>
                  <a:cubicBezTo>
                    <a:pt x="301" y="1"/>
                    <a:pt x="301" y="1"/>
                    <a:pt x="301" y="1"/>
                  </a:cubicBezTo>
                  <a:cubicBezTo>
                    <a:pt x="299" y="4"/>
                    <a:pt x="299" y="4"/>
                    <a:pt x="299" y="4"/>
                  </a:cubicBezTo>
                  <a:cubicBezTo>
                    <a:pt x="297" y="5"/>
                    <a:pt x="297" y="5"/>
                    <a:pt x="297" y="5"/>
                  </a:cubicBezTo>
                  <a:cubicBezTo>
                    <a:pt x="292" y="7"/>
                    <a:pt x="292" y="7"/>
                    <a:pt x="292" y="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94" y="3"/>
                    <a:pt x="294" y="3"/>
                    <a:pt x="294" y="3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285" y="8"/>
                    <a:pt x="285" y="8"/>
                    <a:pt x="285" y="8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79" y="11"/>
                    <a:pt x="279" y="11"/>
                    <a:pt x="279" y="11"/>
                  </a:cubicBezTo>
                  <a:cubicBezTo>
                    <a:pt x="273" y="14"/>
                    <a:pt x="273" y="14"/>
                    <a:pt x="273" y="14"/>
                  </a:cubicBezTo>
                  <a:cubicBezTo>
                    <a:pt x="271" y="13"/>
                    <a:pt x="271" y="13"/>
                    <a:pt x="271" y="13"/>
                  </a:cubicBezTo>
                  <a:cubicBezTo>
                    <a:pt x="259" y="25"/>
                    <a:pt x="259" y="25"/>
                    <a:pt x="259" y="25"/>
                  </a:cubicBezTo>
                  <a:cubicBezTo>
                    <a:pt x="259" y="21"/>
                    <a:pt x="259" y="21"/>
                    <a:pt x="259" y="21"/>
                  </a:cubicBezTo>
                  <a:cubicBezTo>
                    <a:pt x="254" y="28"/>
                    <a:pt x="254" y="28"/>
                    <a:pt x="254" y="28"/>
                  </a:cubicBezTo>
                  <a:cubicBezTo>
                    <a:pt x="246" y="35"/>
                    <a:pt x="246" y="35"/>
                    <a:pt x="246" y="35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232" y="44"/>
                    <a:pt x="232" y="44"/>
                    <a:pt x="232" y="44"/>
                  </a:cubicBezTo>
                  <a:cubicBezTo>
                    <a:pt x="228" y="47"/>
                    <a:pt x="228" y="47"/>
                    <a:pt x="228" y="47"/>
                  </a:cubicBezTo>
                  <a:cubicBezTo>
                    <a:pt x="223" y="49"/>
                    <a:pt x="223" y="49"/>
                    <a:pt x="223" y="49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9" y="86"/>
                    <a:pt x="179" y="86"/>
                    <a:pt x="179" y="86"/>
                  </a:cubicBezTo>
                  <a:lnTo>
                    <a:pt x="182" y="85"/>
                  </a:lnTo>
                  <a:close/>
                  <a:moveTo>
                    <a:pt x="785" y="516"/>
                  </a:moveTo>
                  <a:cubicBezTo>
                    <a:pt x="797" y="518"/>
                    <a:pt x="797" y="518"/>
                    <a:pt x="797" y="518"/>
                  </a:cubicBezTo>
                  <a:cubicBezTo>
                    <a:pt x="808" y="523"/>
                    <a:pt x="808" y="523"/>
                    <a:pt x="808" y="523"/>
                  </a:cubicBezTo>
                  <a:cubicBezTo>
                    <a:pt x="807" y="517"/>
                    <a:pt x="807" y="517"/>
                    <a:pt x="807" y="517"/>
                  </a:cubicBezTo>
                  <a:cubicBezTo>
                    <a:pt x="808" y="513"/>
                    <a:pt x="808" y="513"/>
                    <a:pt x="808" y="513"/>
                  </a:cubicBezTo>
                  <a:cubicBezTo>
                    <a:pt x="811" y="511"/>
                    <a:pt x="811" y="511"/>
                    <a:pt x="811" y="511"/>
                  </a:cubicBezTo>
                  <a:cubicBezTo>
                    <a:pt x="829" y="506"/>
                    <a:pt x="829" y="506"/>
                    <a:pt x="829" y="506"/>
                  </a:cubicBezTo>
                  <a:cubicBezTo>
                    <a:pt x="852" y="503"/>
                    <a:pt x="852" y="503"/>
                    <a:pt x="852" y="503"/>
                  </a:cubicBezTo>
                  <a:cubicBezTo>
                    <a:pt x="855" y="501"/>
                    <a:pt x="855" y="501"/>
                    <a:pt x="855" y="501"/>
                  </a:cubicBezTo>
                  <a:cubicBezTo>
                    <a:pt x="856" y="497"/>
                    <a:pt x="856" y="497"/>
                    <a:pt x="856" y="497"/>
                  </a:cubicBezTo>
                  <a:cubicBezTo>
                    <a:pt x="859" y="489"/>
                    <a:pt x="859" y="489"/>
                    <a:pt x="859" y="489"/>
                  </a:cubicBezTo>
                  <a:cubicBezTo>
                    <a:pt x="868" y="472"/>
                    <a:pt x="868" y="472"/>
                    <a:pt x="868" y="472"/>
                  </a:cubicBezTo>
                  <a:cubicBezTo>
                    <a:pt x="872" y="469"/>
                    <a:pt x="872" y="469"/>
                    <a:pt x="872" y="469"/>
                  </a:cubicBezTo>
                  <a:cubicBezTo>
                    <a:pt x="886" y="469"/>
                    <a:pt x="886" y="469"/>
                    <a:pt x="886" y="469"/>
                  </a:cubicBezTo>
                  <a:cubicBezTo>
                    <a:pt x="891" y="465"/>
                    <a:pt x="891" y="465"/>
                    <a:pt x="891" y="465"/>
                  </a:cubicBezTo>
                  <a:cubicBezTo>
                    <a:pt x="892" y="465"/>
                    <a:pt x="892" y="465"/>
                    <a:pt x="892" y="465"/>
                  </a:cubicBezTo>
                  <a:cubicBezTo>
                    <a:pt x="895" y="466"/>
                    <a:pt x="895" y="466"/>
                    <a:pt x="895" y="466"/>
                  </a:cubicBezTo>
                  <a:cubicBezTo>
                    <a:pt x="897" y="467"/>
                    <a:pt x="897" y="467"/>
                    <a:pt x="897" y="467"/>
                  </a:cubicBezTo>
                  <a:cubicBezTo>
                    <a:pt x="899" y="469"/>
                    <a:pt x="899" y="469"/>
                    <a:pt x="899" y="469"/>
                  </a:cubicBezTo>
                  <a:cubicBezTo>
                    <a:pt x="901" y="468"/>
                    <a:pt x="901" y="468"/>
                    <a:pt x="901" y="468"/>
                  </a:cubicBezTo>
                  <a:cubicBezTo>
                    <a:pt x="904" y="465"/>
                    <a:pt x="904" y="465"/>
                    <a:pt x="904" y="465"/>
                  </a:cubicBezTo>
                  <a:cubicBezTo>
                    <a:pt x="908" y="465"/>
                    <a:pt x="908" y="465"/>
                    <a:pt x="908" y="465"/>
                  </a:cubicBezTo>
                  <a:cubicBezTo>
                    <a:pt x="915" y="470"/>
                    <a:pt x="915" y="470"/>
                    <a:pt x="915" y="470"/>
                  </a:cubicBezTo>
                  <a:cubicBezTo>
                    <a:pt x="919" y="471"/>
                    <a:pt x="919" y="471"/>
                    <a:pt x="919" y="471"/>
                  </a:cubicBezTo>
                  <a:cubicBezTo>
                    <a:pt x="931" y="470"/>
                    <a:pt x="931" y="470"/>
                    <a:pt x="931" y="470"/>
                  </a:cubicBezTo>
                  <a:cubicBezTo>
                    <a:pt x="935" y="471"/>
                    <a:pt x="935" y="471"/>
                    <a:pt x="935" y="471"/>
                  </a:cubicBezTo>
                  <a:cubicBezTo>
                    <a:pt x="945" y="475"/>
                    <a:pt x="945" y="475"/>
                    <a:pt x="945" y="475"/>
                  </a:cubicBezTo>
                  <a:cubicBezTo>
                    <a:pt x="963" y="478"/>
                    <a:pt x="963" y="478"/>
                    <a:pt x="963" y="478"/>
                  </a:cubicBezTo>
                  <a:cubicBezTo>
                    <a:pt x="966" y="480"/>
                    <a:pt x="966" y="480"/>
                    <a:pt x="966" y="480"/>
                  </a:cubicBezTo>
                  <a:cubicBezTo>
                    <a:pt x="974" y="487"/>
                    <a:pt x="974" y="487"/>
                    <a:pt x="974" y="487"/>
                  </a:cubicBezTo>
                  <a:cubicBezTo>
                    <a:pt x="976" y="489"/>
                    <a:pt x="976" y="489"/>
                    <a:pt x="976" y="489"/>
                  </a:cubicBezTo>
                  <a:cubicBezTo>
                    <a:pt x="978" y="490"/>
                    <a:pt x="978" y="490"/>
                    <a:pt x="978" y="490"/>
                  </a:cubicBezTo>
                  <a:cubicBezTo>
                    <a:pt x="983" y="497"/>
                    <a:pt x="983" y="497"/>
                    <a:pt x="983" y="497"/>
                  </a:cubicBezTo>
                  <a:cubicBezTo>
                    <a:pt x="985" y="498"/>
                    <a:pt x="985" y="498"/>
                    <a:pt x="985" y="498"/>
                  </a:cubicBezTo>
                  <a:cubicBezTo>
                    <a:pt x="988" y="498"/>
                    <a:pt x="988" y="498"/>
                    <a:pt x="988" y="498"/>
                  </a:cubicBezTo>
                  <a:cubicBezTo>
                    <a:pt x="993" y="499"/>
                    <a:pt x="993" y="499"/>
                    <a:pt x="993" y="499"/>
                  </a:cubicBezTo>
                  <a:cubicBezTo>
                    <a:pt x="997" y="501"/>
                    <a:pt x="997" y="501"/>
                    <a:pt x="997" y="501"/>
                  </a:cubicBezTo>
                  <a:cubicBezTo>
                    <a:pt x="999" y="506"/>
                    <a:pt x="999" y="506"/>
                    <a:pt x="999" y="506"/>
                  </a:cubicBezTo>
                  <a:cubicBezTo>
                    <a:pt x="1003" y="510"/>
                    <a:pt x="1003" y="510"/>
                    <a:pt x="1003" y="510"/>
                  </a:cubicBezTo>
                  <a:cubicBezTo>
                    <a:pt x="1011" y="513"/>
                    <a:pt x="1011" y="513"/>
                    <a:pt x="1011" y="513"/>
                  </a:cubicBezTo>
                  <a:cubicBezTo>
                    <a:pt x="1019" y="514"/>
                    <a:pt x="1019" y="514"/>
                    <a:pt x="1019" y="514"/>
                  </a:cubicBezTo>
                  <a:cubicBezTo>
                    <a:pt x="1024" y="508"/>
                    <a:pt x="1024" y="508"/>
                    <a:pt x="1024" y="508"/>
                  </a:cubicBezTo>
                  <a:cubicBezTo>
                    <a:pt x="1020" y="507"/>
                    <a:pt x="1020" y="507"/>
                    <a:pt x="1020" y="507"/>
                  </a:cubicBezTo>
                  <a:cubicBezTo>
                    <a:pt x="1018" y="502"/>
                    <a:pt x="1018" y="502"/>
                    <a:pt x="1018" y="502"/>
                  </a:cubicBezTo>
                  <a:cubicBezTo>
                    <a:pt x="1018" y="497"/>
                    <a:pt x="1018" y="497"/>
                    <a:pt x="1018" y="497"/>
                  </a:cubicBezTo>
                  <a:cubicBezTo>
                    <a:pt x="1020" y="493"/>
                    <a:pt x="1020" y="493"/>
                    <a:pt x="1020" y="493"/>
                  </a:cubicBezTo>
                  <a:cubicBezTo>
                    <a:pt x="1018" y="492"/>
                    <a:pt x="1018" y="492"/>
                    <a:pt x="1018" y="492"/>
                  </a:cubicBezTo>
                  <a:cubicBezTo>
                    <a:pt x="1017" y="489"/>
                    <a:pt x="1017" y="489"/>
                    <a:pt x="1017" y="489"/>
                  </a:cubicBezTo>
                  <a:cubicBezTo>
                    <a:pt x="1017" y="486"/>
                    <a:pt x="1017" y="486"/>
                    <a:pt x="1017" y="486"/>
                  </a:cubicBezTo>
                  <a:cubicBezTo>
                    <a:pt x="1018" y="483"/>
                    <a:pt x="1018" y="483"/>
                    <a:pt x="1018" y="483"/>
                  </a:cubicBezTo>
                  <a:cubicBezTo>
                    <a:pt x="1020" y="481"/>
                    <a:pt x="1020" y="481"/>
                    <a:pt x="1020" y="481"/>
                  </a:cubicBezTo>
                  <a:cubicBezTo>
                    <a:pt x="1022" y="480"/>
                    <a:pt x="1022" y="480"/>
                    <a:pt x="1022" y="480"/>
                  </a:cubicBezTo>
                  <a:cubicBezTo>
                    <a:pt x="1023" y="479"/>
                    <a:pt x="1023" y="479"/>
                    <a:pt x="1023" y="479"/>
                  </a:cubicBezTo>
                  <a:cubicBezTo>
                    <a:pt x="1023" y="465"/>
                    <a:pt x="1023" y="465"/>
                    <a:pt x="1023" y="465"/>
                  </a:cubicBezTo>
                  <a:cubicBezTo>
                    <a:pt x="1026" y="461"/>
                    <a:pt x="1026" y="461"/>
                    <a:pt x="1026" y="461"/>
                  </a:cubicBezTo>
                  <a:cubicBezTo>
                    <a:pt x="1031" y="462"/>
                    <a:pt x="1031" y="462"/>
                    <a:pt x="1031" y="462"/>
                  </a:cubicBezTo>
                  <a:cubicBezTo>
                    <a:pt x="1037" y="464"/>
                    <a:pt x="1037" y="464"/>
                    <a:pt x="1037" y="464"/>
                  </a:cubicBezTo>
                  <a:cubicBezTo>
                    <a:pt x="1040" y="462"/>
                    <a:pt x="1040" y="462"/>
                    <a:pt x="1040" y="462"/>
                  </a:cubicBezTo>
                  <a:cubicBezTo>
                    <a:pt x="1044" y="463"/>
                    <a:pt x="1044" y="463"/>
                    <a:pt x="1044" y="463"/>
                  </a:cubicBezTo>
                  <a:cubicBezTo>
                    <a:pt x="1047" y="466"/>
                    <a:pt x="1047" y="466"/>
                    <a:pt x="1047" y="466"/>
                  </a:cubicBezTo>
                  <a:cubicBezTo>
                    <a:pt x="1049" y="471"/>
                    <a:pt x="1049" y="471"/>
                    <a:pt x="1049" y="471"/>
                  </a:cubicBezTo>
                  <a:cubicBezTo>
                    <a:pt x="1050" y="474"/>
                    <a:pt x="1050" y="474"/>
                    <a:pt x="1050" y="474"/>
                  </a:cubicBezTo>
                  <a:cubicBezTo>
                    <a:pt x="1051" y="475"/>
                    <a:pt x="1051" y="475"/>
                    <a:pt x="1051" y="475"/>
                  </a:cubicBezTo>
                  <a:cubicBezTo>
                    <a:pt x="1052" y="475"/>
                    <a:pt x="1052" y="475"/>
                    <a:pt x="1052" y="475"/>
                  </a:cubicBezTo>
                  <a:cubicBezTo>
                    <a:pt x="1053" y="474"/>
                    <a:pt x="1053" y="474"/>
                    <a:pt x="1053" y="474"/>
                  </a:cubicBezTo>
                  <a:cubicBezTo>
                    <a:pt x="1055" y="471"/>
                    <a:pt x="1055" y="471"/>
                    <a:pt x="1055" y="471"/>
                  </a:cubicBezTo>
                  <a:cubicBezTo>
                    <a:pt x="1056" y="470"/>
                    <a:pt x="1056" y="470"/>
                    <a:pt x="1056" y="470"/>
                  </a:cubicBezTo>
                  <a:cubicBezTo>
                    <a:pt x="1062" y="475"/>
                    <a:pt x="1062" y="475"/>
                    <a:pt x="1062" y="475"/>
                  </a:cubicBezTo>
                  <a:cubicBezTo>
                    <a:pt x="1062" y="469"/>
                    <a:pt x="1062" y="469"/>
                    <a:pt x="1062" y="469"/>
                  </a:cubicBezTo>
                  <a:cubicBezTo>
                    <a:pt x="1063" y="467"/>
                    <a:pt x="1063" y="467"/>
                    <a:pt x="1063" y="467"/>
                  </a:cubicBezTo>
                  <a:cubicBezTo>
                    <a:pt x="1073" y="467"/>
                    <a:pt x="1073" y="467"/>
                    <a:pt x="1073" y="467"/>
                  </a:cubicBezTo>
                  <a:cubicBezTo>
                    <a:pt x="1078" y="470"/>
                    <a:pt x="1078" y="470"/>
                    <a:pt x="1078" y="470"/>
                  </a:cubicBezTo>
                  <a:cubicBezTo>
                    <a:pt x="1081" y="470"/>
                    <a:pt x="1081" y="470"/>
                    <a:pt x="1081" y="470"/>
                  </a:cubicBezTo>
                  <a:cubicBezTo>
                    <a:pt x="1081" y="470"/>
                    <a:pt x="1081" y="470"/>
                    <a:pt x="1081" y="470"/>
                  </a:cubicBezTo>
                  <a:cubicBezTo>
                    <a:pt x="1082" y="468"/>
                    <a:pt x="1082" y="468"/>
                    <a:pt x="1082" y="468"/>
                  </a:cubicBezTo>
                  <a:cubicBezTo>
                    <a:pt x="1083" y="467"/>
                    <a:pt x="1083" y="467"/>
                    <a:pt x="1083" y="467"/>
                  </a:cubicBezTo>
                  <a:cubicBezTo>
                    <a:pt x="1085" y="466"/>
                    <a:pt x="1085" y="466"/>
                    <a:pt x="1085" y="466"/>
                  </a:cubicBezTo>
                  <a:cubicBezTo>
                    <a:pt x="1087" y="466"/>
                    <a:pt x="1087" y="466"/>
                    <a:pt x="1087" y="466"/>
                  </a:cubicBezTo>
                  <a:cubicBezTo>
                    <a:pt x="1091" y="468"/>
                    <a:pt x="1091" y="468"/>
                    <a:pt x="1091" y="468"/>
                  </a:cubicBezTo>
                  <a:cubicBezTo>
                    <a:pt x="1093" y="469"/>
                    <a:pt x="1093" y="469"/>
                    <a:pt x="1093" y="469"/>
                  </a:cubicBezTo>
                  <a:cubicBezTo>
                    <a:pt x="1104" y="467"/>
                    <a:pt x="1104" y="467"/>
                    <a:pt x="1104" y="467"/>
                  </a:cubicBezTo>
                  <a:cubicBezTo>
                    <a:pt x="1141" y="469"/>
                    <a:pt x="1141" y="469"/>
                    <a:pt x="1141" y="469"/>
                  </a:cubicBezTo>
                  <a:cubicBezTo>
                    <a:pt x="1142" y="469"/>
                    <a:pt x="1142" y="469"/>
                    <a:pt x="1142" y="469"/>
                  </a:cubicBezTo>
                  <a:cubicBezTo>
                    <a:pt x="1144" y="470"/>
                    <a:pt x="1144" y="470"/>
                    <a:pt x="1144" y="470"/>
                  </a:cubicBezTo>
                  <a:cubicBezTo>
                    <a:pt x="1146" y="469"/>
                    <a:pt x="1146" y="469"/>
                    <a:pt x="1146" y="469"/>
                  </a:cubicBezTo>
                  <a:cubicBezTo>
                    <a:pt x="1147" y="467"/>
                    <a:pt x="1147" y="467"/>
                    <a:pt x="1147" y="467"/>
                  </a:cubicBezTo>
                  <a:cubicBezTo>
                    <a:pt x="1149" y="466"/>
                    <a:pt x="1149" y="466"/>
                    <a:pt x="1149" y="466"/>
                  </a:cubicBezTo>
                  <a:cubicBezTo>
                    <a:pt x="1158" y="463"/>
                    <a:pt x="1158" y="463"/>
                    <a:pt x="1158" y="463"/>
                  </a:cubicBezTo>
                  <a:cubicBezTo>
                    <a:pt x="1161" y="464"/>
                    <a:pt x="1161" y="464"/>
                    <a:pt x="1161" y="464"/>
                  </a:cubicBezTo>
                  <a:cubicBezTo>
                    <a:pt x="1161" y="461"/>
                    <a:pt x="1161" y="461"/>
                    <a:pt x="1161" y="461"/>
                  </a:cubicBezTo>
                  <a:cubicBezTo>
                    <a:pt x="1161" y="459"/>
                    <a:pt x="1161" y="459"/>
                    <a:pt x="1161" y="459"/>
                  </a:cubicBezTo>
                  <a:cubicBezTo>
                    <a:pt x="1162" y="453"/>
                    <a:pt x="1162" y="453"/>
                    <a:pt x="1162" y="453"/>
                  </a:cubicBezTo>
                  <a:cubicBezTo>
                    <a:pt x="1159" y="453"/>
                    <a:pt x="1159" y="453"/>
                    <a:pt x="1159" y="453"/>
                  </a:cubicBezTo>
                  <a:cubicBezTo>
                    <a:pt x="1156" y="451"/>
                    <a:pt x="1156" y="451"/>
                    <a:pt x="1156" y="451"/>
                  </a:cubicBezTo>
                  <a:cubicBezTo>
                    <a:pt x="1154" y="449"/>
                    <a:pt x="1154" y="449"/>
                    <a:pt x="1154" y="449"/>
                  </a:cubicBezTo>
                  <a:cubicBezTo>
                    <a:pt x="1151" y="448"/>
                    <a:pt x="1151" y="448"/>
                    <a:pt x="1151" y="448"/>
                  </a:cubicBezTo>
                  <a:cubicBezTo>
                    <a:pt x="1148" y="448"/>
                    <a:pt x="1148" y="448"/>
                    <a:pt x="1148" y="448"/>
                  </a:cubicBezTo>
                  <a:cubicBezTo>
                    <a:pt x="1145" y="448"/>
                    <a:pt x="1145" y="448"/>
                    <a:pt x="1145" y="448"/>
                  </a:cubicBezTo>
                  <a:cubicBezTo>
                    <a:pt x="1142" y="447"/>
                    <a:pt x="1142" y="447"/>
                    <a:pt x="1142" y="447"/>
                  </a:cubicBezTo>
                  <a:cubicBezTo>
                    <a:pt x="1139" y="444"/>
                    <a:pt x="1139" y="444"/>
                    <a:pt x="1139" y="444"/>
                  </a:cubicBezTo>
                  <a:cubicBezTo>
                    <a:pt x="1131" y="437"/>
                    <a:pt x="1131" y="437"/>
                    <a:pt x="1131" y="437"/>
                  </a:cubicBezTo>
                  <a:cubicBezTo>
                    <a:pt x="1130" y="435"/>
                    <a:pt x="1130" y="435"/>
                    <a:pt x="1130" y="435"/>
                  </a:cubicBezTo>
                  <a:cubicBezTo>
                    <a:pt x="1130" y="431"/>
                    <a:pt x="1130" y="431"/>
                    <a:pt x="1130" y="431"/>
                  </a:cubicBezTo>
                  <a:cubicBezTo>
                    <a:pt x="1130" y="428"/>
                    <a:pt x="1130" y="428"/>
                    <a:pt x="1130" y="428"/>
                  </a:cubicBezTo>
                  <a:cubicBezTo>
                    <a:pt x="1132" y="426"/>
                    <a:pt x="1132" y="426"/>
                    <a:pt x="1132" y="426"/>
                  </a:cubicBezTo>
                  <a:cubicBezTo>
                    <a:pt x="1133" y="422"/>
                    <a:pt x="1133" y="422"/>
                    <a:pt x="1133" y="422"/>
                  </a:cubicBezTo>
                  <a:cubicBezTo>
                    <a:pt x="1130" y="423"/>
                    <a:pt x="1130" y="423"/>
                    <a:pt x="1130" y="423"/>
                  </a:cubicBezTo>
                  <a:cubicBezTo>
                    <a:pt x="1128" y="422"/>
                    <a:pt x="1128" y="422"/>
                    <a:pt x="1128" y="422"/>
                  </a:cubicBezTo>
                  <a:cubicBezTo>
                    <a:pt x="1124" y="420"/>
                    <a:pt x="1124" y="420"/>
                    <a:pt x="1124" y="420"/>
                  </a:cubicBezTo>
                  <a:cubicBezTo>
                    <a:pt x="1123" y="420"/>
                    <a:pt x="1123" y="420"/>
                    <a:pt x="1123" y="420"/>
                  </a:cubicBezTo>
                  <a:cubicBezTo>
                    <a:pt x="1120" y="421"/>
                    <a:pt x="1120" y="421"/>
                    <a:pt x="1120" y="421"/>
                  </a:cubicBezTo>
                  <a:cubicBezTo>
                    <a:pt x="1119" y="421"/>
                    <a:pt x="1119" y="421"/>
                    <a:pt x="1119" y="421"/>
                  </a:cubicBezTo>
                  <a:cubicBezTo>
                    <a:pt x="1118" y="420"/>
                    <a:pt x="1118" y="420"/>
                    <a:pt x="1118" y="420"/>
                  </a:cubicBezTo>
                  <a:cubicBezTo>
                    <a:pt x="1116" y="416"/>
                    <a:pt x="1116" y="416"/>
                    <a:pt x="1116" y="416"/>
                  </a:cubicBezTo>
                  <a:cubicBezTo>
                    <a:pt x="1113" y="415"/>
                    <a:pt x="1113" y="415"/>
                    <a:pt x="1113" y="415"/>
                  </a:cubicBezTo>
                  <a:cubicBezTo>
                    <a:pt x="1107" y="415"/>
                    <a:pt x="1107" y="415"/>
                    <a:pt x="1107" y="415"/>
                  </a:cubicBezTo>
                  <a:cubicBezTo>
                    <a:pt x="1103" y="416"/>
                    <a:pt x="1103" y="416"/>
                    <a:pt x="1103" y="416"/>
                  </a:cubicBezTo>
                  <a:cubicBezTo>
                    <a:pt x="1101" y="419"/>
                    <a:pt x="1101" y="419"/>
                    <a:pt x="1101" y="419"/>
                  </a:cubicBezTo>
                  <a:cubicBezTo>
                    <a:pt x="1099" y="421"/>
                    <a:pt x="1099" y="421"/>
                    <a:pt x="1099" y="421"/>
                  </a:cubicBezTo>
                  <a:cubicBezTo>
                    <a:pt x="1094" y="417"/>
                    <a:pt x="1094" y="417"/>
                    <a:pt x="1094" y="417"/>
                  </a:cubicBezTo>
                  <a:cubicBezTo>
                    <a:pt x="1090" y="412"/>
                    <a:pt x="1090" y="412"/>
                    <a:pt x="1090" y="412"/>
                  </a:cubicBezTo>
                  <a:cubicBezTo>
                    <a:pt x="1090" y="409"/>
                    <a:pt x="1090" y="409"/>
                    <a:pt x="1090" y="409"/>
                  </a:cubicBezTo>
                  <a:cubicBezTo>
                    <a:pt x="1094" y="407"/>
                    <a:pt x="1094" y="407"/>
                    <a:pt x="1094" y="407"/>
                  </a:cubicBezTo>
                  <a:cubicBezTo>
                    <a:pt x="1099" y="401"/>
                    <a:pt x="1099" y="401"/>
                    <a:pt x="1099" y="401"/>
                  </a:cubicBezTo>
                  <a:cubicBezTo>
                    <a:pt x="1103" y="400"/>
                    <a:pt x="1103" y="400"/>
                    <a:pt x="1103" y="400"/>
                  </a:cubicBezTo>
                  <a:cubicBezTo>
                    <a:pt x="1100" y="396"/>
                    <a:pt x="1100" y="396"/>
                    <a:pt x="1100" y="396"/>
                  </a:cubicBezTo>
                  <a:cubicBezTo>
                    <a:pt x="1095" y="390"/>
                    <a:pt x="1095" y="390"/>
                    <a:pt x="1095" y="390"/>
                  </a:cubicBezTo>
                  <a:cubicBezTo>
                    <a:pt x="1093" y="385"/>
                    <a:pt x="1093" y="385"/>
                    <a:pt x="1093" y="385"/>
                  </a:cubicBezTo>
                  <a:cubicBezTo>
                    <a:pt x="1091" y="375"/>
                    <a:pt x="1091" y="375"/>
                    <a:pt x="1091" y="375"/>
                  </a:cubicBezTo>
                  <a:cubicBezTo>
                    <a:pt x="1099" y="375"/>
                    <a:pt x="1099" y="375"/>
                    <a:pt x="1099" y="375"/>
                  </a:cubicBezTo>
                  <a:cubicBezTo>
                    <a:pt x="1099" y="376"/>
                    <a:pt x="1099" y="376"/>
                    <a:pt x="1099" y="376"/>
                  </a:cubicBezTo>
                  <a:cubicBezTo>
                    <a:pt x="1103" y="376"/>
                    <a:pt x="1103" y="376"/>
                    <a:pt x="1103" y="376"/>
                  </a:cubicBezTo>
                  <a:cubicBezTo>
                    <a:pt x="1106" y="376"/>
                    <a:pt x="1106" y="376"/>
                    <a:pt x="1106" y="376"/>
                  </a:cubicBezTo>
                  <a:cubicBezTo>
                    <a:pt x="1110" y="379"/>
                    <a:pt x="1110" y="379"/>
                    <a:pt x="1110" y="379"/>
                  </a:cubicBezTo>
                  <a:cubicBezTo>
                    <a:pt x="1110" y="377"/>
                    <a:pt x="1110" y="377"/>
                    <a:pt x="1110" y="377"/>
                  </a:cubicBezTo>
                  <a:cubicBezTo>
                    <a:pt x="1110" y="375"/>
                    <a:pt x="1110" y="375"/>
                    <a:pt x="1110" y="375"/>
                  </a:cubicBezTo>
                  <a:cubicBezTo>
                    <a:pt x="1112" y="375"/>
                    <a:pt x="1112" y="375"/>
                    <a:pt x="1112" y="375"/>
                  </a:cubicBezTo>
                  <a:cubicBezTo>
                    <a:pt x="1112" y="374"/>
                    <a:pt x="1112" y="374"/>
                    <a:pt x="1112" y="374"/>
                  </a:cubicBezTo>
                  <a:cubicBezTo>
                    <a:pt x="1107" y="368"/>
                    <a:pt x="1107" y="368"/>
                    <a:pt x="1107" y="368"/>
                  </a:cubicBezTo>
                  <a:cubicBezTo>
                    <a:pt x="1103" y="362"/>
                    <a:pt x="1103" y="362"/>
                    <a:pt x="1103" y="362"/>
                  </a:cubicBezTo>
                  <a:cubicBezTo>
                    <a:pt x="1100" y="354"/>
                    <a:pt x="1100" y="354"/>
                    <a:pt x="1100" y="354"/>
                  </a:cubicBezTo>
                  <a:cubicBezTo>
                    <a:pt x="1105" y="329"/>
                    <a:pt x="1105" y="329"/>
                    <a:pt x="1105" y="329"/>
                  </a:cubicBezTo>
                  <a:cubicBezTo>
                    <a:pt x="1098" y="326"/>
                    <a:pt x="1098" y="326"/>
                    <a:pt x="1098" y="326"/>
                  </a:cubicBezTo>
                  <a:cubicBezTo>
                    <a:pt x="1089" y="326"/>
                    <a:pt x="1089" y="326"/>
                    <a:pt x="1089" y="326"/>
                  </a:cubicBezTo>
                  <a:cubicBezTo>
                    <a:pt x="1082" y="332"/>
                    <a:pt x="1082" y="332"/>
                    <a:pt x="1082" y="332"/>
                  </a:cubicBezTo>
                  <a:cubicBezTo>
                    <a:pt x="1072" y="340"/>
                    <a:pt x="1072" y="340"/>
                    <a:pt x="1072" y="340"/>
                  </a:cubicBezTo>
                  <a:cubicBezTo>
                    <a:pt x="1063" y="336"/>
                    <a:pt x="1063" y="336"/>
                    <a:pt x="1063" y="336"/>
                  </a:cubicBezTo>
                  <a:cubicBezTo>
                    <a:pt x="1056" y="338"/>
                    <a:pt x="1056" y="338"/>
                    <a:pt x="1056" y="338"/>
                  </a:cubicBezTo>
                  <a:cubicBezTo>
                    <a:pt x="1051" y="341"/>
                    <a:pt x="1051" y="341"/>
                    <a:pt x="1051" y="341"/>
                  </a:cubicBezTo>
                  <a:cubicBezTo>
                    <a:pt x="1047" y="347"/>
                    <a:pt x="1047" y="347"/>
                    <a:pt x="1047" y="347"/>
                  </a:cubicBezTo>
                  <a:cubicBezTo>
                    <a:pt x="1045" y="350"/>
                    <a:pt x="1045" y="350"/>
                    <a:pt x="1045" y="350"/>
                  </a:cubicBezTo>
                  <a:cubicBezTo>
                    <a:pt x="1043" y="354"/>
                    <a:pt x="1043" y="354"/>
                    <a:pt x="1043" y="354"/>
                  </a:cubicBezTo>
                  <a:cubicBezTo>
                    <a:pt x="1041" y="356"/>
                    <a:pt x="1041" y="356"/>
                    <a:pt x="1041" y="356"/>
                  </a:cubicBezTo>
                  <a:cubicBezTo>
                    <a:pt x="1041" y="359"/>
                    <a:pt x="1041" y="359"/>
                    <a:pt x="1041" y="359"/>
                  </a:cubicBezTo>
                  <a:cubicBezTo>
                    <a:pt x="1035" y="364"/>
                    <a:pt x="1035" y="364"/>
                    <a:pt x="1035" y="364"/>
                  </a:cubicBezTo>
                  <a:cubicBezTo>
                    <a:pt x="1028" y="367"/>
                    <a:pt x="1028" y="367"/>
                    <a:pt x="1028" y="367"/>
                  </a:cubicBezTo>
                  <a:cubicBezTo>
                    <a:pt x="1022" y="364"/>
                    <a:pt x="1022" y="364"/>
                    <a:pt x="1022" y="364"/>
                  </a:cubicBezTo>
                  <a:cubicBezTo>
                    <a:pt x="1023" y="359"/>
                    <a:pt x="1023" y="359"/>
                    <a:pt x="1023" y="359"/>
                  </a:cubicBezTo>
                  <a:cubicBezTo>
                    <a:pt x="1018" y="352"/>
                    <a:pt x="1018" y="352"/>
                    <a:pt x="1018" y="352"/>
                  </a:cubicBezTo>
                  <a:cubicBezTo>
                    <a:pt x="1010" y="349"/>
                    <a:pt x="1010" y="349"/>
                    <a:pt x="1010" y="349"/>
                  </a:cubicBezTo>
                  <a:cubicBezTo>
                    <a:pt x="1005" y="351"/>
                    <a:pt x="1005" y="351"/>
                    <a:pt x="1005" y="351"/>
                  </a:cubicBezTo>
                  <a:cubicBezTo>
                    <a:pt x="1001" y="356"/>
                    <a:pt x="1001" y="356"/>
                    <a:pt x="1001" y="356"/>
                  </a:cubicBezTo>
                  <a:cubicBezTo>
                    <a:pt x="995" y="360"/>
                    <a:pt x="995" y="360"/>
                    <a:pt x="995" y="360"/>
                  </a:cubicBezTo>
                  <a:cubicBezTo>
                    <a:pt x="989" y="363"/>
                    <a:pt x="989" y="363"/>
                    <a:pt x="989" y="363"/>
                  </a:cubicBezTo>
                  <a:cubicBezTo>
                    <a:pt x="983" y="364"/>
                    <a:pt x="983" y="364"/>
                    <a:pt x="983" y="364"/>
                  </a:cubicBezTo>
                  <a:cubicBezTo>
                    <a:pt x="980" y="364"/>
                    <a:pt x="980" y="364"/>
                    <a:pt x="980" y="364"/>
                  </a:cubicBezTo>
                  <a:cubicBezTo>
                    <a:pt x="973" y="360"/>
                    <a:pt x="973" y="360"/>
                    <a:pt x="973" y="360"/>
                  </a:cubicBezTo>
                  <a:cubicBezTo>
                    <a:pt x="966" y="360"/>
                    <a:pt x="966" y="360"/>
                    <a:pt x="966" y="360"/>
                  </a:cubicBezTo>
                  <a:cubicBezTo>
                    <a:pt x="964" y="359"/>
                    <a:pt x="964" y="359"/>
                    <a:pt x="964" y="359"/>
                  </a:cubicBezTo>
                  <a:cubicBezTo>
                    <a:pt x="961" y="356"/>
                    <a:pt x="961" y="356"/>
                    <a:pt x="961" y="356"/>
                  </a:cubicBezTo>
                  <a:cubicBezTo>
                    <a:pt x="960" y="355"/>
                    <a:pt x="960" y="355"/>
                    <a:pt x="960" y="355"/>
                  </a:cubicBezTo>
                  <a:cubicBezTo>
                    <a:pt x="957" y="355"/>
                    <a:pt x="957" y="355"/>
                    <a:pt x="957" y="355"/>
                  </a:cubicBezTo>
                  <a:cubicBezTo>
                    <a:pt x="952" y="359"/>
                    <a:pt x="952" y="359"/>
                    <a:pt x="952" y="359"/>
                  </a:cubicBezTo>
                  <a:cubicBezTo>
                    <a:pt x="949" y="360"/>
                    <a:pt x="949" y="360"/>
                    <a:pt x="949" y="360"/>
                  </a:cubicBezTo>
                  <a:cubicBezTo>
                    <a:pt x="946" y="359"/>
                    <a:pt x="946" y="359"/>
                    <a:pt x="946" y="359"/>
                  </a:cubicBezTo>
                  <a:cubicBezTo>
                    <a:pt x="943" y="357"/>
                    <a:pt x="943" y="357"/>
                    <a:pt x="943" y="357"/>
                  </a:cubicBezTo>
                  <a:cubicBezTo>
                    <a:pt x="941" y="354"/>
                    <a:pt x="941" y="354"/>
                    <a:pt x="941" y="354"/>
                  </a:cubicBezTo>
                  <a:cubicBezTo>
                    <a:pt x="939" y="351"/>
                    <a:pt x="939" y="351"/>
                    <a:pt x="939" y="351"/>
                  </a:cubicBezTo>
                  <a:cubicBezTo>
                    <a:pt x="944" y="344"/>
                    <a:pt x="944" y="344"/>
                    <a:pt x="944" y="344"/>
                  </a:cubicBezTo>
                  <a:cubicBezTo>
                    <a:pt x="945" y="340"/>
                    <a:pt x="945" y="340"/>
                    <a:pt x="945" y="340"/>
                  </a:cubicBezTo>
                  <a:cubicBezTo>
                    <a:pt x="941" y="331"/>
                    <a:pt x="941" y="331"/>
                    <a:pt x="941" y="331"/>
                  </a:cubicBezTo>
                  <a:cubicBezTo>
                    <a:pt x="940" y="301"/>
                    <a:pt x="940" y="301"/>
                    <a:pt x="940" y="301"/>
                  </a:cubicBezTo>
                  <a:cubicBezTo>
                    <a:pt x="941" y="297"/>
                    <a:pt x="941" y="297"/>
                    <a:pt x="941" y="297"/>
                  </a:cubicBezTo>
                  <a:cubicBezTo>
                    <a:pt x="943" y="294"/>
                    <a:pt x="943" y="294"/>
                    <a:pt x="943" y="294"/>
                  </a:cubicBezTo>
                  <a:cubicBezTo>
                    <a:pt x="945" y="291"/>
                    <a:pt x="945" y="291"/>
                    <a:pt x="945" y="291"/>
                  </a:cubicBezTo>
                  <a:cubicBezTo>
                    <a:pt x="948" y="289"/>
                    <a:pt x="948" y="289"/>
                    <a:pt x="948" y="289"/>
                  </a:cubicBezTo>
                  <a:cubicBezTo>
                    <a:pt x="949" y="284"/>
                    <a:pt x="949" y="284"/>
                    <a:pt x="949" y="284"/>
                  </a:cubicBezTo>
                  <a:cubicBezTo>
                    <a:pt x="945" y="285"/>
                    <a:pt x="945" y="285"/>
                    <a:pt x="945" y="285"/>
                  </a:cubicBezTo>
                  <a:cubicBezTo>
                    <a:pt x="938" y="289"/>
                    <a:pt x="938" y="289"/>
                    <a:pt x="938" y="289"/>
                  </a:cubicBezTo>
                  <a:cubicBezTo>
                    <a:pt x="934" y="290"/>
                    <a:pt x="934" y="290"/>
                    <a:pt x="934" y="290"/>
                  </a:cubicBezTo>
                  <a:cubicBezTo>
                    <a:pt x="919" y="290"/>
                    <a:pt x="919" y="290"/>
                    <a:pt x="919" y="290"/>
                  </a:cubicBezTo>
                  <a:cubicBezTo>
                    <a:pt x="906" y="293"/>
                    <a:pt x="906" y="293"/>
                    <a:pt x="906" y="293"/>
                  </a:cubicBezTo>
                  <a:cubicBezTo>
                    <a:pt x="891" y="300"/>
                    <a:pt x="891" y="300"/>
                    <a:pt x="891" y="300"/>
                  </a:cubicBezTo>
                  <a:cubicBezTo>
                    <a:pt x="861" y="321"/>
                    <a:pt x="861" y="321"/>
                    <a:pt x="861" y="321"/>
                  </a:cubicBezTo>
                  <a:cubicBezTo>
                    <a:pt x="853" y="323"/>
                    <a:pt x="853" y="323"/>
                    <a:pt x="853" y="323"/>
                  </a:cubicBezTo>
                  <a:cubicBezTo>
                    <a:pt x="793" y="325"/>
                    <a:pt x="793" y="325"/>
                    <a:pt x="793" y="325"/>
                  </a:cubicBezTo>
                  <a:cubicBezTo>
                    <a:pt x="788" y="327"/>
                    <a:pt x="788" y="327"/>
                    <a:pt x="788" y="327"/>
                  </a:cubicBezTo>
                  <a:cubicBezTo>
                    <a:pt x="786" y="325"/>
                    <a:pt x="786" y="325"/>
                    <a:pt x="786" y="325"/>
                  </a:cubicBezTo>
                  <a:cubicBezTo>
                    <a:pt x="782" y="329"/>
                    <a:pt x="782" y="329"/>
                    <a:pt x="782" y="329"/>
                  </a:cubicBezTo>
                  <a:cubicBezTo>
                    <a:pt x="754" y="338"/>
                    <a:pt x="754" y="338"/>
                    <a:pt x="754" y="338"/>
                  </a:cubicBezTo>
                  <a:cubicBezTo>
                    <a:pt x="749" y="338"/>
                    <a:pt x="749" y="338"/>
                    <a:pt x="749" y="338"/>
                  </a:cubicBezTo>
                  <a:cubicBezTo>
                    <a:pt x="744" y="336"/>
                    <a:pt x="744" y="336"/>
                    <a:pt x="744" y="336"/>
                  </a:cubicBezTo>
                  <a:cubicBezTo>
                    <a:pt x="722" y="356"/>
                    <a:pt x="722" y="356"/>
                    <a:pt x="722" y="356"/>
                  </a:cubicBezTo>
                  <a:cubicBezTo>
                    <a:pt x="704" y="368"/>
                    <a:pt x="704" y="368"/>
                    <a:pt x="704" y="368"/>
                  </a:cubicBezTo>
                  <a:cubicBezTo>
                    <a:pt x="697" y="375"/>
                    <a:pt x="697" y="375"/>
                    <a:pt x="697" y="375"/>
                  </a:cubicBezTo>
                  <a:cubicBezTo>
                    <a:pt x="691" y="377"/>
                    <a:pt x="691" y="377"/>
                    <a:pt x="691" y="377"/>
                  </a:cubicBezTo>
                  <a:cubicBezTo>
                    <a:pt x="688" y="378"/>
                    <a:pt x="688" y="378"/>
                    <a:pt x="688" y="378"/>
                  </a:cubicBezTo>
                  <a:cubicBezTo>
                    <a:pt x="681" y="386"/>
                    <a:pt x="681" y="386"/>
                    <a:pt x="681" y="386"/>
                  </a:cubicBezTo>
                  <a:cubicBezTo>
                    <a:pt x="680" y="389"/>
                    <a:pt x="680" y="389"/>
                    <a:pt x="680" y="389"/>
                  </a:cubicBezTo>
                  <a:cubicBezTo>
                    <a:pt x="673" y="403"/>
                    <a:pt x="673" y="403"/>
                    <a:pt x="673" y="403"/>
                  </a:cubicBezTo>
                  <a:cubicBezTo>
                    <a:pt x="668" y="409"/>
                    <a:pt x="668" y="409"/>
                    <a:pt x="668" y="409"/>
                  </a:cubicBezTo>
                  <a:cubicBezTo>
                    <a:pt x="662" y="411"/>
                    <a:pt x="662" y="411"/>
                    <a:pt x="662" y="411"/>
                  </a:cubicBezTo>
                  <a:cubicBezTo>
                    <a:pt x="662" y="410"/>
                    <a:pt x="662" y="410"/>
                    <a:pt x="662" y="410"/>
                  </a:cubicBezTo>
                  <a:cubicBezTo>
                    <a:pt x="663" y="407"/>
                    <a:pt x="663" y="407"/>
                    <a:pt x="663" y="407"/>
                  </a:cubicBezTo>
                  <a:cubicBezTo>
                    <a:pt x="663" y="406"/>
                    <a:pt x="663" y="406"/>
                    <a:pt x="663" y="406"/>
                  </a:cubicBezTo>
                  <a:cubicBezTo>
                    <a:pt x="658" y="406"/>
                    <a:pt x="658" y="406"/>
                    <a:pt x="658" y="406"/>
                  </a:cubicBezTo>
                  <a:cubicBezTo>
                    <a:pt x="654" y="406"/>
                    <a:pt x="654" y="406"/>
                    <a:pt x="654" y="406"/>
                  </a:cubicBezTo>
                  <a:cubicBezTo>
                    <a:pt x="651" y="404"/>
                    <a:pt x="651" y="404"/>
                    <a:pt x="651" y="404"/>
                  </a:cubicBezTo>
                  <a:cubicBezTo>
                    <a:pt x="647" y="400"/>
                    <a:pt x="647" y="400"/>
                    <a:pt x="647" y="400"/>
                  </a:cubicBezTo>
                  <a:cubicBezTo>
                    <a:pt x="643" y="397"/>
                    <a:pt x="643" y="397"/>
                    <a:pt x="643" y="397"/>
                  </a:cubicBezTo>
                  <a:cubicBezTo>
                    <a:pt x="639" y="399"/>
                    <a:pt x="639" y="399"/>
                    <a:pt x="639" y="399"/>
                  </a:cubicBezTo>
                  <a:cubicBezTo>
                    <a:pt x="635" y="406"/>
                    <a:pt x="635" y="406"/>
                    <a:pt x="635" y="406"/>
                  </a:cubicBezTo>
                  <a:cubicBezTo>
                    <a:pt x="631" y="408"/>
                    <a:pt x="631" y="408"/>
                    <a:pt x="631" y="408"/>
                  </a:cubicBezTo>
                  <a:cubicBezTo>
                    <a:pt x="627" y="410"/>
                    <a:pt x="627" y="410"/>
                    <a:pt x="627" y="410"/>
                  </a:cubicBezTo>
                  <a:cubicBezTo>
                    <a:pt x="622" y="410"/>
                    <a:pt x="622" y="410"/>
                    <a:pt x="622" y="410"/>
                  </a:cubicBezTo>
                  <a:cubicBezTo>
                    <a:pt x="620" y="407"/>
                    <a:pt x="620" y="407"/>
                    <a:pt x="620" y="407"/>
                  </a:cubicBezTo>
                  <a:cubicBezTo>
                    <a:pt x="619" y="404"/>
                    <a:pt x="619" y="404"/>
                    <a:pt x="619" y="404"/>
                  </a:cubicBezTo>
                  <a:cubicBezTo>
                    <a:pt x="617" y="404"/>
                    <a:pt x="617" y="404"/>
                    <a:pt x="617" y="404"/>
                  </a:cubicBezTo>
                  <a:cubicBezTo>
                    <a:pt x="615" y="405"/>
                    <a:pt x="615" y="405"/>
                    <a:pt x="615" y="405"/>
                  </a:cubicBezTo>
                  <a:cubicBezTo>
                    <a:pt x="613" y="404"/>
                    <a:pt x="613" y="404"/>
                    <a:pt x="613" y="404"/>
                  </a:cubicBezTo>
                  <a:cubicBezTo>
                    <a:pt x="607" y="397"/>
                    <a:pt x="607" y="397"/>
                    <a:pt x="607" y="397"/>
                  </a:cubicBezTo>
                  <a:cubicBezTo>
                    <a:pt x="606" y="394"/>
                    <a:pt x="606" y="394"/>
                    <a:pt x="606" y="394"/>
                  </a:cubicBezTo>
                  <a:cubicBezTo>
                    <a:pt x="605" y="393"/>
                    <a:pt x="605" y="393"/>
                    <a:pt x="605" y="393"/>
                  </a:cubicBezTo>
                  <a:cubicBezTo>
                    <a:pt x="605" y="392"/>
                    <a:pt x="605" y="392"/>
                    <a:pt x="605" y="392"/>
                  </a:cubicBezTo>
                  <a:cubicBezTo>
                    <a:pt x="602" y="390"/>
                    <a:pt x="602" y="390"/>
                    <a:pt x="602" y="390"/>
                  </a:cubicBezTo>
                  <a:cubicBezTo>
                    <a:pt x="600" y="389"/>
                    <a:pt x="600" y="389"/>
                    <a:pt x="600" y="389"/>
                  </a:cubicBezTo>
                  <a:cubicBezTo>
                    <a:pt x="598" y="389"/>
                    <a:pt x="598" y="389"/>
                    <a:pt x="598" y="389"/>
                  </a:cubicBezTo>
                  <a:cubicBezTo>
                    <a:pt x="595" y="390"/>
                    <a:pt x="595" y="390"/>
                    <a:pt x="595" y="390"/>
                  </a:cubicBezTo>
                  <a:cubicBezTo>
                    <a:pt x="594" y="392"/>
                    <a:pt x="594" y="392"/>
                    <a:pt x="594" y="392"/>
                  </a:cubicBezTo>
                  <a:cubicBezTo>
                    <a:pt x="592" y="393"/>
                    <a:pt x="592" y="393"/>
                    <a:pt x="592" y="393"/>
                  </a:cubicBezTo>
                  <a:cubicBezTo>
                    <a:pt x="590" y="394"/>
                    <a:pt x="590" y="394"/>
                    <a:pt x="590" y="394"/>
                  </a:cubicBezTo>
                  <a:cubicBezTo>
                    <a:pt x="585" y="394"/>
                    <a:pt x="585" y="394"/>
                    <a:pt x="585" y="394"/>
                  </a:cubicBezTo>
                  <a:cubicBezTo>
                    <a:pt x="584" y="395"/>
                    <a:pt x="584" y="395"/>
                    <a:pt x="584" y="395"/>
                  </a:cubicBezTo>
                  <a:cubicBezTo>
                    <a:pt x="582" y="400"/>
                    <a:pt x="582" y="400"/>
                    <a:pt x="582" y="400"/>
                  </a:cubicBezTo>
                  <a:cubicBezTo>
                    <a:pt x="581" y="402"/>
                    <a:pt x="581" y="402"/>
                    <a:pt x="581" y="402"/>
                  </a:cubicBezTo>
                  <a:cubicBezTo>
                    <a:pt x="577" y="402"/>
                    <a:pt x="577" y="402"/>
                    <a:pt x="577" y="402"/>
                  </a:cubicBezTo>
                  <a:cubicBezTo>
                    <a:pt x="568" y="402"/>
                    <a:pt x="568" y="402"/>
                    <a:pt x="568" y="402"/>
                  </a:cubicBezTo>
                  <a:cubicBezTo>
                    <a:pt x="561" y="406"/>
                    <a:pt x="561" y="406"/>
                    <a:pt x="561" y="406"/>
                  </a:cubicBezTo>
                  <a:cubicBezTo>
                    <a:pt x="539" y="405"/>
                    <a:pt x="539" y="405"/>
                    <a:pt x="539" y="405"/>
                  </a:cubicBezTo>
                  <a:cubicBezTo>
                    <a:pt x="534" y="403"/>
                    <a:pt x="534" y="403"/>
                    <a:pt x="534" y="403"/>
                  </a:cubicBezTo>
                  <a:cubicBezTo>
                    <a:pt x="531" y="398"/>
                    <a:pt x="531" y="398"/>
                    <a:pt x="531" y="398"/>
                  </a:cubicBezTo>
                  <a:cubicBezTo>
                    <a:pt x="529" y="386"/>
                    <a:pt x="529" y="386"/>
                    <a:pt x="529" y="386"/>
                  </a:cubicBezTo>
                  <a:cubicBezTo>
                    <a:pt x="528" y="384"/>
                    <a:pt x="528" y="384"/>
                    <a:pt x="528" y="384"/>
                  </a:cubicBezTo>
                  <a:cubicBezTo>
                    <a:pt x="526" y="383"/>
                    <a:pt x="526" y="383"/>
                    <a:pt x="526" y="383"/>
                  </a:cubicBezTo>
                  <a:cubicBezTo>
                    <a:pt x="516" y="380"/>
                    <a:pt x="516" y="380"/>
                    <a:pt x="516" y="380"/>
                  </a:cubicBezTo>
                  <a:cubicBezTo>
                    <a:pt x="514" y="378"/>
                    <a:pt x="514" y="378"/>
                    <a:pt x="514" y="378"/>
                  </a:cubicBezTo>
                  <a:cubicBezTo>
                    <a:pt x="514" y="374"/>
                    <a:pt x="514" y="374"/>
                    <a:pt x="514" y="374"/>
                  </a:cubicBezTo>
                  <a:cubicBezTo>
                    <a:pt x="511" y="372"/>
                    <a:pt x="511" y="372"/>
                    <a:pt x="511" y="372"/>
                  </a:cubicBezTo>
                  <a:cubicBezTo>
                    <a:pt x="507" y="369"/>
                    <a:pt x="507" y="369"/>
                    <a:pt x="507" y="369"/>
                  </a:cubicBezTo>
                  <a:cubicBezTo>
                    <a:pt x="504" y="365"/>
                    <a:pt x="504" y="365"/>
                    <a:pt x="504" y="365"/>
                  </a:cubicBezTo>
                  <a:cubicBezTo>
                    <a:pt x="502" y="360"/>
                    <a:pt x="502" y="360"/>
                    <a:pt x="502" y="360"/>
                  </a:cubicBezTo>
                  <a:cubicBezTo>
                    <a:pt x="500" y="358"/>
                    <a:pt x="500" y="358"/>
                    <a:pt x="500" y="358"/>
                  </a:cubicBezTo>
                  <a:cubicBezTo>
                    <a:pt x="491" y="350"/>
                    <a:pt x="491" y="350"/>
                    <a:pt x="491" y="350"/>
                  </a:cubicBezTo>
                  <a:cubicBezTo>
                    <a:pt x="488" y="347"/>
                    <a:pt x="488" y="347"/>
                    <a:pt x="488" y="347"/>
                  </a:cubicBezTo>
                  <a:cubicBezTo>
                    <a:pt x="484" y="336"/>
                    <a:pt x="484" y="336"/>
                    <a:pt x="484" y="336"/>
                  </a:cubicBezTo>
                  <a:cubicBezTo>
                    <a:pt x="481" y="332"/>
                    <a:pt x="481" y="332"/>
                    <a:pt x="481" y="332"/>
                  </a:cubicBezTo>
                  <a:cubicBezTo>
                    <a:pt x="478" y="333"/>
                    <a:pt x="478" y="333"/>
                    <a:pt x="478" y="333"/>
                  </a:cubicBezTo>
                  <a:cubicBezTo>
                    <a:pt x="476" y="334"/>
                    <a:pt x="476" y="334"/>
                    <a:pt x="476" y="334"/>
                  </a:cubicBezTo>
                  <a:cubicBezTo>
                    <a:pt x="474" y="332"/>
                    <a:pt x="474" y="332"/>
                    <a:pt x="474" y="332"/>
                  </a:cubicBezTo>
                  <a:cubicBezTo>
                    <a:pt x="472" y="327"/>
                    <a:pt x="472" y="327"/>
                    <a:pt x="472" y="327"/>
                  </a:cubicBezTo>
                  <a:cubicBezTo>
                    <a:pt x="471" y="327"/>
                    <a:pt x="471" y="327"/>
                    <a:pt x="471" y="327"/>
                  </a:cubicBezTo>
                  <a:cubicBezTo>
                    <a:pt x="467" y="328"/>
                    <a:pt x="467" y="328"/>
                    <a:pt x="467" y="328"/>
                  </a:cubicBezTo>
                  <a:cubicBezTo>
                    <a:pt x="464" y="328"/>
                    <a:pt x="464" y="328"/>
                    <a:pt x="464" y="328"/>
                  </a:cubicBezTo>
                  <a:cubicBezTo>
                    <a:pt x="462" y="327"/>
                    <a:pt x="462" y="327"/>
                    <a:pt x="462" y="327"/>
                  </a:cubicBezTo>
                  <a:cubicBezTo>
                    <a:pt x="460" y="322"/>
                    <a:pt x="460" y="322"/>
                    <a:pt x="460" y="322"/>
                  </a:cubicBezTo>
                  <a:cubicBezTo>
                    <a:pt x="459" y="320"/>
                    <a:pt x="459" y="320"/>
                    <a:pt x="459" y="320"/>
                  </a:cubicBezTo>
                  <a:cubicBezTo>
                    <a:pt x="457" y="320"/>
                    <a:pt x="457" y="320"/>
                    <a:pt x="457" y="320"/>
                  </a:cubicBezTo>
                  <a:cubicBezTo>
                    <a:pt x="455" y="320"/>
                    <a:pt x="455" y="320"/>
                    <a:pt x="455" y="320"/>
                  </a:cubicBezTo>
                  <a:cubicBezTo>
                    <a:pt x="453" y="320"/>
                    <a:pt x="453" y="320"/>
                    <a:pt x="453" y="320"/>
                  </a:cubicBezTo>
                  <a:cubicBezTo>
                    <a:pt x="452" y="318"/>
                    <a:pt x="452" y="318"/>
                    <a:pt x="452" y="318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31" y="313"/>
                    <a:pt x="431" y="313"/>
                    <a:pt x="431" y="313"/>
                  </a:cubicBezTo>
                  <a:cubicBezTo>
                    <a:pt x="402" y="314"/>
                    <a:pt x="402" y="314"/>
                    <a:pt x="402" y="314"/>
                  </a:cubicBezTo>
                  <a:cubicBezTo>
                    <a:pt x="393" y="316"/>
                    <a:pt x="393" y="316"/>
                    <a:pt x="393" y="316"/>
                  </a:cubicBezTo>
                  <a:cubicBezTo>
                    <a:pt x="379" y="321"/>
                    <a:pt x="379" y="321"/>
                    <a:pt x="379" y="321"/>
                  </a:cubicBezTo>
                  <a:cubicBezTo>
                    <a:pt x="377" y="325"/>
                    <a:pt x="377" y="325"/>
                    <a:pt x="377" y="325"/>
                  </a:cubicBezTo>
                  <a:cubicBezTo>
                    <a:pt x="376" y="330"/>
                    <a:pt x="376" y="330"/>
                    <a:pt x="376" y="330"/>
                  </a:cubicBezTo>
                  <a:cubicBezTo>
                    <a:pt x="373" y="336"/>
                    <a:pt x="373" y="336"/>
                    <a:pt x="373" y="336"/>
                  </a:cubicBezTo>
                  <a:cubicBezTo>
                    <a:pt x="368" y="341"/>
                    <a:pt x="368" y="341"/>
                    <a:pt x="368" y="341"/>
                  </a:cubicBezTo>
                  <a:cubicBezTo>
                    <a:pt x="364" y="343"/>
                    <a:pt x="364" y="343"/>
                    <a:pt x="364" y="343"/>
                  </a:cubicBezTo>
                  <a:cubicBezTo>
                    <a:pt x="364" y="341"/>
                    <a:pt x="364" y="341"/>
                    <a:pt x="364" y="341"/>
                  </a:cubicBezTo>
                  <a:cubicBezTo>
                    <a:pt x="367" y="336"/>
                    <a:pt x="367" y="336"/>
                    <a:pt x="367" y="336"/>
                  </a:cubicBezTo>
                  <a:cubicBezTo>
                    <a:pt x="369" y="328"/>
                    <a:pt x="369" y="328"/>
                    <a:pt x="369" y="328"/>
                  </a:cubicBezTo>
                  <a:cubicBezTo>
                    <a:pt x="372" y="322"/>
                    <a:pt x="372" y="322"/>
                    <a:pt x="372" y="322"/>
                  </a:cubicBezTo>
                  <a:cubicBezTo>
                    <a:pt x="381" y="316"/>
                    <a:pt x="381" y="316"/>
                    <a:pt x="381" y="316"/>
                  </a:cubicBezTo>
                  <a:cubicBezTo>
                    <a:pt x="386" y="310"/>
                    <a:pt x="386" y="310"/>
                    <a:pt x="386" y="310"/>
                  </a:cubicBezTo>
                  <a:cubicBezTo>
                    <a:pt x="387" y="305"/>
                    <a:pt x="387" y="305"/>
                    <a:pt x="387" y="305"/>
                  </a:cubicBezTo>
                  <a:cubicBezTo>
                    <a:pt x="382" y="306"/>
                    <a:pt x="382" y="306"/>
                    <a:pt x="382" y="306"/>
                  </a:cubicBezTo>
                  <a:cubicBezTo>
                    <a:pt x="380" y="307"/>
                    <a:pt x="380" y="307"/>
                    <a:pt x="380" y="307"/>
                  </a:cubicBezTo>
                  <a:cubicBezTo>
                    <a:pt x="372" y="314"/>
                    <a:pt x="372" y="314"/>
                    <a:pt x="372" y="314"/>
                  </a:cubicBezTo>
                  <a:cubicBezTo>
                    <a:pt x="365" y="322"/>
                    <a:pt x="365" y="322"/>
                    <a:pt x="365" y="322"/>
                  </a:cubicBezTo>
                  <a:cubicBezTo>
                    <a:pt x="360" y="325"/>
                    <a:pt x="360" y="325"/>
                    <a:pt x="360" y="325"/>
                  </a:cubicBezTo>
                  <a:cubicBezTo>
                    <a:pt x="356" y="332"/>
                    <a:pt x="356" y="332"/>
                    <a:pt x="356" y="332"/>
                  </a:cubicBezTo>
                  <a:cubicBezTo>
                    <a:pt x="353" y="334"/>
                    <a:pt x="353" y="334"/>
                    <a:pt x="353" y="334"/>
                  </a:cubicBezTo>
                  <a:cubicBezTo>
                    <a:pt x="347" y="335"/>
                    <a:pt x="347" y="335"/>
                    <a:pt x="347" y="335"/>
                  </a:cubicBezTo>
                  <a:cubicBezTo>
                    <a:pt x="345" y="337"/>
                    <a:pt x="345" y="337"/>
                    <a:pt x="345" y="337"/>
                  </a:cubicBezTo>
                  <a:cubicBezTo>
                    <a:pt x="348" y="339"/>
                    <a:pt x="348" y="339"/>
                    <a:pt x="348" y="339"/>
                  </a:cubicBezTo>
                  <a:cubicBezTo>
                    <a:pt x="340" y="354"/>
                    <a:pt x="340" y="354"/>
                    <a:pt x="340" y="354"/>
                  </a:cubicBezTo>
                  <a:cubicBezTo>
                    <a:pt x="335" y="362"/>
                    <a:pt x="335" y="362"/>
                    <a:pt x="335" y="362"/>
                  </a:cubicBezTo>
                  <a:cubicBezTo>
                    <a:pt x="332" y="360"/>
                    <a:pt x="332" y="360"/>
                    <a:pt x="332" y="360"/>
                  </a:cubicBezTo>
                  <a:cubicBezTo>
                    <a:pt x="333" y="359"/>
                    <a:pt x="333" y="359"/>
                    <a:pt x="333" y="359"/>
                  </a:cubicBezTo>
                  <a:cubicBezTo>
                    <a:pt x="334" y="357"/>
                    <a:pt x="334" y="357"/>
                    <a:pt x="334" y="357"/>
                  </a:cubicBezTo>
                  <a:cubicBezTo>
                    <a:pt x="336" y="356"/>
                    <a:pt x="336" y="356"/>
                    <a:pt x="336" y="356"/>
                  </a:cubicBezTo>
                  <a:cubicBezTo>
                    <a:pt x="337" y="355"/>
                    <a:pt x="337" y="355"/>
                    <a:pt x="337" y="355"/>
                  </a:cubicBezTo>
                  <a:cubicBezTo>
                    <a:pt x="337" y="354"/>
                    <a:pt x="337" y="354"/>
                    <a:pt x="337" y="354"/>
                  </a:cubicBezTo>
                  <a:cubicBezTo>
                    <a:pt x="337" y="352"/>
                    <a:pt x="337" y="352"/>
                    <a:pt x="337" y="352"/>
                  </a:cubicBezTo>
                  <a:cubicBezTo>
                    <a:pt x="332" y="345"/>
                    <a:pt x="332" y="345"/>
                    <a:pt x="332" y="345"/>
                  </a:cubicBezTo>
                  <a:cubicBezTo>
                    <a:pt x="332" y="343"/>
                    <a:pt x="332" y="343"/>
                    <a:pt x="332" y="343"/>
                  </a:cubicBezTo>
                  <a:cubicBezTo>
                    <a:pt x="332" y="340"/>
                    <a:pt x="332" y="340"/>
                    <a:pt x="332" y="340"/>
                  </a:cubicBezTo>
                  <a:cubicBezTo>
                    <a:pt x="333" y="338"/>
                    <a:pt x="333" y="338"/>
                    <a:pt x="333" y="338"/>
                  </a:cubicBezTo>
                  <a:cubicBezTo>
                    <a:pt x="333" y="335"/>
                    <a:pt x="333" y="335"/>
                    <a:pt x="333" y="335"/>
                  </a:cubicBezTo>
                  <a:cubicBezTo>
                    <a:pt x="333" y="333"/>
                    <a:pt x="333" y="333"/>
                    <a:pt x="333" y="333"/>
                  </a:cubicBezTo>
                  <a:cubicBezTo>
                    <a:pt x="332" y="331"/>
                    <a:pt x="332" y="331"/>
                    <a:pt x="332" y="331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5" y="320"/>
                    <a:pt x="335" y="320"/>
                    <a:pt x="335" y="320"/>
                  </a:cubicBezTo>
                  <a:cubicBezTo>
                    <a:pt x="335" y="314"/>
                    <a:pt x="335" y="314"/>
                    <a:pt x="335" y="314"/>
                  </a:cubicBezTo>
                  <a:cubicBezTo>
                    <a:pt x="335" y="308"/>
                    <a:pt x="335" y="308"/>
                    <a:pt x="335" y="308"/>
                  </a:cubicBezTo>
                  <a:cubicBezTo>
                    <a:pt x="334" y="303"/>
                    <a:pt x="334" y="303"/>
                    <a:pt x="334" y="303"/>
                  </a:cubicBezTo>
                  <a:cubicBezTo>
                    <a:pt x="331" y="299"/>
                    <a:pt x="331" y="299"/>
                    <a:pt x="331" y="299"/>
                  </a:cubicBezTo>
                  <a:cubicBezTo>
                    <a:pt x="327" y="295"/>
                    <a:pt x="327" y="295"/>
                    <a:pt x="327" y="295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3" y="293"/>
                    <a:pt x="323" y="293"/>
                    <a:pt x="323" y="293"/>
                  </a:cubicBezTo>
                  <a:cubicBezTo>
                    <a:pt x="322" y="294"/>
                    <a:pt x="322" y="294"/>
                    <a:pt x="322" y="294"/>
                  </a:cubicBezTo>
                  <a:cubicBezTo>
                    <a:pt x="321" y="294"/>
                    <a:pt x="321" y="294"/>
                    <a:pt x="321" y="294"/>
                  </a:cubicBezTo>
                  <a:cubicBezTo>
                    <a:pt x="319" y="293"/>
                    <a:pt x="319" y="293"/>
                    <a:pt x="319" y="29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2"/>
                    <a:pt x="320" y="282"/>
                    <a:pt x="320" y="282"/>
                  </a:cubicBezTo>
                  <a:cubicBezTo>
                    <a:pt x="320" y="279"/>
                    <a:pt x="320" y="279"/>
                    <a:pt x="320" y="279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5" y="273"/>
                    <a:pt x="315" y="273"/>
                    <a:pt x="315" y="273"/>
                  </a:cubicBezTo>
                  <a:cubicBezTo>
                    <a:pt x="306" y="273"/>
                    <a:pt x="306" y="273"/>
                    <a:pt x="306" y="273"/>
                  </a:cubicBezTo>
                  <a:cubicBezTo>
                    <a:pt x="301" y="272"/>
                    <a:pt x="301" y="272"/>
                    <a:pt x="301" y="272"/>
                  </a:cubicBezTo>
                  <a:cubicBezTo>
                    <a:pt x="297" y="268"/>
                    <a:pt x="297" y="268"/>
                    <a:pt x="297" y="268"/>
                  </a:cubicBezTo>
                  <a:cubicBezTo>
                    <a:pt x="296" y="264"/>
                    <a:pt x="296" y="264"/>
                    <a:pt x="296" y="264"/>
                  </a:cubicBezTo>
                  <a:cubicBezTo>
                    <a:pt x="297" y="259"/>
                    <a:pt x="297" y="259"/>
                    <a:pt x="297" y="259"/>
                  </a:cubicBezTo>
                  <a:cubicBezTo>
                    <a:pt x="297" y="252"/>
                    <a:pt x="297" y="252"/>
                    <a:pt x="297" y="252"/>
                  </a:cubicBezTo>
                  <a:cubicBezTo>
                    <a:pt x="295" y="247"/>
                    <a:pt x="295" y="247"/>
                    <a:pt x="295" y="247"/>
                  </a:cubicBezTo>
                  <a:cubicBezTo>
                    <a:pt x="291" y="247"/>
                    <a:pt x="291" y="247"/>
                    <a:pt x="291" y="247"/>
                  </a:cubicBezTo>
                  <a:cubicBezTo>
                    <a:pt x="286" y="250"/>
                    <a:pt x="286" y="250"/>
                    <a:pt x="286" y="250"/>
                  </a:cubicBezTo>
                  <a:cubicBezTo>
                    <a:pt x="260" y="278"/>
                    <a:pt x="260" y="278"/>
                    <a:pt x="260" y="278"/>
                  </a:cubicBezTo>
                  <a:cubicBezTo>
                    <a:pt x="255" y="281"/>
                    <a:pt x="255" y="281"/>
                    <a:pt x="255" y="281"/>
                  </a:cubicBezTo>
                  <a:cubicBezTo>
                    <a:pt x="254" y="282"/>
                    <a:pt x="254" y="282"/>
                    <a:pt x="254" y="282"/>
                  </a:cubicBezTo>
                  <a:cubicBezTo>
                    <a:pt x="251" y="290"/>
                    <a:pt x="251" y="290"/>
                    <a:pt x="251" y="290"/>
                  </a:cubicBezTo>
                  <a:cubicBezTo>
                    <a:pt x="251" y="291"/>
                    <a:pt x="251" y="291"/>
                    <a:pt x="251" y="291"/>
                  </a:cubicBezTo>
                  <a:cubicBezTo>
                    <a:pt x="250" y="293"/>
                    <a:pt x="250" y="293"/>
                    <a:pt x="250" y="293"/>
                  </a:cubicBezTo>
                  <a:cubicBezTo>
                    <a:pt x="245" y="305"/>
                    <a:pt x="245" y="305"/>
                    <a:pt x="245" y="305"/>
                  </a:cubicBezTo>
                  <a:cubicBezTo>
                    <a:pt x="242" y="308"/>
                    <a:pt x="242" y="308"/>
                    <a:pt x="242" y="308"/>
                  </a:cubicBezTo>
                  <a:cubicBezTo>
                    <a:pt x="241" y="309"/>
                    <a:pt x="241" y="309"/>
                    <a:pt x="241" y="309"/>
                  </a:cubicBezTo>
                  <a:cubicBezTo>
                    <a:pt x="235" y="310"/>
                    <a:pt x="235" y="310"/>
                    <a:pt x="235" y="310"/>
                  </a:cubicBezTo>
                  <a:cubicBezTo>
                    <a:pt x="229" y="314"/>
                    <a:pt x="229" y="314"/>
                    <a:pt x="229" y="314"/>
                  </a:cubicBezTo>
                  <a:cubicBezTo>
                    <a:pt x="227" y="315"/>
                    <a:pt x="227" y="315"/>
                    <a:pt x="227" y="315"/>
                  </a:cubicBezTo>
                  <a:cubicBezTo>
                    <a:pt x="218" y="314"/>
                    <a:pt x="218" y="314"/>
                    <a:pt x="218" y="314"/>
                  </a:cubicBezTo>
                  <a:cubicBezTo>
                    <a:pt x="214" y="314"/>
                    <a:pt x="214" y="314"/>
                    <a:pt x="214" y="314"/>
                  </a:cubicBezTo>
                  <a:cubicBezTo>
                    <a:pt x="211" y="318"/>
                    <a:pt x="211" y="318"/>
                    <a:pt x="211" y="318"/>
                  </a:cubicBezTo>
                  <a:cubicBezTo>
                    <a:pt x="199" y="334"/>
                    <a:pt x="199" y="334"/>
                    <a:pt x="199" y="334"/>
                  </a:cubicBezTo>
                  <a:cubicBezTo>
                    <a:pt x="186" y="346"/>
                    <a:pt x="186" y="346"/>
                    <a:pt x="186" y="346"/>
                  </a:cubicBezTo>
                  <a:cubicBezTo>
                    <a:pt x="171" y="355"/>
                    <a:pt x="171" y="355"/>
                    <a:pt x="171" y="355"/>
                  </a:cubicBezTo>
                  <a:cubicBezTo>
                    <a:pt x="103" y="370"/>
                    <a:pt x="103" y="370"/>
                    <a:pt x="103" y="370"/>
                  </a:cubicBezTo>
                  <a:cubicBezTo>
                    <a:pt x="96" y="374"/>
                    <a:pt x="96" y="374"/>
                    <a:pt x="96" y="374"/>
                  </a:cubicBezTo>
                  <a:cubicBezTo>
                    <a:pt x="67" y="407"/>
                    <a:pt x="67" y="407"/>
                    <a:pt x="67" y="407"/>
                  </a:cubicBezTo>
                  <a:cubicBezTo>
                    <a:pt x="60" y="412"/>
                    <a:pt x="60" y="412"/>
                    <a:pt x="60" y="412"/>
                  </a:cubicBezTo>
                  <a:cubicBezTo>
                    <a:pt x="30" y="425"/>
                    <a:pt x="30" y="425"/>
                    <a:pt x="30" y="425"/>
                  </a:cubicBezTo>
                  <a:cubicBezTo>
                    <a:pt x="21" y="432"/>
                    <a:pt x="21" y="432"/>
                    <a:pt x="21" y="432"/>
                  </a:cubicBezTo>
                  <a:cubicBezTo>
                    <a:pt x="19" y="433"/>
                    <a:pt x="19" y="433"/>
                    <a:pt x="19" y="433"/>
                  </a:cubicBezTo>
                  <a:cubicBezTo>
                    <a:pt x="13" y="434"/>
                    <a:pt x="13" y="434"/>
                    <a:pt x="13" y="434"/>
                  </a:cubicBezTo>
                  <a:cubicBezTo>
                    <a:pt x="9" y="435"/>
                    <a:pt x="9" y="435"/>
                    <a:pt x="9" y="435"/>
                  </a:cubicBezTo>
                  <a:cubicBezTo>
                    <a:pt x="4" y="438"/>
                    <a:pt x="4" y="438"/>
                    <a:pt x="4" y="438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2" y="447"/>
                    <a:pt x="2" y="447"/>
                    <a:pt x="2" y="447"/>
                  </a:cubicBezTo>
                  <a:cubicBezTo>
                    <a:pt x="3" y="450"/>
                    <a:pt x="3" y="450"/>
                    <a:pt x="3" y="450"/>
                  </a:cubicBezTo>
                  <a:cubicBezTo>
                    <a:pt x="3" y="451"/>
                    <a:pt x="3" y="451"/>
                    <a:pt x="3" y="451"/>
                  </a:cubicBezTo>
                  <a:cubicBezTo>
                    <a:pt x="5" y="451"/>
                    <a:pt x="5" y="451"/>
                    <a:pt x="5" y="451"/>
                  </a:cubicBezTo>
                  <a:cubicBezTo>
                    <a:pt x="7" y="451"/>
                    <a:pt x="7" y="451"/>
                    <a:pt x="7" y="451"/>
                  </a:cubicBezTo>
                  <a:cubicBezTo>
                    <a:pt x="8" y="451"/>
                    <a:pt x="8" y="451"/>
                    <a:pt x="8" y="451"/>
                  </a:cubicBezTo>
                  <a:cubicBezTo>
                    <a:pt x="9" y="451"/>
                    <a:pt x="9" y="451"/>
                    <a:pt x="9" y="451"/>
                  </a:cubicBezTo>
                  <a:cubicBezTo>
                    <a:pt x="12" y="448"/>
                    <a:pt x="12" y="448"/>
                    <a:pt x="12" y="448"/>
                  </a:cubicBezTo>
                  <a:cubicBezTo>
                    <a:pt x="13" y="448"/>
                    <a:pt x="13" y="448"/>
                    <a:pt x="13" y="448"/>
                  </a:cubicBezTo>
                  <a:cubicBezTo>
                    <a:pt x="15" y="449"/>
                    <a:pt x="15" y="449"/>
                    <a:pt x="15" y="449"/>
                  </a:cubicBezTo>
                  <a:cubicBezTo>
                    <a:pt x="17" y="452"/>
                    <a:pt x="17" y="452"/>
                    <a:pt x="17" y="452"/>
                  </a:cubicBezTo>
                  <a:cubicBezTo>
                    <a:pt x="18" y="453"/>
                    <a:pt x="18" y="453"/>
                    <a:pt x="18" y="453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23" y="454"/>
                    <a:pt x="23" y="454"/>
                    <a:pt x="23" y="454"/>
                  </a:cubicBezTo>
                  <a:cubicBezTo>
                    <a:pt x="25" y="456"/>
                    <a:pt x="25" y="456"/>
                    <a:pt x="25" y="456"/>
                  </a:cubicBezTo>
                  <a:cubicBezTo>
                    <a:pt x="26" y="457"/>
                    <a:pt x="26" y="457"/>
                    <a:pt x="26" y="457"/>
                  </a:cubicBezTo>
                  <a:cubicBezTo>
                    <a:pt x="29" y="457"/>
                    <a:pt x="29" y="457"/>
                    <a:pt x="29" y="457"/>
                  </a:cubicBezTo>
                  <a:cubicBezTo>
                    <a:pt x="30" y="457"/>
                    <a:pt x="30" y="457"/>
                    <a:pt x="30" y="457"/>
                  </a:cubicBezTo>
                  <a:cubicBezTo>
                    <a:pt x="32" y="458"/>
                    <a:pt x="32" y="458"/>
                    <a:pt x="32" y="458"/>
                  </a:cubicBezTo>
                  <a:cubicBezTo>
                    <a:pt x="34" y="459"/>
                    <a:pt x="34" y="459"/>
                    <a:pt x="34" y="459"/>
                  </a:cubicBezTo>
                  <a:cubicBezTo>
                    <a:pt x="36" y="461"/>
                    <a:pt x="36" y="461"/>
                    <a:pt x="36" y="461"/>
                  </a:cubicBezTo>
                  <a:cubicBezTo>
                    <a:pt x="39" y="464"/>
                    <a:pt x="39" y="464"/>
                    <a:pt x="39" y="464"/>
                  </a:cubicBezTo>
                  <a:cubicBezTo>
                    <a:pt x="44" y="474"/>
                    <a:pt x="49" y="483"/>
                    <a:pt x="54" y="492"/>
                  </a:cubicBezTo>
                  <a:cubicBezTo>
                    <a:pt x="56" y="497"/>
                    <a:pt x="56" y="497"/>
                    <a:pt x="56" y="497"/>
                  </a:cubicBezTo>
                  <a:cubicBezTo>
                    <a:pt x="56" y="499"/>
                    <a:pt x="56" y="499"/>
                    <a:pt x="56" y="499"/>
                  </a:cubicBezTo>
                  <a:cubicBezTo>
                    <a:pt x="57" y="500"/>
                    <a:pt x="57" y="500"/>
                    <a:pt x="57" y="500"/>
                  </a:cubicBezTo>
                  <a:cubicBezTo>
                    <a:pt x="117" y="511"/>
                    <a:pt x="178" y="522"/>
                    <a:pt x="238" y="532"/>
                  </a:cubicBezTo>
                  <a:cubicBezTo>
                    <a:pt x="256" y="540"/>
                    <a:pt x="273" y="548"/>
                    <a:pt x="291" y="556"/>
                  </a:cubicBezTo>
                  <a:cubicBezTo>
                    <a:pt x="293" y="556"/>
                    <a:pt x="293" y="556"/>
                    <a:pt x="293" y="556"/>
                  </a:cubicBezTo>
                  <a:cubicBezTo>
                    <a:pt x="294" y="555"/>
                    <a:pt x="294" y="555"/>
                    <a:pt x="294" y="555"/>
                  </a:cubicBezTo>
                  <a:cubicBezTo>
                    <a:pt x="297" y="555"/>
                    <a:pt x="297" y="555"/>
                    <a:pt x="297" y="555"/>
                  </a:cubicBezTo>
                  <a:cubicBezTo>
                    <a:pt x="298" y="555"/>
                    <a:pt x="298" y="555"/>
                    <a:pt x="298" y="555"/>
                  </a:cubicBezTo>
                  <a:cubicBezTo>
                    <a:pt x="299" y="555"/>
                    <a:pt x="299" y="555"/>
                    <a:pt x="299" y="555"/>
                  </a:cubicBezTo>
                  <a:cubicBezTo>
                    <a:pt x="301" y="556"/>
                    <a:pt x="301" y="556"/>
                    <a:pt x="301" y="556"/>
                  </a:cubicBezTo>
                  <a:cubicBezTo>
                    <a:pt x="303" y="556"/>
                    <a:pt x="303" y="556"/>
                    <a:pt x="303" y="556"/>
                  </a:cubicBezTo>
                  <a:cubicBezTo>
                    <a:pt x="304" y="556"/>
                    <a:pt x="304" y="556"/>
                    <a:pt x="304" y="556"/>
                  </a:cubicBezTo>
                  <a:cubicBezTo>
                    <a:pt x="308" y="554"/>
                    <a:pt x="308" y="554"/>
                    <a:pt x="308" y="554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11" y="554"/>
                    <a:pt x="311" y="554"/>
                    <a:pt x="311" y="554"/>
                  </a:cubicBezTo>
                  <a:cubicBezTo>
                    <a:pt x="312" y="554"/>
                    <a:pt x="312" y="554"/>
                    <a:pt x="312" y="554"/>
                  </a:cubicBezTo>
                  <a:cubicBezTo>
                    <a:pt x="315" y="556"/>
                    <a:pt x="315" y="556"/>
                    <a:pt x="315" y="556"/>
                  </a:cubicBezTo>
                  <a:cubicBezTo>
                    <a:pt x="319" y="556"/>
                    <a:pt x="319" y="556"/>
                    <a:pt x="319" y="556"/>
                  </a:cubicBezTo>
                  <a:cubicBezTo>
                    <a:pt x="326" y="559"/>
                    <a:pt x="326" y="559"/>
                    <a:pt x="326" y="559"/>
                  </a:cubicBezTo>
                  <a:cubicBezTo>
                    <a:pt x="328" y="559"/>
                    <a:pt x="328" y="559"/>
                    <a:pt x="328" y="559"/>
                  </a:cubicBezTo>
                  <a:cubicBezTo>
                    <a:pt x="329" y="559"/>
                    <a:pt x="329" y="559"/>
                    <a:pt x="329" y="559"/>
                  </a:cubicBezTo>
                  <a:cubicBezTo>
                    <a:pt x="333" y="555"/>
                    <a:pt x="333" y="555"/>
                    <a:pt x="333" y="555"/>
                  </a:cubicBezTo>
                  <a:cubicBezTo>
                    <a:pt x="334" y="555"/>
                    <a:pt x="334" y="555"/>
                    <a:pt x="334" y="555"/>
                  </a:cubicBezTo>
                  <a:cubicBezTo>
                    <a:pt x="335" y="555"/>
                    <a:pt x="335" y="555"/>
                    <a:pt x="335" y="555"/>
                  </a:cubicBezTo>
                  <a:cubicBezTo>
                    <a:pt x="337" y="555"/>
                    <a:pt x="337" y="555"/>
                    <a:pt x="337" y="555"/>
                  </a:cubicBezTo>
                  <a:cubicBezTo>
                    <a:pt x="338" y="555"/>
                    <a:pt x="338" y="555"/>
                    <a:pt x="338" y="555"/>
                  </a:cubicBezTo>
                  <a:cubicBezTo>
                    <a:pt x="339" y="555"/>
                    <a:pt x="339" y="555"/>
                    <a:pt x="339" y="555"/>
                  </a:cubicBezTo>
                  <a:cubicBezTo>
                    <a:pt x="341" y="553"/>
                    <a:pt x="341" y="553"/>
                    <a:pt x="341" y="553"/>
                  </a:cubicBezTo>
                  <a:cubicBezTo>
                    <a:pt x="342" y="553"/>
                    <a:pt x="342" y="553"/>
                    <a:pt x="342" y="553"/>
                  </a:cubicBezTo>
                  <a:cubicBezTo>
                    <a:pt x="344" y="553"/>
                    <a:pt x="344" y="553"/>
                    <a:pt x="344" y="553"/>
                  </a:cubicBezTo>
                  <a:cubicBezTo>
                    <a:pt x="345" y="553"/>
                    <a:pt x="345" y="553"/>
                    <a:pt x="345" y="553"/>
                  </a:cubicBezTo>
                  <a:cubicBezTo>
                    <a:pt x="347" y="553"/>
                    <a:pt x="347" y="553"/>
                    <a:pt x="347" y="553"/>
                  </a:cubicBezTo>
                  <a:cubicBezTo>
                    <a:pt x="349" y="554"/>
                    <a:pt x="349" y="554"/>
                    <a:pt x="349" y="554"/>
                  </a:cubicBezTo>
                  <a:cubicBezTo>
                    <a:pt x="352" y="556"/>
                    <a:pt x="352" y="556"/>
                    <a:pt x="352" y="556"/>
                  </a:cubicBezTo>
                  <a:cubicBezTo>
                    <a:pt x="354" y="556"/>
                    <a:pt x="354" y="556"/>
                    <a:pt x="354" y="556"/>
                  </a:cubicBezTo>
                  <a:cubicBezTo>
                    <a:pt x="356" y="556"/>
                    <a:pt x="356" y="556"/>
                    <a:pt x="356" y="556"/>
                  </a:cubicBezTo>
                  <a:cubicBezTo>
                    <a:pt x="357" y="556"/>
                    <a:pt x="357" y="556"/>
                    <a:pt x="357" y="556"/>
                  </a:cubicBezTo>
                  <a:cubicBezTo>
                    <a:pt x="358" y="555"/>
                    <a:pt x="358" y="555"/>
                    <a:pt x="358" y="555"/>
                  </a:cubicBezTo>
                  <a:cubicBezTo>
                    <a:pt x="359" y="556"/>
                    <a:pt x="359" y="556"/>
                    <a:pt x="359" y="556"/>
                  </a:cubicBezTo>
                  <a:cubicBezTo>
                    <a:pt x="366" y="559"/>
                    <a:pt x="366" y="559"/>
                    <a:pt x="366" y="559"/>
                  </a:cubicBezTo>
                  <a:cubicBezTo>
                    <a:pt x="367" y="559"/>
                    <a:pt x="367" y="559"/>
                    <a:pt x="367" y="559"/>
                  </a:cubicBezTo>
                  <a:cubicBezTo>
                    <a:pt x="369" y="558"/>
                    <a:pt x="369" y="558"/>
                    <a:pt x="369" y="558"/>
                  </a:cubicBezTo>
                  <a:cubicBezTo>
                    <a:pt x="372" y="557"/>
                    <a:pt x="372" y="557"/>
                    <a:pt x="372" y="557"/>
                  </a:cubicBezTo>
                  <a:cubicBezTo>
                    <a:pt x="374" y="557"/>
                    <a:pt x="374" y="557"/>
                    <a:pt x="374" y="557"/>
                  </a:cubicBezTo>
                  <a:cubicBezTo>
                    <a:pt x="376" y="558"/>
                    <a:pt x="376" y="558"/>
                    <a:pt x="376" y="558"/>
                  </a:cubicBezTo>
                  <a:cubicBezTo>
                    <a:pt x="381" y="561"/>
                    <a:pt x="381" y="561"/>
                    <a:pt x="381" y="561"/>
                  </a:cubicBezTo>
                  <a:cubicBezTo>
                    <a:pt x="382" y="561"/>
                    <a:pt x="382" y="561"/>
                    <a:pt x="382" y="561"/>
                  </a:cubicBezTo>
                  <a:cubicBezTo>
                    <a:pt x="385" y="562"/>
                    <a:pt x="385" y="562"/>
                    <a:pt x="385" y="562"/>
                  </a:cubicBezTo>
                  <a:cubicBezTo>
                    <a:pt x="391" y="561"/>
                    <a:pt x="391" y="561"/>
                    <a:pt x="391" y="561"/>
                  </a:cubicBezTo>
                  <a:cubicBezTo>
                    <a:pt x="392" y="561"/>
                    <a:pt x="392" y="561"/>
                    <a:pt x="392" y="561"/>
                  </a:cubicBezTo>
                  <a:cubicBezTo>
                    <a:pt x="394" y="562"/>
                    <a:pt x="394" y="562"/>
                    <a:pt x="394" y="562"/>
                  </a:cubicBezTo>
                  <a:cubicBezTo>
                    <a:pt x="397" y="563"/>
                    <a:pt x="397" y="563"/>
                    <a:pt x="397" y="563"/>
                  </a:cubicBezTo>
                  <a:cubicBezTo>
                    <a:pt x="400" y="564"/>
                    <a:pt x="400" y="564"/>
                    <a:pt x="400" y="564"/>
                  </a:cubicBezTo>
                  <a:cubicBezTo>
                    <a:pt x="402" y="564"/>
                    <a:pt x="402" y="564"/>
                    <a:pt x="402" y="564"/>
                  </a:cubicBezTo>
                  <a:cubicBezTo>
                    <a:pt x="403" y="564"/>
                    <a:pt x="403" y="564"/>
                    <a:pt x="403" y="564"/>
                  </a:cubicBezTo>
                  <a:cubicBezTo>
                    <a:pt x="406" y="563"/>
                    <a:pt x="406" y="563"/>
                    <a:pt x="406" y="563"/>
                  </a:cubicBezTo>
                  <a:cubicBezTo>
                    <a:pt x="407" y="563"/>
                    <a:pt x="407" y="563"/>
                    <a:pt x="407" y="563"/>
                  </a:cubicBezTo>
                  <a:cubicBezTo>
                    <a:pt x="409" y="563"/>
                    <a:pt x="409" y="563"/>
                    <a:pt x="409" y="563"/>
                  </a:cubicBezTo>
                  <a:cubicBezTo>
                    <a:pt x="414" y="567"/>
                    <a:pt x="414" y="567"/>
                    <a:pt x="414" y="567"/>
                  </a:cubicBezTo>
                  <a:cubicBezTo>
                    <a:pt x="415" y="567"/>
                    <a:pt x="415" y="567"/>
                    <a:pt x="415" y="567"/>
                  </a:cubicBezTo>
                  <a:cubicBezTo>
                    <a:pt x="418" y="568"/>
                    <a:pt x="418" y="568"/>
                    <a:pt x="418" y="568"/>
                  </a:cubicBezTo>
                  <a:cubicBezTo>
                    <a:pt x="419" y="569"/>
                    <a:pt x="419" y="569"/>
                    <a:pt x="419" y="569"/>
                  </a:cubicBezTo>
                  <a:cubicBezTo>
                    <a:pt x="421" y="570"/>
                    <a:pt x="421" y="570"/>
                    <a:pt x="421" y="570"/>
                  </a:cubicBezTo>
                  <a:cubicBezTo>
                    <a:pt x="427" y="580"/>
                    <a:pt x="427" y="580"/>
                    <a:pt x="427" y="580"/>
                  </a:cubicBezTo>
                  <a:cubicBezTo>
                    <a:pt x="428" y="582"/>
                    <a:pt x="428" y="582"/>
                    <a:pt x="428" y="582"/>
                  </a:cubicBezTo>
                  <a:cubicBezTo>
                    <a:pt x="428" y="584"/>
                    <a:pt x="428" y="584"/>
                    <a:pt x="428" y="584"/>
                  </a:cubicBezTo>
                  <a:cubicBezTo>
                    <a:pt x="427" y="586"/>
                    <a:pt x="427" y="586"/>
                    <a:pt x="427" y="586"/>
                  </a:cubicBezTo>
                  <a:cubicBezTo>
                    <a:pt x="427" y="587"/>
                    <a:pt x="427" y="587"/>
                    <a:pt x="427" y="587"/>
                  </a:cubicBezTo>
                  <a:cubicBezTo>
                    <a:pt x="423" y="593"/>
                    <a:pt x="423" y="593"/>
                    <a:pt x="423" y="593"/>
                  </a:cubicBezTo>
                  <a:cubicBezTo>
                    <a:pt x="423" y="594"/>
                    <a:pt x="423" y="594"/>
                    <a:pt x="423" y="594"/>
                  </a:cubicBezTo>
                  <a:cubicBezTo>
                    <a:pt x="422" y="595"/>
                    <a:pt x="422" y="595"/>
                    <a:pt x="422" y="595"/>
                  </a:cubicBezTo>
                  <a:cubicBezTo>
                    <a:pt x="423" y="597"/>
                    <a:pt x="423" y="597"/>
                    <a:pt x="423" y="597"/>
                  </a:cubicBezTo>
                  <a:cubicBezTo>
                    <a:pt x="423" y="599"/>
                    <a:pt x="423" y="599"/>
                    <a:pt x="423" y="599"/>
                  </a:cubicBezTo>
                  <a:cubicBezTo>
                    <a:pt x="425" y="601"/>
                    <a:pt x="425" y="601"/>
                    <a:pt x="425" y="601"/>
                  </a:cubicBezTo>
                  <a:cubicBezTo>
                    <a:pt x="427" y="602"/>
                    <a:pt x="427" y="602"/>
                    <a:pt x="427" y="602"/>
                  </a:cubicBezTo>
                  <a:cubicBezTo>
                    <a:pt x="430" y="603"/>
                    <a:pt x="430" y="603"/>
                    <a:pt x="430" y="603"/>
                  </a:cubicBezTo>
                  <a:cubicBezTo>
                    <a:pt x="432" y="604"/>
                    <a:pt x="432" y="604"/>
                    <a:pt x="432" y="604"/>
                  </a:cubicBezTo>
                  <a:cubicBezTo>
                    <a:pt x="435" y="605"/>
                    <a:pt x="435" y="605"/>
                    <a:pt x="435" y="605"/>
                  </a:cubicBezTo>
                  <a:cubicBezTo>
                    <a:pt x="437" y="604"/>
                    <a:pt x="437" y="604"/>
                    <a:pt x="437" y="604"/>
                  </a:cubicBezTo>
                  <a:cubicBezTo>
                    <a:pt x="440" y="604"/>
                    <a:pt x="440" y="604"/>
                    <a:pt x="440" y="604"/>
                  </a:cubicBezTo>
                  <a:cubicBezTo>
                    <a:pt x="443" y="602"/>
                    <a:pt x="443" y="602"/>
                    <a:pt x="443" y="602"/>
                  </a:cubicBezTo>
                  <a:cubicBezTo>
                    <a:pt x="444" y="602"/>
                    <a:pt x="444" y="602"/>
                    <a:pt x="444" y="602"/>
                  </a:cubicBezTo>
                  <a:cubicBezTo>
                    <a:pt x="445" y="602"/>
                    <a:pt x="445" y="602"/>
                    <a:pt x="445" y="602"/>
                  </a:cubicBezTo>
                  <a:cubicBezTo>
                    <a:pt x="445" y="603"/>
                    <a:pt x="445" y="603"/>
                    <a:pt x="445" y="603"/>
                  </a:cubicBezTo>
                  <a:cubicBezTo>
                    <a:pt x="448" y="605"/>
                    <a:pt x="448" y="605"/>
                    <a:pt x="448" y="605"/>
                  </a:cubicBezTo>
                  <a:cubicBezTo>
                    <a:pt x="449" y="606"/>
                    <a:pt x="449" y="606"/>
                    <a:pt x="449" y="606"/>
                  </a:cubicBezTo>
                  <a:cubicBezTo>
                    <a:pt x="450" y="607"/>
                    <a:pt x="450" y="607"/>
                    <a:pt x="450" y="607"/>
                  </a:cubicBezTo>
                  <a:cubicBezTo>
                    <a:pt x="451" y="607"/>
                    <a:pt x="451" y="607"/>
                    <a:pt x="451" y="607"/>
                  </a:cubicBezTo>
                  <a:cubicBezTo>
                    <a:pt x="454" y="608"/>
                    <a:pt x="454" y="608"/>
                    <a:pt x="454" y="608"/>
                  </a:cubicBezTo>
                  <a:cubicBezTo>
                    <a:pt x="462" y="608"/>
                    <a:pt x="462" y="608"/>
                    <a:pt x="462" y="608"/>
                  </a:cubicBezTo>
                  <a:cubicBezTo>
                    <a:pt x="463" y="608"/>
                    <a:pt x="463" y="608"/>
                    <a:pt x="463" y="608"/>
                  </a:cubicBezTo>
                  <a:cubicBezTo>
                    <a:pt x="465" y="609"/>
                    <a:pt x="465" y="609"/>
                    <a:pt x="465" y="609"/>
                  </a:cubicBezTo>
                  <a:cubicBezTo>
                    <a:pt x="466" y="609"/>
                    <a:pt x="466" y="609"/>
                    <a:pt x="466" y="609"/>
                  </a:cubicBezTo>
                  <a:cubicBezTo>
                    <a:pt x="466" y="610"/>
                    <a:pt x="466" y="610"/>
                    <a:pt x="466" y="610"/>
                  </a:cubicBezTo>
                  <a:cubicBezTo>
                    <a:pt x="469" y="613"/>
                    <a:pt x="469" y="613"/>
                    <a:pt x="469" y="613"/>
                  </a:cubicBezTo>
                  <a:cubicBezTo>
                    <a:pt x="470" y="614"/>
                    <a:pt x="470" y="614"/>
                    <a:pt x="470" y="614"/>
                  </a:cubicBezTo>
                  <a:cubicBezTo>
                    <a:pt x="474" y="616"/>
                    <a:pt x="474" y="616"/>
                    <a:pt x="474" y="616"/>
                  </a:cubicBezTo>
                  <a:cubicBezTo>
                    <a:pt x="476" y="618"/>
                    <a:pt x="476" y="618"/>
                    <a:pt x="476" y="618"/>
                  </a:cubicBezTo>
                  <a:cubicBezTo>
                    <a:pt x="479" y="621"/>
                    <a:pt x="479" y="621"/>
                    <a:pt x="479" y="621"/>
                  </a:cubicBezTo>
                  <a:cubicBezTo>
                    <a:pt x="482" y="623"/>
                    <a:pt x="482" y="623"/>
                    <a:pt x="482" y="623"/>
                  </a:cubicBezTo>
                  <a:cubicBezTo>
                    <a:pt x="483" y="624"/>
                    <a:pt x="483" y="624"/>
                    <a:pt x="483" y="624"/>
                  </a:cubicBezTo>
                  <a:cubicBezTo>
                    <a:pt x="483" y="625"/>
                    <a:pt x="483" y="625"/>
                    <a:pt x="483" y="625"/>
                  </a:cubicBezTo>
                  <a:cubicBezTo>
                    <a:pt x="483" y="626"/>
                    <a:pt x="483" y="626"/>
                    <a:pt x="483" y="626"/>
                  </a:cubicBezTo>
                  <a:cubicBezTo>
                    <a:pt x="483" y="627"/>
                    <a:pt x="483" y="627"/>
                    <a:pt x="483" y="627"/>
                  </a:cubicBezTo>
                  <a:cubicBezTo>
                    <a:pt x="482" y="628"/>
                    <a:pt x="482" y="628"/>
                    <a:pt x="482" y="628"/>
                  </a:cubicBezTo>
                  <a:cubicBezTo>
                    <a:pt x="481" y="630"/>
                    <a:pt x="481" y="630"/>
                    <a:pt x="481" y="630"/>
                  </a:cubicBezTo>
                  <a:cubicBezTo>
                    <a:pt x="480" y="631"/>
                    <a:pt x="480" y="631"/>
                    <a:pt x="480" y="631"/>
                  </a:cubicBezTo>
                  <a:cubicBezTo>
                    <a:pt x="481" y="633"/>
                    <a:pt x="481" y="633"/>
                    <a:pt x="481" y="633"/>
                  </a:cubicBezTo>
                  <a:cubicBezTo>
                    <a:pt x="482" y="636"/>
                    <a:pt x="482" y="636"/>
                    <a:pt x="482" y="636"/>
                  </a:cubicBezTo>
                  <a:cubicBezTo>
                    <a:pt x="486" y="641"/>
                    <a:pt x="486" y="641"/>
                    <a:pt x="486" y="641"/>
                  </a:cubicBezTo>
                  <a:cubicBezTo>
                    <a:pt x="486" y="642"/>
                    <a:pt x="486" y="642"/>
                    <a:pt x="486" y="642"/>
                  </a:cubicBezTo>
                  <a:cubicBezTo>
                    <a:pt x="487" y="644"/>
                    <a:pt x="487" y="644"/>
                    <a:pt x="487" y="644"/>
                  </a:cubicBezTo>
                  <a:cubicBezTo>
                    <a:pt x="487" y="647"/>
                    <a:pt x="487" y="647"/>
                    <a:pt x="487" y="647"/>
                  </a:cubicBezTo>
                  <a:cubicBezTo>
                    <a:pt x="487" y="649"/>
                    <a:pt x="487" y="649"/>
                    <a:pt x="487" y="649"/>
                  </a:cubicBezTo>
                  <a:cubicBezTo>
                    <a:pt x="487" y="651"/>
                    <a:pt x="487" y="651"/>
                    <a:pt x="487" y="651"/>
                  </a:cubicBezTo>
                  <a:cubicBezTo>
                    <a:pt x="486" y="652"/>
                    <a:pt x="486" y="652"/>
                    <a:pt x="486" y="652"/>
                  </a:cubicBezTo>
                  <a:cubicBezTo>
                    <a:pt x="485" y="652"/>
                    <a:pt x="485" y="652"/>
                    <a:pt x="485" y="652"/>
                  </a:cubicBezTo>
                  <a:cubicBezTo>
                    <a:pt x="484" y="653"/>
                    <a:pt x="484" y="653"/>
                    <a:pt x="484" y="653"/>
                  </a:cubicBezTo>
                  <a:cubicBezTo>
                    <a:pt x="483" y="654"/>
                    <a:pt x="483" y="654"/>
                    <a:pt x="483" y="654"/>
                  </a:cubicBezTo>
                  <a:cubicBezTo>
                    <a:pt x="483" y="656"/>
                    <a:pt x="483" y="656"/>
                    <a:pt x="483" y="656"/>
                  </a:cubicBezTo>
                  <a:cubicBezTo>
                    <a:pt x="485" y="661"/>
                    <a:pt x="485" y="661"/>
                    <a:pt x="485" y="661"/>
                  </a:cubicBezTo>
                  <a:cubicBezTo>
                    <a:pt x="488" y="669"/>
                    <a:pt x="488" y="669"/>
                    <a:pt x="488" y="669"/>
                  </a:cubicBezTo>
                  <a:cubicBezTo>
                    <a:pt x="488" y="671"/>
                    <a:pt x="488" y="671"/>
                    <a:pt x="488" y="671"/>
                  </a:cubicBezTo>
                  <a:cubicBezTo>
                    <a:pt x="488" y="672"/>
                    <a:pt x="488" y="672"/>
                    <a:pt x="488" y="672"/>
                  </a:cubicBezTo>
                  <a:cubicBezTo>
                    <a:pt x="488" y="673"/>
                    <a:pt x="488" y="673"/>
                    <a:pt x="488" y="673"/>
                  </a:cubicBezTo>
                  <a:cubicBezTo>
                    <a:pt x="487" y="676"/>
                    <a:pt x="487" y="676"/>
                    <a:pt x="487" y="676"/>
                  </a:cubicBezTo>
                  <a:cubicBezTo>
                    <a:pt x="486" y="678"/>
                    <a:pt x="486" y="678"/>
                    <a:pt x="486" y="678"/>
                  </a:cubicBezTo>
                  <a:cubicBezTo>
                    <a:pt x="485" y="679"/>
                    <a:pt x="485" y="679"/>
                    <a:pt x="485" y="679"/>
                  </a:cubicBezTo>
                  <a:cubicBezTo>
                    <a:pt x="484" y="680"/>
                    <a:pt x="484" y="680"/>
                    <a:pt x="484" y="680"/>
                  </a:cubicBezTo>
                  <a:cubicBezTo>
                    <a:pt x="479" y="685"/>
                    <a:pt x="479" y="685"/>
                    <a:pt x="479" y="685"/>
                  </a:cubicBezTo>
                  <a:cubicBezTo>
                    <a:pt x="478" y="686"/>
                    <a:pt x="478" y="686"/>
                    <a:pt x="478" y="686"/>
                  </a:cubicBezTo>
                  <a:cubicBezTo>
                    <a:pt x="478" y="688"/>
                    <a:pt x="478" y="688"/>
                    <a:pt x="478" y="688"/>
                  </a:cubicBezTo>
                  <a:cubicBezTo>
                    <a:pt x="478" y="690"/>
                    <a:pt x="478" y="690"/>
                    <a:pt x="478" y="690"/>
                  </a:cubicBezTo>
                  <a:cubicBezTo>
                    <a:pt x="479" y="693"/>
                    <a:pt x="479" y="693"/>
                    <a:pt x="479" y="693"/>
                  </a:cubicBezTo>
                  <a:cubicBezTo>
                    <a:pt x="479" y="695"/>
                    <a:pt x="479" y="695"/>
                    <a:pt x="479" y="695"/>
                  </a:cubicBezTo>
                  <a:cubicBezTo>
                    <a:pt x="479" y="697"/>
                    <a:pt x="479" y="697"/>
                    <a:pt x="479" y="697"/>
                  </a:cubicBezTo>
                  <a:cubicBezTo>
                    <a:pt x="477" y="703"/>
                    <a:pt x="477" y="703"/>
                    <a:pt x="477" y="703"/>
                  </a:cubicBezTo>
                  <a:cubicBezTo>
                    <a:pt x="477" y="704"/>
                    <a:pt x="477" y="704"/>
                    <a:pt x="477" y="704"/>
                  </a:cubicBezTo>
                  <a:cubicBezTo>
                    <a:pt x="478" y="706"/>
                    <a:pt x="478" y="706"/>
                    <a:pt x="478" y="706"/>
                  </a:cubicBezTo>
                  <a:cubicBezTo>
                    <a:pt x="479" y="707"/>
                    <a:pt x="479" y="707"/>
                    <a:pt x="479" y="707"/>
                  </a:cubicBezTo>
                  <a:cubicBezTo>
                    <a:pt x="482" y="709"/>
                    <a:pt x="482" y="709"/>
                    <a:pt x="482" y="709"/>
                  </a:cubicBezTo>
                  <a:cubicBezTo>
                    <a:pt x="484" y="709"/>
                    <a:pt x="484" y="709"/>
                    <a:pt x="484" y="709"/>
                  </a:cubicBezTo>
                  <a:cubicBezTo>
                    <a:pt x="485" y="708"/>
                    <a:pt x="485" y="708"/>
                    <a:pt x="485" y="708"/>
                  </a:cubicBezTo>
                  <a:cubicBezTo>
                    <a:pt x="487" y="707"/>
                    <a:pt x="487" y="707"/>
                    <a:pt x="487" y="707"/>
                  </a:cubicBezTo>
                  <a:cubicBezTo>
                    <a:pt x="488" y="706"/>
                    <a:pt x="488" y="706"/>
                    <a:pt x="488" y="706"/>
                  </a:cubicBezTo>
                  <a:cubicBezTo>
                    <a:pt x="490" y="706"/>
                    <a:pt x="490" y="706"/>
                    <a:pt x="490" y="706"/>
                  </a:cubicBezTo>
                  <a:cubicBezTo>
                    <a:pt x="494" y="707"/>
                    <a:pt x="494" y="707"/>
                    <a:pt x="494" y="707"/>
                  </a:cubicBezTo>
                  <a:cubicBezTo>
                    <a:pt x="496" y="707"/>
                    <a:pt x="496" y="707"/>
                    <a:pt x="496" y="707"/>
                  </a:cubicBezTo>
                  <a:cubicBezTo>
                    <a:pt x="497" y="707"/>
                    <a:pt x="497" y="707"/>
                    <a:pt x="497" y="707"/>
                  </a:cubicBezTo>
                  <a:cubicBezTo>
                    <a:pt x="498" y="706"/>
                    <a:pt x="498" y="706"/>
                    <a:pt x="498" y="706"/>
                  </a:cubicBezTo>
                  <a:cubicBezTo>
                    <a:pt x="510" y="698"/>
                    <a:pt x="510" y="698"/>
                    <a:pt x="510" y="698"/>
                  </a:cubicBezTo>
                  <a:cubicBezTo>
                    <a:pt x="511" y="697"/>
                    <a:pt x="511" y="697"/>
                    <a:pt x="511" y="697"/>
                  </a:cubicBezTo>
                  <a:cubicBezTo>
                    <a:pt x="513" y="697"/>
                    <a:pt x="513" y="697"/>
                    <a:pt x="513" y="697"/>
                  </a:cubicBezTo>
                  <a:cubicBezTo>
                    <a:pt x="514" y="698"/>
                    <a:pt x="514" y="698"/>
                    <a:pt x="514" y="698"/>
                  </a:cubicBezTo>
                  <a:cubicBezTo>
                    <a:pt x="515" y="699"/>
                    <a:pt x="515" y="699"/>
                    <a:pt x="515" y="699"/>
                  </a:cubicBezTo>
                  <a:cubicBezTo>
                    <a:pt x="517" y="701"/>
                    <a:pt x="517" y="701"/>
                    <a:pt x="517" y="701"/>
                  </a:cubicBezTo>
                  <a:cubicBezTo>
                    <a:pt x="518" y="704"/>
                    <a:pt x="518" y="704"/>
                    <a:pt x="518" y="704"/>
                  </a:cubicBezTo>
                  <a:cubicBezTo>
                    <a:pt x="519" y="705"/>
                    <a:pt x="519" y="705"/>
                    <a:pt x="519" y="705"/>
                  </a:cubicBezTo>
                  <a:cubicBezTo>
                    <a:pt x="519" y="706"/>
                    <a:pt x="519" y="706"/>
                    <a:pt x="519" y="706"/>
                  </a:cubicBezTo>
                  <a:cubicBezTo>
                    <a:pt x="518" y="708"/>
                    <a:pt x="518" y="708"/>
                    <a:pt x="518" y="708"/>
                  </a:cubicBezTo>
                  <a:cubicBezTo>
                    <a:pt x="516" y="711"/>
                    <a:pt x="516" y="711"/>
                    <a:pt x="516" y="711"/>
                  </a:cubicBezTo>
                  <a:cubicBezTo>
                    <a:pt x="514" y="713"/>
                    <a:pt x="514" y="713"/>
                    <a:pt x="514" y="713"/>
                  </a:cubicBezTo>
                  <a:cubicBezTo>
                    <a:pt x="511" y="724"/>
                    <a:pt x="511" y="724"/>
                    <a:pt x="511" y="724"/>
                  </a:cubicBezTo>
                  <a:cubicBezTo>
                    <a:pt x="509" y="735"/>
                    <a:pt x="509" y="735"/>
                    <a:pt x="509" y="735"/>
                  </a:cubicBezTo>
                  <a:cubicBezTo>
                    <a:pt x="509" y="738"/>
                    <a:pt x="509" y="738"/>
                    <a:pt x="509" y="738"/>
                  </a:cubicBezTo>
                  <a:cubicBezTo>
                    <a:pt x="509" y="746"/>
                    <a:pt x="509" y="746"/>
                    <a:pt x="509" y="746"/>
                  </a:cubicBezTo>
                  <a:cubicBezTo>
                    <a:pt x="509" y="748"/>
                    <a:pt x="509" y="748"/>
                    <a:pt x="509" y="748"/>
                  </a:cubicBezTo>
                  <a:cubicBezTo>
                    <a:pt x="511" y="750"/>
                    <a:pt x="511" y="750"/>
                    <a:pt x="511" y="750"/>
                  </a:cubicBezTo>
                  <a:cubicBezTo>
                    <a:pt x="514" y="753"/>
                    <a:pt x="514" y="753"/>
                    <a:pt x="514" y="753"/>
                  </a:cubicBezTo>
                  <a:cubicBezTo>
                    <a:pt x="518" y="757"/>
                    <a:pt x="518" y="757"/>
                    <a:pt x="518" y="757"/>
                  </a:cubicBezTo>
                  <a:cubicBezTo>
                    <a:pt x="520" y="759"/>
                    <a:pt x="520" y="759"/>
                    <a:pt x="520" y="759"/>
                  </a:cubicBezTo>
                  <a:cubicBezTo>
                    <a:pt x="522" y="761"/>
                    <a:pt x="522" y="761"/>
                    <a:pt x="522" y="761"/>
                  </a:cubicBezTo>
                  <a:cubicBezTo>
                    <a:pt x="522" y="762"/>
                    <a:pt x="522" y="762"/>
                    <a:pt x="522" y="762"/>
                  </a:cubicBezTo>
                  <a:cubicBezTo>
                    <a:pt x="525" y="764"/>
                    <a:pt x="525" y="764"/>
                    <a:pt x="525" y="764"/>
                  </a:cubicBezTo>
                  <a:cubicBezTo>
                    <a:pt x="535" y="767"/>
                    <a:pt x="535" y="767"/>
                    <a:pt x="535" y="767"/>
                  </a:cubicBezTo>
                  <a:cubicBezTo>
                    <a:pt x="536" y="766"/>
                    <a:pt x="536" y="766"/>
                    <a:pt x="536" y="766"/>
                  </a:cubicBezTo>
                  <a:cubicBezTo>
                    <a:pt x="533" y="755"/>
                    <a:pt x="533" y="755"/>
                    <a:pt x="533" y="755"/>
                  </a:cubicBezTo>
                  <a:cubicBezTo>
                    <a:pt x="533" y="750"/>
                    <a:pt x="533" y="750"/>
                    <a:pt x="533" y="750"/>
                  </a:cubicBezTo>
                  <a:cubicBezTo>
                    <a:pt x="540" y="745"/>
                    <a:pt x="540" y="745"/>
                    <a:pt x="540" y="745"/>
                  </a:cubicBezTo>
                  <a:cubicBezTo>
                    <a:pt x="572" y="682"/>
                    <a:pt x="572" y="682"/>
                    <a:pt x="572" y="682"/>
                  </a:cubicBezTo>
                  <a:cubicBezTo>
                    <a:pt x="572" y="679"/>
                    <a:pt x="572" y="679"/>
                    <a:pt x="572" y="679"/>
                  </a:cubicBezTo>
                  <a:cubicBezTo>
                    <a:pt x="573" y="673"/>
                    <a:pt x="573" y="673"/>
                    <a:pt x="573" y="673"/>
                  </a:cubicBezTo>
                  <a:cubicBezTo>
                    <a:pt x="573" y="670"/>
                    <a:pt x="573" y="670"/>
                    <a:pt x="573" y="670"/>
                  </a:cubicBezTo>
                  <a:cubicBezTo>
                    <a:pt x="576" y="666"/>
                    <a:pt x="576" y="666"/>
                    <a:pt x="576" y="666"/>
                  </a:cubicBezTo>
                  <a:cubicBezTo>
                    <a:pt x="578" y="664"/>
                    <a:pt x="578" y="664"/>
                    <a:pt x="578" y="664"/>
                  </a:cubicBezTo>
                  <a:cubicBezTo>
                    <a:pt x="579" y="651"/>
                    <a:pt x="579" y="651"/>
                    <a:pt x="579" y="651"/>
                  </a:cubicBezTo>
                  <a:cubicBezTo>
                    <a:pt x="581" y="647"/>
                    <a:pt x="581" y="647"/>
                    <a:pt x="581" y="647"/>
                  </a:cubicBezTo>
                  <a:cubicBezTo>
                    <a:pt x="586" y="637"/>
                    <a:pt x="586" y="637"/>
                    <a:pt x="586" y="637"/>
                  </a:cubicBezTo>
                  <a:cubicBezTo>
                    <a:pt x="590" y="632"/>
                    <a:pt x="590" y="632"/>
                    <a:pt x="590" y="632"/>
                  </a:cubicBezTo>
                  <a:cubicBezTo>
                    <a:pt x="595" y="616"/>
                    <a:pt x="595" y="616"/>
                    <a:pt x="595" y="616"/>
                  </a:cubicBezTo>
                  <a:cubicBezTo>
                    <a:pt x="598" y="613"/>
                    <a:pt x="598" y="613"/>
                    <a:pt x="598" y="613"/>
                  </a:cubicBezTo>
                  <a:cubicBezTo>
                    <a:pt x="605" y="609"/>
                    <a:pt x="605" y="609"/>
                    <a:pt x="605" y="609"/>
                  </a:cubicBezTo>
                  <a:cubicBezTo>
                    <a:pt x="608" y="607"/>
                    <a:pt x="608" y="607"/>
                    <a:pt x="608" y="607"/>
                  </a:cubicBezTo>
                  <a:cubicBezTo>
                    <a:pt x="609" y="598"/>
                    <a:pt x="609" y="598"/>
                    <a:pt x="609" y="598"/>
                  </a:cubicBezTo>
                  <a:cubicBezTo>
                    <a:pt x="610" y="598"/>
                    <a:pt x="610" y="598"/>
                    <a:pt x="610" y="598"/>
                  </a:cubicBezTo>
                  <a:cubicBezTo>
                    <a:pt x="610" y="586"/>
                    <a:pt x="610" y="586"/>
                    <a:pt x="610" y="586"/>
                  </a:cubicBezTo>
                  <a:cubicBezTo>
                    <a:pt x="611" y="576"/>
                    <a:pt x="611" y="576"/>
                    <a:pt x="611" y="576"/>
                  </a:cubicBezTo>
                  <a:cubicBezTo>
                    <a:pt x="613" y="571"/>
                    <a:pt x="613" y="571"/>
                    <a:pt x="613" y="571"/>
                  </a:cubicBezTo>
                  <a:cubicBezTo>
                    <a:pt x="616" y="568"/>
                    <a:pt x="616" y="568"/>
                    <a:pt x="616" y="568"/>
                  </a:cubicBezTo>
                  <a:cubicBezTo>
                    <a:pt x="617" y="565"/>
                    <a:pt x="617" y="565"/>
                    <a:pt x="617" y="565"/>
                  </a:cubicBezTo>
                  <a:cubicBezTo>
                    <a:pt x="618" y="552"/>
                    <a:pt x="618" y="552"/>
                    <a:pt x="618" y="552"/>
                  </a:cubicBezTo>
                  <a:cubicBezTo>
                    <a:pt x="620" y="548"/>
                    <a:pt x="620" y="548"/>
                    <a:pt x="620" y="548"/>
                  </a:cubicBezTo>
                  <a:cubicBezTo>
                    <a:pt x="623" y="548"/>
                    <a:pt x="623" y="548"/>
                    <a:pt x="623" y="548"/>
                  </a:cubicBezTo>
                  <a:cubicBezTo>
                    <a:pt x="624" y="550"/>
                    <a:pt x="624" y="550"/>
                    <a:pt x="624" y="550"/>
                  </a:cubicBezTo>
                  <a:cubicBezTo>
                    <a:pt x="625" y="554"/>
                    <a:pt x="625" y="554"/>
                    <a:pt x="625" y="554"/>
                  </a:cubicBezTo>
                  <a:cubicBezTo>
                    <a:pt x="625" y="556"/>
                    <a:pt x="625" y="556"/>
                    <a:pt x="625" y="556"/>
                  </a:cubicBezTo>
                  <a:cubicBezTo>
                    <a:pt x="624" y="560"/>
                    <a:pt x="624" y="560"/>
                    <a:pt x="624" y="560"/>
                  </a:cubicBezTo>
                  <a:cubicBezTo>
                    <a:pt x="621" y="566"/>
                    <a:pt x="621" y="566"/>
                    <a:pt x="621" y="566"/>
                  </a:cubicBezTo>
                  <a:cubicBezTo>
                    <a:pt x="620" y="569"/>
                    <a:pt x="620" y="569"/>
                    <a:pt x="620" y="569"/>
                  </a:cubicBezTo>
                  <a:cubicBezTo>
                    <a:pt x="621" y="574"/>
                    <a:pt x="621" y="574"/>
                    <a:pt x="621" y="574"/>
                  </a:cubicBezTo>
                  <a:cubicBezTo>
                    <a:pt x="622" y="577"/>
                    <a:pt x="622" y="577"/>
                    <a:pt x="622" y="577"/>
                  </a:cubicBezTo>
                  <a:cubicBezTo>
                    <a:pt x="624" y="580"/>
                    <a:pt x="624" y="580"/>
                    <a:pt x="624" y="580"/>
                  </a:cubicBezTo>
                  <a:cubicBezTo>
                    <a:pt x="625" y="583"/>
                    <a:pt x="625" y="583"/>
                    <a:pt x="625" y="583"/>
                  </a:cubicBezTo>
                  <a:cubicBezTo>
                    <a:pt x="626" y="587"/>
                    <a:pt x="626" y="587"/>
                    <a:pt x="626" y="587"/>
                  </a:cubicBezTo>
                  <a:cubicBezTo>
                    <a:pt x="626" y="599"/>
                    <a:pt x="626" y="599"/>
                    <a:pt x="626" y="599"/>
                  </a:cubicBezTo>
                  <a:cubicBezTo>
                    <a:pt x="627" y="603"/>
                    <a:pt x="627" y="603"/>
                    <a:pt x="627" y="603"/>
                  </a:cubicBezTo>
                  <a:cubicBezTo>
                    <a:pt x="629" y="606"/>
                    <a:pt x="629" y="606"/>
                    <a:pt x="629" y="606"/>
                  </a:cubicBezTo>
                  <a:cubicBezTo>
                    <a:pt x="631" y="607"/>
                    <a:pt x="631" y="607"/>
                    <a:pt x="631" y="607"/>
                  </a:cubicBezTo>
                  <a:cubicBezTo>
                    <a:pt x="632" y="604"/>
                    <a:pt x="632" y="604"/>
                    <a:pt x="632" y="604"/>
                  </a:cubicBezTo>
                  <a:cubicBezTo>
                    <a:pt x="633" y="602"/>
                    <a:pt x="633" y="602"/>
                    <a:pt x="633" y="602"/>
                  </a:cubicBezTo>
                  <a:cubicBezTo>
                    <a:pt x="639" y="599"/>
                    <a:pt x="639" y="599"/>
                    <a:pt x="639" y="599"/>
                  </a:cubicBezTo>
                  <a:cubicBezTo>
                    <a:pt x="644" y="598"/>
                    <a:pt x="644" y="598"/>
                    <a:pt x="644" y="598"/>
                  </a:cubicBezTo>
                  <a:cubicBezTo>
                    <a:pt x="647" y="596"/>
                    <a:pt x="647" y="596"/>
                    <a:pt x="647" y="596"/>
                  </a:cubicBezTo>
                  <a:cubicBezTo>
                    <a:pt x="649" y="594"/>
                    <a:pt x="649" y="594"/>
                    <a:pt x="649" y="594"/>
                  </a:cubicBezTo>
                  <a:cubicBezTo>
                    <a:pt x="650" y="591"/>
                    <a:pt x="650" y="591"/>
                    <a:pt x="650" y="591"/>
                  </a:cubicBezTo>
                  <a:cubicBezTo>
                    <a:pt x="650" y="587"/>
                    <a:pt x="650" y="587"/>
                    <a:pt x="650" y="587"/>
                  </a:cubicBezTo>
                  <a:cubicBezTo>
                    <a:pt x="654" y="579"/>
                    <a:pt x="654" y="579"/>
                    <a:pt x="654" y="579"/>
                  </a:cubicBezTo>
                  <a:cubicBezTo>
                    <a:pt x="654" y="576"/>
                    <a:pt x="654" y="576"/>
                    <a:pt x="654" y="576"/>
                  </a:cubicBezTo>
                  <a:cubicBezTo>
                    <a:pt x="656" y="574"/>
                    <a:pt x="656" y="574"/>
                    <a:pt x="656" y="574"/>
                  </a:cubicBezTo>
                  <a:cubicBezTo>
                    <a:pt x="657" y="572"/>
                    <a:pt x="657" y="572"/>
                    <a:pt x="657" y="572"/>
                  </a:cubicBezTo>
                  <a:cubicBezTo>
                    <a:pt x="658" y="569"/>
                    <a:pt x="658" y="569"/>
                    <a:pt x="658" y="569"/>
                  </a:cubicBezTo>
                  <a:cubicBezTo>
                    <a:pt x="659" y="566"/>
                    <a:pt x="659" y="566"/>
                    <a:pt x="659" y="566"/>
                  </a:cubicBezTo>
                  <a:cubicBezTo>
                    <a:pt x="657" y="561"/>
                    <a:pt x="657" y="561"/>
                    <a:pt x="657" y="561"/>
                  </a:cubicBezTo>
                  <a:cubicBezTo>
                    <a:pt x="659" y="558"/>
                    <a:pt x="659" y="558"/>
                    <a:pt x="659" y="558"/>
                  </a:cubicBezTo>
                  <a:cubicBezTo>
                    <a:pt x="662" y="557"/>
                    <a:pt x="662" y="557"/>
                    <a:pt x="662" y="557"/>
                  </a:cubicBezTo>
                  <a:cubicBezTo>
                    <a:pt x="666" y="557"/>
                    <a:pt x="666" y="557"/>
                    <a:pt x="666" y="557"/>
                  </a:cubicBezTo>
                  <a:cubicBezTo>
                    <a:pt x="673" y="561"/>
                    <a:pt x="673" y="561"/>
                    <a:pt x="673" y="561"/>
                  </a:cubicBezTo>
                  <a:cubicBezTo>
                    <a:pt x="677" y="562"/>
                    <a:pt x="677" y="562"/>
                    <a:pt x="677" y="562"/>
                  </a:cubicBezTo>
                  <a:cubicBezTo>
                    <a:pt x="681" y="559"/>
                    <a:pt x="681" y="559"/>
                    <a:pt x="681" y="559"/>
                  </a:cubicBezTo>
                  <a:cubicBezTo>
                    <a:pt x="683" y="556"/>
                    <a:pt x="683" y="556"/>
                    <a:pt x="683" y="556"/>
                  </a:cubicBezTo>
                  <a:cubicBezTo>
                    <a:pt x="685" y="553"/>
                    <a:pt x="685" y="553"/>
                    <a:pt x="685" y="553"/>
                  </a:cubicBezTo>
                  <a:cubicBezTo>
                    <a:pt x="688" y="550"/>
                    <a:pt x="688" y="550"/>
                    <a:pt x="688" y="550"/>
                  </a:cubicBezTo>
                  <a:cubicBezTo>
                    <a:pt x="691" y="548"/>
                    <a:pt x="691" y="548"/>
                    <a:pt x="691" y="548"/>
                  </a:cubicBezTo>
                  <a:cubicBezTo>
                    <a:pt x="695" y="547"/>
                    <a:pt x="695" y="547"/>
                    <a:pt x="695" y="547"/>
                  </a:cubicBezTo>
                  <a:cubicBezTo>
                    <a:pt x="697" y="547"/>
                    <a:pt x="697" y="547"/>
                    <a:pt x="697" y="547"/>
                  </a:cubicBezTo>
                  <a:cubicBezTo>
                    <a:pt x="699" y="549"/>
                    <a:pt x="699" y="549"/>
                    <a:pt x="699" y="549"/>
                  </a:cubicBezTo>
                  <a:cubicBezTo>
                    <a:pt x="701" y="552"/>
                    <a:pt x="701" y="552"/>
                    <a:pt x="701" y="552"/>
                  </a:cubicBezTo>
                  <a:cubicBezTo>
                    <a:pt x="698" y="570"/>
                    <a:pt x="698" y="570"/>
                    <a:pt x="698" y="570"/>
                  </a:cubicBezTo>
                  <a:cubicBezTo>
                    <a:pt x="698" y="572"/>
                    <a:pt x="698" y="572"/>
                    <a:pt x="698" y="572"/>
                  </a:cubicBezTo>
                  <a:cubicBezTo>
                    <a:pt x="699" y="573"/>
                    <a:pt x="699" y="573"/>
                    <a:pt x="699" y="573"/>
                  </a:cubicBezTo>
                  <a:cubicBezTo>
                    <a:pt x="699" y="574"/>
                    <a:pt x="699" y="574"/>
                    <a:pt x="699" y="574"/>
                  </a:cubicBezTo>
                  <a:cubicBezTo>
                    <a:pt x="699" y="575"/>
                    <a:pt x="699" y="575"/>
                    <a:pt x="699" y="575"/>
                  </a:cubicBezTo>
                  <a:cubicBezTo>
                    <a:pt x="699" y="576"/>
                    <a:pt x="699" y="576"/>
                    <a:pt x="699" y="576"/>
                  </a:cubicBezTo>
                  <a:cubicBezTo>
                    <a:pt x="697" y="576"/>
                    <a:pt x="697" y="576"/>
                    <a:pt x="697" y="576"/>
                  </a:cubicBezTo>
                  <a:cubicBezTo>
                    <a:pt x="695" y="575"/>
                    <a:pt x="695" y="575"/>
                    <a:pt x="695" y="575"/>
                  </a:cubicBezTo>
                  <a:cubicBezTo>
                    <a:pt x="694" y="575"/>
                    <a:pt x="694" y="575"/>
                    <a:pt x="694" y="575"/>
                  </a:cubicBezTo>
                  <a:cubicBezTo>
                    <a:pt x="689" y="575"/>
                    <a:pt x="689" y="575"/>
                    <a:pt x="689" y="575"/>
                  </a:cubicBezTo>
                  <a:cubicBezTo>
                    <a:pt x="688" y="575"/>
                    <a:pt x="688" y="575"/>
                    <a:pt x="688" y="575"/>
                  </a:cubicBezTo>
                  <a:cubicBezTo>
                    <a:pt x="688" y="576"/>
                    <a:pt x="688" y="576"/>
                    <a:pt x="688" y="576"/>
                  </a:cubicBezTo>
                  <a:cubicBezTo>
                    <a:pt x="688" y="577"/>
                    <a:pt x="688" y="577"/>
                    <a:pt x="688" y="577"/>
                  </a:cubicBezTo>
                  <a:cubicBezTo>
                    <a:pt x="687" y="580"/>
                    <a:pt x="687" y="580"/>
                    <a:pt x="687" y="580"/>
                  </a:cubicBezTo>
                  <a:cubicBezTo>
                    <a:pt x="687" y="583"/>
                    <a:pt x="687" y="583"/>
                    <a:pt x="687" y="583"/>
                  </a:cubicBezTo>
                  <a:cubicBezTo>
                    <a:pt x="687" y="584"/>
                    <a:pt x="687" y="584"/>
                    <a:pt x="687" y="584"/>
                  </a:cubicBezTo>
                  <a:cubicBezTo>
                    <a:pt x="686" y="585"/>
                    <a:pt x="686" y="585"/>
                    <a:pt x="686" y="585"/>
                  </a:cubicBezTo>
                  <a:cubicBezTo>
                    <a:pt x="685" y="585"/>
                    <a:pt x="685" y="585"/>
                    <a:pt x="685" y="585"/>
                  </a:cubicBezTo>
                  <a:cubicBezTo>
                    <a:pt x="684" y="585"/>
                    <a:pt x="684" y="585"/>
                    <a:pt x="684" y="585"/>
                  </a:cubicBezTo>
                  <a:cubicBezTo>
                    <a:pt x="684" y="586"/>
                    <a:pt x="684" y="586"/>
                    <a:pt x="684" y="586"/>
                  </a:cubicBezTo>
                  <a:cubicBezTo>
                    <a:pt x="683" y="594"/>
                    <a:pt x="683" y="594"/>
                    <a:pt x="683" y="594"/>
                  </a:cubicBezTo>
                  <a:cubicBezTo>
                    <a:pt x="682" y="596"/>
                    <a:pt x="682" y="596"/>
                    <a:pt x="682" y="596"/>
                  </a:cubicBezTo>
                  <a:cubicBezTo>
                    <a:pt x="677" y="602"/>
                    <a:pt x="677" y="602"/>
                    <a:pt x="677" y="602"/>
                  </a:cubicBezTo>
                  <a:cubicBezTo>
                    <a:pt x="676" y="605"/>
                    <a:pt x="676" y="605"/>
                    <a:pt x="676" y="605"/>
                  </a:cubicBezTo>
                  <a:cubicBezTo>
                    <a:pt x="679" y="610"/>
                    <a:pt x="679" y="610"/>
                    <a:pt x="679" y="610"/>
                  </a:cubicBezTo>
                  <a:cubicBezTo>
                    <a:pt x="681" y="612"/>
                    <a:pt x="681" y="612"/>
                    <a:pt x="681" y="612"/>
                  </a:cubicBezTo>
                  <a:cubicBezTo>
                    <a:pt x="687" y="616"/>
                    <a:pt x="687" y="616"/>
                    <a:pt x="687" y="616"/>
                  </a:cubicBezTo>
                  <a:cubicBezTo>
                    <a:pt x="690" y="618"/>
                    <a:pt x="690" y="618"/>
                    <a:pt x="690" y="618"/>
                  </a:cubicBezTo>
                  <a:cubicBezTo>
                    <a:pt x="692" y="620"/>
                    <a:pt x="692" y="620"/>
                    <a:pt x="692" y="620"/>
                  </a:cubicBezTo>
                  <a:cubicBezTo>
                    <a:pt x="694" y="620"/>
                    <a:pt x="694" y="620"/>
                    <a:pt x="694" y="620"/>
                  </a:cubicBezTo>
                  <a:cubicBezTo>
                    <a:pt x="696" y="618"/>
                    <a:pt x="696" y="618"/>
                    <a:pt x="696" y="618"/>
                  </a:cubicBezTo>
                  <a:cubicBezTo>
                    <a:pt x="696" y="616"/>
                    <a:pt x="696" y="616"/>
                    <a:pt x="696" y="616"/>
                  </a:cubicBezTo>
                  <a:cubicBezTo>
                    <a:pt x="695" y="613"/>
                    <a:pt x="695" y="613"/>
                    <a:pt x="695" y="613"/>
                  </a:cubicBezTo>
                  <a:cubicBezTo>
                    <a:pt x="694" y="612"/>
                    <a:pt x="694" y="612"/>
                    <a:pt x="694" y="612"/>
                  </a:cubicBezTo>
                  <a:cubicBezTo>
                    <a:pt x="694" y="611"/>
                    <a:pt x="694" y="611"/>
                    <a:pt x="694" y="611"/>
                  </a:cubicBezTo>
                  <a:cubicBezTo>
                    <a:pt x="692" y="609"/>
                    <a:pt x="692" y="609"/>
                    <a:pt x="692" y="609"/>
                  </a:cubicBezTo>
                  <a:cubicBezTo>
                    <a:pt x="692" y="607"/>
                    <a:pt x="692" y="607"/>
                    <a:pt x="692" y="607"/>
                  </a:cubicBezTo>
                  <a:cubicBezTo>
                    <a:pt x="692" y="605"/>
                    <a:pt x="692" y="605"/>
                    <a:pt x="692" y="605"/>
                  </a:cubicBezTo>
                  <a:cubicBezTo>
                    <a:pt x="693" y="605"/>
                    <a:pt x="693" y="605"/>
                    <a:pt x="693" y="605"/>
                  </a:cubicBezTo>
                  <a:cubicBezTo>
                    <a:pt x="695" y="605"/>
                    <a:pt x="695" y="605"/>
                    <a:pt x="695" y="605"/>
                  </a:cubicBezTo>
                  <a:cubicBezTo>
                    <a:pt x="696" y="604"/>
                    <a:pt x="696" y="604"/>
                    <a:pt x="696" y="604"/>
                  </a:cubicBezTo>
                  <a:cubicBezTo>
                    <a:pt x="698" y="595"/>
                    <a:pt x="698" y="595"/>
                    <a:pt x="698" y="595"/>
                  </a:cubicBezTo>
                  <a:cubicBezTo>
                    <a:pt x="700" y="591"/>
                    <a:pt x="700" y="591"/>
                    <a:pt x="700" y="591"/>
                  </a:cubicBezTo>
                  <a:cubicBezTo>
                    <a:pt x="706" y="588"/>
                    <a:pt x="706" y="588"/>
                    <a:pt x="706" y="588"/>
                  </a:cubicBezTo>
                  <a:cubicBezTo>
                    <a:pt x="706" y="586"/>
                    <a:pt x="706" y="586"/>
                    <a:pt x="706" y="586"/>
                  </a:cubicBezTo>
                  <a:cubicBezTo>
                    <a:pt x="706" y="584"/>
                    <a:pt x="706" y="584"/>
                    <a:pt x="706" y="584"/>
                  </a:cubicBezTo>
                  <a:cubicBezTo>
                    <a:pt x="706" y="581"/>
                    <a:pt x="706" y="581"/>
                    <a:pt x="706" y="581"/>
                  </a:cubicBezTo>
                  <a:cubicBezTo>
                    <a:pt x="707" y="579"/>
                    <a:pt x="707" y="579"/>
                    <a:pt x="707" y="579"/>
                  </a:cubicBezTo>
                  <a:cubicBezTo>
                    <a:pt x="709" y="578"/>
                    <a:pt x="709" y="578"/>
                    <a:pt x="709" y="578"/>
                  </a:cubicBezTo>
                  <a:cubicBezTo>
                    <a:pt x="713" y="577"/>
                    <a:pt x="713" y="577"/>
                    <a:pt x="713" y="577"/>
                  </a:cubicBezTo>
                  <a:cubicBezTo>
                    <a:pt x="720" y="573"/>
                    <a:pt x="720" y="573"/>
                    <a:pt x="720" y="573"/>
                  </a:cubicBezTo>
                  <a:cubicBezTo>
                    <a:pt x="721" y="572"/>
                    <a:pt x="721" y="572"/>
                    <a:pt x="721" y="572"/>
                  </a:cubicBezTo>
                  <a:cubicBezTo>
                    <a:pt x="722" y="569"/>
                    <a:pt x="722" y="569"/>
                    <a:pt x="722" y="569"/>
                  </a:cubicBezTo>
                  <a:cubicBezTo>
                    <a:pt x="723" y="567"/>
                    <a:pt x="723" y="567"/>
                    <a:pt x="723" y="567"/>
                  </a:cubicBezTo>
                  <a:cubicBezTo>
                    <a:pt x="725" y="566"/>
                    <a:pt x="725" y="566"/>
                    <a:pt x="725" y="566"/>
                  </a:cubicBezTo>
                  <a:cubicBezTo>
                    <a:pt x="732" y="564"/>
                    <a:pt x="732" y="564"/>
                    <a:pt x="732" y="564"/>
                  </a:cubicBezTo>
                  <a:cubicBezTo>
                    <a:pt x="735" y="562"/>
                    <a:pt x="735" y="562"/>
                    <a:pt x="735" y="562"/>
                  </a:cubicBezTo>
                  <a:cubicBezTo>
                    <a:pt x="736" y="561"/>
                    <a:pt x="736" y="561"/>
                    <a:pt x="736" y="561"/>
                  </a:cubicBezTo>
                  <a:cubicBezTo>
                    <a:pt x="734" y="559"/>
                    <a:pt x="734" y="559"/>
                    <a:pt x="734" y="559"/>
                  </a:cubicBezTo>
                  <a:cubicBezTo>
                    <a:pt x="737" y="544"/>
                    <a:pt x="737" y="544"/>
                    <a:pt x="737" y="544"/>
                  </a:cubicBezTo>
                  <a:cubicBezTo>
                    <a:pt x="742" y="532"/>
                    <a:pt x="742" y="532"/>
                    <a:pt x="742" y="532"/>
                  </a:cubicBezTo>
                  <a:cubicBezTo>
                    <a:pt x="749" y="524"/>
                    <a:pt x="749" y="524"/>
                    <a:pt x="749" y="524"/>
                  </a:cubicBezTo>
                  <a:cubicBezTo>
                    <a:pt x="778" y="516"/>
                    <a:pt x="778" y="516"/>
                    <a:pt x="778" y="516"/>
                  </a:cubicBezTo>
                  <a:lnTo>
                    <a:pt x="785" y="516"/>
                  </a:lnTo>
                  <a:close/>
                  <a:moveTo>
                    <a:pt x="1165" y="460"/>
                  </a:moveTo>
                  <a:cubicBezTo>
                    <a:pt x="1166" y="461"/>
                    <a:pt x="1166" y="461"/>
                    <a:pt x="1166" y="461"/>
                  </a:cubicBezTo>
                  <a:cubicBezTo>
                    <a:pt x="1167" y="461"/>
                    <a:pt x="1167" y="461"/>
                    <a:pt x="1167" y="461"/>
                  </a:cubicBezTo>
                  <a:cubicBezTo>
                    <a:pt x="1167" y="457"/>
                    <a:pt x="1167" y="457"/>
                    <a:pt x="1167" y="457"/>
                  </a:cubicBezTo>
                  <a:cubicBezTo>
                    <a:pt x="1169" y="458"/>
                    <a:pt x="1169" y="458"/>
                    <a:pt x="1169" y="458"/>
                  </a:cubicBezTo>
                  <a:cubicBezTo>
                    <a:pt x="1171" y="460"/>
                    <a:pt x="1171" y="460"/>
                    <a:pt x="1171" y="460"/>
                  </a:cubicBezTo>
                  <a:cubicBezTo>
                    <a:pt x="1172" y="462"/>
                    <a:pt x="1172" y="462"/>
                    <a:pt x="1172" y="462"/>
                  </a:cubicBezTo>
                  <a:cubicBezTo>
                    <a:pt x="1174" y="463"/>
                    <a:pt x="1174" y="463"/>
                    <a:pt x="1174" y="463"/>
                  </a:cubicBezTo>
                  <a:cubicBezTo>
                    <a:pt x="1179" y="465"/>
                    <a:pt x="1179" y="465"/>
                    <a:pt x="1179" y="465"/>
                  </a:cubicBezTo>
                  <a:cubicBezTo>
                    <a:pt x="1180" y="468"/>
                    <a:pt x="1180" y="468"/>
                    <a:pt x="1180" y="468"/>
                  </a:cubicBezTo>
                  <a:cubicBezTo>
                    <a:pt x="1180" y="468"/>
                    <a:pt x="1180" y="468"/>
                    <a:pt x="1180" y="468"/>
                  </a:cubicBezTo>
                  <a:cubicBezTo>
                    <a:pt x="1181" y="468"/>
                    <a:pt x="1181" y="468"/>
                    <a:pt x="1181" y="468"/>
                  </a:cubicBezTo>
                  <a:cubicBezTo>
                    <a:pt x="1183" y="466"/>
                    <a:pt x="1183" y="466"/>
                    <a:pt x="1183" y="466"/>
                  </a:cubicBezTo>
                  <a:cubicBezTo>
                    <a:pt x="1184" y="466"/>
                    <a:pt x="1184" y="466"/>
                    <a:pt x="1184" y="466"/>
                  </a:cubicBezTo>
                  <a:cubicBezTo>
                    <a:pt x="1190" y="465"/>
                    <a:pt x="1190" y="465"/>
                    <a:pt x="1190" y="465"/>
                  </a:cubicBezTo>
                  <a:cubicBezTo>
                    <a:pt x="1192" y="465"/>
                    <a:pt x="1192" y="465"/>
                    <a:pt x="1192" y="465"/>
                  </a:cubicBezTo>
                  <a:cubicBezTo>
                    <a:pt x="1194" y="467"/>
                    <a:pt x="1194" y="467"/>
                    <a:pt x="1194" y="467"/>
                  </a:cubicBezTo>
                  <a:cubicBezTo>
                    <a:pt x="1196" y="468"/>
                    <a:pt x="1196" y="468"/>
                    <a:pt x="1196" y="468"/>
                  </a:cubicBezTo>
                  <a:cubicBezTo>
                    <a:pt x="1198" y="467"/>
                    <a:pt x="1198" y="467"/>
                    <a:pt x="1198" y="467"/>
                  </a:cubicBezTo>
                  <a:cubicBezTo>
                    <a:pt x="1201" y="462"/>
                    <a:pt x="1201" y="462"/>
                    <a:pt x="1201" y="462"/>
                  </a:cubicBezTo>
                  <a:cubicBezTo>
                    <a:pt x="1205" y="462"/>
                    <a:pt x="1205" y="462"/>
                    <a:pt x="1205" y="462"/>
                  </a:cubicBezTo>
                  <a:cubicBezTo>
                    <a:pt x="1213" y="465"/>
                    <a:pt x="1213" y="465"/>
                    <a:pt x="1213" y="465"/>
                  </a:cubicBezTo>
                  <a:cubicBezTo>
                    <a:pt x="1217" y="466"/>
                    <a:pt x="1217" y="466"/>
                    <a:pt x="1217" y="466"/>
                  </a:cubicBezTo>
                  <a:cubicBezTo>
                    <a:pt x="1223" y="466"/>
                    <a:pt x="1223" y="466"/>
                    <a:pt x="1223" y="466"/>
                  </a:cubicBezTo>
                  <a:cubicBezTo>
                    <a:pt x="1228" y="465"/>
                    <a:pt x="1228" y="465"/>
                    <a:pt x="1228" y="465"/>
                  </a:cubicBezTo>
                  <a:cubicBezTo>
                    <a:pt x="1230" y="462"/>
                    <a:pt x="1230" y="462"/>
                    <a:pt x="1230" y="462"/>
                  </a:cubicBezTo>
                  <a:cubicBezTo>
                    <a:pt x="1234" y="447"/>
                    <a:pt x="1234" y="447"/>
                    <a:pt x="1234" y="447"/>
                  </a:cubicBezTo>
                  <a:cubicBezTo>
                    <a:pt x="1235" y="444"/>
                    <a:pt x="1235" y="444"/>
                    <a:pt x="1235" y="444"/>
                  </a:cubicBezTo>
                  <a:cubicBezTo>
                    <a:pt x="1231" y="442"/>
                    <a:pt x="1231" y="442"/>
                    <a:pt x="1231" y="442"/>
                  </a:cubicBezTo>
                  <a:cubicBezTo>
                    <a:pt x="1226" y="442"/>
                    <a:pt x="1226" y="442"/>
                    <a:pt x="1226" y="442"/>
                  </a:cubicBezTo>
                  <a:cubicBezTo>
                    <a:pt x="1222" y="440"/>
                    <a:pt x="1222" y="440"/>
                    <a:pt x="1222" y="440"/>
                  </a:cubicBezTo>
                  <a:cubicBezTo>
                    <a:pt x="1220" y="436"/>
                    <a:pt x="1219" y="432"/>
                    <a:pt x="1217" y="429"/>
                  </a:cubicBezTo>
                  <a:cubicBezTo>
                    <a:pt x="1214" y="426"/>
                    <a:pt x="1214" y="426"/>
                    <a:pt x="1214" y="426"/>
                  </a:cubicBezTo>
                  <a:cubicBezTo>
                    <a:pt x="1205" y="422"/>
                    <a:pt x="1205" y="422"/>
                    <a:pt x="1205" y="422"/>
                  </a:cubicBezTo>
                  <a:cubicBezTo>
                    <a:pt x="1194" y="423"/>
                    <a:pt x="1194" y="423"/>
                    <a:pt x="1194" y="423"/>
                  </a:cubicBezTo>
                  <a:cubicBezTo>
                    <a:pt x="1189" y="425"/>
                    <a:pt x="1189" y="425"/>
                    <a:pt x="1189" y="425"/>
                  </a:cubicBezTo>
                  <a:cubicBezTo>
                    <a:pt x="1190" y="429"/>
                    <a:pt x="1190" y="429"/>
                    <a:pt x="1190" y="429"/>
                  </a:cubicBezTo>
                  <a:cubicBezTo>
                    <a:pt x="1192" y="430"/>
                    <a:pt x="1192" y="430"/>
                    <a:pt x="1192" y="430"/>
                  </a:cubicBezTo>
                  <a:cubicBezTo>
                    <a:pt x="1195" y="430"/>
                    <a:pt x="1195" y="430"/>
                    <a:pt x="1195" y="430"/>
                  </a:cubicBezTo>
                  <a:cubicBezTo>
                    <a:pt x="1197" y="431"/>
                    <a:pt x="1197" y="431"/>
                    <a:pt x="1197" y="431"/>
                  </a:cubicBezTo>
                  <a:cubicBezTo>
                    <a:pt x="1198" y="436"/>
                    <a:pt x="1198" y="436"/>
                    <a:pt x="1198" y="436"/>
                  </a:cubicBezTo>
                  <a:cubicBezTo>
                    <a:pt x="1197" y="438"/>
                    <a:pt x="1197" y="438"/>
                    <a:pt x="1197" y="438"/>
                  </a:cubicBezTo>
                  <a:cubicBezTo>
                    <a:pt x="1195" y="440"/>
                    <a:pt x="1195" y="440"/>
                    <a:pt x="1195" y="440"/>
                  </a:cubicBezTo>
                  <a:cubicBezTo>
                    <a:pt x="1191" y="442"/>
                    <a:pt x="1191" y="442"/>
                    <a:pt x="1191" y="442"/>
                  </a:cubicBezTo>
                  <a:cubicBezTo>
                    <a:pt x="1187" y="445"/>
                    <a:pt x="1187" y="445"/>
                    <a:pt x="1187" y="445"/>
                  </a:cubicBezTo>
                  <a:cubicBezTo>
                    <a:pt x="1185" y="446"/>
                    <a:pt x="1185" y="446"/>
                    <a:pt x="1185" y="446"/>
                  </a:cubicBezTo>
                  <a:cubicBezTo>
                    <a:pt x="1183" y="447"/>
                    <a:pt x="1183" y="447"/>
                    <a:pt x="1183" y="447"/>
                  </a:cubicBezTo>
                  <a:cubicBezTo>
                    <a:pt x="1181" y="448"/>
                    <a:pt x="1181" y="448"/>
                    <a:pt x="1181" y="448"/>
                  </a:cubicBezTo>
                  <a:cubicBezTo>
                    <a:pt x="1180" y="453"/>
                    <a:pt x="1180" y="453"/>
                    <a:pt x="1180" y="453"/>
                  </a:cubicBezTo>
                  <a:cubicBezTo>
                    <a:pt x="1178" y="455"/>
                    <a:pt x="1178" y="455"/>
                    <a:pt x="1178" y="455"/>
                  </a:cubicBezTo>
                  <a:cubicBezTo>
                    <a:pt x="1174" y="453"/>
                    <a:pt x="1174" y="453"/>
                    <a:pt x="1174" y="453"/>
                  </a:cubicBezTo>
                  <a:cubicBezTo>
                    <a:pt x="1170" y="450"/>
                    <a:pt x="1170" y="450"/>
                    <a:pt x="1170" y="450"/>
                  </a:cubicBezTo>
                  <a:cubicBezTo>
                    <a:pt x="1166" y="449"/>
                    <a:pt x="1166" y="449"/>
                    <a:pt x="1166" y="449"/>
                  </a:cubicBezTo>
                  <a:cubicBezTo>
                    <a:pt x="1163" y="455"/>
                    <a:pt x="1163" y="455"/>
                    <a:pt x="1163" y="455"/>
                  </a:cubicBezTo>
                  <a:cubicBezTo>
                    <a:pt x="1164" y="459"/>
                    <a:pt x="1164" y="459"/>
                    <a:pt x="1164" y="459"/>
                  </a:cubicBezTo>
                  <a:lnTo>
                    <a:pt x="1165" y="460"/>
                  </a:lnTo>
                  <a:close/>
                  <a:moveTo>
                    <a:pt x="1076" y="470"/>
                  </a:moveTo>
                  <a:cubicBezTo>
                    <a:pt x="1071" y="468"/>
                    <a:pt x="1071" y="468"/>
                    <a:pt x="1071" y="468"/>
                  </a:cubicBezTo>
                  <a:cubicBezTo>
                    <a:pt x="1069" y="471"/>
                    <a:pt x="1069" y="471"/>
                    <a:pt x="1069" y="471"/>
                  </a:cubicBezTo>
                  <a:cubicBezTo>
                    <a:pt x="1068" y="472"/>
                    <a:pt x="1068" y="472"/>
                    <a:pt x="1068" y="472"/>
                  </a:cubicBezTo>
                  <a:cubicBezTo>
                    <a:pt x="1068" y="474"/>
                    <a:pt x="1068" y="474"/>
                    <a:pt x="1068" y="474"/>
                  </a:cubicBezTo>
                  <a:cubicBezTo>
                    <a:pt x="1069" y="474"/>
                    <a:pt x="1069" y="474"/>
                    <a:pt x="1069" y="474"/>
                  </a:cubicBezTo>
                  <a:cubicBezTo>
                    <a:pt x="1070" y="474"/>
                    <a:pt x="1070" y="474"/>
                    <a:pt x="1070" y="474"/>
                  </a:cubicBezTo>
                  <a:cubicBezTo>
                    <a:pt x="1071" y="475"/>
                    <a:pt x="1071" y="475"/>
                    <a:pt x="1071" y="475"/>
                  </a:cubicBezTo>
                  <a:cubicBezTo>
                    <a:pt x="1072" y="475"/>
                    <a:pt x="1072" y="475"/>
                    <a:pt x="1072" y="475"/>
                  </a:cubicBezTo>
                  <a:cubicBezTo>
                    <a:pt x="1070" y="477"/>
                    <a:pt x="1070" y="477"/>
                    <a:pt x="1070" y="477"/>
                  </a:cubicBezTo>
                  <a:cubicBezTo>
                    <a:pt x="1074" y="479"/>
                    <a:pt x="1074" y="479"/>
                    <a:pt x="1074" y="479"/>
                  </a:cubicBezTo>
                  <a:cubicBezTo>
                    <a:pt x="1077" y="480"/>
                    <a:pt x="1077" y="480"/>
                    <a:pt x="1077" y="480"/>
                  </a:cubicBezTo>
                  <a:cubicBezTo>
                    <a:pt x="1085" y="479"/>
                    <a:pt x="1085" y="479"/>
                    <a:pt x="1085" y="479"/>
                  </a:cubicBezTo>
                  <a:cubicBezTo>
                    <a:pt x="1083" y="476"/>
                    <a:pt x="1083" y="476"/>
                    <a:pt x="1083" y="476"/>
                  </a:cubicBezTo>
                  <a:cubicBezTo>
                    <a:pt x="1081" y="474"/>
                    <a:pt x="1081" y="474"/>
                    <a:pt x="1081" y="474"/>
                  </a:cubicBezTo>
                  <a:cubicBezTo>
                    <a:pt x="1079" y="474"/>
                    <a:pt x="1079" y="474"/>
                    <a:pt x="1079" y="474"/>
                  </a:cubicBezTo>
                  <a:cubicBezTo>
                    <a:pt x="1077" y="474"/>
                    <a:pt x="1077" y="474"/>
                    <a:pt x="1077" y="474"/>
                  </a:cubicBezTo>
                  <a:cubicBezTo>
                    <a:pt x="1077" y="471"/>
                    <a:pt x="1077" y="471"/>
                    <a:pt x="1077" y="471"/>
                  </a:cubicBezTo>
                  <a:lnTo>
                    <a:pt x="1076" y="470"/>
                  </a:lnTo>
                  <a:close/>
                  <a:moveTo>
                    <a:pt x="653" y="390"/>
                  </a:moveTo>
                  <a:cubicBezTo>
                    <a:pt x="654" y="392"/>
                    <a:pt x="654" y="392"/>
                    <a:pt x="654" y="392"/>
                  </a:cubicBezTo>
                  <a:cubicBezTo>
                    <a:pt x="655" y="394"/>
                    <a:pt x="655" y="394"/>
                    <a:pt x="655" y="394"/>
                  </a:cubicBezTo>
                  <a:cubicBezTo>
                    <a:pt x="657" y="396"/>
                    <a:pt x="657" y="396"/>
                    <a:pt x="657" y="396"/>
                  </a:cubicBezTo>
                  <a:cubicBezTo>
                    <a:pt x="658" y="399"/>
                    <a:pt x="658" y="399"/>
                    <a:pt x="658" y="399"/>
                  </a:cubicBezTo>
                  <a:cubicBezTo>
                    <a:pt x="658" y="401"/>
                    <a:pt x="658" y="401"/>
                    <a:pt x="658" y="401"/>
                  </a:cubicBezTo>
                  <a:cubicBezTo>
                    <a:pt x="658" y="402"/>
                    <a:pt x="658" y="402"/>
                    <a:pt x="658" y="402"/>
                  </a:cubicBezTo>
                  <a:cubicBezTo>
                    <a:pt x="660" y="403"/>
                    <a:pt x="660" y="403"/>
                    <a:pt x="660" y="403"/>
                  </a:cubicBezTo>
                  <a:cubicBezTo>
                    <a:pt x="661" y="402"/>
                    <a:pt x="661" y="402"/>
                    <a:pt x="661" y="402"/>
                  </a:cubicBezTo>
                  <a:cubicBezTo>
                    <a:pt x="661" y="400"/>
                    <a:pt x="661" y="400"/>
                    <a:pt x="661" y="400"/>
                  </a:cubicBezTo>
                  <a:cubicBezTo>
                    <a:pt x="662" y="399"/>
                    <a:pt x="662" y="399"/>
                    <a:pt x="662" y="399"/>
                  </a:cubicBezTo>
                  <a:cubicBezTo>
                    <a:pt x="663" y="399"/>
                    <a:pt x="663" y="399"/>
                    <a:pt x="663" y="399"/>
                  </a:cubicBezTo>
                  <a:cubicBezTo>
                    <a:pt x="664" y="400"/>
                    <a:pt x="664" y="400"/>
                    <a:pt x="664" y="400"/>
                  </a:cubicBezTo>
                  <a:cubicBezTo>
                    <a:pt x="665" y="402"/>
                    <a:pt x="665" y="402"/>
                    <a:pt x="665" y="402"/>
                  </a:cubicBezTo>
                  <a:cubicBezTo>
                    <a:pt x="665" y="402"/>
                    <a:pt x="665" y="402"/>
                    <a:pt x="665" y="402"/>
                  </a:cubicBezTo>
                  <a:cubicBezTo>
                    <a:pt x="669" y="402"/>
                    <a:pt x="669" y="402"/>
                    <a:pt x="669" y="402"/>
                  </a:cubicBezTo>
                  <a:cubicBezTo>
                    <a:pt x="671" y="401"/>
                    <a:pt x="671" y="401"/>
                    <a:pt x="671" y="401"/>
                  </a:cubicBezTo>
                  <a:cubicBezTo>
                    <a:pt x="672" y="398"/>
                    <a:pt x="672" y="398"/>
                    <a:pt x="672" y="398"/>
                  </a:cubicBezTo>
                  <a:cubicBezTo>
                    <a:pt x="670" y="395"/>
                    <a:pt x="670" y="395"/>
                    <a:pt x="670" y="395"/>
                  </a:cubicBezTo>
                  <a:cubicBezTo>
                    <a:pt x="668" y="395"/>
                    <a:pt x="668" y="395"/>
                    <a:pt x="668" y="395"/>
                  </a:cubicBezTo>
                  <a:cubicBezTo>
                    <a:pt x="666" y="396"/>
                    <a:pt x="666" y="396"/>
                    <a:pt x="666" y="396"/>
                  </a:cubicBezTo>
                  <a:cubicBezTo>
                    <a:pt x="664" y="395"/>
                    <a:pt x="664" y="395"/>
                    <a:pt x="664" y="395"/>
                  </a:cubicBezTo>
                  <a:cubicBezTo>
                    <a:pt x="664" y="393"/>
                    <a:pt x="664" y="393"/>
                    <a:pt x="664" y="393"/>
                  </a:cubicBezTo>
                  <a:cubicBezTo>
                    <a:pt x="664" y="391"/>
                    <a:pt x="664" y="391"/>
                    <a:pt x="664" y="391"/>
                  </a:cubicBezTo>
                  <a:cubicBezTo>
                    <a:pt x="666" y="386"/>
                    <a:pt x="666" y="386"/>
                    <a:pt x="666" y="386"/>
                  </a:cubicBezTo>
                  <a:cubicBezTo>
                    <a:pt x="664" y="381"/>
                    <a:pt x="664" y="381"/>
                    <a:pt x="664" y="381"/>
                  </a:cubicBezTo>
                  <a:cubicBezTo>
                    <a:pt x="663" y="379"/>
                    <a:pt x="663" y="379"/>
                    <a:pt x="663" y="379"/>
                  </a:cubicBezTo>
                  <a:cubicBezTo>
                    <a:pt x="661" y="378"/>
                    <a:pt x="661" y="378"/>
                    <a:pt x="661" y="378"/>
                  </a:cubicBezTo>
                  <a:cubicBezTo>
                    <a:pt x="656" y="377"/>
                    <a:pt x="656" y="377"/>
                    <a:pt x="656" y="377"/>
                  </a:cubicBezTo>
                  <a:cubicBezTo>
                    <a:pt x="653" y="379"/>
                    <a:pt x="653" y="379"/>
                    <a:pt x="653" y="379"/>
                  </a:cubicBezTo>
                  <a:cubicBezTo>
                    <a:pt x="652" y="382"/>
                    <a:pt x="652" y="382"/>
                    <a:pt x="652" y="382"/>
                  </a:cubicBezTo>
                  <a:cubicBezTo>
                    <a:pt x="652" y="388"/>
                    <a:pt x="652" y="388"/>
                    <a:pt x="652" y="388"/>
                  </a:cubicBezTo>
                  <a:lnTo>
                    <a:pt x="653" y="390"/>
                  </a:lnTo>
                  <a:close/>
                  <a:moveTo>
                    <a:pt x="1102" y="395"/>
                  </a:moveTo>
                  <a:cubicBezTo>
                    <a:pt x="1106" y="400"/>
                    <a:pt x="1106" y="400"/>
                    <a:pt x="1106" y="400"/>
                  </a:cubicBezTo>
                  <a:cubicBezTo>
                    <a:pt x="1110" y="403"/>
                    <a:pt x="1110" y="403"/>
                    <a:pt x="1110" y="403"/>
                  </a:cubicBezTo>
                  <a:cubicBezTo>
                    <a:pt x="1114" y="399"/>
                    <a:pt x="1114" y="399"/>
                    <a:pt x="1114" y="399"/>
                  </a:cubicBezTo>
                  <a:cubicBezTo>
                    <a:pt x="1115" y="394"/>
                    <a:pt x="1115" y="394"/>
                    <a:pt x="1115" y="394"/>
                  </a:cubicBezTo>
                  <a:cubicBezTo>
                    <a:pt x="1111" y="387"/>
                    <a:pt x="1111" y="387"/>
                    <a:pt x="1111" y="387"/>
                  </a:cubicBezTo>
                  <a:cubicBezTo>
                    <a:pt x="1107" y="382"/>
                    <a:pt x="1107" y="382"/>
                    <a:pt x="1107" y="382"/>
                  </a:cubicBezTo>
                  <a:cubicBezTo>
                    <a:pt x="1103" y="379"/>
                    <a:pt x="1103" y="379"/>
                    <a:pt x="1103" y="379"/>
                  </a:cubicBezTo>
                  <a:cubicBezTo>
                    <a:pt x="1099" y="380"/>
                    <a:pt x="1099" y="380"/>
                    <a:pt x="1099" y="380"/>
                  </a:cubicBezTo>
                  <a:cubicBezTo>
                    <a:pt x="1098" y="382"/>
                    <a:pt x="1098" y="382"/>
                    <a:pt x="1098" y="382"/>
                  </a:cubicBezTo>
                  <a:cubicBezTo>
                    <a:pt x="1098" y="386"/>
                    <a:pt x="1098" y="386"/>
                    <a:pt x="1098" y="386"/>
                  </a:cubicBezTo>
                  <a:cubicBezTo>
                    <a:pt x="1098" y="390"/>
                    <a:pt x="1098" y="390"/>
                    <a:pt x="1098" y="390"/>
                  </a:cubicBezTo>
                  <a:lnTo>
                    <a:pt x="1102" y="395"/>
                  </a:lnTo>
                  <a:close/>
                  <a:moveTo>
                    <a:pt x="1440" y="1386"/>
                  </a:moveTo>
                  <a:cubicBezTo>
                    <a:pt x="1439" y="1388"/>
                    <a:pt x="1439" y="1388"/>
                    <a:pt x="1439" y="1388"/>
                  </a:cubicBezTo>
                  <a:cubicBezTo>
                    <a:pt x="1438" y="1402"/>
                    <a:pt x="1438" y="1402"/>
                    <a:pt x="1438" y="1402"/>
                  </a:cubicBezTo>
                  <a:cubicBezTo>
                    <a:pt x="1438" y="1409"/>
                    <a:pt x="1438" y="1409"/>
                    <a:pt x="1438" y="1409"/>
                  </a:cubicBezTo>
                  <a:cubicBezTo>
                    <a:pt x="1441" y="1412"/>
                    <a:pt x="1441" y="1412"/>
                    <a:pt x="1441" y="1412"/>
                  </a:cubicBezTo>
                  <a:cubicBezTo>
                    <a:pt x="1443" y="1407"/>
                    <a:pt x="1443" y="1407"/>
                    <a:pt x="1443" y="1407"/>
                  </a:cubicBezTo>
                  <a:cubicBezTo>
                    <a:pt x="1442" y="1400"/>
                    <a:pt x="1442" y="1400"/>
                    <a:pt x="1442" y="1400"/>
                  </a:cubicBezTo>
                  <a:lnTo>
                    <a:pt x="1440" y="1386"/>
                  </a:lnTo>
                  <a:close/>
                  <a:moveTo>
                    <a:pt x="805" y="749"/>
                  </a:moveTo>
                  <a:cubicBezTo>
                    <a:pt x="804" y="748"/>
                    <a:pt x="804" y="748"/>
                    <a:pt x="804" y="748"/>
                  </a:cubicBezTo>
                  <a:cubicBezTo>
                    <a:pt x="802" y="747"/>
                    <a:pt x="802" y="747"/>
                    <a:pt x="802" y="747"/>
                  </a:cubicBezTo>
                  <a:cubicBezTo>
                    <a:pt x="799" y="748"/>
                    <a:pt x="799" y="748"/>
                    <a:pt x="799" y="748"/>
                  </a:cubicBezTo>
                  <a:cubicBezTo>
                    <a:pt x="797" y="752"/>
                    <a:pt x="797" y="752"/>
                    <a:pt x="797" y="752"/>
                  </a:cubicBezTo>
                  <a:cubicBezTo>
                    <a:pt x="796" y="756"/>
                    <a:pt x="796" y="756"/>
                    <a:pt x="796" y="756"/>
                  </a:cubicBezTo>
                  <a:cubicBezTo>
                    <a:pt x="798" y="760"/>
                    <a:pt x="798" y="760"/>
                    <a:pt x="798" y="760"/>
                  </a:cubicBezTo>
                  <a:cubicBezTo>
                    <a:pt x="802" y="762"/>
                    <a:pt x="802" y="762"/>
                    <a:pt x="802" y="762"/>
                  </a:cubicBezTo>
                  <a:cubicBezTo>
                    <a:pt x="805" y="758"/>
                    <a:pt x="805" y="758"/>
                    <a:pt x="805" y="758"/>
                  </a:cubicBezTo>
                  <a:cubicBezTo>
                    <a:pt x="807" y="753"/>
                    <a:pt x="807" y="753"/>
                    <a:pt x="807" y="753"/>
                  </a:cubicBezTo>
                  <a:cubicBezTo>
                    <a:pt x="809" y="749"/>
                    <a:pt x="809" y="749"/>
                    <a:pt x="809" y="749"/>
                  </a:cubicBezTo>
                  <a:cubicBezTo>
                    <a:pt x="807" y="749"/>
                    <a:pt x="807" y="749"/>
                    <a:pt x="807" y="749"/>
                  </a:cubicBezTo>
                  <a:lnTo>
                    <a:pt x="805" y="749"/>
                  </a:lnTo>
                  <a:close/>
                  <a:moveTo>
                    <a:pt x="821" y="741"/>
                  </a:moveTo>
                  <a:cubicBezTo>
                    <a:pt x="826" y="737"/>
                    <a:pt x="826" y="737"/>
                    <a:pt x="826" y="737"/>
                  </a:cubicBezTo>
                  <a:cubicBezTo>
                    <a:pt x="823" y="735"/>
                    <a:pt x="823" y="735"/>
                    <a:pt x="823" y="735"/>
                  </a:cubicBezTo>
                  <a:cubicBezTo>
                    <a:pt x="823" y="732"/>
                    <a:pt x="823" y="732"/>
                    <a:pt x="823" y="732"/>
                  </a:cubicBezTo>
                  <a:cubicBezTo>
                    <a:pt x="824" y="728"/>
                    <a:pt x="824" y="728"/>
                    <a:pt x="824" y="728"/>
                  </a:cubicBezTo>
                  <a:cubicBezTo>
                    <a:pt x="824" y="725"/>
                    <a:pt x="824" y="725"/>
                    <a:pt x="824" y="725"/>
                  </a:cubicBezTo>
                  <a:cubicBezTo>
                    <a:pt x="822" y="722"/>
                    <a:pt x="822" y="722"/>
                    <a:pt x="822" y="722"/>
                  </a:cubicBezTo>
                  <a:cubicBezTo>
                    <a:pt x="820" y="720"/>
                    <a:pt x="820" y="720"/>
                    <a:pt x="820" y="720"/>
                  </a:cubicBezTo>
                  <a:cubicBezTo>
                    <a:pt x="817" y="719"/>
                    <a:pt x="817" y="719"/>
                    <a:pt x="817" y="719"/>
                  </a:cubicBezTo>
                  <a:cubicBezTo>
                    <a:pt x="814" y="717"/>
                    <a:pt x="814" y="717"/>
                    <a:pt x="814" y="717"/>
                  </a:cubicBezTo>
                  <a:cubicBezTo>
                    <a:pt x="812" y="718"/>
                    <a:pt x="812" y="718"/>
                    <a:pt x="812" y="718"/>
                  </a:cubicBezTo>
                  <a:cubicBezTo>
                    <a:pt x="810" y="720"/>
                    <a:pt x="810" y="720"/>
                    <a:pt x="810" y="720"/>
                  </a:cubicBezTo>
                  <a:cubicBezTo>
                    <a:pt x="808" y="725"/>
                    <a:pt x="808" y="725"/>
                    <a:pt x="808" y="725"/>
                  </a:cubicBezTo>
                  <a:cubicBezTo>
                    <a:pt x="816" y="737"/>
                    <a:pt x="816" y="737"/>
                    <a:pt x="816" y="737"/>
                  </a:cubicBezTo>
                  <a:lnTo>
                    <a:pt x="821" y="741"/>
                  </a:lnTo>
                  <a:close/>
                  <a:moveTo>
                    <a:pt x="1541" y="1178"/>
                  </a:moveTo>
                  <a:cubicBezTo>
                    <a:pt x="1542" y="1170"/>
                    <a:pt x="1542" y="1170"/>
                    <a:pt x="1542" y="1170"/>
                  </a:cubicBezTo>
                  <a:cubicBezTo>
                    <a:pt x="1541" y="1161"/>
                    <a:pt x="1541" y="1161"/>
                    <a:pt x="1541" y="1161"/>
                  </a:cubicBezTo>
                  <a:cubicBezTo>
                    <a:pt x="1541" y="1161"/>
                    <a:pt x="1541" y="1161"/>
                    <a:pt x="1541" y="1161"/>
                  </a:cubicBezTo>
                  <a:cubicBezTo>
                    <a:pt x="1541" y="1161"/>
                    <a:pt x="1541" y="1161"/>
                    <a:pt x="1541" y="1161"/>
                  </a:cubicBezTo>
                  <a:cubicBezTo>
                    <a:pt x="1539" y="1160"/>
                    <a:pt x="1539" y="1160"/>
                    <a:pt x="1539" y="1160"/>
                  </a:cubicBezTo>
                  <a:cubicBezTo>
                    <a:pt x="1537" y="1156"/>
                    <a:pt x="1537" y="1156"/>
                    <a:pt x="1537" y="1156"/>
                  </a:cubicBezTo>
                  <a:cubicBezTo>
                    <a:pt x="1530" y="1146"/>
                    <a:pt x="1530" y="1146"/>
                    <a:pt x="1530" y="1146"/>
                  </a:cubicBezTo>
                  <a:cubicBezTo>
                    <a:pt x="1528" y="1144"/>
                    <a:pt x="1528" y="1144"/>
                    <a:pt x="1528" y="1144"/>
                  </a:cubicBezTo>
                  <a:cubicBezTo>
                    <a:pt x="1527" y="1142"/>
                    <a:pt x="1527" y="1142"/>
                    <a:pt x="1527" y="1142"/>
                  </a:cubicBezTo>
                  <a:cubicBezTo>
                    <a:pt x="1510" y="1100"/>
                    <a:pt x="1510" y="1100"/>
                    <a:pt x="1510" y="1100"/>
                  </a:cubicBezTo>
                  <a:cubicBezTo>
                    <a:pt x="1500" y="1057"/>
                    <a:pt x="1500" y="1057"/>
                    <a:pt x="1500" y="1057"/>
                  </a:cubicBezTo>
                  <a:cubicBezTo>
                    <a:pt x="1491" y="1039"/>
                    <a:pt x="1491" y="1039"/>
                    <a:pt x="1491" y="1039"/>
                  </a:cubicBezTo>
                  <a:cubicBezTo>
                    <a:pt x="1469" y="970"/>
                    <a:pt x="1469" y="970"/>
                    <a:pt x="1469" y="970"/>
                  </a:cubicBezTo>
                  <a:cubicBezTo>
                    <a:pt x="1461" y="957"/>
                    <a:pt x="1461" y="957"/>
                    <a:pt x="1461" y="957"/>
                  </a:cubicBezTo>
                  <a:cubicBezTo>
                    <a:pt x="1459" y="953"/>
                    <a:pt x="1459" y="953"/>
                    <a:pt x="1459" y="953"/>
                  </a:cubicBezTo>
                  <a:cubicBezTo>
                    <a:pt x="1458" y="948"/>
                    <a:pt x="1458" y="948"/>
                    <a:pt x="1458" y="948"/>
                  </a:cubicBezTo>
                  <a:cubicBezTo>
                    <a:pt x="1456" y="944"/>
                    <a:pt x="1456" y="944"/>
                    <a:pt x="1456" y="944"/>
                  </a:cubicBezTo>
                  <a:cubicBezTo>
                    <a:pt x="1444" y="931"/>
                    <a:pt x="1444" y="931"/>
                    <a:pt x="1444" y="931"/>
                  </a:cubicBezTo>
                  <a:cubicBezTo>
                    <a:pt x="1437" y="926"/>
                    <a:pt x="1437" y="926"/>
                    <a:pt x="1437" y="926"/>
                  </a:cubicBezTo>
                  <a:cubicBezTo>
                    <a:pt x="1429" y="922"/>
                    <a:pt x="1429" y="922"/>
                    <a:pt x="1429" y="922"/>
                  </a:cubicBezTo>
                  <a:cubicBezTo>
                    <a:pt x="1408" y="914"/>
                    <a:pt x="1408" y="914"/>
                    <a:pt x="1408" y="914"/>
                  </a:cubicBezTo>
                  <a:cubicBezTo>
                    <a:pt x="1403" y="914"/>
                    <a:pt x="1403" y="914"/>
                    <a:pt x="1403" y="914"/>
                  </a:cubicBezTo>
                  <a:cubicBezTo>
                    <a:pt x="1400" y="915"/>
                    <a:pt x="1400" y="915"/>
                    <a:pt x="1400" y="915"/>
                  </a:cubicBezTo>
                  <a:cubicBezTo>
                    <a:pt x="1391" y="920"/>
                    <a:pt x="1391" y="920"/>
                    <a:pt x="1391" y="920"/>
                  </a:cubicBezTo>
                  <a:cubicBezTo>
                    <a:pt x="1389" y="922"/>
                    <a:pt x="1389" y="922"/>
                    <a:pt x="1389" y="922"/>
                  </a:cubicBezTo>
                  <a:cubicBezTo>
                    <a:pt x="1383" y="930"/>
                    <a:pt x="1383" y="930"/>
                    <a:pt x="1383" y="930"/>
                  </a:cubicBezTo>
                  <a:cubicBezTo>
                    <a:pt x="1380" y="932"/>
                    <a:pt x="1380" y="932"/>
                    <a:pt x="1380" y="932"/>
                  </a:cubicBezTo>
                  <a:cubicBezTo>
                    <a:pt x="1375" y="934"/>
                    <a:pt x="1375" y="934"/>
                    <a:pt x="1375" y="934"/>
                  </a:cubicBezTo>
                  <a:cubicBezTo>
                    <a:pt x="1372" y="935"/>
                    <a:pt x="1372" y="935"/>
                    <a:pt x="1372" y="935"/>
                  </a:cubicBezTo>
                  <a:cubicBezTo>
                    <a:pt x="1369" y="939"/>
                    <a:pt x="1369" y="939"/>
                    <a:pt x="1369" y="939"/>
                  </a:cubicBezTo>
                  <a:cubicBezTo>
                    <a:pt x="1367" y="941"/>
                    <a:pt x="1367" y="941"/>
                    <a:pt x="1367" y="941"/>
                  </a:cubicBezTo>
                  <a:cubicBezTo>
                    <a:pt x="1354" y="943"/>
                    <a:pt x="1354" y="943"/>
                    <a:pt x="1354" y="943"/>
                  </a:cubicBezTo>
                  <a:cubicBezTo>
                    <a:pt x="1352" y="944"/>
                    <a:pt x="1352" y="944"/>
                    <a:pt x="1352" y="944"/>
                  </a:cubicBezTo>
                  <a:cubicBezTo>
                    <a:pt x="1351" y="945"/>
                    <a:pt x="1351" y="945"/>
                    <a:pt x="1351" y="945"/>
                  </a:cubicBezTo>
                  <a:cubicBezTo>
                    <a:pt x="1349" y="947"/>
                    <a:pt x="1349" y="947"/>
                    <a:pt x="1349" y="947"/>
                  </a:cubicBezTo>
                  <a:cubicBezTo>
                    <a:pt x="1345" y="955"/>
                    <a:pt x="1345" y="955"/>
                    <a:pt x="1345" y="955"/>
                  </a:cubicBezTo>
                  <a:cubicBezTo>
                    <a:pt x="1345" y="957"/>
                    <a:pt x="1345" y="957"/>
                    <a:pt x="1345" y="957"/>
                  </a:cubicBezTo>
                  <a:cubicBezTo>
                    <a:pt x="1342" y="959"/>
                    <a:pt x="1342" y="959"/>
                    <a:pt x="1342" y="959"/>
                  </a:cubicBezTo>
                  <a:cubicBezTo>
                    <a:pt x="1327" y="964"/>
                    <a:pt x="1327" y="964"/>
                    <a:pt x="1327" y="964"/>
                  </a:cubicBezTo>
                  <a:cubicBezTo>
                    <a:pt x="1330" y="965"/>
                    <a:pt x="1330" y="965"/>
                    <a:pt x="1330" y="965"/>
                  </a:cubicBezTo>
                  <a:cubicBezTo>
                    <a:pt x="1334" y="964"/>
                    <a:pt x="1334" y="964"/>
                    <a:pt x="1334" y="964"/>
                  </a:cubicBezTo>
                  <a:cubicBezTo>
                    <a:pt x="1337" y="965"/>
                    <a:pt x="1337" y="965"/>
                    <a:pt x="1337" y="965"/>
                  </a:cubicBezTo>
                  <a:cubicBezTo>
                    <a:pt x="1340" y="967"/>
                    <a:pt x="1340" y="967"/>
                    <a:pt x="1340" y="967"/>
                  </a:cubicBezTo>
                  <a:cubicBezTo>
                    <a:pt x="1335" y="975"/>
                    <a:pt x="1335" y="975"/>
                    <a:pt x="1335" y="975"/>
                  </a:cubicBezTo>
                  <a:cubicBezTo>
                    <a:pt x="1332" y="981"/>
                    <a:pt x="1332" y="981"/>
                    <a:pt x="1332" y="981"/>
                  </a:cubicBezTo>
                  <a:cubicBezTo>
                    <a:pt x="1331" y="985"/>
                    <a:pt x="1331" y="985"/>
                    <a:pt x="1331" y="985"/>
                  </a:cubicBezTo>
                  <a:cubicBezTo>
                    <a:pt x="1331" y="991"/>
                    <a:pt x="1331" y="991"/>
                    <a:pt x="1331" y="991"/>
                  </a:cubicBezTo>
                  <a:cubicBezTo>
                    <a:pt x="1324" y="1005"/>
                    <a:pt x="1324" y="1005"/>
                    <a:pt x="1324" y="1005"/>
                  </a:cubicBezTo>
                  <a:cubicBezTo>
                    <a:pt x="1322" y="1016"/>
                    <a:pt x="1322" y="1016"/>
                    <a:pt x="1322" y="1016"/>
                  </a:cubicBezTo>
                  <a:cubicBezTo>
                    <a:pt x="1319" y="1021"/>
                    <a:pt x="1319" y="1021"/>
                    <a:pt x="1319" y="1021"/>
                  </a:cubicBezTo>
                  <a:cubicBezTo>
                    <a:pt x="1316" y="1021"/>
                    <a:pt x="1316" y="1021"/>
                    <a:pt x="1316" y="1021"/>
                  </a:cubicBezTo>
                  <a:cubicBezTo>
                    <a:pt x="1315" y="1019"/>
                    <a:pt x="1315" y="1019"/>
                    <a:pt x="1315" y="1019"/>
                  </a:cubicBezTo>
                  <a:cubicBezTo>
                    <a:pt x="1313" y="1016"/>
                    <a:pt x="1313" y="1016"/>
                    <a:pt x="1313" y="1016"/>
                  </a:cubicBezTo>
                  <a:cubicBezTo>
                    <a:pt x="1312" y="1015"/>
                    <a:pt x="1312" y="1015"/>
                    <a:pt x="1312" y="1015"/>
                  </a:cubicBezTo>
                  <a:cubicBezTo>
                    <a:pt x="1310" y="1016"/>
                    <a:pt x="1310" y="1016"/>
                    <a:pt x="1310" y="1016"/>
                  </a:cubicBezTo>
                  <a:cubicBezTo>
                    <a:pt x="1301" y="1037"/>
                    <a:pt x="1301" y="1037"/>
                    <a:pt x="1301" y="1037"/>
                  </a:cubicBezTo>
                  <a:cubicBezTo>
                    <a:pt x="1295" y="1045"/>
                    <a:pt x="1295" y="1045"/>
                    <a:pt x="1295" y="1045"/>
                  </a:cubicBezTo>
                  <a:cubicBezTo>
                    <a:pt x="1289" y="1050"/>
                    <a:pt x="1289" y="1050"/>
                    <a:pt x="1289" y="1050"/>
                  </a:cubicBezTo>
                  <a:cubicBezTo>
                    <a:pt x="1281" y="1049"/>
                    <a:pt x="1281" y="1049"/>
                    <a:pt x="1281" y="1049"/>
                  </a:cubicBezTo>
                  <a:cubicBezTo>
                    <a:pt x="1273" y="1046"/>
                    <a:pt x="1273" y="1046"/>
                    <a:pt x="1273" y="1046"/>
                  </a:cubicBezTo>
                  <a:cubicBezTo>
                    <a:pt x="1263" y="1044"/>
                    <a:pt x="1263" y="1044"/>
                    <a:pt x="1263" y="1044"/>
                  </a:cubicBezTo>
                  <a:cubicBezTo>
                    <a:pt x="1259" y="1042"/>
                    <a:pt x="1259" y="1042"/>
                    <a:pt x="1259" y="1042"/>
                  </a:cubicBezTo>
                  <a:cubicBezTo>
                    <a:pt x="1250" y="1040"/>
                    <a:pt x="1250" y="1040"/>
                    <a:pt x="1250" y="1040"/>
                  </a:cubicBezTo>
                  <a:cubicBezTo>
                    <a:pt x="1245" y="1037"/>
                    <a:pt x="1245" y="1037"/>
                    <a:pt x="1245" y="1037"/>
                  </a:cubicBezTo>
                  <a:cubicBezTo>
                    <a:pt x="1241" y="1033"/>
                    <a:pt x="1241" y="1033"/>
                    <a:pt x="1241" y="1033"/>
                  </a:cubicBezTo>
                  <a:cubicBezTo>
                    <a:pt x="1237" y="1027"/>
                    <a:pt x="1237" y="1027"/>
                    <a:pt x="1237" y="1027"/>
                  </a:cubicBezTo>
                  <a:cubicBezTo>
                    <a:pt x="1235" y="1020"/>
                    <a:pt x="1235" y="1020"/>
                    <a:pt x="1235" y="1020"/>
                  </a:cubicBezTo>
                  <a:cubicBezTo>
                    <a:pt x="1236" y="1013"/>
                    <a:pt x="1236" y="1013"/>
                    <a:pt x="1236" y="1013"/>
                  </a:cubicBezTo>
                  <a:cubicBezTo>
                    <a:pt x="1236" y="1011"/>
                    <a:pt x="1236" y="1011"/>
                    <a:pt x="1236" y="1011"/>
                  </a:cubicBezTo>
                  <a:cubicBezTo>
                    <a:pt x="1235" y="1003"/>
                    <a:pt x="1235" y="1003"/>
                    <a:pt x="1235" y="1003"/>
                  </a:cubicBezTo>
                  <a:cubicBezTo>
                    <a:pt x="1235" y="999"/>
                    <a:pt x="1235" y="999"/>
                    <a:pt x="1235" y="999"/>
                  </a:cubicBezTo>
                  <a:cubicBezTo>
                    <a:pt x="1236" y="996"/>
                    <a:pt x="1236" y="996"/>
                    <a:pt x="1236" y="996"/>
                  </a:cubicBezTo>
                  <a:cubicBezTo>
                    <a:pt x="1238" y="993"/>
                    <a:pt x="1238" y="993"/>
                    <a:pt x="1238" y="993"/>
                  </a:cubicBezTo>
                  <a:cubicBezTo>
                    <a:pt x="1238" y="991"/>
                    <a:pt x="1238" y="991"/>
                    <a:pt x="1238" y="991"/>
                  </a:cubicBezTo>
                  <a:cubicBezTo>
                    <a:pt x="1234" y="988"/>
                    <a:pt x="1234" y="988"/>
                    <a:pt x="1234" y="988"/>
                  </a:cubicBezTo>
                  <a:cubicBezTo>
                    <a:pt x="1238" y="968"/>
                    <a:pt x="1238" y="968"/>
                    <a:pt x="1238" y="968"/>
                  </a:cubicBezTo>
                  <a:cubicBezTo>
                    <a:pt x="1242" y="960"/>
                    <a:pt x="1242" y="960"/>
                    <a:pt x="1242" y="960"/>
                  </a:cubicBezTo>
                  <a:cubicBezTo>
                    <a:pt x="1248" y="955"/>
                    <a:pt x="1248" y="955"/>
                    <a:pt x="1248" y="955"/>
                  </a:cubicBezTo>
                  <a:cubicBezTo>
                    <a:pt x="1251" y="955"/>
                    <a:pt x="1251" y="955"/>
                    <a:pt x="1251" y="955"/>
                  </a:cubicBezTo>
                  <a:cubicBezTo>
                    <a:pt x="1255" y="956"/>
                    <a:pt x="1255" y="956"/>
                    <a:pt x="1255" y="956"/>
                  </a:cubicBezTo>
                  <a:cubicBezTo>
                    <a:pt x="1257" y="955"/>
                    <a:pt x="1257" y="955"/>
                    <a:pt x="1257" y="955"/>
                  </a:cubicBezTo>
                  <a:cubicBezTo>
                    <a:pt x="1259" y="954"/>
                    <a:pt x="1259" y="954"/>
                    <a:pt x="1259" y="954"/>
                  </a:cubicBezTo>
                  <a:cubicBezTo>
                    <a:pt x="1262" y="952"/>
                    <a:pt x="1262" y="952"/>
                    <a:pt x="1262" y="952"/>
                  </a:cubicBezTo>
                  <a:cubicBezTo>
                    <a:pt x="1264" y="951"/>
                    <a:pt x="1264" y="951"/>
                    <a:pt x="1264" y="951"/>
                  </a:cubicBezTo>
                  <a:cubicBezTo>
                    <a:pt x="1265" y="951"/>
                    <a:pt x="1265" y="951"/>
                    <a:pt x="1265" y="951"/>
                  </a:cubicBezTo>
                  <a:cubicBezTo>
                    <a:pt x="1269" y="952"/>
                    <a:pt x="1269" y="952"/>
                    <a:pt x="1269" y="952"/>
                  </a:cubicBezTo>
                  <a:cubicBezTo>
                    <a:pt x="1271" y="952"/>
                    <a:pt x="1271" y="952"/>
                    <a:pt x="1271" y="952"/>
                  </a:cubicBezTo>
                  <a:cubicBezTo>
                    <a:pt x="1272" y="950"/>
                    <a:pt x="1272" y="950"/>
                    <a:pt x="1272" y="950"/>
                  </a:cubicBezTo>
                  <a:cubicBezTo>
                    <a:pt x="1272" y="943"/>
                    <a:pt x="1272" y="943"/>
                    <a:pt x="1272" y="943"/>
                  </a:cubicBezTo>
                  <a:cubicBezTo>
                    <a:pt x="1273" y="941"/>
                    <a:pt x="1273" y="941"/>
                    <a:pt x="1273" y="941"/>
                  </a:cubicBezTo>
                  <a:cubicBezTo>
                    <a:pt x="1276" y="938"/>
                    <a:pt x="1276" y="938"/>
                    <a:pt x="1276" y="938"/>
                  </a:cubicBezTo>
                  <a:cubicBezTo>
                    <a:pt x="1285" y="937"/>
                    <a:pt x="1285" y="937"/>
                    <a:pt x="1285" y="937"/>
                  </a:cubicBezTo>
                  <a:cubicBezTo>
                    <a:pt x="1288" y="934"/>
                    <a:pt x="1288" y="934"/>
                    <a:pt x="1288" y="934"/>
                  </a:cubicBezTo>
                  <a:cubicBezTo>
                    <a:pt x="1288" y="932"/>
                    <a:pt x="1288" y="932"/>
                    <a:pt x="1288" y="932"/>
                  </a:cubicBezTo>
                  <a:cubicBezTo>
                    <a:pt x="1287" y="928"/>
                    <a:pt x="1287" y="928"/>
                    <a:pt x="1287" y="928"/>
                  </a:cubicBezTo>
                  <a:cubicBezTo>
                    <a:pt x="1287" y="926"/>
                    <a:pt x="1287" y="926"/>
                    <a:pt x="1287" y="926"/>
                  </a:cubicBezTo>
                  <a:cubicBezTo>
                    <a:pt x="1289" y="924"/>
                    <a:pt x="1289" y="924"/>
                    <a:pt x="1289" y="924"/>
                  </a:cubicBezTo>
                  <a:cubicBezTo>
                    <a:pt x="1290" y="923"/>
                    <a:pt x="1290" y="923"/>
                    <a:pt x="1290" y="923"/>
                  </a:cubicBezTo>
                  <a:cubicBezTo>
                    <a:pt x="1290" y="920"/>
                    <a:pt x="1290" y="920"/>
                    <a:pt x="1290" y="920"/>
                  </a:cubicBezTo>
                  <a:cubicBezTo>
                    <a:pt x="1288" y="902"/>
                    <a:pt x="1288" y="902"/>
                    <a:pt x="1288" y="902"/>
                  </a:cubicBezTo>
                  <a:cubicBezTo>
                    <a:pt x="1288" y="891"/>
                    <a:pt x="1288" y="891"/>
                    <a:pt x="1288" y="891"/>
                  </a:cubicBezTo>
                  <a:cubicBezTo>
                    <a:pt x="1291" y="882"/>
                    <a:pt x="1291" y="882"/>
                    <a:pt x="1291" y="882"/>
                  </a:cubicBezTo>
                  <a:cubicBezTo>
                    <a:pt x="1297" y="876"/>
                    <a:pt x="1297" y="876"/>
                    <a:pt x="1297" y="876"/>
                  </a:cubicBezTo>
                  <a:cubicBezTo>
                    <a:pt x="1299" y="875"/>
                    <a:pt x="1299" y="875"/>
                    <a:pt x="1299" y="875"/>
                  </a:cubicBezTo>
                  <a:cubicBezTo>
                    <a:pt x="1304" y="875"/>
                    <a:pt x="1304" y="875"/>
                    <a:pt x="1304" y="875"/>
                  </a:cubicBezTo>
                  <a:cubicBezTo>
                    <a:pt x="1304" y="876"/>
                    <a:pt x="1304" y="876"/>
                    <a:pt x="1304" y="876"/>
                  </a:cubicBezTo>
                  <a:cubicBezTo>
                    <a:pt x="1303" y="880"/>
                    <a:pt x="1303" y="880"/>
                    <a:pt x="1303" y="880"/>
                  </a:cubicBezTo>
                  <a:cubicBezTo>
                    <a:pt x="1303" y="882"/>
                    <a:pt x="1303" y="882"/>
                    <a:pt x="1303" y="882"/>
                  </a:cubicBezTo>
                  <a:cubicBezTo>
                    <a:pt x="1305" y="879"/>
                    <a:pt x="1305" y="879"/>
                    <a:pt x="1305" y="879"/>
                  </a:cubicBezTo>
                  <a:cubicBezTo>
                    <a:pt x="1312" y="867"/>
                    <a:pt x="1312" y="867"/>
                    <a:pt x="1312" y="867"/>
                  </a:cubicBezTo>
                  <a:cubicBezTo>
                    <a:pt x="1313" y="864"/>
                    <a:pt x="1313" y="864"/>
                    <a:pt x="1313" y="864"/>
                  </a:cubicBezTo>
                  <a:cubicBezTo>
                    <a:pt x="1314" y="863"/>
                    <a:pt x="1314" y="863"/>
                    <a:pt x="1314" y="863"/>
                  </a:cubicBezTo>
                  <a:cubicBezTo>
                    <a:pt x="1319" y="862"/>
                    <a:pt x="1319" y="862"/>
                    <a:pt x="1319" y="862"/>
                  </a:cubicBezTo>
                  <a:cubicBezTo>
                    <a:pt x="1321" y="861"/>
                    <a:pt x="1321" y="861"/>
                    <a:pt x="1321" y="861"/>
                  </a:cubicBezTo>
                  <a:cubicBezTo>
                    <a:pt x="1323" y="857"/>
                    <a:pt x="1323" y="857"/>
                    <a:pt x="1323" y="857"/>
                  </a:cubicBezTo>
                  <a:cubicBezTo>
                    <a:pt x="1323" y="854"/>
                    <a:pt x="1323" y="854"/>
                    <a:pt x="1323" y="854"/>
                  </a:cubicBezTo>
                  <a:cubicBezTo>
                    <a:pt x="1324" y="851"/>
                    <a:pt x="1324" y="851"/>
                    <a:pt x="1324" y="851"/>
                  </a:cubicBezTo>
                  <a:cubicBezTo>
                    <a:pt x="1323" y="841"/>
                    <a:pt x="1323" y="841"/>
                    <a:pt x="1323" y="841"/>
                  </a:cubicBezTo>
                  <a:cubicBezTo>
                    <a:pt x="1316" y="786"/>
                    <a:pt x="1316" y="786"/>
                    <a:pt x="1316" y="786"/>
                  </a:cubicBezTo>
                  <a:cubicBezTo>
                    <a:pt x="1316" y="781"/>
                    <a:pt x="1316" y="781"/>
                    <a:pt x="1316" y="781"/>
                  </a:cubicBezTo>
                  <a:cubicBezTo>
                    <a:pt x="1318" y="771"/>
                    <a:pt x="1318" y="771"/>
                    <a:pt x="1318" y="771"/>
                  </a:cubicBezTo>
                  <a:cubicBezTo>
                    <a:pt x="1318" y="766"/>
                    <a:pt x="1318" y="766"/>
                    <a:pt x="1318" y="766"/>
                  </a:cubicBezTo>
                  <a:cubicBezTo>
                    <a:pt x="1317" y="761"/>
                    <a:pt x="1317" y="761"/>
                    <a:pt x="1317" y="761"/>
                  </a:cubicBezTo>
                  <a:cubicBezTo>
                    <a:pt x="1314" y="751"/>
                    <a:pt x="1314" y="751"/>
                    <a:pt x="1314" y="751"/>
                  </a:cubicBezTo>
                  <a:cubicBezTo>
                    <a:pt x="1311" y="739"/>
                    <a:pt x="1311" y="739"/>
                    <a:pt x="1311" y="739"/>
                  </a:cubicBezTo>
                  <a:cubicBezTo>
                    <a:pt x="1309" y="734"/>
                    <a:pt x="1309" y="734"/>
                    <a:pt x="1309" y="734"/>
                  </a:cubicBezTo>
                  <a:cubicBezTo>
                    <a:pt x="1307" y="730"/>
                    <a:pt x="1307" y="730"/>
                    <a:pt x="1307" y="730"/>
                  </a:cubicBezTo>
                  <a:cubicBezTo>
                    <a:pt x="1304" y="726"/>
                    <a:pt x="1304" y="726"/>
                    <a:pt x="1304" y="726"/>
                  </a:cubicBezTo>
                  <a:cubicBezTo>
                    <a:pt x="1304" y="724"/>
                    <a:pt x="1304" y="724"/>
                    <a:pt x="1304" y="724"/>
                  </a:cubicBezTo>
                  <a:cubicBezTo>
                    <a:pt x="1303" y="722"/>
                    <a:pt x="1303" y="722"/>
                    <a:pt x="1303" y="722"/>
                  </a:cubicBezTo>
                  <a:cubicBezTo>
                    <a:pt x="1302" y="721"/>
                    <a:pt x="1302" y="721"/>
                    <a:pt x="1302" y="721"/>
                  </a:cubicBezTo>
                  <a:cubicBezTo>
                    <a:pt x="1301" y="720"/>
                    <a:pt x="1301" y="720"/>
                    <a:pt x="1301" y="720"/>
                  </a:cubicBezTo>
                  <a:cubicBezTo>
                    <a:pt x="1298" y="719"/>
                    <a:pt x="1298" y="719"/>
                    <a:pt x="1298" y="719"/>
                  </a:cubicBezTo>
                  <a:cubicBezTo>
                    <a:pt x="1294" y="716"/>
                    <a:pt x="1294" y="716"/>
                    <a:pt x="1294" y="716"/>
                  </a:cubicBezTo>
                  <a:cubicBezTo>
                    <a:pt x="1289" y="713"/>
                    <a:pt x="1289" y="713"/>
                    <a:pt x="1289" y="713"/>
                  </a:cubicBezTo>
                  <a:cubicBezTo>
                    <a:pt x="1286" y="711"/>
                    <a:pt x="1286" y="711"/>
                    <a:pt x="1286" y="711"/>
                  </a:cubicBezTo>
                  <a:cubicBezTo>
                    <a:pt x="1284" y="709"/>
                    <a:pt x="1284" y="709"/>
                    <a:pt x="1284" y="709"/>
                  </a:cubicBezTo>
                  <a:cubicBezTo>
                    <a:pt x="1282" y="707"/>
                    <a:pt x="1282" y="707"/>
                    <a:pt x="1282" y="707"/>
                  </a:cubicBezTo>
                  <a:cubicBezTo>
                    <a:pt x="1281" y="705"/>
                    <a:pt x="1281" y="705"/>
                    <a:pt x="1281" y="705"/>
                  </a:cubicBezTo>
                  <a:cubicBezTo>
                    <a:pt x="1281" y="700"/>
                    <a:pt x="1281" y="700"/>
                    <a:pt x="1281" y="700"/>
                  </a:cubicBezTo>
                  <a:cubicBezTo>
                    <a:pt x="1280" y="699"/>
                    <a:pt x="1280" y="699"/>
                    <a:pt x="1280" y="699"/>
                  </a:cubicBezTo>
                  <a:cubicBezTo>
                    <a:pt x="1278" y="698"/>
                    <a:pt x="1278" y="698"/>
                    <a:pt x="1278" y="698"/>
                  </a:cubicBezTo>
                  <a:cubicBezTo>
                    <a:pt x="1277" y="697"/>
                    <a:pt x="1277" y="697"/>
                    <a:pt x="1277" y="697"/>
                  </a:cubicBezTo>
                  <a:cubicBezTo>
                    <a:pt x="1276" y="697"/>
                    <a:pt x="1276" y="697"/>
                    <a:pt x="1276" y="697"/>
                  </a:cubicBezTo>
                  <a:cubicBezTo>
                    <a:pt x="1276" y="694"/>
                    <a:pt x="1276" y="694"/>
                    <a:pt x="1276" y="694"/>
                  </a:cubicBezTo>
                  <a:cubicBezTo>
                    <a:pt x="1277" y="693"/>
                    <a:pt x="1277" y="693"/>
                    <a:pt x="1277" y="693"/>
                  </a:cubicBezTo>
                  <a:cubicBezTo>
                    <a:pt x="1278" y="692"/>
                    <a:pt x="1278" y="692"/>
                    <a:pt x="1278" y="692"/>
                  </a:cubicBezTo>
                  <a:cubicBezTo>
                    <a:pt x="1278" y="690"/>
                    <a:pt x="1278" y="690"/>
                    <a:pt x="1278" y="690"/>
                  </a:cubicBezTo>
                  <a:cubicBezTo>
                    <a:pt x="1277" y="684"/>
                    <a:pt x="1277" y="684"/>
                    <a:pt x="1277" y="684"/>
                  </a:cubicBezTo>
                  <a:cubicBezTo>
                    <a:pt x="1278" y="679"/>
                    <a:pt x="1278" y="679"/>
                    <a:pt x="1278" y="679"/>
                  </a:cubicBezTo>
                  <a:cubicBezTo>
                    <a:pt x="1281" y="676"/>
                    <a:pt x="1281" y="676"/>
                    <a:pt x="1281" y="676"/>
                  </a:cubicBezTo>
                  <a:cubicBezTo>
                    <a:pt x="1287" y="674"/>
                    <a:pt x="1287" y="674"/>
                    <a:pt x="1287" y="674"/>
                  </a:cubicBezTo>
                  <a:cubicBezTo>
                    <a:pt x="1289" y="675"/>
                    <a:pt x="1289" y="675"/>
                    <a:pt x="1289" y="675"/>
                  </a:cubicBezTo>
                  <a:cubicBezTo>
                    <a:pt x="1294" y="680"/>
                    <a:pt x="1294" y="680"/>
                    <a:pt x="1294" y="680"/>
                  </a:cubicBezTo>
                  <a:cubicBezTo>
                    <a:pt x="1296" y="681"/>
                    <a:pt x="1296" y="681"/>
                    <a:pt x="1296" y="681"/>
                  </a:cubicBezTo>
                  <a:cubicBezTo>
                    <a:pt x="1299" y="682"/>
                    <a:pt x="1299" y="682"/>
                    <a:pt x="1299" y="682"/>
                  </a:cubicBezTo>
                  <a:cubicBezTo>
                    <a:pt x="1302" y="682"/>
                    <a:pt x="1302" y="682"/>
                    <a:pt x="1302" y="682"/>
                  </a:cubicBezTo>
                  <a:cubicBezTo>
                    <a:pt x="1309" y="681"/>
                    <a:pt x="1309" y="681"/>
                    <a:pt x="1309" y="681"/>
                  </a:cubicBezTo>
                  <a:cubicBezTo>
                    <a:pt x="1307" y="677"/>
                    <a:pt x="1307" y="677"/>
                    <a:pt x="1307" y="677"/>
                  </a:cubicBezTo>
                  <a:cubicBezTo>
                    <a:pt x="1299" y="675"/>
                    <a:pt x="1299" y="675"/>
                    <a:pt x="1299" y="675"/>
                  </a:cubicBezTo>
                  <a:cubicBezTo>
                    <a:pt x="1297" y="669"/>
                    <a:pt x="1297" y="669"/>
                    <a:pt x="1297" y="669"/>
                  </a:cubicBezTo>
                  <a:cubicBezTo>
                    <a:pt x="1298" y="669"/>
                    <a:pt x="1298" y="669"/>
                    <a:pt x="1298" y="669"/>
                  </a:cubicBezTo>
                  <a:cubicBezTo>
                    <a:pt x="1299" y="669"/>
                    <a:pt x="1299" y="669"/>
                    <a:pt x="1299" y="669"/>
                  </a:cubicBezTo>
                  <a:cubicBezTo>
                    <a:pt x="1300" y="668"/>
                    <a:pt x="1300" y="668"/>
                    <a:pt x="1300" y="668"/>
                  </a:cubicBezTo>
                  <a:cubicBezTo>
                    <a:pt x="1300" y="667"/>
                    <a:pt x="1300" y="667"/>
                    <a:pt x="1300" y="667"/>
                  </a:cubicBezTo>
                  <a:cubicBezTo>
                    <a:pt x="1300" y="665"/>
                    <a:pt x="1300" y="665"/>
                    <a:pt x="1300" y="665"/>
                  </a:cubicBezTo>
                  <a:cubicBezTo>
                    <a:pt x="1299" y="664"/>
                    <a:pt x="1299" y="664"/>
                    <a:pt x="1299" y="664"/>
                  </a:cubicBezTo>
                  <a:cubicBezTo>
                    <a:pt x="1299" y="663"/>
                    <a:pt x="1299" y="663"/>
                    <a:pt x="1299" y="663"/>
                  </a:cubicBezTo>
                  <a:cubicBezTo>
                    <a:pt x="1298" y="663"/>
                    <a:pt x="1298" y="663"/>
                    <a:pt x="1298" y="663"/>
                  </a:cubicBezTo>
                  <a:cubicBezTo>
                    <a:pt x="1298" y="660"/>
                    <a:pt x="1298" y="660"/>
                    <a:pt x="1298" y="660"/>
                  </a:cubicBezTo>
                  <a:cubicBezTo>
                    <a:pt x="1296" y="654"/>
                    <a:pt x="1296" y="654"/>
                    <a:pt x="1296" y="654"/>
                  </a:cubicBezTo>
                  <a:cubicBezTo>
                    <a:pt x="1294" y="652"/>
                    <a:pt x="1294" y="652"/>
                    <a:pt x="1294" y="652"/>
                  </a:cubicBezTo>
                  <a:cubicBezTo>
                    <a:pt x="1292" y="651"/>
                    <a:pt x="1292" y="651"/>
                    <a:pt x="1292" y="651"/>
                  </a:cubicBezTo>
                  <a:cubicBezTo>
                    <a:pt x="1290" y="651"/>
                    <a:pt x="1290" y="651"/>
                    <a:pt x="1290" y="651"/>
                  </a:cubicBezTo>
                  <a:cubicBezTo>
                    <a:pt x="1288" y="651"/>
                    <a:pt x="1288" y="651"/>
                    <a:pt x="1288" y="651"/>
                  </a:cubicBezTo>
                  <a:cubicBezTo>
                    <a:pt x="1286" y="649"/>
                    <a:pt x="1286" y="649"/>
                    <a:pt x="1286" y="649"/>
                  </a:cubicBezTo>
                  <a:cubicBezTo>
                    <a:pt x="1280" y="642"/>
                    <a:pt x="1280" y="642"/>
                    <a:pt x="1280" y="642"/>
                  </a:cubicBezTo>
                  <a:cubicBezTo>
                    <a:pt x="1276" y="635"/>
                    <a:pt x="1276" y="635"/>
                    <a:pt x="1276" y="635"/>
                  </a:cubicBezTo>
                  <a:cubicBezTo>
                    <a:pt x="1275" y="633"/>
                    <a:pt x="1275" y="633"/>
                    <a:pt x="1275" y="633"/>
                  </a:cubicBezTo>
                  <a:cubicBezTo>
                    <a:pt x="1275" y="630"/>
                    <a:pt x="1275" y="630"/>
                    <a:pt x="1275" y="630"/>
                  </a:cubicBezTo>
                  <a:cubicBezTo>
                    <a:pt x="1276" y="628"/>
                    <a:pt x="1276" y="628"/>
                    <a:pt x="1276" y="628"/>
                  </a:cubicBezTo>
                  <a:cubicBezTo>
                    <a:pt x="1279" y="624"/>
                    <a:pt x="1279" y="624"/>
                    <a:pt x="1279" y="624"/>
                  </a:cubicBezTo>
                  <a:cubicBezTo>
                    <a:pt x="1271" y="617"/>
                    <a:pt x="1271" y="617"/>
                    <a:pt x="1271" y="617"/>
                  </a:cubicBezTo>
                  <a:cubicBezTo>
                    <a:pt x="1262" y="611"/>
                    <a:pt x="1262" y="611"/>
                    <a:pt x="1262" y="611"/>
                  </a:cubicBezTo>
                  <a:cubicBezTo>
                    <a:pt x="1254" y="608"/>
                    <a:pt x="1254" y="608"/>
                    <a:pt x="1254" y="608"/>
                  </a:cubicBezTo>
                  <a:cubicBezTo>
                    <a:pt x="1245" y="607"/>
                    <a:pt x="1245" y="607"/>
                    <a:pt x="1245" y="607"/>
                  </a:cubicBezTo>
                  <a:cubicBezTo>
                    <a:pt x="1239" y="608"/>
                    <a:pt x="1239" y="608"/>
                    <a:pt x="1239" y="608"/>
                  </a:cubicBezTo>
                  <a:cubicBezTo>
                    <a:pt x="1237" y="608"/>
                    <a:pt x="1237" y="608"/>
                    <a:pt x="1237" y="608"/>
                  </a:cubicBezTo>
                  <a:cubicBezTo>
                    <a:pt x="1229" y="606"/>
                    <a:pt x="1229" y="606"/>
                    <a:pt x="1229" y="606"/>
                  </a:cubicBezTo>
                  <a:cubicBezTo>
                    <a:pt x="1227" y="606"/>
                    <a:pt x="1227" y="606"/>
                    <a:pt x="1227" y="606"/>
                  </a:cubicBezTo>
                  <a:cubicBezTo>
                    <a:pt x="1223" y="605"/>
                    <a:pt x="1223" y="605"/>
                    <a:pt x="1223" y="605"/>
                  </a:cubicBezTo>
                  <a:cubicBezTo>
                    <a:pt x="1218" y="599"/>
                    <a:pt x="1218" y="599"/>
                    <a:pt x="1218" y="599"/>
                  </a:cubicBezTo>
                  <a:cubicBezTo>
                    <a:pt x="1214" y="597"/>
                    <a:pt x="1214" y="597"/>
                    <a:pt x="1214" y="597"/>
                  </a:cubicBezTo>
                  <a:cubicBezTo>
                    <a:pt x="1212" y="597"/>
                    <a:pt x="1212" y="597"/>
                    <a:pt x="1212" y="597"/>
                  </a:cubicBezTo>
                  <a:cubicBezTo>
                    <a:pt x="1206" y="598"/>
                    <a:pt x="1206" y="598"/>
                    <a:pt x="1206" y="598"/>
                  </a:cubicBezTo>
                  <a:cubicBezTo>
                    <a:pt x="1203" y="598"/>
                    <a:pt x="1203" y="598"/>
                    <a:pt x="1203" y="598"/>
                  </a:cubicBezTo>
                  <a:cubicBezTo>
                    <a:pt x="1198" y="597"/>
                    <a:pt x="1198" y="597"/>
                    <a:pt x="1198" y="597"/>
                  </a:cubicBezTo>
                  <a:cubicBezTo>
                    <a:pt x="1191" y="596"/>
                    <a:pt x="1191" y="596"/>
                    <a:pt x="1191" y="596"/>
                  </a:cubicBezTo>
                  <a:cubicBezTo>
                    <a:pt x="1188" y="593"/>
                    <a:pt x="1188" y="593"/>
                    <a:pt x="1188" y="593"/>
                  </a:cubicBezTo>
                  <a:cubicBezTo>
                    <a:pt x="1180" y="586"/>
                    <a:pt x="1180" y="586"/>
                    <a:pt x="1180" y="586"/>
                  </a:cubicBezTo>
                  <a:cubicBezTo>
                    <a:pt x="1172" y="583"/>
                    <a:pt x="1172" y="583"/>
                    <a:pt x="1172" y="583"/>
                  </a:cubicBezTo>
                  <a:cubicBezTo>
                    <a:pt x="1145" y="586"/>
                    <a:pt x="1145" y="586"/>
                    <a:pt x="1145" y="586"/>
                  </a:cubicBezTo>
                  <a:cubicBezTo>
                    <a:pt x="1141" y="585"/>
                    <a:pt x="1141" y="585"/>
                    <a:pt x="1141" y="585"/>
                  </a:cubicBezTo>
                  <a:cubicBezTo>
                    <a:pt x="1137" y="582"/>
                    <a:pt x="1137" y="582"/>
                    <a:pt x="1137" y="582"/>
                  </a:cubicBezTo>
                  <a:cubicBezTo>
                    <a:pt x="1135" y="577"/>
                    <a:pt x="1135" y="577"/>
                    <a:pt x="1135" y="577"/>
                  </a:cubicBezTo>
                  <a:cubicBezTo>
                    <a:pt x="1134" y="573"/>
                    <a:pt x="1134" y="573"/>
                    <a:pt x="1134" y="573"/>
                  </a:cubicBezTo>
                  <a:cubicBezTo>
                    <a:pt x="1132" y="569"/>
                    <a:pt x="1132" y="569"/>
                    <a:pt x="1132" y="569"/>
                  </a:cubicBezTo>
                  <a:cubicBezTo>
                    <a:pt x="1130" y="565"/>
                    <a:pt x="1130" y="565"/>
                    <a:pt x="1130" y="565"/>
                  </a:cubicBezTo>
                  <a:cubicBezTo>
                    <a:pt x="1123" y="559"/>
                    <a:pt x="1123" y="559"/>
                    <a:pt x="1123" y="559"/>
                  </a:cubicBezTo>
                  <a:cubicBezTo>
                    <a:pt x="1117" y="555"/>
                    <a:pt x="1117" y="555"/>
                    <a:pt x="1117" y="555"/>
                  </a:cubicBezTo>
                  <a:cubicBezTo>
                    <a:pt x="1108" y="551"/>
                    <a:pt x="1108" y="551"/>
                    <a:pt x="1108" y="551"/>
                  </a:cubicBezTo>
                  <a:cubicBezTo>
                    <a:pt x="1099" y="549"/>
                    <a:pt x="1099" y="549"/>
                    <a:pt x="1099" y="549"/>
                  </a:cubicBezTo>
                  <a:cubicBezTo>
                    <a:pt x="1091" y="550"/>
                    <a:pt x="1091" y="550"/>
                    <a:pt x="1091" y="550"/>
                  </a:cubicBezTo>
                  <a:cubicBezTo>
                    <a:pt x="1075" y="554"/>
                    <a:pt x="1075" y="554"/>
                    <a:pt x="1075" y="554"/>
                  </a:cubicBezTo>
                  <a:cubicBezTo>
                    <a:pt x="1067" y="552"/>
                    <a:pt x="1067" y="552"/>
                    <a:pt x="1067" y="552"/>
                  </a:cubicBezTo>
                  <a:cubicBezTo>
                    <a:pt x="1052" y="542"/>
                    <a:pt x="1052" y="542"/>
                    <a:pt x="1052" y="542"/>
                  </a:cubicBezTo>
                  <a:cubicBezTo>
                    <a:pt x="1027" y="533"/>
                    <a:pt x="1027" y="533"/>
                    <a:pt x="1027" y="533"/>
                  </a:cubicBezTo>
                  <a:cubicBezTo>
                    <a:pt x="1021" y="528"/>
                    <a:pt x="1021" y="528"/>
                    <a:pt x="1021" y="528"/>
                  </a:cubicBezTo>
                  <a:cubicBezTo>
                    <a:pt x="1018" y="527"/>
                    <a:pt x="1018" y="527"/>
                    <a:pt x="1018" y="527"/>
                  </a:cubicBezTo>
                  <a:cubicBezTo>
                    <a:pt x="1014" y="529"/>
                    <a:pt x="1014" y="529"/>
                    <a:pt x="1014" y="529"/>
                  </a:cubicBezTo>
                  <a:cubicBezTo>
                    <a:pt x="1013" y="532"/>
                    <a:pt x="1013" y="532"/>
                    <a:pt x="1013" y="532"/>
                  </a:cubicBezTo>
                  <a:cubicBezTo>
                    <a:pt x="1012" y="535"/>
                    <a:pt x="1012" y="535"/>
                    <a:pt x="1012" y="535"/>
                  </a:cubicBezTo>
                  <a:cubicBezTo>
                    <a:pt x="1010" y="537"/>
                    <a:pt x="1010" y="537"/>
                    <a:pt x="1010" y="537"/>
                  </a:cubicBezTo>
                  <a:cubicBezTo>
                    <a:pt x="1007" y="539"/>
                    <a:pt x="1007" y="539"/>
                    <a:pt x="1007" y="539"/>
                  </a:cubicBezTo>
                  <a:cubicBezTo>
                    <a:pt x="983" y="541"/>
                    <a:pt x="983" y="541"/>
                    <a:pt x="983" y="541"/>
                  </a:cubicBezTo>
                  <a:cubicBezTo>
                    <a:pt x="976" y="540"/>
                    <a:pt x="976" y="540"/>
                    <a:pt x="976" y="540"/>
                  </a:cubicBezTo>
                  <a:cubicBezTo>
                    <a:pt x="976" y="541"/>
                    <a:pt x="976" y="541"/>
                    <a:pt x="976" y="541"/>
                  </a:cubicBezTo>
                  <a:cubicBezTo>
                    <a:pt x="979" y="543"/>
                    <a:pt x="979" y="543"/>
                    <a:pt x="979" y="543"/>
                  </a:cubicBezTo>
                  <a:cubicBezTo>
                    <a:pt x="986" y="549"/>
                    <a:pt x="986" y="549"/>
                    <a:pt x="986" y="549"/>
                  </a:cubicBezTo>
                  <a:cubicBezTo>
                    <a:pt x="987" y="550"/>
                    <a:pt x="987" y="550"/>
                    <a:pt x="987" y="550"/>
                  </a:cubicBezTo>
                  <a:cubicBezTo>
                    <a:pt x="985" y="552"/>
                    <a:pt x="985" y="552"/>
                    <a:pt x="985" y="552"/>
                  </a:cubicBezTo>
                  <a:cubicBezTo>
                    <a:pt x="980" y="564"/>
                    <a:pt x="980" y="564"/>
                    <a:pt x="980" y="564"/>
                  </a:cubicBezTo>
                  <a:cubicBezTo>
                    <a:pt x="970" y="573"/>
                    <a:pt x="970" y="573"/>
                    <a:pt x="970" y="573"/>
                  </a:cubicBezTo>
                  <a:cubicBezTo>
                    <a:pt x="966" y="579"/>
                    <a:pt x="966" y="579"/>
                    <a:pt x="966" y="579"/>
                  </a:cubicBezTo>
                  <a:cubicBezTo>
                    <a:pt x="963" y="587"/>
                    <a:pt x="963" y="587"/>
                    <a:pt x="963" y="587"/>
                  </a:cubicBezTo>
                  <a:cubicBezTo>
                    <a:pt x="963" y="597"/>
                    <a:pt x="963" y="597"/>
                    <a:pt x="963" y="597"/>
                  </a:cubicBezTo>
                  <a:cubicBezTo>
                    <a:pt x="966" y="606"/>
                    <a:pt x="966" y="606"/>
                    <a:pt x="966" y="606"/>
                  </a:cubicBezTo>
                  <a:cubicBezTo>
                    <a:pt x="969" y="614"/>
                    <a:pt x="969" y="614"/>
                    <a:pt x="969" y="614"/>
                  </a:cubicBezTo>
                  <a:cubicBezTo>
                    <a:pt x="974" y="619"/>
                    <a:pt x="974" y="619"/>
                    <a:pt x="974" y="619"/>
                  </a:cubicBezTo>
                  <a:cubicBezTo>
                    <a:pt x="980" y="624"/>
                    <a:pt x="980" y="624"/>
                    <a:pt x="980" y="624"/>
                  </a:cubicBezTo>
                  <a:cubicBezTo>
                    <a:pt x="983" y="626"/>
                    <a:pt x="983" y="626"/>
                    <a:pt x="983" y="626"/>
                  </a:cubicBezTo>
                  <a:cubicBezTo>
                    <a:pt x="1000" y="626"/>
                    <a:pt x="1000" y="626"/>
                    <a:pt x="1000" y="626"/>
                  </a:cubicBezTo>
                  <a:cubicBezTo>
                    <a:pt x="1003" y="627"/>
                    <a:pt x="1003" y="627"/>
                    <a:pt x="1003" y="627"/>
                  </a:cubicBezTo>
                  <a:cubicBezTo>
                    <a:pt x="1000" y="635"/>
                    <a:pt x="1000" y="635"/>
                    <a:pt x="1000" y="635"/>
                  </a:cubicBezTo>
                  <a:cubicBezTo>
                    <a:pt x="991" y="639"/>
                    <a:pt x="991" y="639"/>
                    <a:pt x="991" y="639"/>
                  </a:cubicBezTo>
                  <a:cubicBezTo>
                    <a:pt x="982" y="641"/>
                    <a:pt x="982" y="641"/>
                    <a:pt x="982" y="641"/>
                  </a:cubicBezTo>
                  <a:cubicBezTo>
                    <a:pt x="966" y="642"/>
                    <a:pt x="966" y="642"/>
                    <a:pt x="966" y="642"/>
                  </a:cubicBezTo>
                  <a:cubicBezTo>
                    <a:pt x="958" y="645"/>
                    <a:pt x="958" y="645"/>
                    <a:pt x="958" y="645"/>
                  </a:cubicBezTo>
                  <a:cubicBezTo>
                    <a:pt x="932" y="664"/>
                    <a:pt x="932" y="664"/>
                    <a:pt x="932" y="664"/>
                  </a:cubicBezTo>
                  <a:cubicBezTo>
                    <a:pt x="927" y="671"/>
                    <a:pt x="927" y="671"/>
                    <a:pt x="927" y="671"/>
                  </a:cubicBezTo>
                  <a:cubicBezTo>
                    <a:pt x="923" y="679"/>
                    <a:pt x="923" y="679"/>
                    <a:pt x="923" y="679"/>
                  </a:cubicBezTo>
                  <a:cubicBezTo>
                    <a:pt x="923" y="688"/>
                    <a:pt x="923" y="688"/>
                    <a:pt x="923" y="688"/>
                  </a:cubicBezTo>
                  <a:cubicBezTo>
                    <a:pt x="931" y="719"/>
                    <a:pt x="931" y="719"/>
                    <a:pt x="931" y="719"/>
                  </a:cubicBezTo>
                  <a:cubicBezTo>
                    <a:pt x="932" y="743"/>
                    <a:pt x="932" y="743"/>
                    <a:pt x="932" y="743"/>
                  </a:cubicBezTo>
                  <a:cubicBezTo>
                    <a:pt x="929" y="763"/>
                    <a:pt x="929" y="763"/>
                    <a:pt x="929" y="763"/>
                  </a:cubicBezTo>
                  <a:cubicBezTo>
                    <a:pt x="923" y="782"/>
                    <a:pt x="923" y="782"/>
                    <a:pt x="923" y="782"/>
                  </a:cubicBezTo>
                  <a:cubicBezTo>
                    <a:pt x="914" y="805"/>
                    <a:pt x="914" y="805"/>
                    <a:pt x="914" y="805"/>
                  </a:cubicBezTo>
                  <a:cubicBezTo>
                    <a:pt x="913" y="807"/>
                    <a:pt x="913" y="807"/>
                    <a:pt x="913" y="807"/>
                  </a:cubicBezTo>
                  <a:cubicBezTo>
                    <a:pt x="911" y="808"/>
                    <a:pt x="911" y="808"/>
                    <a:pt x="911" y="808"/>
                  </a:cubicBezTo>
                  <a:cubicBezTo>
                    <a:pt x="909" y="807"/>
                    <a:pt x="909" y="807"/>
                    <a:pt x="909" y="807"/>
                  </a:cubicBezTo>
                  <a:cubicBezTo>
                    <a:pt x="908" y="805"/>
                    <a:pt x="908" y="805"/>
                    <a:pt x="908" y="805"/>
                  </a:cubicBezTo>
                  <a:cubicBezTo>
                    <a:pt x="908" y="803"/>
                    <a:pt x="908" y="803"/>
                    <a:pt x="908" y="803"/>
                  </a:cubicBezTo>
                  <a:cubicBezTo>
                    <a:pt x="910" y="798"/>
                    <a:pt x="910" y="798"/>
                    <a:pt x="910" y="798"/>
                  </a:cubicBezTo>
                  <a:cubicBezTo>
                    <a:pt x="910" y="795"/>
                    <a:pt x="910" y="795"/>
                    <a:pt x="910" y="795"/>
                  </a:cubicBezTo>
                  <a:cubicBezTo>
                    <a:pt x="910" y="790"/>
                    <a:pt x="910" y="790"/>
                    <a:pt x="910" y="790"/>
                  </a:cubicBezTo>
                  <a:cubicBezTo>
                    <a:pt x="910" y="788"/>
                    <a:pt x="910" y="788"/>
                    <a:pt x="910" y="788"/>
                  </a:cubicBezTo>
                  <a:cubicBezTo>
                    <a:pt x="914" y="783"/>
                    <a:pt x="914" y="783"/>
                    <a:pt x="914" y="783"/>
                  </a:cubicBezTo>
                  <a:cubicBezTo>
                    <a:pt x="915" y="778"/>
                    <a:pt x="915" y="778"/>
                    <a:pt x="915" y="778"/>
                  </a:cubicBezTo>
                  <a:cubicBezTo>
                    <a:pt x="916" y="773"/>
                    <a:pt x="916" y="773"/>
                    <a:pt x="916" y="773"/>
                  </a:cubicBezTo>
                  <a:cubicBezTo>
                    <a:pt x="916" y="767"/>
                    <a:pt x="916" y="767"/>
                    <a:pt x="916" y="767"/>
                  </a:cubicBezTo>
                  <a:cubicBezTo>
                    <a:pt x="916" y="761"/>
                    <a:pt x="916" y="761"/>
                    <a:pt x="916" y="761"/>
                  </a:cubicBezTo>
                  <a:cubicBezTo>
                    <a:pt x="916" y="758"/>
                    <a:pt x="916" y="758"/>
                    <a:pt x="916" y="758"/>
                  </a:cubicBezTo>
                  <a:cubicBezTo>
                    <a:pt x="917" y="755"/>
                    <a:pt x="917" y="755"/>
                    <a:pt x="917" y="755"/>
                  </a:cubicBezTo>
                  <a:cubicBezTo>
                    <a:pt x="917" y="752"/>
                    <a:pt x="917" y="752"/>
                    <a:pt x="917" y="752"/>
                  </a:cubicBezTo>
                  <a:cubicBezTo>
                    <a:pt x="916" y="749"/>
                    <a:pt x="916" y="749"/>
                    <a:pt x="916" y="749"/>
                  </a:cubicBezTo>
                  <a:cubicBezTo>
                    <a:pt x="914" y="747"/>
                    <a:pt x="914" y="747"/>
                    <a:pt x="914" y="747"/>
                  </a:cubicBezTo>
                  <a:cubicBezTo>
                    <a:pt x="911" y="747"/>
                    <a:pt x="911" y="747"/>
                    <a:pt x="911" y="747"/>
                  </a:cubicBezTo>
                  <a:cubicBezTo>
                    <a:pt x="909" y="749"/>
                    <a:pt x="909" y="749"/>
                    <a:pt x="909" y="749"/>
                  </a:cubicBezTo>
                  <a:cubicBezTo>
                    <a:pt x="908" y="751"/>
                    <a:pt x="908" y="751"/>
                    <a:pt x="908" y="751"/>
                  </a:cubicBezTo>
                  <a:cubicBezTo>
                    <a:pt x="908" y="755"/>
                    <a:pt x="908" y="755"/>
                    <a:pt x="908" y="755"/>
                  </a:cubicBezTo>
                  <a:cubicBezTo>
                    <a:pt x="908" y="762"/>
                    <a:pt x="908" y="762"/>
                    <a:pt x="908" y="762"/>
                  </a:cubicBezTo>
                  <a:cubicBezTo>
                    <a:pt x="908" y="765"/>
                    <a:pt x="908" y="765"/>
                    <a:pt x="908" y="765"/>
                  </a:cubicBezTo>
                  <a:cubicBezTo>
                    <a:pt x="907" y="767"/>
                    <a:pt x="907" y="767"/>
                    <a:pt x="907" y="767"/>
                  </a:cubicBezTo>
                  <a:cubicBezTo>
                    <a:pt x="904" y="772"/>
                    <a:pt x="904" y="772"/>
                    <a:pt x="904" y="772"/>
                  </a:cubicBezTo>
                  <a:cubicBezTo>
                    <a:pt x="905" y="772"/>
                    <a:pt x="905" y="772"/>
                    <a:pt x="905" y="772"/>
                  </a:cubicBezTo>
                  <a:cubicBezTo>
                    <a:pt x="909" y="773"/>
                    <a:pt x="909" y="773"/>
                    <a:pt x="909" y="773"/>
                  </a:cubicBezTo>
                  <a:cubicBezTo>
                    <a:pt x="907" y="776"/>
                    <a:pt x="907" y="776"/>
                    <a:pt x="907" y="776"/>
                  </a:cubicBezTo>
                  <a:cubicBezTo>
                    <a:pt x="904" y="780"/>
                    <a:pt x="904" y="780"/>
                    <a:pt x="904" y="780"/>
                  </a:cubicBezTo>
                  <a:cubicBezTo>
                    <a:pt x="903" y="782"/>
                    <a:pt x="903" y="782"/>
                    <a:pt x="903" y="782"/>
                  </a:cubicBezTo>
                  <a:cubicBezTo>
                    <a:pt x="904" y="789"/>
                    <a:pt x="904" y="789"/>
                    <a:pt x="904" y="789"/>
                  </a:cubicBezTo>
                  <a:cubicBezTo>
                    <a:pt x="903" y="793"/>
                    <a:pt x="903" y="793"/>
                    <a:pt x="903" y="793"/>
                  </a:cubicBezTo>
                  <a:cubicBezTo>
                    <a:pt x="901" y="797"/>
                    <a:pt x="901" y="797"/>
                    <a:pt x="901" y="797"/>
                  </a:cubicBezTo>
                  <a:cubicBezTo>
                    <a:pt x="901" y="801"/>
                    <a:pt x="901" y="801"/>
                    <a:pt x="901" y="801"/>
                  </a:cubicBezTo>
                  <a:cubicBezTo>
                    <a:pt x="900" y="804"/>
                    <a:pt x="900" y="804"/>
                    <a:pt x="900" y="804"/>
                  </a:cubicBezTo>
                  <a:cubicBezTo>
                    <a:pt x="897" y="802"/>
                    <a:pt x="897" y="802"/>
                    <a:pt x="897" y="802"/>
                  </a:cubicBezTo>
                  <a:cubicBezTo>
                    <a:pt x="895" y="800"/>
                    <a:pt x="895" y="800"/>
                    <a:pt x="895" y="800"/>
                  </a:cubicBezTo>
                  <a:cubicBezTo>
                    <a:pt x="891" y="793"/>
                    <a:pt x="891" y="793"/>
                    <a:pt x="891" y="793"/>
                  </a:cubicBezTo>
                  <a:cubicBezTo>
                    <a:pt x="889" y="788"/>
                    <a:pt x="889" y="788"/>
                    <a:pt x="889" y="788"/>
                  </a:cubicBezTo>
                  <a:cubicBezTo>
                    <a:pt x="891" y="780"/>
                    <a:pt x="891" y="780"/>
                    <a:pt x="891" y="780"/>
                  </a:cubicBezTo>
                  <a:cubicBezTo>
                    <a:pt x="896" y="763"/>
                    <a:pt x="896" y="763"/>
                    <a:pt x="896" y="763"/>
                  </a:cubicBezTo>
                  <a:cubicBezTo>
                    <a:pt x="896" y="759"/>
                    <a:pt x="896" y="759"/>
                    <a:pt x="896" y="759"/>
                  </a:cubicBezTo>
                  <a:cubicBezTo>
                    <a:pt x="895" y="756"/>
                    <a:pt x="895" y="756"/>
                    <a:pt x="895" y="756"/>
                  </a:cubicBezTo>
                  <a:cubicBezTo>
                    <a:pt x="894" y="753"/>
                    <a:pt x="894" y="753"/>
                    <a:pt x="894" y="753"/>
                  </a:cubicBezTo>
                  <a:cubicBezTo>
                    <a:pt x="892" y="753"/>
                    <a:pt x="892" y="753"/>
                    <a:pt x="892" y="753"/>
                  </a:cubicBezTo>
                  <a:cubicBezTo>
                    <a:pt x="888" y="755"/>
                    <a:pt x="888" y="755"/>
                    <a:pt x="888" y="755"/>
                  </a:cubicBezTo>
                  <a:cubicBezTo>
                    <a:pt x="888" y="751"/>
                    <a:pt x="888" y="751"/>
                    <a:pt x="888" y="751"/>
                  </a:cubicBezTo>
                  <a:cubicBezTo>
                    <a:pt x="890" y="744"/>
                    <a:pt x="890" y="744"/>
                    <a:pt x="890" y="744"/>
                  </a:cubicBezTo>
                  <a:cubicBezTo>
                    <a:pt x="893" y="739"/>
                    <a:pt x="893" y="739"/>
                    <a:pt x="893" y="739"/>
                  </a:cubicBezTo>
                  <a:cubicBezTo>
                    <a:pt x="896" y="736"/>
                    <a:pt x="896" y="736"/>
                    <a:pt x="896" y="736"/>
                  </a:cubicBezTo>
                  <a:cubicBezTo>
                    <a:pt x="897" y="734"/>
                    <a:pt x="897" y="734"/>
                    <a:pt x="897" y="734"/>
                  </a:cubicBezTo>
                  <a:cubicBezTo>
                    <a:pt x="895" y="730"/>
                    <a:pt x="895" y="730"/>
                    <a:pt x="895" y="730"/>
                  </a:cubicBezTo>
                  <a:cubicBezTo>
                    <a:pt x="891" y="721"/>
                    <a:pt x="891" y="721"/>
                    <a:pt x="891" y="721"/>
                  </a:cubicBezTo>
                  <a:cubicBezTo>
                    <a:pt x="890" y="714"/>
                    <a:pt x="890" y="714"/>
                    <a:pt x="890" y="714"/>
                  </a:cubicBezTo>
                  <a:cubicBezTo>
                    <a:pt x="892" y="711"/>
                    <a:pt x="892" y="711"/>
                    <a:pt x="892" y="711"/>
                  </a:cubicBezTo>
                  <a:cubicBezTo>
                    <a:pt x="895" y="710"/>
                    <a:pt x="895" y="710"/>
                    <a:pt x="895" y="710"/>
                  </a:cubicBezTo>
                  <a:cubicBezTo>
                    <a:pt x="896" y="708"/>
                    <a:pt x="896" y="708"/>
                    <a:pt x="896" y="708"/>
                  </a:cubicBezTo>
                  <a:cubicBezTo>
                    <a:pt x="897" y="703"/>
                    <a:pt x="897" y="703"/>
                    <a:pt x="897" y="703"/>
                  </a:cubicBezTo>
                  <a:cubicBezTo>
                    <a:pt x="899" y="698"/>
                    <a:pt x="899" y="698"/>
                    <a:pt x="899" y="698"/>
                  </a:cubicBezTo>
                  <a:cubicBezTo>
                    <a:pt x="899" y="695"/>
                    <a:pt x="899" y="695"/>
                    <a:pt x="899" y="695"/>
                  </a:cubicBezTo>
                  <a:cubicBezTo>
                    <a:pt x="895" y="695"/>
                    <a:pt x="895" y="695"/>
                    <a:pt x="895" y="695"/>
                  </a:cubicBezTo>
                  <a:cubicBezTo>
                    <a:pt x="890" y="700"/>
                    <a:pt x="890" y="700"/>
                    <a:pt x="890" y="700"/>
                  </a:cubicBezTo>
                  <a:cubicBezTo>
                    <a:pt x="888" y="701"/>
                    <a:pt x="888" y="701"/>
                    <a:pt x="888" y="701"/>
                  </a:cubicBezTo>
                  <a:cubicBezTo>
                    <a:pt x="885" y="701"/>
                    <a:pt x="885" y="701"/>
                    <a:pt x="885" y="701"/>
                  </a:cubicBezTo>
                  <a:cubicBezTo>
                    <a:pt x="883" y="702"/>
                    <a:pt x="883" y="702"/>
                    <a:pt x="883" y="702"/>
                  </a:cubicBezTo>
                  <a:cubicBezTo>
                    <a:pt x="882" y="704"/>
                    <a:pt x="882" y="704"/>
                    <a:pt x="882" y="704"/>
                  </a:cubicBezTo>
                  <a:cubicBezTo>
                    <a:pt x="875" y="723"/>
                    <a:pt x="875" y="723"/>
                    <a:pt x="875" y="723"/>
                  </a:cubicBezTo>
                  <a:cubicBezTo>
                    <a:pt x="872" y="727"/>
                    <a:pt x="872" y="727"/>
                    <a:pt x="872" y="727"/>
                  </a:cubicBezTo>
                  <a:cubicBezTo>
                    <a:pt x="866" y="736"/>
                    <a:pt x="866" y="736"/>
                    <a:pt x="866" y="736"/>
                  </a:cubicBezTo>
                  <a:cubicBezTo>
                    <a:pt x="864" y="738"/>
                    <a:pt x="864" y="738"/>
                    <a:pt x="864" y="738"/>
                  </a:cubicBezTo>
                  <a:cubicBezTo>
                    <a:pt x="864" y="743"/>
                    <a:pt x="864" y="743"/>
                    <a:pt x="864" y="743"/>
                  </a:cubicBezTo>
                  <a:cubicBezTo>
                    <a:pt x="857" y="764"/>
                    <a:pt x="857" y="764"/>
                    <a:pt x="857" y="764"/>
                  </a:cubicBezTo>
                  <a:cubicBezTo>
                    <a:pt x="855" y="767"/>
                    <a:pt x="855" y="767"/>
                    <a:pt x="855" y="767"/>
                  </a:cubicBezTo>
                  <a:cubicBezTo>
                    <a:pt x="853" y="768"/>
                    <a:pt x="853" y="768"/>
                    <a:pt x="853" y="768"/>
                  </a:cubicBezTo>
                  <a:cubicBezTo>
                    <a:pt x="850" y="768"/>
                    <a:pt x="850" y="768"/>
                    <a:pt x="850" y="768"/>
                  </a:cubicBezTo>
                  <a:cubicBezTo>
                    <a:pt x="844" y="764"/>
                    <a:pt x="844" y="764"/>
                    <a:pt x="844" y="764"/>
                  </a:cubicBezTo>
                  <a:cubicBezTo>
                    <a:pt x="841" y="763"/>
                    <a:pt x="841" y="763"/>
                    <a:pt x="841" y="763"/>
                  </a:cubicBezTo>
                  <a:cubicBezTo>
                    <a:pt x="839" y="763"/>
                    <a:pt x="839" y="763"/>
                    <a:pt x="839" y="763"/>
                  </a:cubicBezTo>
                  <a:cubicBezTo>
                    <a:pt x="837" y="762"/>
                    <a:pt x="837" y="762"/>
                    <a:pt x="837" y="762"/>
                  </a:cubicBezTo>
                  <a:cubicBezTo>
                    <a:pt x="836" y="762"/>
                    <a:pt x="836" y="762"/>
                    <a:pt x="836" y="762"/>
                  </a:cubicBezTo>
                  <a:cubicBezTo>
                    <a:pt x="834" y="763"/>
                    <a:pt x="834" y="763"/>
                    <a:pt x="834" y="763"/>
                  </a:cubicBezTo>
                  <a:cubicBezTo>
                    <a:pt x="833" y="764"/>
                    <a:pt x="833" y="764"/>
                    <a:pt x="833" y="764"/>
                  </a:cubicBezTo>
                  <a:cubicBezTo>
                    <a:pt x="834" y="766"/>
                    <a:pt x="834" y="766"/>
                    <a:pt x="834" y="766"/>
                  </a:cubicBezTo>
                  <a:cubicBezTo>
                    <a:pt x="833" y="767"/>
                    <a:pt x="833" y="767"/>
                    <a:pt x="833" y="767"/>
                  </a:cubicBezTo>
                  <a:cubicBezTo>
                    <a:pt x="828" y="778"/>
                    <a:pt x="828" y="778"/>
                    <a:pt x="828" y="778"/>
                  </a:cubicBezTo>
                  <a:cubicBezTo>
                    <a:pt x="826" y="781"/>
                    <a:pt x="826" y="781"/>
                    <a:pt x="826" y="781"/>
                  </a:cubicBezTo>
                  <a:cubicBezTo>
                    <a:pt x="825" y="781"/>
                    <a:pt x="825" y="781"/>
                    <a:pt x="825" y="781"/>
                  </a:cubicBezTo>
                  <a:cubicBezTo>
                    <a:pt x="823" y="780"/>
                    <a:pt x="823" y="780"/>
                    <a:pt x="823" y="780"/>
                  </a:cubicBezTo>
                  <a:cubicBezTo>
                    <a:pt x="822" y="780"/>
                    <a:pt x="822" y="780"/>
                    <a:pt x="822" y="780"/>
                  </a:cubicBezTo>
                  <a:cubicBezTo>
                    <a:pt x="821" y="779"/>
                    <a:pt x="821" y="779"/>
                    <a:pt x="821" y="779"/>
                  </a:cubicBezTo>
                  <a:cubicBezTo>
                    <a:pt x="816" y="780"/>
                    <a:pt x="816" y="780"/>
                    <a:pt x="816" y="780"/>
                  </a:cubicBezTo>
                  <a:cubicBezTo>
                    <a:pt x="813" y="782"/>
                    <a:pt x="813" y="782"/>
                    <a:pt x="813" y="782"/>
                  </a:cubicBezTo>
                  <a:cubicBezTo>
                    <a:pt x="813" y="785"/>
                    <a:pt x="813" y="785"/>
                    <a:pt x="813" y="785"/>
                  </a:cubicBezTo>
                  <a:cubicBezTo>
                    <a:pt x="814" y="793"/>
                    <a:pt x="814" y="793"/>
                    <a:pt x="814" y="793"/>
                  </a:cubicBezTo>
                  <a:cubicBezTo>
                    <a:pt x="815" y="816"/>
                    <a:pt x="815" y="816"/>
                    <a:pt x="815" y="816"/>
                  </a:cubicBezTo>
                  <a:cubicBezTo>
                    <a:pt x="816" y="820"/>
                    <a:pt x="816" y="820"/>
                    <a:pt x="816" y="820"/>
                  </a:cubicBezTo>
                  <a:cubicBezTo>
                    <a:pt x="815" y="823"/>
                    <a:pt x="815" y="823"/>
                    <a:pt x="815" y="823"/>
                  </a:cubicBezTo>
                  <a:cubicBezTo>
                    <a:pt x="813" y="825"/>
                    <a:pt x="813" y="825"/>
                    <a:pt x="813" y="825"/>
                  </a:cubicBezTo>
                  <a:cubicBezTo>
                    <a:pt x="811" y="826"/>
                    <a:pt x="811" y="826"/>
                    <a:pt x="811" y="826"/>
                  </a:cubicBezTo>
                  <a:cubicBezTo>
                    <a:pt x="808" y="826"/>
                    <a:pt x="808" y="826"/>
                    <a:pt x="808" y="826"/>
                  </a:cubicBezTo>
                  <a:cubicBezTo>
                    <a:pt x="807" y="826"/>
                    <a:pt x="807" y="826"/>
                    <a:pt x="807" y="826"/>
                  </a:cubicBezTo>
                  <a:cubicBezTo>
                    <a:pt x="804" y="825"/>
                    <a:pt x="804" y="825"/>
                    <a:pt x="804" y="825"/>
                  </a:cubicBezTo>
                  <a:cubicBezTo>
                    <a:pt x="802" y="825"/>
                    <a:pt x="802" y="825"/>
                    <a:pt x="802" y="825"/>
                  </a:cubicBezTo>
                  <a:cubicBezTo>
                    <a:pt x="801" y="826"/>
                    <a:pt x="801" y="826"/>
                    <a:pt x="801" y="826"/>
                  </a:cubicBezTo>
                  <a:cubicBezTo>
                    <a:pt x="798" y="829"/>
                    <a:pt x="798" y="829"/>
                    <a:pt x="798" y="829"/>
                  </a:cubicBezTo>
                  <a:cubicBezTo>
                    <a:pt x="792" y="832"/>
                    <a:pt x="792" y="832"/>
                    <a:pt x="792" y="832"/>
                  </a:cubicBezTo>
                  <a:cubicBezTo>
                    <a:pt x="787" y="837"/>
                    <a:pt x="787" y="837"/>
                    <a:pt x="787" y="837"/>
                  </a:cubicBezTo>
                  <a:cubicBezTo>
                    <a:pt x="786" y="844"/>
                    <a:pt x="786" y="844"/>
                    <a:pt x="786" y="844"/>
                  </a:cubicBezTo>
                  <a:cubicBezTo>
                    <a:pt x="788" y="851"/>
                    <a:pt x="788" y="851"/>
                    <a:pt x="788" y="851"/>
                  </a:cubicBezTo>
                  <a:cubicBezTo>
                    <a:pt x="792" y="856"/>
                    <a:pt x="792" y="856"/>
                    <a:pt x="792" y="856"/>
                  </a:cubicBezTo>
                  <a:cubicBezTo>
                    <a:pt x="794" y="862"/>
                    <a:pt x="794" y="862"/>
                    <a:pt x="794" y="862"/>
                  </a:cubicBezTo>
                  <a:cubicBezTo>
                    <a:pt x="795" y="869"/>
                    <a:pt x="795" y="869"/>
                    <a:pt x="795" y="869"/>
                  </a:cubicBezTo>
                  <a:cubicBezTo>
                    <a:pt x="794" y="886"/>
                    <a:pt x="794" y="886"/>
                    <a:pt x="794" y="886"/>
                  </a:cubicBezTo>
                  <a:cubicBezTo>
                    <a:pt x="793" y="889"/>
                    <a:pt x="793" y="889"/>
                    <a:pt x="793" y="889"/>
                  </a:cubicBezTo>
                  <a:cubicBezTo>
                    <a:pt x="793" y="892"/>
                    <a:pt x="793" y="892"/>
                    <a:pt x="793" y="892"/>
                  </a:cubicBezTo>
                  <a:cubicBezTo>
                    <a:pt x="794" y="900"/>
                    <a:pt x="794" y="900"/>
                    <a:pt x="794" y="900"/>
                  </a:cubicBezTo>
                  <a:cubicBezTo>
                    <a:pt x="793" y="903"/>
                    <a:pt x="793" y="903"/>
                    <a:pt x="793" y="903"/>
                  </a:cubicBezTo>
                  <a:cubicBezTo>
                    <a:pt x="797" y="911"/>
                    <a:pt x="797" y="911"/>
                    <a:pt x="797" y="911"/>
                  </a:cubicBezTo>
                  <a:cubicBezTo>
                    <a:pt x="796" y="922"/>
                    <a:pt x="796" y="922"/>
                    <a:pt x="796" y="922"/>
                  </a:cubicBezTo>
                  <a:cubicBezTo>
                    <a:pt x="793" y="933"/>
                    <a:pt x="793" y="933"/>
                    <a:pt x="793" y="933"/>
                  </a:cubicBezTo>
                  <a:cubicBezTo>
                    <a:pt x="786" y="949"/>
                    <a:pt x="786" y="949"/>
                    <a:pt x="786" y="949"/>
                  </a:cubicBezTo>
                  <a:cubicBezTo>
                    <a:pt x="781" y="969"/>
                    <a:pt x="781" y="969"/>
                    <a:pt x="781" y="969"/>
                  </a:cubicBezTo>
                  <a:cubicBezTo>
                    <a:pt x="776" y="979"/>
                    <a:pt x="776" y="979"/>
                    <a:pt x="776" y="979"/>
                  </a:cubicBezTo>
                  <a:cubicBezTo>
                    <a:pt x="764" y="993"/>
                    <a:pt x="764" y="993"/>
                    <a:pt x="764" y="993"/>
                  </a:cubicBezTo>
                  <a:cubicBezTo>
                    <a:pt x="760" y="1001"/>
                    <a:pt x="760" y="1001"/>
                    <a:pt x="760" y="1001"/>
                  </a:cubicBezTo>
                  <a:cubicBezTo>
                    <a:pt x="760" y="1010"/>
                    <a:pt x="760" y="1010"/>
                    <a:pt x="760" y="1010"/>
                  </a:cubicBezTo>
                  <a:cubicBezTo>
                    <a:pt x="763" y="1014"/>
                    <a:pt x="763" y="1014"/>
                    <a:pt x="763" y="1014"/>
                  </a:cubicBezTo>
                  <a:cubicBezTo>
                    <a:pt x="769" y="1021"/>
                    <a:pt x="769" y="1021"/>
                    <a:pt x="769" y="1021"/>
                  </a:cubicBezTo>
                  <a:cubicBezTo>
                    <a:pt x="772" y="1026"/>
                    <a:pt x="772" y="1026"/>
                    <a:pt x="772" y="1026"/>
                  </a:cubicBezTo>
                  <a:cubicBezTo>
                    <a:pt x="774" y="1028"/>
                    <a:pt x="774" y="1028"/>
                    <a:pt x="774" y="1028"/>
                  </a:cubicBezTo>
                  <a:cubicBezTo>
                    <a:pt x="775" y="1031"/>
                    <a:pt x="775" y="1031"/>
                    <a:pt x="775" y="1031"/>
                  </a:cubicBezTo>
                  <a:cubicBezTo>
                    <a:pt x="774" y="1037"/>
                    <a:pt x="774" y="1037"/>
                    <a:pt x="774" y="1037"/>
                  </a:cubicBezTo>
                  <a:cubicBezTo>
                    <a:pt x="775" y="1039"/>
                    <a:pt x="775" y="1039"/>
                    <a:pt x="775" y="1039"/>
                  </a:cubicBezTo>
                  <a:cubicBezTo>
                    <a:pt x="777" y="1043"/>
                    <a:pt x="777" y="1043"/>
                    <a:pt x="777" y="1043"/>
                  </a:cubicBezTo>
                  <a:cubicBezTo>
                    <a:pt x="782" y="1064"/>
                    <a:pt x="782" y="1064"/>
                    <a:pt x="782" y="1064"/>
                  </a:cubicBezTo>
                  <a:cubicBezTo>
                    <a:pt x="783" y="1074"/>
                    <a:pt x="783" y="1074"/>
                    <a:pt x="783" y="1074"/>
                  </a:cubicBezTo>
                  <a:cubicBezTo>
                    <a:pt x="779" y="1083"/>
                    <a:pt x="779" y="1083"/>
                    <a:pt x="779" y="1083"/>
                  </a:cubicBezTo>
                  <a:cubicBezTo>
                    <a:pt x="771" y="1097"/>
                    <a:pt x="771" y="1097"/>
                    <a:pt x="771" y="1097"/>
                  </a:cubicBezTo>
                  <a:cubicBezTo>
                    <a:pt x="769" y="1106"/>
                    <a:pt x="769" y="1106"/>
                    <a:pt x="769" y="1106"/>
                  </a:cubicBezTo>
                  <a:cubicBezTo>
                    <a:pt x="769" y="1115"/>
                    <a:pt x="769" y="1115"/>
                    <a:pt x="769" y="1115"/>
                  </a:cubicBezTo>
                  <a:cubicBezTo>
                    <a:pt x="771" y="1121"/>
                    <a:pt x="771" y="1121"/>
                    <a:pt x="771" y="1121"/>
                  </a:cubicBezTo>
                  <a:cubicBezTo>
                    <a:pt x="776" y="1129"/>
                    <a:pt x="776" y="1129"/>
                    <a:pt x="776" y="1129"/>
                  </a:cubicBezTo>
                  <a:cubicBezTo>
                    <a:pt x="779" y="1137"/>
                    <a:pt x="779" y="1137"/>
                    <a:pt x="779" y="1137"/>
                  </a:cubicBezTo>
                  <a:cubicBezTo>
                    <a:pt x="815" y="1203"/>
                    <a:pt x="815" y="1203"/>
                    <a:pt x="815" y="1203"/>
                  </a:cubicBezTo>
                  <a:cubicBezTo>
                    <a:pt x="818" y="1207"/>
                    <a:pt x="818" y="1207"/>
                    <a:pt x="818" y="1207"/>
                  </a:cubicBezTo>
                  <a:cubicBezTo>
                    <a:pt x="820" y="1204"/>
                    <a:pt x="820" y="1204"/>
                    <a:pt x="820" y="1204"/>
                  </a:cubicBezTo>
                  <a:cubicBezTo>
                    <a:pt x="833" y="1198"/>
                    <a:pt x="833" y="1198"/>
                    <a:pt x="833" y="1198"/>
                  </a:cubicBezTo>
                  <a:cubicBezTo>
                    <a:pt x="832" y="1202"/>
                    <a:pt x="832" y="1202"/>
                    <a:pt x="832" y="1202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6" y="1208"/>
                    <a:pt x="826" y="1208"/>
                    <a:pt x="826" y="1208"/>
                  </a:cubicBezTo>
                  <a:cubicBezTo>
                    <a:pt x="823" y="1210"/>
                    <a:pt x="823" y="1210"/>
                    <a:pt x="823" y="1210"/>
                  </a:cubicBezTo>
                  <a:cubicBezTo>
                    <a:pt x="821" y="1212"/>
                    <a:pt x="821" y="1212"/>
                    <a:pt x="821" y="1212"/>
                  </a:cubicBezTo>
                  <a:cubicBezTo>
                    <a:pt x="822" y="1215"/>
                    <a:pt x="822" y="1215"/>
                    <a:pt x="822" y="1215"/>
                  </a:cubicBezTo>
                  <a:cubicBezTo>
                    <a:pt x="835" y="1240"/>
                    <a:pt x="835" y="1240"/>
                    <a:pt x="835" y="1240"/>
                  </a:cubicBezTo>
                  <a:cubicBezTo>
                    <a:pt x="837" y="1250"/>
                    <a:pt x="837" y="1250"/>
                    <a:pt x="837" y="1250"/>
                  </a:cubicBezTo>
                  <a:cubicBezTo>
                    <a:pt x="840" y="1256"/>
                    <a:pt x="840" y="1256"/>
                    <a:pt x="840" y="1256"/>
                  </a:cubicBezTo>
                  <a:cubicBezTo>
                    <a:pt x="843" y="1261"/>
                    <a:pt x="843" y="1261"/>
                    <a:pt x="843" y="1261"/>
                  </a:cubicBezTo>
                  <a:cubicBezTo>
                    <a:pt x="846" y="1264"/>
                    <a:pt x="846" y="1264"/>
                    <a:pt x="846" y="1264"/>
                  </a:cubicBezTo>
                  <a:cubicBezTo>
                    <a:pt x="846" y="1265"/>
                    <a:pt x="846" y="1265"/>
                    <a:pt x="846" y="1265"/>
                  </a:cubicBezTo>
                  <a:cubicBezTo>
                    <a:pt x="846" y="1266"/>
                    <a:pt x="846" y="1266"/>
                    <a:pt x="846" y="1266"/>
                  </a:cubicBezTo>
                  <a:cubicBezTo>
                    <a:pt x="846" y="1266"/>
                    <a:pt x="846" y="1266"/>
                    <a:pt x="846" y="1266"/>
                  </a:cubicBezTo>
                  <a:cubicBezTo>
                    <a:pt x="846" y="1266"/>
                    <a:pt x="846" y="1266"/>
                    <a:pt x="846" y="1266"/>
                  </a:cubicBezTo>
                  <a:cubicBezTo>
                    <a:pt x="846" y="1266"/>
                    <a:pt x="846" y="1266"/>
                    <a:pt x="846" y="1266"/>
                  </a:cubicBezTo>
                  <a:cubicBezTo>
                    <a:pt x="845" y="1266"/>
                    <a:pt x="845" y="1266"/>
                    <a:pt x="845" y="1266"/>
                  </a:cubicBezTo>
                  <a:cubicBezTo>
                    <a:pt x="845" y="1266"/>
                    <a:pt x="845" y="1266"/>
                    <a:pt x="845" y="1266"/>
                  </a:cubicBezTo>
                  <a:cubicBezTo>
                    <a:pt x="845" y="1268"/>
                    <a:pt x="845" y="1268"/>
                    <a:pt x="845" y="1268"/>
                  </a:cubicBezTo>
                  <a:cubicBezTo>
                    <a:pt x="848" y="1274"/>
                    <a:pt x="848" y="1274"/>
                    <a:pt x="848" y="1274"/>
                  </a:cubicBezTo>
                  <a:cubicBezTo>
                    <a:pt x="857" y="1337"/>
                    <a:pt x="857" y="1337"/>
                    <a:pt x="857" y="1337"/>
                  </a:cubicBezTo>
                  <a:cubicBezTo>
                    <a:pt x="854" y="1397"/>
                    <a:pt x="854" y="1397"/>
                    <a:pt x="854" y="1397"/>
                  </a:cubicBezTo>
                  <a:cubicBezTo>
                    <a:pt x="851" y="1417"/>
                    <a:pt x="851" y="1417"/>
                    <a:pt x="851" y="1417"/>
                  </a:cubicBezTo>
                  <a:cubicBezTo>
                    <a:pt x="841" y="1454"/>
                    <a:pt x="841" y="1454"/>
                    <a:pt x="841" y="1454"/>
                  </a:cubicBezTo>
                  <a:cubicBezTo>
                    <a:pt x="824" y="1488"/>
                    <a:pt x="824" y="1488"/>
                    <a:pt x="824" y="1488"/>
                  </a:cubicBezTo>
                  <a:cubicBezTo>
                    <a:pt x="810" y="1537"/>
                    <a:pt x="810" y="1537"/>
                    <a:pt x="810" y="1537"/>
                  </a:cubicBezTo>
                  <a:cubicBezTo>
                    <a:pt x="802" y="1554"/>
                    <a:pt x="802" y="1554"/>
                    <a:pt x="802" y="1554"/>
                  </a:cubicBezTo>
                  <a:cubicBezTo>
                    <a:pt x="791" y="1568"/>
                    <a:pt x="791" y="1568"/>
                    <a:pt x="791" y="1568"/>
                  </a:cubicBezTo>
                  <a:cubicBezTo>
                    <a:pt x="781" y="1576"/>
                    <a:pt x="781" y="1576"/>
                    <a:pt x="781" y="1576"/>
                  </a:cubicBezTo>
                  <a:cubicBezTo>
                    <a:pt x="779" y="1579"/>
                    <a:pt x="779" y="1579"/>
                    <a:pt x="779" y="1579"/>
                  </a:cubicBezTo>
                  <a:cubicBezTo>
                    <a:pt x="778" y="1582"/>
                    <a:pt x="778" y="1582"/>
                    <a:pt x="778" y="1582"/>
                  </a:cubicBezTo>
                  <a:cubicBezTo>
                    <a:pt x="770" y="1587"/>
                    <a:pt x="770" y="1587"/>
                    <a:pt x="770" y="1587"/>
                  </a:cubicBezTo>
                  <a:cubicBezTo>
                    <a:pt x="897" y="1572"/>
                    <a:pt x="1022" y="1555"/>
                    <a:pt x="1148" y="1539"/>
                  </a:cubicBezTo>
                  <a:cubicBezTo>
                    <a:pt x="1151" y="1554"/>
                    <a:pt x="1151" y="1554"/>
                    <a:pt x="1151" y="1554"/>
                  </a:cubicBezTo>
                  <a:cubicBezTo>
                    <a:pt x="1161" y="1552"/>
                    <a:pt x="1171" y="1550"/>
                    <a:pt x="1181" y="1548"/>
                  </a:cubicBezTo>
                  <a:cubicBezTo>
                    <a:pt x="1191" y="1547"/>
                    <a:pt x="1202" y="1545"/>
                    <a:pt x="1212" y="1543"/>
                  </a:cubicBezTo>
                  <a:cubicBezTo>
                    <a:pt x="1228" y="1540"/>
                    <a:pt x="1228" y="1540"/>
                    <a:pt x="1228" y="1540"/>
                  </a:cubicBezTo>
                  <a:cubicBezTo>
                    <a:pt x="1243" y="1538"/>
                    <a:pt x="1243" y="1538"/>
                    <a:pt x="1243" y="1538"/>
                  </a:cubicBezTo>
                  <a:cubicBezTo>
                    <a:pt x="1258" y="1535"/>
                    <a:pt x="1258" y="1535"/>
                    <a:pt x="1258" y="1535"/>
                  </a:cubicBezTo>
                  <a:cubicBezTo>
                    <a:pt x="1274" y="1533"/>
                    <a:pt x="1274" y="1533"/>
                    <a:pt x="1274" y="1533"/>
                  </a:cubicBezTo>
                  <a:cubicBezTo>
                    <a:pt x="1289" y="1529"/>
                    <a:pt x="1289" y="1529"/>
                    <a:pt x="1289" y="1529"/>
                  </a:cubicBezTo>
                  <a:cubicBezTo>
                    <a:pt x="1299" y="1527"/>
                    <a:pt x="1310" y="1526"/>
                    <a:pt x="1320" y="1524"/>
                  </a:cubicBezTo>
                  <a:cubicBezTo>
                    <a:pt x="1335" y="1521"/>
                    <a:pt x="1350" y="1518"/>
                    <a:pt x="1366" y="1515"/>
                  </a:cubicBezTo>
                  <a:cubicBezTo>
                    <a:pt x="1381" y="1512"/>
                    <a:pt x="1381" y="1512"/>
                    <a:pt x="1381" y="1512"/>
                  </a:cubicBezTo>
                  <a:cubicBezTo>
                    <a:pt x="1398" y="1509"/>
                    <a:pt x="1398" y="1509"/>
                    <a:pt x="1398" y="1509"/>
                  </a:cubicBezTo>
                  <a:cubicBezTo>
                    <a:pt x="1397" y="1506"/>
                    <a:pt x="1397" y="1506"/>
                    <a:pt x="1397" y="1506"/>
                  </a:cubicBezTo>
                  <a:cubicBezTo>
                    <a:pt x="1397" y="1502"/>
                    <a:pt x="1397" y="1502"/>
                    <a:pt x="1397" y="1502"/>
                  </a:cubicBezTo>
                  <a:cubicBezTo>
                    <a:pt x="1399" y="1500"/>
                    <a:pt x="1399" y="1500"/>
                    <a:pt x="1399" y="1500"/>
                  </a:cubicBezTo>
                  <a:cubicBezTo>
                    <a:pt x="1401" y="1499"/>
                    <a:pt x="1401" y="1499"/>
                    <a:pt x="1401" y="1499"/>
                  </a:cubicBezTo>
                  <a:cubicBezTo>
                    <a:pt x="1403" y="1501"/>
                    <a:pt x="1403" y="1501"/>
                    <a:pt x="1403" y="1501"/>
                  </a:cubicBezTo>
                  <a:cubicBezTo>
                    <a:pt x="1404" y="1500"/>
                    <a:pt x="1404" y="1500"/>
                    <a:pt x="1404" y="1500"/>
                  </a:cubicBezTo>
                  <a:cubicBezTo>
                    <a:pt x="1403" y="1494"/>
                    <a:pt x="1403" y="1494"/>
                    <a:pt x="1403" y="1494"/>
                  </a:cubicBezTo>
                  <a:cubicBezTo>
                    <a:pt x="1403" y="1489"/>
                    <a:pt x="1403" y="1489"/>
                    <a:pt x="1403" y="1489"/>
                  </a:cubicBezTo>
                  <a:cubicBezTo>
                    <a:pt x="1404" y="1484"/>
                    <a:pt x="1404" y="1484"/>
                    <a:pt x="1404" y="1484"/>
                  </a:cubicBezTo>
                  <a:cubicBezTo>
                    <a:pt x="1410" y="1471"/>
                    <a:pt x="1410" y="1471"/>
                    <a:pt x="1410" y="1471"/>
                  </a:cubicBezTo>
                  <a:cubicBezTo>
                    <a:pt x="1412" y="1467"/>
                    <a:pt x="1412" y="1467"/>
                    <a:pt x="1412" y="1467"/>
                  </a:cubicBezTo>
                  <a:cubicBezTo>
                    <a:pt x="1416" y="1467"/>
                    <a:pt x="1416" y="1467"/>
                    <a:pt x="1416" y="1467"/>
                  </a:cubicBezTo>
                  <a:cubicBezTo>
                    <a:pt x="1417" y="1460"/>
                    <a:pt x="1417" y="1460"/>
                    <a:pt x="1417" y="1460"/>
                  </a:cubicBezTo>
                  <a:cubicBezTo>
                    <a:pt x="1419" y="1455"/>
                    <a:pt x="1419" y="1455"/>
                    <a:pt x="1419" y="1455"/>
                  </a:cubicBezTo>
                  <a:cubicBezTo>
                    <a:pt x="1423" y="1452"/>
                    <a:pt x="1423" y="1452"/>
                    <a:pt x="1423" y="1452"/>
                  </a:cubicBezTo>
                  <a:cubicBezTo>
                    <a:pt x="1428" y="1453"/>
                    <a:pt x="1428" y="1453"/>
                    <a:pt x="1428" y="1453"/>
                  </a:cubicBezTo>
                  <a:cubicBezTo>
                    <a:pt x="1429" y="1450"/>
                    <a:pt x="1429" y="1450"/>
                    <a:pt x="1429" y="1450"/>
                  </a:cubicBezTo>
                  <a:cubicBezTo>
                    <a:pt x="1429" y="1447"/>
                    <a:pt x="1429" y="1447"/>
                    <a:pt x="1429" y="1447"/>
                  </a:cubicBezTo>
                  <a:cubicBezTo>
                    <a:pt x="1427" y="1444"/>
                    <a:pt x="1427" y="1444"/>
                    <a:pt x="1427" y="1444"/>
                  </a:cubicBezTo>
                  <a:cubicBezTo>
                    <a:pt x="1425" y="1442"/>
                    <a:pt x="1425" y="1442"/>
                    <a:pt x="1425" y="1442"/>
                  </a:cubicBezTo>
                  <a:cubicBezTo>
                    <a:pt x="1430" y="1440"/>
                    <a:pt x="1430" y="1440"/>
                    <a:pt x="1430" y="1440"/>
                  </a:cubicBezTo>
                  <a:cubicBezTo>
                    <a:pt x="1433" y="1437"/>
                    <a:pt x="1433" y="1437"/>
                    <a:pt x="1433" y="1437"/>
                  </a:cubicBezTo>
                  <a:cubicBezTo>
                    <a:pt x="1435" y="1426"/>
                    <a:pt x="1435" y="1426"/>
                    <a:pt x="1435" y="1426"/>
                  </a:cubicBezTo>
                  <a:cubicBezTo>
                    <a:pt x="1437" y="1428"/>
                    <a:pt x="1437" y="1428"/>
                    <a:pt x="1437" y="1428"/>
                  </a:cubicBezTo>
                  <a:cubicBezTo>
                    <a:pt x="1438" y="1429"/>
                    <a:pt x="1438" y="1429"/>
                    <a:pt x="1438" y="1429"/>
                  </a:cubicBezTo>
                  <a:cubicBezTo>
                    <a:pt x="1440" y="1431"/>
                    <a:pt x="1440" y="1431"/>
                    <a:pt x="1440" y="1431"/>
                  </a:cubicBezTo>
                  <a:cubicBezTo>
                    <a:pt x="1439" y="1429"/>
                    <a:pt x="1439" y="1429"/>
                    <a:pt x="1439" y="1429"/>
                  </a:cubicBezTo>
                  <a:cubicBezTo>
                    <a:pt x="1439" y="1428"/>
                    <a:pt x="1439" y="1428"/>
                    <a:pt x="1439" y="1428"/>
                  </a:cubicBezTo>
                  <a:cubicBezTo>
                    <a:pt x="1438" y="1424"/>
                    <a:pt x="1438" y="1424"/>
                    <a:pt x="1438" y="1424"/>
                  </a:cubicBezTo>
                  <a:cubicBezTo>
                    <a:pt x="1437" y="1423"/>
                    <a:pt x="1437" y="1423"/>
                    <a:pt x="1437" y="1423"/>
                  </a:cubicBezTo>
                  <a:cubicBezTo>
                    <a:pt x="1435" y="1420"/>
                    <a:pt x="1435" y="1420"/>
                    <a:pt x="1435" y="1420"/>
                  </a:cubicBezTo>
                  <a:cubicBezTo>
                    <a:pt x="1434" y="1419"/>
                    <a:pt x="1434" y="1419"/>
                    <a:pt x="1434" y="1419"/>
                  </a:cubicBezTo>
                  <a:cubicBezTo>
                    <a:pt x="1434" y="1416"/>
                    <a:pt x="1434" y="1416"/>
                    <a:pt x="1434" y="1416"/>
                  </a:cubicBezTo>
                  <a:cubicBezTo>
                    <a:pt x="1435" y="1414"/>
                    <a:pt x="1435" y="1414"/>
                    <a:pt x="1435" y="1414"/>
                  </a:cubicBezTo>
                  <a:cubicBezTo>
                    <a:pt x="1435" y="1412"/>
                    <a:pt x="1435" y="1412"/>
                    <a:pt x="1435" y="1412"/>
                  </a:cubicBezTo>
                  <a:cubicBezTo>
                    <a:pt x="1434" y="1409"/>
                    <a:pt x="1434" y="1409"/>
                    <a:pt x="1434" y="1409"/>
                  </a:cubicBezTo>
                  <a:cubicBezTo>
                    <a:pt x="1435" y="1408"/>
                    <a:pt x="1435" y="1408"/>
                    <a:pt x="1435" y="1408"/>
                  </a:cubicBezTo>
                  <a:cubicBezTo>
                    <a:pt x="1436" y="1404"/>
                    <a:pt x="1436" y="1404"/>
                    <a:pt x="1436" y="1404"/>
                  </a:cubicBezTo>
                  <a:cubicBezTo>
                    <a:pt x="1438" y="1376"/>
                    <a:pt x="1438" y="1376"/>
                    <a:pt x="1438" y="1376"/>
                  </a:cubicBezTo>
                  <a:cubicBezTo>
                    <a:pt x="1440" y="1367"/>
                    <a:pt x="1440" y="1367"/>
                    <a:pt x="1440" y="1367"/>
                  </a:cubicBezTo>
                  <a:cubicBezTo>
                    <a:pt x="1447" y="1356"/>
                    <a:pt x="1447" y="1356"/>
                    <a:pt x="1447" y="1356"/>
                  </a:cubicBezTo>
                  <a:cubicBezTo>
                    <a:pt x="1447" y="1356"/>
                    <a:pt x="1447" y="1356"/>
                    <a:pt x="1447" y="1356"/>
                  </a:cubicBezTo>
                  <a:cubicBezTo>
                    <a:pt x="1453" y="1349"/>
                    <a:pt x="1453" y="1349"/>
                    <a:pt x="1453" y="1349"/>
                  </a:cubicBezTo>
                  <a:cubicBezTo>
                    <a:pt x="1470" y="1340"/>
                    <a:pt x="1470" y="1340"/>
                    <a:pt x="1470" y="1340"/>
                  </a:cubicBezTo>
                  <a:cubicBezTo>
                    <a:pt x="1489" y="1327"/>
                    <a:pt x="1489" y="1327"/>
                    <a:pt x="1489" y="1327"/>
                  </a:cubicBezTo>
                  <a:cubicBezTo>
                    <a:pt x="1494" y="1321"/>
                    <a:pt x="1494" y="1321"/>
                    <a:pt x="1494" y="1321"/>
                  </a:cubicBezTo>
                  <a:cubicBezTo>
                    <a:pt x="1510" y="1293"/>
                    <a:pt x="1510" y="1293"/>
                    <a:pt x="1510" y="1293"/>
                  </a:cubicBezTo>
                  <a:cubicBezTo>
                    <a:pt x="1517" y="1282"/>
                    <a:pt x="1517" y="1282"/>
                    <a:pt x="1517" y="1282"/>
                  </a:cubicBezTo>
                  <a:cubicBezTo>
                    <a:pt x="1524" y="1280"/>
                    <a:pt x="1524" y="1280"/>
                    <a:pt x="1524" y="1280"/>
                  </a:cubicBezTo>
                  <a:cubicBezTo>
                    <a:pt x="1529" y="1276"/>
                    <a:pt x="1529" y="1276"/>
                    <a:pt x="1529" y="1276"/>
                  </a:cubicBezTo>
                  <a:cubicBezTo>
                    <a:pt x="1533" y="1271"/>
                    <a:pt x="1533" y="1271"/>
                    <a:pt x="1533" y="1271"/>
                  </a:cubicBezTo>
                  <a:cubicBezTo>
                    <a:pt x="1536" y="1263"/>
                    <a:pt x="1536" y="1263"/>
                    <a:pt x="1536" y="1263"/>
                  </a:cubicBezTo>
                  <a:cubicBezTo>
                    <a:pt x="1538" y="1256"/>
                    <a:pt x="1538" y="1256"/>
                    <a:pt x="1538" y="1256"/>
                  </a:cubicBezTo>
                  <a:cubicBezTo>
                    <a:pt x="1540" y="1237"/>
                    <a:pt x="1540" y="1237"/>
                    <a:pt x="1540" y="1237"/>
                  </a:cubicBezTo>
                  <a:cubicBezTo>
                    <a:pt x="1540" y="1226"/>
                    <a:pt x="1540" y="1226"/>
                    <a:pt x="1540" y="1226"/>
                  </a:cubicBezTo>
                  <a:cubicBezTo>
                    <a:pt x="1540" y="1222"/>
                    <a:pt x="1540" y="1222"/>
                    <a:pt x="1540" y="1222"/>
                  </a:cubicBezTo>
                  <a:cubicBezTo>
                    <a:pt x="1540" y="1219"/>
                    <a:pt x="1540" y="1219"/>
                    <a:pt x="1540" y="1219"/>
                  </a:cubicBezTo>
                  <a:cubicBezTo>
                    <a:pt x="1539" y="1217"/>
                    <a:pt x="1539" y="1217"/>
                    <a:pt x="1539" y="1217"/>
                  </a:cubicBezTo>
                  <a:cubicBezTo>
                    <a:pt x="1536" y="1212"/>
                    <a:pt x="1536" y="1212"/>
                    <a:pt x="1536" y="1212"/>
                  </a:cubicBezTo>
                  <a:cubicBezTo>
                    <a:pt x="1536" y="1208"/>
                    <a:pt x="1536" y="1208"/>
                    <a:pt x="1536" y="1208"/>
                  </a:cubicBezTo>
                  <a:cubicBezTo>
                    <a:pt x="1537" y="1201"/>
                    <a:pt x="1537" y="1201"/>
                    <a:pt x="1537" y="1201"/>
                  </a:cubicBezTo>
                  <a:cubicBezTo>
                    <a:pt x="1537" y="1196"/>
                    <a:pt x="1537" y="1196"/>
                    <a:pt x="1537" y="1196"/>
                  </a:cubicBezTo>
                  <a:cubicBezTo>
                    <a:pt x="1538" y="1187"/>
                    <a:pt x="1538" y="1187"/>
                    <a:pt x="1538" y="1187"/>
                  </a:cubicBezTo>
                  <a:lnTo>
                    <a:pt x="1541" y="1178"/>
                  </a:lnTo>
                  <a:close/>
                  <a:moveTo>
                    <a:pt x="877" y="567"/>
                  </a:moveTo>
                  <a:cubicBezTo>
                    <a:pt x="875" y="570"/>
                    <a:pt x="875" y="570"/>
                    <a:pt x="875" y="570"/>
                  </a:cubicBezTo>
                  <a:cubicBezTo>
                    <a:pt x="874" y="572"/>
                    <a:pt x="874" y="572"/>
                    <a:pt x="874" y="572"/>
                  </a:cubicBezTo>
                  <a:cubicBezTo>
                    <a:pt x="873" y="575"/>
                    <a:pt x="873" y="575"/>
                    <a:pt x="873" y="575"/>
                  </a:cubicBezTo>
                  <a:cubicBezTo>
                    <a:pt x="873" y="586"/>
                    <a:pt x="873" y="586"/>
                    <a:pt x="873" y="586"/>
                  </a:cubicBezTo>
                  <a:cubicBezTo>
                    <a:pt x="871" y="592"/>
                    <a:pt x="871" y="592"/>
                    <a:pt x="871" y="592"/>
                  </a:cubicBezTo>
                  <a:cubicBezTo>
                    <a:pt x="870" y="596"/>
                    <a:pt x="870" y="596"/>
                    <a:pt x="870" y="596"/>
                  </a:cubicBezTo>
                  <a:cubicBezTo>
                    <a:pt x="875" y="600"/>
                    <a:pt x="875" y="600"/>
                    <a:pt x="875" y="600"/>
                  </a:cubicBezTo>
                  <a:cubicBezTo>
                    <a:pt x="880" y="601"/>
                    <a:pt x="880" y="601"/>
                    <a:pt x="880" y="601"/>
                  </a:cubicBezTo>
                  <a:cubicBezTo>
                    <a:pt x="887" y="598"/>
                    <a:pt x="887" y="598"/>
                    <a:pt x="887" y="598"/>
                  </a:cubicBezTo>
                  <a:cubicBezTo>
                    <a:pt x="892" y="593"/>
                    <a:pt x="892" y="593"/>
                    <a:pt x="892" y="593"/>
                  </a:cubicBezTo>
                  <a:cubicBezTo>
                    <a:pt x="894" y="588"/>
                    <a:pt x="894" y="588"/>
                    <a:pt x="894" y="588"/>
                  </a:cubicBezTo>
                  <a:cubicBezTo>
                    <a:pt x="894" y="584"/>
                    <a:pt x="894" y="584"/>
                    <a:pt x="894" y="584"/>
                  </a:cubicBezTo>
                  <a:cubicBezTo>
                    <a:pt x="891" y="577"/>
                    <a:pt x="891" y="577"/>
                    <a:pt x="891" y="577"/>
                  </a:cubicBezTo>
                  <a:cubicBezTo>
                    <a:pt x="890" y="573"/>
                    <a:pt x="890" y="573"/>
                    <a:pt x="890" y="573"/>
                  </a:cubicBezTo>
                  <a:cubicBezTo>
                    <a:pt x="890" y="570"/>
                    <a:pt x="890" y="570"/>
                    <a:pt x="890" y="570"/>
                  </a:cubicBezTo>
                  <a:cubicBezTo>
                    <a:pt x="890" y="568"/>
                    <a:pt x="890" y="568"/>
                    <a:pt x="890" y="568"/>
                  </a:cubicBezTo>
                  <a:cubicBezTo>
                    <a:pt x="890" y="565"/>
                    <a:pt x="890" y="565"/>
                    <a:pt x="890" y="565"/>
                  </a:cubicBezTo>
                  <a:cubicBezTo>
                    <a:pt x="888" y="562"/>
                    <a:pt x="888" y="562"/>
                    <a:pt x="888" y="562"/>
                  </a:cubicBezTo>
                  <a:cubicBezTo>
                    <a:pt x="887" y="560"/>
                    <a:pt x="887" y="560"/>
                    <a:pt x="887" y="560"/>
                  </a:cubicBezTo>
                  <a:cubicBezTo>
                    <a:pt x="887" y="558"/>
                    <a:pt x="887" y="558"/>
                    <a:pt x="887" y="558"/>
                  </a:cubicBezTo>
                  <a:cubicBezTo>
                    <a:pt x="888" y="557"/>
                    <a:pt x="888" y="557"/>
                    <a:pt x="888" y="557"/>
                  </a:cubicBezTo>
                  <a:cubicBezTo>
                    <a:pt x="890" y="555"/>
                    <a:pt x="890" y="555"/>
                    <a:pt x="890" y="555"/>
                  </a:cubicBezTo>
                  <a:cubicBezTo>
                    <a:pt x="887" y="554"/>
                    <a:pt x="887" y="554"/>
                    <a:pt x="887" y="554"/>
                  </a:cubicBezTo>
                  <a:cubicBezTo>
                    <a:pt x="880" y="554"/>
                    <a:pt x="880" y="554"/>
                    <a:pt x="880" y="554"/>
                  </a:cubicBezTo>
                  <a:cubicBezTo>
                    <a:pt x="877" y="553"/>
                    <a:pt x="877" y="553"/>
                    <a:pt x="877" y="553"/>
                  </a:cubicBezTo>
                  <a:cubicBezTo>
                    <a:pt x="878" y="558"/>
                    <a:pt x="878" y="558"/>
                    <a:pt x="878" y="558"/>
                  </a:cubicBezTo>
                  <a:cubicBezTo>
                    <a:pt x="878" y="561"/>
                    <a:pt x="878" y="561"/>
                    <a:pt x="878" y="561"/>
                  </a:cubicBezTo>
                  <a:cubicBezTo>
                    <a:pt x="877" y="564"/>
                    <a:pt x="877" y="564"/>
                    <a:pt x="877" y="564"/>
                  </a:cubicBezTo>
                  <a:lnTo>
                    <a:pt x="877" y="567"/>
                  </a:lnTo>
                  <a:close/>
                  <a:moveTo>
                    <a:pt x="1051" y="518"/>
                  </a:moveTo>
                  <a:cubicBezTo>
                    <a:pt x="1048" y="521"/>
                    <a:pt x="1048" y="521"/>
                    <a:pt x="1048" y="521"/>
                  </a:cubicBezTo>
                  <a:cubicBezTo>
                    <a:pt x="1050" y="523"/>
                    <a:pt x="1050" y="523"/>
                    <a:pt x="1050" y="523"/>
                  </a:cubicBezTo>
                  <a:cubicBezTo>
                    <a:pt x="1060" y="530"/>
                    <a:pt x="1060" y="530"/>
                    <a:pt x="1060" y="530"/>
                  </a:cubicBezTo>
                  <a:cubicBezTo>
                    <a:pt x="1067" y="536"/>
                    <a:pt x="1067" y="536"/>
                    <a:pt x="1067" y="536"/>
                  </a:cubicBezTo>
                  <a:cubicBezTo>
                    <a:pt x="1070" y="537"/>
                    <a:pt x="1070" y="537"/>
                    <a:pt x="1070" y="537"/>
                  </a:cubicBezTo>
                  <a:cubicBezTo>
                    <a:pt x="1073" y="538"/>
                    <a:pt x="1073" y="538"/>
                    <a:pt x="1073" y="538"/>
                  </a:cubicBezTo>
                  <a:cubicBezTo>
                    <a:pt x="1077" y="538"/>
                    <a:pt x="1077" y="538"/>
                    <a:pt x="1077" y="538"/>
                  </a:cubicBezTo>
                  <a:cubicBezTo>
                    <a:pt x="1080" y="537"/>
                    <a:pt x="1080" y="537"/>
                    <a:pt x="1080" y="537"/>
                  </a:cubicBezTo>
                  <a:cubicBezTo>
                    <a:pt x="1083" y="535"/>
                    <a:pt x="1083" y="535"/>
                    <a:pt x="1083" y="535"/>
                  </a:cubicBezTo>
                  <a:cubicBezTo>
                    <a:pt x="1085" y="533"/>
                    <a:pt x="1085" y="533"/>
                    <a:pt x="1085" y="533"/>
                  </a:cubicBezTo>
                  <a:cubicBezTo>
                    <a:pt x="1087" y="525"/>
                    <a:pt x="1087" y="525"/>
                    <a:pt x="1087" y="525"/>
                  </a:cubicBezTo>
                  <a:cubicBezTo>
                    <a:pt x="1088" y="522"/>
                    <a:pt x="1088" y="522"/>
                    <a:pt x="1088" y="522"/>
                  </a:cubicBezTo>
                  <a:cubicBezTo>
                    <a:pt x="1082" y="521"/>
                    <a:pt x="1082" y="521"/>
                    <a:pt x="1082" y="521"/>
                  </a:cubicBezTo>
                  <a:cubicBezTo>
                    <a:pt x="1080" y="520"/>
                    <a:pt x="1080" y="520"/>
                    <a:pt x="1080" y="520"/>
                  </a:cubicBezTo>
                  <a:cubicBezTo>
                    <a:pt x="1079" y="516"/>
                    <a:pt x="1079" y="516"/>
                    <a:pt x="1079" y="516"/>
                  </a:cubicBezTo>
                  <a:cubicBezTo>
                    <a:pt x="1076" y="513"/>
                    <a:pt x="1076" y="513"/>
                    <a:pt x="1076" y="513"/>
                  </a:cubicBezTo>
                  <a:cubicBezTo>
                    <a:pt x="1075" y="515"/>
                    <a:pt x="1075" y="515"/>
                    <a:pt x="1075" y="515"/>
                  </a:cubicBezTo>
                  <a:cubicBezTo>
                    <a:pt x="1075" y="518"/>
                    <a:pt x="1075" y="518"/>
                    <a:pt x="1075" y="518"/>
                  </a:cubicBezTo>
                  <a:cubicBezTo>
                    <a:pt x="1075" y="521"/>
                    <a:pt x="1075" y="521"/>
                    <a:pt x="1075" y="521"/>
                  </a:cubicBezTo>
                  <a:cubicBezTo>
                    <a:pt x="1073" y="521"/>
                    <a:pt x="1073" y="521"/>
                    <a:pt x="1073" y="521"/>
                  </a:cubicBezTo>
                  <a:cubicBezTo>
                    <a:pt x="1068" y="519"/>
                    <a:pt x="1068" y="519"/>
                    <a:pt x="1068" y="519"/>
                  </a:cubicBezTo>
                  <a:cubicBezTo>
                    <a:pt x="1056" y="517"/>
                    <a:pt x="1056" y="517"/>
                    <a:pt x="1056" y="517"/>
                  </a:cubicBezTo>
                  <a:lnTo>
                    <a:pt x="1051" y="518"/>
                  </a:lnTo>
                  <a:close/>
                  <a:moveTo>
                    <a:pt x="832" y="640"/>
                  </a:moveTo>
                  <a:cubicBezTo>
                    <a:pt x="831" y="640"/>
                    <a:pt x="831" y="640"/>
                    <a:pt x="831" y="640"/>
                  </a:cubicBezTo>
                  <a:cubicBezTo>
                    <a:pt x="830" y="640"/>
                    <a:pt x="830" y="640"/>
                    <a:pt x="830" y="640"/>
                  </a:cubicBezTo>
                  <a:cubicBezTo>
                    <a:pt x="830" y="642"/>
                    <a:pt x="830" y="642"/>
                    <a:pt x="830" y="642"/>
                  </a:cubicBezTo>
                  <a:cubicBezTo>
                    <a:pt x="839" y="654"/>
                    <a:pt x="839" y="654"/>
                    <a:pt x="839" y="654"/>
                  </a:cubicBezTo>
                  <a:cubicBezTo>
                    <a:pt x="841" y="655"/>
                    <a:pt x="841" y="655"/>
                    <a:pt x="841" y="655"/>
                  </a:cubicBezTo>
                  <a:cubicBezTo>
                    <a:pt x="841" y="651"/>
                    <a:pt x="841" y="651"/>
                    <a:pt x="841" y="651"/>
                  </a:cubicBezTo>
                  <a:cubicBezTo>
                    <a:pt x="839" y="647"/>
                    <a:pt x="839" y="647"/>
                    <a:pt x="839" y="647"/>
                  </a:cubicBezTo>
                  <a:cubicBezTo>
                    <a:pt x="836" y="643"/>
                    <a:pt x="836" y="643"/>
                    <a:pt x="836" y="643"/>
                  </a:cubicBezTo>
                  <a:lnTo>
                    <a:pt x="832" y="640"/>
                  </a:lnTo>
                  <a:close/>
                  <a:moveTo>
                    <a:pt x="895" y="546"/>
                  </a:moveTo>
                  <a:cubicBezTo>
                    <a:pt x="896" y="545"/>
                    <a:pt x="896" y="545"/>
                    <a:pt x="896" y="545"/>
                  </a:cubicBezTo>
                  <a:cubicBezTo>
                    <a:pt x="896" y="543"/>
                    <a:pt x="896" y="543"/>
                    <a:pt x="896" y="543"/>
                  </a:cubicBezTo>
                  <a:cubicBezTo>
                    <a:pt x="895" y="542"/>
                    <a:pt x="895" y="542"/>
                    <a:pt x="895" y="542"/>
                  </a:cubicBezTo>
                  <a:cubicBezTo>
                    <a:pt x="894" y="542"/>
                    <a:pt x="894" y="542"/>
                    <a:pt x="894" y="542"/>
                  </a:cubicBezTo>
                  <a:cubicBezTo>
                    <a:pt x="893" y="542"/>
                    <a:pt x="893" y="542"/>
                    <a:pt x="893" y="542"/>
                  </a:cubicBezTo>
                  <a:cubicBezTo>
                    <a:pt x="892" y="542"/>
                    <a:pt x="892" y="542"/>
                    <a:pt x="892" y="542"/>
                  </a:cubicBezTo>
                  <a:cubicBezTo>
                    <a:pt x="889" y="540"/>
                    <a:pt x="889" y="540"/>
                    <a:pt x="889" y="540"/>
                  </a:cubicBezTo>
                  <a:cubicBezTo>
                    <a:pt x="885" y="538"/>
                    <a:pt x="885" y="538"/>
                    <a:pt x="885" y="538"/>
                  </a:cubicBezTo>
                  <a:cubicBezTo>
                    <a:pt x="884" y="538"/>
                    <a:pt x="884" y="538"/>
                    <a:pt x="884" y="538"/>
                  </a:cubicBezTo>
                  <a:cubicBezTo>
                    <a:pt x="884" y="538"/>
                    <a:pt x="884" y="538"/>
                    <a:pt x="884" y="538"/>
                  </a:cubicBezTo>
                  <a:cubicBezTo>
                    <a:pt x="883" y="537"/>
                    <a:pt x="883" y="537"/>
                    <a:pt x="883" y="537"/>
                  </a:cubicBezTo>
                  <a:cubicBezTo>
                    <a:pt x="882" y="536"/>
                    <a:pt x="882" y="536"/>
                    <a:pt x="882" y="536"/>
                  </a:cubicBezTo>
                  <a:cubicBezTo>
                    <a:pt x="882" y="542"/>
                    <a:pt x="882" y="542"/>
                    <a:pt x="882" y="542"/>
                  </a:cubicBezTo>
                  <a:cubicBezTo>
                    <a:pt x="885" y="545"/>
                    <a:pt x="885" y="545"/>
                    <a:pt x="885" y="545"/>
                  </a:cubicBezTo>
                  <a:cubicBezTo>
                    <a:pt x="889" y="547"/>
                    <a:pt x="889" y="547"/>
                    <a:pt x="889" y="547"/>
                  </a:cubicBezTo>
                  <a:cubicBezTo>
                    <a:pt x="893" y="547"/>
                    <a:pt x="893" y="547"/>
                    <a:pt x="893" y="547"/>
                  </a:cubicBezTo>
                  <a:cubicBezTo>
                    <a:pt x="894" y="547"/>
                    <a:pt x="894" y="547"/>
                    <a:pt x="894" y="547"/>
                  </a:cubicBezTo>
                  <a:lnTo>
                    <a:pt x="895" y="54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42"/>
            <p:cNvSpPr>
              <a:spLocks/>
            </p:cNvSpPr>
            <p:nvPr/>
          </p:nvSpPr>
          <p:spPr bwMode="auto">
            <a:xfrm>
              <a:off x="7691438" y="3038475"/>
              <a:ext cx="28575" cy="31750"/>
            </a:xfrm>
            <a:custGeom>
              <a:avLst/>
              <a:gdLst>
                <a:gd name="T0" fmla="*/ 11 w 18"/>
                <a:gd name="T1" fmla="*/ 4 h 20"/>
                <a:gd name="T2" fmla="*/ 5 w 18"/>
                <a:gd name="T3" fmla="*/ 0 h 20"/>
                <a:gd name="T4" fmla="*/ 3 w 18"/>
                <a:gd name="T5" fmla="*/ 4 h 20"/>
                <a:gd name="T6" fmla="*/ 0 w 18"/>
                <a:gd name="T7" fmla="*/ 8 h 20"/>
                <a:gd name="T8" fmla="*/ 3 w 18"/>
                <a:gd name="T9" fmla="*/ 11 h 20"/>
                <a:gd name="T10" fmla="*/ 4 w 18"/>
                <a:gd name="T11" fmla="*/ 11 h 20"/>
                <a:gd name="T12" fmla="*/ 5 w 18"/>
                <a:gd name="T13" fmla="*/ 11 h 20"/>
                <a:gd name="T14" fmla="*/ 6 w 18"/>
                <a:gd name="T15" fmla="*/ 11 h 20"/>
                <a:gd name="T16" fmla="*/ 7 w 18"/>
                <a:gd name="T17" fmla="*/ 12 h 20"/>
                <a:gd name="T18" fmla="*/ 8 w 18"/>
                <a:gd name="T19" fmla="*/ 12 h 20"/>
                <a:gd name="T20" fmla="*/ 9 w 18"/>
                <a:gd name="T21" fmla="*/ 13 h 20"/>
                <a:gd name="T22" fmla="*/ 10 w 18"/>
                <a:gd name="T23" fmla="*/ 14 h 20"/>
                <a:gd name="T24" fmla="*/ 11 w 18"/>
                <a:gd name="T25" fmla="*/ 15 h 20"/>
                <a:gd name="T26" fmla="*/ 11 w 18"/>
                <a:gd name="T27" fmla="*/ 16 h 20"/>
                <a:gd name="T28" fmla="*/ 11 w 18"/>
                <a:gd name="T29" fmla="*/ 16 h 20"/>
                <a:gd name="T30" fmla="*/ 10 w 18"/>
                <a:gd name="T31" fmla="*/ 18 h 20"/>
                <a:gd name="T32" fmla="*/ 11 w 18"/>
                <a:gd name="T33" fmla="*/ 20 h 20"/>
                <a:gd name="T34" fmla="*/ 14 w 18"/>
                <a:gd name="T35" fmla="*/ 15 h 20"/>
                <a:gd name="T36" fmla="*/ 18 w 18"/>
                <a:gd name="T37" fmla="*/ 9 h 20"/>
                <a:gd name="T38" fmla="*/ 11 w 18"/>
                <a:gd name="T3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11" y="4"/>
                  </a:moveTo>
                  <a:lnTo>
                    <a:pt x="5" y="0"/>
                  </a:lnTo>
                  <a:lnTo>
                    <a:pt x="3" y="4"/>
                  </a:lnTo>
                  <a:lnTo>
                    <a:pt x="0" y="8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0" y="18"/>
                  </a:lnTo>
                  <a:lnTo>
                    <a:pt x="11" y="20"/>
                  </a:lnTo>
                  <a:lnTo>
                    <a:pt x="14" y="15"/>
                  </a:lnTo>
                  <a:lnTo>
                    <a:pt x="18" y="9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43"/>
            <p:cNvSpPr>
              <a:spLocks/>
            </p:cNvSpPr>
            <p:nvPr/>
          </p:nvSpPr>
          <p:spPr bwMode="auto">
            <a:xfrm>
              <a:off x="7926388" y="1892300"/>
              <a:ext cx="230188" cy="425450"/>
            </a:xfrm>
            <a:custGeom>
              <a:avLst/>
              <a:gdLst>
                <a:gd name="T0" fmla="*/ 326 w 340"/>
                <a:gd name="T1" fmla="*/ 86 h 633"/>
                <a:gd name="T2" fmla="*/ 316 w 340"/>
                <a:gd name="T3" fmla="*/ 73 h 633"/>
                <a:gd name="T4" fmla="*/ 326 w 340"/>
                <a:gd name="T5" fmla="*/ 23 h 633"/>
                <a:gd name="T6" fmla="*/ 317 w 340"/>
                <a:gd name="T7" fmla="*/ 4 h 633"/>
                <a:gd name="T8" fmla="*/ 1 w 340"/>
                <a:gd name="T9" fmla="*/ 87 h 633"/>
                <a:gd name="T10" fmla="*/ 6 w 340"/>
                <a:gd name="T11" fmla="*/ 99 h 633"/>
                <a:gd name="T12" fmla="*/ 4 w 340"/>
                <a:gd name="T13" fmla="*/ 112 h 633"/>
                <a:gd name="T14" fmla="*/ 4 w 340"/>
                <a:gd name="T15" fmla="*/ 121 h 633"/>
                <a:gd name="T16" fmla="*/ 7 w 340"/>
                <a:gd name="T17" fmla="*/ 128 h 633"/>
                <a:gd name="T18" fmla="*/ 14 w 340"/>
                <a:gd name="T19" fmla="*/ 133 h 633"/>
                <a:gd name="T20" fmla="*/ 16 w 340"/>
                <a:gd name="T21" fmla="*/ 142 h 633"/>
                <a:gd name="T22" fmla="*/ 17 w 340"/>
                <a:gd name="T23" fmla="*/ 159 h 633"/>
                <a:gd name="T24" fmla="*/ 17 w 340"/>
                <a:gd name="T25" fmla="*/ 175 h 633"/>
                <a:gd name="T26" fmla="*/ 27 w 340"/>
                <a:gd name="T27" fmla="*/ 195 h 633"/>
                <a:gd name="T28" fmla="*/ 42 w 340"/>
                <a:gd name="T29" fmla="*/ 214 h 633"/>
                <a:gd name="T30" fmla="*/ 44 w 340"/>
                <a:gd name="T31" fmla="*/ 227 h 633"/>
                <a:gd name="T32" fmla="*/ 42 w 340"/>
                <a:gd name="T33" fmla="*/ 241 h 633"/>
                <a:gd name="T34" fmla="*/ 49 w 340"/>
                <a:gd name="T35" fmla="*/ 257 h 633"/>
                <a:gd name="T36" fmla="*/ 50 w 340"/>
                <a:gd name="T37" fmla="*/ 272 h 633"/>
                <a:gd name="T38" fmla="*/ 44 w 340"/>
                <a:gd name="T39" fmla="*/ 280 h 633"/>
                <a:gd name="T40" fmla="*/ 44 w 340"/>
                <a:gd name="T41" fmla="*/ 289 h 633"/>
                <a:gd name="T42" fmla="*/ 41 w 340"/>
                <a:gd name="T43" fmla="*/ 320 h 633"/>
                <a:gd name="T44" fmla="*/ 47 w 340"/>
                <a:gd name="T45" fmla="*/ 327 h 633"/>
                <a:gd name="T46" fmla="*/ 51 w 340"/>
                <a:gd name="T47" fmla="*/ 338 h 633"/>
                <a:gd name="T48" fmla="*/ 59 w 340"/>
                <a:gd name="T49" fmla="*/ 357 h 633"/>
                <a:gd name="T50" fmla="*/ 63 w 340"/>
                <a:gd name="T51" fmla="*/ 362 h 633"/>
                <a:gd name="T52" fmla="*/ 64 w 340"/>
                <a:gd name="T53" fmla="*/ 373 h 633"/>
                <a:gd name="T54" fmla="*/ 71 w 340"/>
                <a:gd name="T55" fmla="*/ 383 h 633"/>
                <a:gd name="T56" fmla="*/ 69 w 340"/>
                <a:gd name="T57" fmla="*/ 420 h 633"/>
                <a:gd name="T58" fmla="*/ 72 w 340"/>
                <a:gd name="T59" fmla="*/ 433 h 633"/>
                <a:gd name="T60" fmla="*/ 76 w 340"/>
                <a:gd name="T61" fmla="*/ 438 h 633"/>
                <a:gd name="T62" fmla="*/ 81 w 340"/>
                <a:gd name="T63" fmla="*/ 433 h 633"/>
                <a:gd name="T64" fmla="*/ 82 w 340"/>
                <a:gd name="T65" fmla="*/ 425 h 633"/>
                <a:gd name="T66" fmla="*/ 85 w 340"/>
                <a:gd name="T67" fmla="*/ 421 h 633"/>
                <a:gd name="T68" fmla="*/ 92 w 340"/>
                <a:gd name="T69" fmla="*/ 420 h 633"/>
                <a:gd name="T70" fmla="*/ 101 w 340"/>
                <a:gd name="T71" fmla="*/ 432 h 633"/>
                <a:gd name="T72" fmla="*/ 144 w 340"/>
                <a:gd name="T73" fmla="*/ 604 h 633"/>
                <a:gd name="T74" fmla="*/ 149 w 340"/>
                <a:gd name="T75" fmla="*/ 633 h 633"/>
                <a:gd name="T76" fmla="*/ 181 w 340"/>
                <a:gd name="T77" fmla="*/ 626 h 633"/>
                <a:gd name="T78" fmla="*/ 295 w 340"/>
                <a:gd name="T79" fmla="*/ 601 h 633"/>
                <a:gd name="T80" fmla="*/ 278 w 340"/>
                <a:gd name="T81" fmla="*/ 584 h 633"/>
                <a:gd name="T82" fmla="*/ 271 w 340"/>
                <a:gd name="T83" fmla="*/ 573 h 633"/>
                <a:gd name="T84" fmla="*/ 272 w 340"/>
                <a:gd name="T85" fmla="*/ 559 h 633"/>
                <a:gd name="T86" fmla="*/ 277 w 340"/>
                <a:gd name="T87" fmla="*/ 539 h 633"/>
                <a:gd name="T88" fmla="*/ 274 w 340"/>
                <a:gd name="T89" fmla="*/ 503 h 633"/>
                <a:gd name="T90" fmla="*/ 270 w 340"/>
                <a:gd name="T91" fmla="*/ 482 h 633"/>
                <a:gd name="T92" fmla="*/ 269 w 340"/>
                <a:gd name="T93" fmla="*/ 477 h 633"/>
                <a:gd name="T94" fmla="*/ 268 w 340"/>
                <a:gd name="T95" fmla="*/ 470 h 633"/>
                <a:gd name="T96" fmla="*/ 270 w 340"/>
                <a:gd name="T97" fmla="*/ 454 h 633"/>
                <a:gd name="T98" fmla="*/ 258 w 340"/>
                <a:gd name="T99" fmla="*/ 392 h 633"/>
                <a:gd name="T100" fmla="*/ 263 w 340"/>
                <a:gd name="T101" fmla="*/ 364 h 633"/>
                <a:gd name="T102" fmla="*/ 268 w 340"/>
                <a:gd name="T103" fmla="*/ 344 h 633"/>
                <a:gd name="T104" fmla="*/ 275 w 340"/>
                <a:gd name="T105" fmla="*/ 317 h 633"/>
                <a:gd name="T106" fmla="*/ 283 w 340"/>
                <a:gd name="T107" fmla="*/ 281 h 633"/>
                <a:gd name="T108" fmla="*/ 278 w 340"/>
                <a:gd name="T109" fmla="*/ 275 h 633"/>
                <a:gd name="T110" fmla="*/ 281 w 340"/>
                <a:gd name="T111" fmla="*/ 238 h 633"/>
                <a:gd name="T112" fmla="*/ 280 w 340"/>
                <a:gd name="T113" fmla="*/ 187 h 633"/>
                <a:gd name="T114" fmla="*/ 304 w 340"/>
                <a:gd name="T115" fmla="*/ 176 h 633"/>
                <a:gd name="T116" fmla="*/ 327 w 340"/>
                <a:gd name="T117" fmla="*/ 147 h 633"/>
                <a:gd name="T118" fmla="*/ 336 w 340"/>
                <a:gd name="T119" fmla="*/ 126 h 633"/>
                <a:gd name="T120" fmla="*/ 335 w 340"/>
                <a:gd name="T121" fmla="*/ 111 h 633"/>
                <a:gd name="T122" fmla="*/ 340 w 340"/>
                <a:gd name="T123" fmla="*/ 104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0" h="633">
                  <a:moveTo>
                    <a:pt x="340" y="104"/>
                  </a:moveTo>
                  <a:cubicBezTo>
                    <a:pt x="338" y="102"/>
                    <a:pt x="338" y="102"/>
                    <a:pt x="338" y="102"/>
                  </a:cubicBezTo>
                  <a:cubicBezTo>
                    <a:pt x="335" y="99"/>
                    <a:pt x="335" y="99"/>
                    <a:pt x="335" y="99"/>
                  </a:cubicBezTo>
                  <a:cubicBezTo>
                    <a:pt x="326" y="86"/>
                    <a:pt x="326" y="86"/>
                    <a:pt x="326" y="86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2" y="79"/>
                    <a:pt x="322" y="79"/>
                    <a:pt x="322" y="79"/>
                  </a:cubicBezTo>
                  <a:cubicBezTo>
                    <a:pt x="318" y="76"/>
                    <a:pt x="318" y="76"/>
                    <a:pt x="318" y="76"/>
                  </a:cubicBezTo>
                  <a:cubicBezTo>
                    <a:pt x="316" y="73"/>
                    <a:pt x="316" y="73"/>
                    <a:pt x="316" y="73"/>
                  </a:cubicBezTo>
                  <a:cubicBezTo>
                    <a:pt x="315" y="66"/>
                    <a:pt x="315" y="66"/>
                    <a:pt x="315" y="66"/>
                  </a:cubicBezTo>
                  <a:cubicBezTo>
                    <a:pt x="317" y="56"/>
                    <a:pt x="317" y="56"/>
                    <a:pt x="317" y="56"/>
                  </a:cubicBezTo>
                  <a:cubicBezTo>
                    <a:pt x="320" y="47"/>
                    <a:pt x="323" y="38"/>
                    <a:pt x="326" y="29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4" y="19"/>
                    <a:pt x="324" y="19"/>
                    <a:pt x="324" y="19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7" y="4"/>
                    <a:pt x="317" y="4"/>
                    <a:pt x="317" y="4"/>
                  </a:cubicBezTo>
                  <a:cubicBezTo>
                    <a:pt x="318" y="1"/>
                    <a:pt x="318" y="1"/>
                    <a:pt x="318" y="1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214" y="29"/>
                    <a:pt x="107" y="57"/>
                    <a:pt x="0" y="84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6" y="126"/>
                    <a:pt x="6" y="126"/>
                    <a:pt x="6" y="126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5" y="135"/>
                    <a:pt x="15" y="135"/>
                    <a:pt x="15" y="135"/>
                  </a:cubicBezTo>
                  <a:cubicBezTo>
                    <a:pt x="15" y="136"/>
                    <a:pt x="15" y="136"/>
                    <a:pt x="15" y="136"/>
                  </a:cubicBezTo>
                  <a:cubicBezTo>
                    <a:pt x="16" y="138"/>
                    <a:pt x="16" y="138"/>
                    <a:pt x="16" y="138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7" y="159"/>
                    <a:pt x="17" y="159"/>
                    <a:pt x="17" y="159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7" y="173"/>
                    <a:pt x="17" y="173"/>
                    <a:pt x="17" y="173"/>
                  </a:cubicBezTo>
                  <a:cubicBezTo>
                    <a:pt x="17" y="175"/>
                    <a:pt x="17" y="175"/>
                    <a:pt x="17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22" y="189"/>
                    <a:pt x="22" y="189"/>
                    <a:pt x="22" y="189"/>
                  </a:cubicBezTo>
                  <a:cubicBezTo>
                    <a:pt x="23" y="190"/>
                    <a:pt x="23" y="190"/>
                    <a:pt x="23" y="190"/>
                  </a:cubicBezTo>
                  <a:cubicBezTo>
                    <a:pt x="27" y="195"/>
                    <a:pt x="27" y="195"/>
                    <a:pt x="27" y="195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2" y="213"/>
                    <a:pt x="42" y="213"/>
                    <a:pt x="42" y="213"/>
                  </a:cubicBezTo>
                  <a:cubicBezTo>
                    <a:pt x="42" y="214"/>
                    <a:pt x="42" y="214"/>
                    <a:pt x="42" y="214"/>
                  </a:cubicBezTo>
                  <a:cubicBezTo>
                    <a:pt x="43" y="217"/>
                    <a:pt x="43" y="217"/>
                    <a:pt x="43" y="217"/>
                  </a:cubicBezTo>
                  <a:cubicBezTo>
                    <a:pt x="44" y="219"/>
                    <a:pt x="44" y="219"/>
                    <a:pt x="44" y="219"/>
                  </a:cubicBezTo>
                  <a:cubicBezTo>
                    <a:pt x="44" y="223"/>
                    <a:pt x="44" y="223"/>
                    <a:pt x="44" y="223"/>
                  </a:cubicBezTo>
                  <a:cubicBezTo>
                    <a:pt x="44" y="227"/>
                    <a:pt x="44" y="227"/>
                    <a:pt x="44" y="227"/>
                  </a:cubicBezTo>
                  <a:cubicBezTo>
                    <a:pt x="44" y="230"/>
                    <a:pt x="44" y="230"/>
                    <a:pt x="44" y="230"/>
                  </a:cubicBezTo>
                  <a:cubicBezTo>
                    <a:pt x="42" y="237"/>
                    <a:pt x="42" y="237"/>
                    <a:pt x="42" y="237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42" y="241"/>
                    <a:pt x="42" y="241"/>
                    <a:pt x="42" y="241"/>
                  </a:cubicBezTo>
                  <a:cubicBezTo>
                    <a:pt x="42" y="242"/>
                    <a:pt x="42" y="242"/>
                    <a:pt x="42" y="242"/>
                  </a:cubicBezTo>
                  <a:cubicBezTo>
                    <a:pt x="43" y="244"/>
                    <a:pt x="43" y="244"/>
                    <a:pt x="43" y="244"/>
                  </a:cubicBezTo>
                  <a:cubicBezTo>
                    <a:pt x="48" y="255"/>
                    <a:pt x="48" y="255"/>
                    <a:pt x="48" y="255"/>
                  </a:cubicBezTo>
                  <a:cubicBezTo>
                    <a:pt x="49" y="257"/>
                    <a:pt x="49" y="257"/>
                    <a:pt x="49" y="257"/>
                  </a:cubicBezTo>
                  <a:cubicBezTo>
                    <a:pt x="50" y="262"/>
                    <a:pt x="50" y="262"/>
                    <a:pt x="50" y="262"/>
                  </a:cubicBezTo>
                  <a:cubicBezTo>
                    <a:pt x="50" y="267"/>
                    <a:pt x="50" y="267"/>
                    <a:pt x="50" y="267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48" y="274"/>
                    <a:pt x="48" y="274"/>
                    <a:pt x="48" y="274"/>
                  </a:cubicBezTo>
                  <a:cubicBezTo>
                    <a:pt x="47" y="276"/>
                    <a:pt x="47" y="276"/>
                    <a:pt x="47" y="276"/>
                  </a:cubicBezTo>
                  <a:cubicBezTo>
                    <a:pt x="45" y="278"/>
                    <a:pt x="45" y="278"/>
                    <a:pt x="45" y="278"/>
                  </a:cubicBezTo>
                  <a:cubicBezTo>
                    <a:pt x="44" y="280"/>
                    <a:pt x="44" y="280"/>
                    <a:pt x="44" y="280"/>
                  </a:cubicBezTo>
                  <a:cubicBezTo>
                    <a:pt x="43" y="281"/>
                    <a:pt x="43" y="281"/>
                    <a:pt x="43" y="281"/>
                  </a:cubicBezTo>
                  <a:cubicBezTo>
                    <a:pt x="43" y="283"/>
                    <a:pt x="43" y="283"/>
                    <a:pt x="43" y="283"/>
                  </a:cubicBezTo>
                  <a:cubicBezTo>
                    <a:pt x="43" y="284"/>
                    <a:pt x="43" y="284"/>
                    <a:pt x="43" y="284"/>
                  </a:cubicBezTo>
                  <a:cubicBezTo>
                    <a:pt x="44" y="289"/>
                    <a:pt x="44" y="289"/>
                    <a:pt x="44" y="289"/>
                  </a:cubicBezTo>
                  <a:cubicBezTo>
                    <a:pt x="44" y="293"/>
                    <a:pt x="44" y="293"/>
                    <a:pt x="44" y="293"/>
                  </a:cubicBezTo>
                  <a:cubicBezTo>
                    <a:pt x="43" y="314"/>
                    <a:pt x="43" y="314"/>
                    <a:pt x="43" y="314"/>
                  </a:cubicBezTo>
                  <a:cubicBezTo>
                    <a:pt x="41" y="318"/>
                    <a:pt x="41" y="318"/>
                    <a:pt x="41" y="318"/>
                  </a:cubicBezTo>
                  <a:cubicBezTo>
                    <a:pt x="41" y="320"/>
                    <a:pt x="41" y="320"/>
                    <a:pt x="41" y="320"/>
                  </a:cubicBezTo>
                  <a:cubicBezTo>
                    <a:pt x="42" y="321"/>
                    <a:pt x="42" y="321"/>
                    <a:pt x="42" y="321"/>
                  </a:cubicBezTo>
                  <a:cubicBezTo>
                    <a:pt x="43" y="323"/>
                    <a:pt x="43" y="323"/>
                    <a:pt x="43" y="323"/>
                  </a:cubicBezTo>
                  <a:cubicBezTo>
                    <a:pt x="44" y="325"/>
                    <a:pt x="44" y="325"/>
                    <a:pt x="44" y="325"/>
                  </a:cubicBezTo>
                  <a:cubicBezTo>
                    <a:pt x="47" y="327"/>
                    <a:pt x="47" y="327"/>
                    <a:pt x="47" y="327"/>
                  </a:cubicBezTo>
                  <a:cubicBezTo>
                    <a:pt x="48" y="328"/>
                    <a:pt x="48" y="328"/>
                    <a:pt x="48" y="328"/>
                  </a:cubicBezTo>
                  <a:cubicBezTo>
                    <a:pt x="49" y="329"/>
                    <a:pt x="49" y="329"/>
                    <a:pt x="49" y="329"/>
                  </a:cubicBezTo>
                  <a:cubicBezTo>
                    <a:pt x="50" y="332"/>
                    <a:pt x="50" y="332"/>
                    <a:pt x="50" y="332"/>
                  </a:cubicBezTo>
                  <a:cubicBezTo>
                    <a:pt x="51" y="338"/>
                    <a:pt x="51" y="338"/>
                    <a:pt x="51" y="338"/>
                  </a:cubicBezTo>
                  <a:cubicBezTo>
                    <a:pt x="52" y="342"/>
                    <a:pt x="52" y="342"/>
                    <a:pt x="52" y="342"/>
                  </a:cubicBezTo>
                  <a:cubicBezTo>
                    <a:pt x="56" y="352"/>
                    <a:pt x="56" y="352"/>
                    <a:pt x="56" y="352"/>
                  </a:cubicBezTo>
                  <a:cubicBezTo>
                    <a:pt x="58" y="355"/>
                    <a:pt x="58" y="355"/>
                    <a:pt x="58" y="355"/>
                  </a:cubicBezTo>
                  <a:cubicBezTo>
                    <a:pt x="59" y="357"/>
                    <a:pt x="59" y="357"/>
                    <a:pt x="59" y="357"/>
                  </a:cubicBezTo>
                  <a:cubicBezTo>
                    <a:pt x="61" y="359"/>
                    <a:pt x="61" y="359"/>
                    <a:pt x="61" y="359"/>
                  </a:cubicBezTo>
                  <a:cubicBezTo>
                    <a:pt x="62" y="360"/>
                    <a:pt x="62" y="360"/>
                    <a:pt x="62" y="360"/>
                  </a:cubicBezTo>
                  <a:cubicBezTo>
                    <a:pt x="62" y="361"/>
                    <a:pt x="62" y="361"/>
                    <a:pt x="62" y="361"/>
                  </a:cubicBezTo>
                  <a:cubicBezTo>
                    <a:pt x="63" y="362"/>
                    <a:pt x="63" y="362"/>
                    <a:pt x="63" y="362"/>
                  </a:cubicBezTo>
                  <a:cubicBezTo>
                    <a:pt x="63" y="364"/>
                    <a:pt x="63" y="364"/>
                    <a:pt x="63" y="364"/>
                  </a:cubicBezTo>
                  <a:cubicBezTo>
                    <a:pt x="64" y="367"/>
                    <a:pt x="64" y="367"/>
                    <a:pt x="64" y="367"/>
                  </a:cubicBezTo>
                  <a:cubicBezTo>
                    <a:pt x="64" y="372"/>
                    <a:pt x="64" y="372"/>
                    <a:pt x="64" y="372"/>
                  </a:cubicBezTo>
                  <a:cubicBezTo>
                    <a:pt x="64" y="373"/>
                    <a:pt x="64" y="373"/>
                    <a:pt x="64" y="373"/>
                  </a:cubicBezTo>
                  <a:cubicBezTo>
                    <a:pt x="64" y="374"/>
                    <a:pt x="64" y="374"/>
                    <a:pt x="64" y="374"/>
                  </a:cubicBezTo>
                  <a:cubicBezTo>
                    <a:pt x="69" y="380"/>
                    <a:pt x="69" y="380"/>
                    <a:pt x="69" y="380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1" y="383"/>
                    <a:pt x="71" y="383"/>
                    <a:pt x="71" y="383"/>
                  </a:cubicBezTo>
                  <a:cubicBezTo>
                    <a:pt x="71" y="385"/>
                    <a:pt x="71" y="385"/>
                    <a:pt x="71" y="385"/>
                  </a:cubicBezTo>
                  <a:cubicBezTo>
                    <a:pt x="72" y="390"/>
                    <a:pt x="72" y="390"/>
                    <a:pt x="72" y="390"/>
                  </a:cubicBezTo>
                  <a:cubicBezTo>
                    <a:pt x="72" y="393"/>
                    <a:pt x="72" y="393"/>
                    <a:pt x="72" y="393"/>
                  </a:cubicBezTo>
                  <a:cubicBezTo>
                    <a:pt x="69" y="420"/>
                    <a:pt x="69" y="420"/>
                    <a:pt x="69" y="420"/>
                  </a:cubicBezTo>
                  <a:cubicBezTo>
                    <a:pt x="69" y="422"/>
                    <a:pt x="69" y="422"/>
                    <a:pt x="69" y="422"/>
                  </a:cubicBezTo>
                  <a:cubicBezTo>
                    <a:pt x="70" y="425"/>
                    <a:pt x="70" y="425"/>
                    <a:pt x="70" y="425"/>
                  </a:cubicBezTo>
                  <a:cubicBezTo>
                    <a:pt x="71" y="430"/>
                    <a:pt x="71" y="430"/>
                    <a:pt x="71" y="430"/>
                  </a:cubicBezTo>
                  <a:cubicBezTo>
                    <a:pt x="72" y="433"/>
                    <a:pt x="72" y="433"/>
                    <a:pt x="72" y="433"/>
                  </a:cubicBezTo>
                  <a:cubicBezTo>
                    <a:pt x="74" y="435"/>
                    <a:pt x="74" y="435"/>
                    <a:pt x="74" y="435"/>
                  </a:cubicBezTo>
                  <a:cubicBezTo>
                    <a:pt x="75" y="438"/>
                    <a:pt x="75" y="438"/>
                    <a:pt x="75" y="438"/>
                  </a:cubicBezTo>
                  <a:cubicBezTo>
                    <a:pt x="76" y="438"/>
                    <a:pt x="76" y="438"/>
                    <a:pt x="76" y="438"/>
                  </a:cubicBezTo>
                  <a:cubicBezTo>
                    <a:pt x="76" y="438"/>
                    <a:pt x="76" y="438"/>
                    <a:pt x="76" y="438"/>
                  </a:cubicBezTo>
                  <a:cubicBezTo>
                    <a:pt x="77" y="438"/>
                    <a:pt x="77" y="438"/>
                    <a:pt x="77" y="438"/>
                  </a:cubicBezTo>
                  <a:cubicBezTo>
                    <a:pt x="79" y="436"/>
                    <a:pt x="79" y="436"/>
                    <a:pt x="79" y="436"/>
                  </a:cubicBezTo>
                  <a:cubicBezTo>
                    <a:pt x="80" y="434"/>
                    <a:pt x="80" y="434"/>
                    <a:pt x="80" y="434"/>
                  </a:cubicBezTo>
                  <a:cubicBezTo>
                    <a:pt x="81" y="433"/>
                    <a:pt x="81" y="433"/>
                    <a:pt x="81" y="433"/>
                  </a:cubicBezTo>
                  <a:cubicBezTo>
                    <a:pt x="81" y="432"/>
                    <a:pt x="81" y="432"/>
                    <a:pt x="81" y="432"/>
                  </a:cubicBezTo>
                  <a:cubicBezTo>
                    <a:pt x="82" y="431"/>
                    <a:pt x="82" y="431"/>
                    <a:pt x="82" y="431"/>
                  </a:cubicBezTo>
                  <a:cubicBezTo>
                    <a:pt x="81" y="426"/>
                    <a:pt x="81" y="426"/>
                    <a:pt x="81" y="426"/>
                  </a:cubicBezTo>
                  <a:cubicBezTo>
                    <a:pt x="82" y="425"/>
                    <a:pt x="82" y="425"/>
                    <a:pt x="82" y="425"/>
                  </a:cubicBezTo>
                  <a:cubicBezTo>
                    <a:pt x="82" y="423"/>
                    <a:pt x="82" y="423"/>
                    <a:pt x="82" y="423"/>
                  </a:cubicBezTo>
                  <a:cubicBezTo>
                    <a:pt x="83" y="422"/>
                    <a:pt x="83" y="422"/>
                    <a:pt x="83" y="422"/>
                  </a:cubicBezTo>
                  <a:cubicBezTo>
                    <a:pt x="84" y="422"/>
                    <a:pt x="84" y="422"/>
                    <a:pt x="84" y="422"/>
                  </a:cubicBezTo>
                  <a:cubicBezTo>
                    <a:pt x="85" y="421"/>
                    <a:pt x="85" y="421"/>
                    <a:pt x="85" y="421"/>
                  </a:cubicBezTo>
                  <a:cubicBezTo>
                    <a:pt x="86" y="420"/>
                    <a:pt x="86" y="420"/>
                    <a:pt x="86" y="420"/>
                  </a:cubicBezTo>
                  <a:cubicBezTo>
                    <a:pt x="87" y="420"/>
                    <a:pt x="87" y="420"/>
                    <a:pt x="87" y="420"/>
                  </a:cubicBezTo>
                  <a:cubicBezTo>
                    <a:pt x="90" y="420"/>
                    <a:pt x="90" y="420"/>
                    <a:pt x="90" y="420"/>
                  </a:cubicBezTo>
                  <a:cubicBezTo>
                    <a:pt x="92" y="420"/>
                    <a:pt x="92" y="420"/>
                    <a:pt x="92" y="420"/>
                  </a:cubicBezTo>
                  <a:cubicBezTo>
                    <a:pt x="93" y="421"/>
                    <a:pt x="93" y="421"/>
                    <a:pt x="93" y="421"/>
                  </a:cubicBezTo>
                  <a:cubicBezTo>
                    <a:pt x="94" y="422"/>
                    <a:pt x="94" y="422"/>
                    <a:pt x="94" y="422"/>
                  </a:cubicBezTo>
                  <a:cubicBezTo>
                    <a:pt x="99" y="431"/>
                    <a:pt x="99" y="431"/>
                    <a:pt x="99" y="431"/>
                  </a:cubicBezTo>
                  <a:cubicBezTo>
                    <a:pt x="101" y="432"/>
                    <a:pt x="101" y="432"/>
                    <a:pt x="101" y="432"/>
                  </a:cubicBezTo>
                  <a:cubicBezTo>
                    <a:pt x="102" y="433"/>
                    <a:pt x="102" y="433"/>
                    <a:pt x="102" y="433"/>
                  </a:cubicBezTo>
                  <a:cubicBezTo>
                    <a:pt x="104" y="434"/>
                    <a:pt x="104" y="434"/>
                    <a:pt x="104" y="434"/>
                  </a:cubicBezTo>
                  <a:cubicBezTo>
                    <a:pt x="106" y="436"/>
                    <a:pt x="106" y="436"/>
                    <a:pt x="106" y="436"/>
                  </a:cubicBezTo>
                  <a:cubicBezTo>
                    <a:pt x="119" y="492"/>
                    <a:pt x="131" y="548"/>
                    <a:pt x="144" y="604"/>
                  </a:cubicBezTo>
                  <a:cubicBezTo>
                    <a:pt x="144" y="608"/>
                    <a:pt x="144" y="608"/>
                    <a:pt x="144" y="608"/>
                  </a:cubicBezTo>
                  <a:cubicBezTo>
                    <a:pt x="144" y="618"/>
                    <a:pt x="144" y="618"/>
                    <a:pt x="144" y="618"/>
                  </a:cubicBezTo>
                  <a:cubicBezTo>
                    <a:pt x="144" y="621"/>
                    <a:pt x="144" y="621"/>
                    <a:pt x="144" y="621"/>
                  </a:cubicBezTo>
                  <a:cubicBezTo>
                    <a:pt x="149" y="633"/>
                    <a:pt x="149" y="633"/>
                    <a:pt x="149" y="633"/>
                  </a:cubicBezTo>
                  <a:cubicBezTo>
                    <a:pt x="151" y="633"/>
                    <a:pt x="151" y="633"/>
                    <a:pt x="151" y="633"/>
                  </a:cubicBezTo>
                  <a:cubicBezTo>
                    <a:pt x="162" y="630"/>
                    <a:pt x="162" y="630"/>
                    <a:pt x="162" y="630"/>
                  </a:cubicBezTo>
                  <a:cubicBezTo>
                    <a:pt x="172" y="628"/>
                    <a:pt x="172" y="628"/>
                    <a:pt x="172" y="628"/>
                  </a:cubicBezTo>
                  <a:cubicBezTo>
                    <a:pt x="181" y="626"/>
                    <a:pt x="181" y="626"/>
                    <a:pt x="181" y="626"/>
                  </a:cubicBezTo>
                  <a:cubicBezTo>
                    <a:pt x="190" y="624"/>
                    <a:pt x="190" y="624"/>
                    <a:pt x="190" y="624"/>
                  </a:cubicBezTo>
                  <a:cubicBezTo>
                    <a:pt x="199" y="622"/>
                    <a:pt x="199" y="622"/>
                    <a:pt x="199" y="622"/>
                  </a:cubicBezTo>
                  <a:cubicBezTo>
                    <a:pt x="204" y="621"/>
                    <a:pt x="210" y="620"/>
                    <a:pt x="215" y="618"/>
                  </a:cubicBezTo>
                  <a:cubicBezTo>
                    <a:pt x="242" y="613"/>
                    <a:pt x="269" y="607"/>
                    <a:pt x="295" y="601"/>
                  </a:cubicBezTo>
                  <a:cubicBezTo>
                    <a:pt x="295" y="601"/>
                    <a:pt x="295" y="601"/>
                    <a:pt x="295" y="601"/>
                  </a:cubicBezTo>
                  <a:cubicBezTo>
                    <a:pt x="292" y="594"/>
                    <a:pt x="292" y="594"/>
                    <a:pt x="292" y="594"/>
                  </a:cubicBezTo>
                  <a:cubicBezTo>
                    <a:pt x="288" y="590"/>
                    <a:pt x="288" y="590"/>
                    <a:pt x="288" y="590"/>
                  </a:cubicBezTo>
                  <a:cubicBezTo>
                    <a:pt x="278" y="584"/>
                    <a:pt x="278" y="584"/>
                    <a:pt x="278" y="584"/>
                  </a:cubicBezTo>
                  <a:cubicBezTo>
                    <a:pt x="276" y="582"/>
                    <a:pt x="276" y="582"/>
                    <a:pt x="276" y="582"/>
                  </a:cubicBezTo>
                  <a:cubicBezTo>
                    <a:pt x="274" y="580"/>
                    <a:pt x="274" y="580"/>
                    <a:pt x="274" y="580"/>
                  </a:cubicBezTo>
                  <a:cubicBezTo>
                    <a:pt x="273" y="577"/>
                    <a:pt x="273" y="577"/>
                    <a:pt x="273" y="577"/>
                  </a:cubicBezTo>
                  <a:cubicBezTo>
                    <a:pt x="271" y="573"/>
                    <a:pt x="271" y="573"/>
                    <a:pt x="271" y="573"/>
                  </a:cubicBezTo>
                  <a:cubicBezTo>
                    <a:pt x="270" y="569"/>
                    <a:pt x="270" y="569"/>
                    <a:pt x="270" y="569"/>
                  </a:cubicBezTo>
                  <a:cubicBezTo>
                    <a:pt x="270" y="566"/>
                    <a:pt x="270" y="566"/>
                    <a:pt x="270" y="566"/>
                  </a:cubicBezTo>
                  <a:cubicBezTo>
                    <a:pt x="271" y="563"/>
                    <a:pt x="271" y="563"/>
                    <a:pt x="271" y="563"/>
                  </a:cubicBezTo>
                  <a:cubicBezTo>
                    <a:pt x="272" y="559"/>
                    <a:pt x="272" y="559"/>
                    <a:pt x="272" y="559"/>
                  </a:cubicBezTo>
                  <a:cubicBezTo>
                    <a:pt x="270" y="548"/>
                    <a:pt x="270" y="548"/>
                    <a:pt x="270" y="548"/>
                  </a:cubicBezTo>
                  <a:cubicBezTo>
                    <a:pt x="270" y="544"/>
                    <a:pt x="270" y="544"/>
                    <a:pt x="270" y="544"/>
                  </a:cubicBezTo>
                  <a:cubicBezTo>
                    <a:pt x="273" y="541"/>
                    <a:pt x="273" y="541"/>
                    <a:pt x="273" y="541"/>
                  </a:cubicBezTo>
                  <a:cubicBezTo>
                    <a:pt x="277" y="539"/>
                    <a:pt x="277" y="539"/>
                    <a:pt x="277" y="539"/>
                  </a:cubicBezTo>
                  <a:cubicBezTo>
                    <a:pt x="277" y="534"/>
                    <a:pt x="277" y="534"/>
                    <a:pt x="277" y="534"/>
                  </a:cubicBezTo>
                  <a:cubicBezTo>
                    <a:pt x="275" y="523"/>
                    <a:pt x="275" y="523"/>
                    <a:pt x="275" y="523"/>
                  </a:cubicBezTo>
                  <a:cubicBezTo>
                    <a:pt x="275" y="508"/>
                    <a:pt x="275" y="508"/>
                    <a:pt x="275" y="508"/>
                  </a:cubicBezTo>
                  <a:cubicBezTo>
                    <a:pt x="274" y="503"/>
                    <a:pt x="274" y="503"/>
                    <a:pt x="274" y="503"/>
                  </a:cubicBezTo>
                  <a:cubicBezTo>
                    <a:pt x="271" y="496"/>
                    <a:pt x="271" y="496"/>
                    <a:pt x="271" y="496"/>
                  </a:cubicBezTo>
                  <a:cubicBezTo>
                    <a:pt x="271" y="494"/>
                    <a:pt x="271" y="494"/>
                    <a:pt x="271" y="494"/>
                  </a:cubicBezTo>
                  <a:cubicBezTo>
                    <a:pt x="269" y="483"/>
                    <a:pt x="269" y="483"/>
                    <a:pt x="269" y="483"/>
                  </a:cubicBezTo>
                  <a:cubicBezTo>
                    <a:pt x="270" y="482"/>
                    <a:pt x="270" y="482"/>
                    <a:pt x="270" y="482"/>
                  </a:cubicBezTo>
                  <a:cubicBezTo>
                    <a:pt x="271" y="480"/>
                    <a:pt x="271" y="480"/>
                    <a:pt x="271" y="480"/>
                  </a:cubicBezTo>
                  <a:cubicBezTo>
                    <a:pt x="271" y="479"/>
                    <a:pt x="271" y="479"/>
                    <a:pt x="271" y="479"/>
                  </a:cubicBezTo>
                  <a:cubicBezTo>
                    <a:pt x="270" y="477"/>
                    <a:pt x="270" y="477"/>
                    <a:pt x="270" y="477"/>
                  </a:cubicBezTo>
                  <a:cubicBezTo>
                    <a:pt x="269" y="477"/>
                    <a:pt x="269" y="477"/>
                    <a:pt x="269" y="477"/>
                  </a:cubicBezTo>
                  <a:cubicBezTo>
                    <a:pt x="269" y="476"/>
                    <a:pt x="269" y="476"/>
                    <a:pt x="269" y="476"/>
                  </a:cubicBezTo>
                  <a:cubicBezTo>
                    <a:pt x="268" y="476"/>
                    <a:pt x="268" y="476"/>
                    <a:pt x="268" y="476"/>
                  </a:cubicBezTo>
                  <a:cubicBezTo>
                    <a:pt x="268" y="472"/>
                    <a:pt x="268" y="472"/>
                    <a:pt x="268" y="472"/>
                  </a:cubicBezTo>
                  <a:cubicBezTo>
                    <a:pt x="268" y="470"/>
                    <a:pt x="268" y="470"/>
                    <a:pt x="268" y="470"/>
                  </a:cubicBezTo>
                  <a:cubicBezTo>
                    <a:pt x="269" y="467"/>
                    <a:pt x="269" y="467"/>
                    <a:pt x="269" y="467"/>
                  </a:cubicBezTo>
                  <a:cubicBezTo>
                    <a:pt x="270" y="464"/>
                    <a:pt x="270" y="464"/>
                    <a:pt x="270" y="464"/>
                  </a:cubicBezTo>
                  <a:cubicBezTo>
                    <a:pt x="271" y="459"/>
                    <a:pt x="271" y="459"/>
                    <a:pt x="271" y="459"/>
                  </a:cubicBezTo>
                  <a:cubicBezTo>
                    <a:pt x="270" y="454"/>
                    <a:pt x="270" y="454"/>
                    <a:pt x="270" y="454"/>
                  </a:cubicBezTo>
                  <a:cubicBezTo>
                    <a:pt x="267" y="445"/>
                    <a:pt x="267" y="445"/>
                    <a:pt x="267" y="445"/>
                  </a:cubicBezTo>
                  <a:cubicBezTo>
                    <a:pt x="258" y="403"/>
                    <a:pt x="258" y="403"/>
                    <a:pt x="258" y="403"/>
                  </a:cubicBezTo>
                  <a:cubicBezTo>
                    <a:pt x="257" y="396"/>
                    <a:pt x="257" y="396"/>
                    <a:pt x="257" y="396"/>
                  </a:cubicBezTo>
                  <a:cubicBezTo>
                    <a:pt x="258" y="392"/>
                    <a:pt x="258" y="392"/>
                    <a:pt x="258" y="392"/>
                  </a:cubicBezTo>
                  <a:cubicBezTo>
                    <a:pt x="263" y="384"/>
                    <a:pt x="263" y="384"/>
                    <a:pt x="263" y="384"/>
                  </a:cubicBezTo>
                  <a:cubicBezTo>
                    <a:pt x="264" y="380"/>
                    <a:pt x="264" y="380"/>
                    <a:pt x="264" y="380"/>
                  </a:cubicBezTo>
                  <a:cubicBezTo>
                    <a:pt x="264" y="375"/>
                    <a:pt x="264" y="375"/>
                    <a:pt x="264" y="375"/>
                  </a:cubicBezTo>
                  <a:cubicBezTo>
                    <a:pt x="263" y="364"/>
                    <a:pt x="263" y="364"/>
                    <a:pt x="263" y="364"/>
                  </a:cubicBezTo>
                  <a:cubicBezTo>
                    <a:pt x="262" y="355"/>
                    <a:pt x="262" y="355"/>
                    <a:pt x="262" y="355"/>
                  </a:cubicBezTo>
                  <a:cubicBezTo>
                    <a:pt x="262" y="353"/>
                    <a:pt x="262" y="353"/>
                    <a:pt x="262" y="353"/>
                  </a:cubicBezTo>
                  <a:cubicBezTo>
                    <a:pt x="266" y="347"/>
                    <a:pt x="266" y="347"/>
                    <a:pt x="266" y="347"/>
                  </a:cubicBezTo>
                  <a:cubicBezTo>
                    <a:pt x="268" y="344"/>
                    <a:pt x="268" y="344"/>
                    <a:pt x="268" y="344"/>
                  </a:cubicBezTo>
                  <a:cubicBezTo>
                    <a:pt x="275" y="333"/>
                    <a:pt x="275" y="333"/>
                    <a:pt x="275" y="333"/>
                  </a:cubicBezTo>
                  <a:cubicBezTo>
                    <a:pt x="276" y="328"/>
                    <a:pt x="276" y="328"/>
                    <a:pt x="276" y="328"/>
                  </a:cubicBezTo>
                  <a:cubicBezTo>
                    <a:pt x="276" y="323"/>
                    <a:pt x="276" y="323"/>
                    <a:pt x="276" y="323"/>
                  </a:cubicBezTo>
                  <a:cubicBezTo>
                    <a:pt x="275" y="317"/>
                    <a:pt x="275" y="317"/>
                    <a:pt x="275" y="317"/>
                  </a:cubicBezTo>
                  <a:cubicBezTo>
                    <a:pt x="274" y="312"/>
                    <a:pt x="274" y="312"/>
                    <a:pt x="274" y="312"/>
                  </a:cubicBezTo>
                  <a:cubicBezTo>
                    <a:pt x="274" y="307"/>
                    <a:pt x="274" y="307"/>
                    <a:pt x="274" y="307"/>
                  </a:cubicBezTo>
                  <a:cubicBezTo>
                    <a:pt x="275" y="301"/>
                    <a:pt x="275" y="301"/>
                    <a:pt x="275" y="301"/>
                  </a:cubicBezTo>
                  <a:cubicBezTo>
                    <a:pt x="283" y="281"/>
                    <a:pt x="283" y="281"/>
                    <a:pt x="283" y="281"/>
                  </a:cubicBezTo>
                  <a:cubicBezTo>
                    <a:pt x="283" y="279"/>
                    <a:pt x="283" y="279"/>
                    <a:pt x="283" y="279"/>
                  </a:cubicBezTo>
                  <a:cubicBezTo>
                    <a:pt x="281" y="278"/>
                    <a:pt x="281" y="278"/>
                    <a:pt x="281" y="278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278" y="275"/>
                    <a:pt x="278" y="275"/>
                    <a:pt x="278" y="275"/>
                  </a:cubicBezTo>
                  <a:cubicBezTo>
                    <a:pt x="278" y="271"/>
                    <a:pt x="278" y="271"/>
                    <a:pt x="278" y="271"/>
                  </a:cubicBezTo>
                  <a:cubicBezTo>
                    <a:pt x="282" y="256"/>
                    <a:pt x="282" y="256"/>
                    <a:pt x="282" y="256"/>
                  </a:cubicBezTo>
                  <a:cubicBezTo>
                    <a:pt x="282" y="247"/>
                    <a:pt x="282" y="247"/>
                    <a:pt x="282" y="247"/>
                  </a:cubicBezTo>
                  <a:cubicBezTo>
                    <a:pt x="281" y="238"/>
                    <a:pt x="281" y="238"/>
                    <a:pt x="281" y="238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74" y="203"/>
                    <a:pt x="274" y="203"/>
                    <a:pt x="274" y="203"/>
                  </a:cubicBezTo>
                  <a:cubicBezTo>
                    <a:pt x="275" y="194"/>
                    <a:pt x="275" y="194"/>
                    <a:pt x="275" y="194"/>
                  </a:cubicBezTo>
                  <a:cubicBezTo>
                    <a:pt x="280" y="187"/>
                    <a:pt x="280" y="187"/>
                    <a:pt x="280" y="187"/>
                  </a:cubicBezTo>
                  <a:cubicBezTo>
                    <a:pt x="289" y="183"/>
                    <a:pt x="289" y="183"/>
                    <a:pt x="289" y="183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301" y="179"/>
                    <a:pt x="301" y="179"/>
                    <a:pt x="301" y="179"/>
                  </a:cubicBezTo>
                  <a:cubicBezTo>
                    <a:pt x="304" y="176"/>
                    <a:pt x="304" y="176"/>
                    <a:pt x="304" y="176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10" y="163"/>
                    <a:pt x="310" y="163"/>
                    <a:pt x="310" y="163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7" y="147"/>
                    <a:pt x="327" y="147"/>
                    <a:pt x="327" y="147"/>
                  </a:cubicBezTo>
                  <a:cubicBezTo>
                    <a:pt x="328" y="144"/>
                    <a:pt x="328" y="144"/>
                    <a:pt x="328" y="144"/>
                  </a:cubicBezTo>
                  <a:cubicBezTo>
                    <a:pt x="330" y="138"/>
                    <a:pt x="330" y="138"/>
                    <a:pt x="330" y="138"/>
                  </a:cubicBezTo>
                  <a:cubicBezTo>
                    <a:pt x="334" y="131"/>
                    <a:pt x="334" y="131"/>
                    <a:pt x="334" y="131"/>
                  </a:cubicBezTo>
                  <a:cubicBezTo>
                    <a:pt x="336" y="126"/>
                    <a:pt x="336" y="126"/>
                    <a:pt x="336" y="126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17"/>
                    <a:pt x="334" y="117"/>
                    <a:pt x="334" y="117"/>
                  </a:cubicBezTo>
                  <a:cubicBezTo>
                    <a:pt x="334" y="112"/>
                    <a:pt x="334" y="112"/>
                    <a:pt x="334" y="112"/>
                  </a:cubicBezTo>
                  <a:cubicBezTo>
                    <a:pt x="335" y="111"/>
                    <a:pt x="335" y="111"/>
                    <a:pt x="335" y="111"/>
                  </a:cubicBezTo>
                  <a:cubicBezTo>
                    <a:pt x="337" y="110"/>
                    <a:pt x="337" y="110"/>
                    <a:pt x="337" y="110"/>
                  </a:cubicBezTo>
                  <a:cubicBezTo>
                    <a:pt x="339" y="109"/>
                    <a:pt x="339" y="109"/>
                    <a:pt x="339" y="109"/>
                  </a:cubicBezTo>
                  <a:cubicBezTo>
                    <a:pt x="340" y="106"/>
                    <a:pt x="340" y="106"/>
                    <a:pt x="340" y="106"/>
                  </a:cubicBezTo>
                  <a:lnTo>
                    <a:pt x="340" y="10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44"/>
            <p:cNvSpPr>
              <a:spLocks noEditPoints="1"/>
            </p:cNvSpPr>
            <p:nvPr/>
          </p:nvSpPr>
          <p:spPr bwMode="auto">
            <a:xfrm>
              <a:off x="8237538" y="2379663"/>
              <a:ext cx="103188" cy="147638"/>
            </a:xfrm>
            <a:custGeom>
              <a:avLst/>
              <a:gdLst>
                <a:gd name="T0" fmla="*/ 93 w 155"/>
                <a:gd name="T1" fmla="*/ 106 h 220"/>
                <a:gd name="T2" fmla="*/ 93 w 155"/>
                <a:gd name="T3" fmla="*/ 89 h 220"/>
                <a:gd name="T4" fmla="*/ 87 w 155"/>
                <a:gd name="T5" fmla="*/ 80 h 220"/>
                <a:gd name="T6" fmla="*/ 95 w 155"/>
                <a:gd name="T7" fmla="*/ 80 h 220"/>
                <a:gd name="T8" fmla="*/ 98 w 155"/>
                <a:gd name="T9" fmla="*/ 72 h 220"/>
                <a:gd name="T10" fmla="*/ 91 w 155"/>
                <a:gd name="T11" fmla="*/ 66 h 220"/>
                <a:gd name="T12" fmla="*/ 86 w 155"/>
                <a:gd name="T13" fmla="*/ 47 h 220"/>
                <a:gd name="T14" fmla="*/ 95 w 155"/>
                <a:gd name="T15" fmla="*/ 60 h 220"/>
                <a:gd name="T16" fmla="*/ 107 w 155"/>
                <a:gd name="T17" fmla="*/ 67 h 220"/>
                <a:gd name="T18" fmla="*/ 109 w 155"/>
                <a:gd name="T19" fmla="*/ 58 h 220"/>
                <a:gd name="T20" fmla="*/ 110 w 155"/>
                <a:gd name="T21" fmla="*/ 71 h 220"/>
                <a:gd name="T22" fmla="*/ 116 w 155"/>
                <a:gd name="T23" fmla="*/ 81 h 220"/>
                <a:gd name="T24" fmla="*/ 122 w 155"/>
                <a:gd name="T25" fmla="*/ 73 h 220"/>
                <a:gd name="T26" fmla="*/ 113 w 155"/>
                <a:gd name="T27" fmla="*/ 58 h 220"/>
                <a:gd name="T28" fmla="*/ 101 w 155"/>
                <a:gd name="T29" fmla="*/ 54 h 220"/>
                <a:gd name="T30" fmla="*/ 96 w 155"/>
                <a:gd name="T31" fmla="*/ 48 h 220"/>
                <a:gd name="T32" fmla="*/ 93 w 155"/>
                <a:gd name="T33" fmla="*/ 33 h 220"/>
                <a:gd name="T34" fmla="*/ 91 w 155"/>
                <a:gd name="T35" fmla="*/ 27 h 220"/>
                <a:gd name="T36" fmla="*/ 83 w 155"/>
                <a:gd name="T37" fmla="*/ 27 h 220"/>
                <a:gd name="T38" fmla="*/ 65 w 155"/>
                <a:gd name="T39" fmla="*/ 2 h 220"/>
                <a:gd name="T40" fmla="*/ 35 w 155"/>
                <a:gd name="T41" fmla="*/ 166 h 220"/>
                <a:gd name="T42" fmla="*/ 36 w 155"/>
                <a:gd name="T43" fmla="*/ 189 h 220"/>
                <a:gd name="T44" fmla="*/ 77 w 155"/>
                <a:gd name="T45" fmla="*/ 166 h 220"/>
                <a:gd name="T46" fmla="*/ 96 w 155"/>
                <a:gd name="T47" fmla="*/ 162 h 220"/>
                <a:gd name="T48" fmla="*/ 101 w 155"/>
                <a:gd name="T49" fmla="*/ 150 h 220"/>
                <a:gd name="T50" fmla="*/ 96 w 155"/>
                <a:gd name="T51" fmla="*/ 209 h 220"/>
                <a:gd name="T52" fmla="*/ 92 w 155"/>
                <a:gd name="T53" fmla="*/ 199 h 220"/>
                <a:gd name="T54" fmla="*/ 91 w 155"/>
                <a:gd name="T55" fmla="*/ 205 h 220"/>
                <a:gd name="T56" fmla="*/ 88 w 155"/>
                <a:gd name="T57" fmla="*/ 215 h 220"/>
                <a:gd name="T58" fmla="*/ 100 w 155"/>
                <a:gd name="T59" fmla="*/ 216 h 220"/>
                <a:gd name="T60" fmla="*/ 111 w 155"/>
                <a:gd name="T61" fmla="*/ 114 h 220"/>
                <a:gd name="T62" fmla="*/ 106 w 155"/>
                <a:gd name="T63" fmla="*/ 105 h 220"/>
                <a:gd name="T64" fmla="*/ 107 w 155"/>
                <a:gd name="T65" fmla="*/ 120 h 220"/>
                <a:gd name="T66" fmla="*/ 105 w 155"/>
                <a:gd name="T67" fmla="*/ 124 h 220"/>
                <a:gd name="T68" fmla="*/ 109 w 155"/>
                <a:gd name="T69" fmla="*/ 133 h 220"/>
                <a:gd name="T70" fmla="*/ 112 w 155"/>
                <a:gd name="T71" fmla="*/ 124 h 220"/>
                <a:gd name="T72" fmla="*/ 115 w 155"/>
                <a:gd name="T73" fmla="*/ 90 h 220"/>
                <a:gd name="T74" fmla="*/ 104 w 155"/>
                <a:gd name="T75" fmla="*/ 81 h 220"/>
                <a:gd name="T76" fmla="*/ 109 w 155"/>
                <a:gd name="T77" fmla="*/ 91 h 220"/>
                <a:gd name="T78" fmla="*/ 113 w 155"/>
                <a:gd name="T79" fmla="*/ 103 h 220"/>
                <a:gd name="T80" fmla="*/ 148 w 155"/>
                <a:gd name="T81" fmla="*/ 89 h 220"/>
                <a:gd name="T82" fmla="*/ 131 w 155"/>
                <a:gd name="T83" fmla="*/ 72 h 220"/>
                <a:gd name="T84" fmla="*/ 136 w 155"/>
                <a:gd name="T85" fmla="*/ 102 h 220"/>
                <a:gd name="T86" fmla="*/ 142 w 155"/>
                <a:gd name="T87" fmla="*/ 117 h 220"/>
                <a:gd name="T88" fmla="*/ 154 w 155"/>
                <a:gd name="T89" fmla="*/ 106 h 220"/>
                <a:gd name="T90" fmla="*/ 129 w 155"/>
                <a:gd name="T91" fmla="*/ 91 h 220"/>
                <a:gd name="T92" fmla="*/ 122 w 155"/>
                <a:gd name="T93" fmla="*/ 84 h 220"/>
                <a:gd name="T94" fmla="*/ 121 w 155"/>
                <a:gd name="T95" fmla="*/ 100 h 220"/>
                <a:gd name="T96" fmla="*/ 118 w 155"/>
                <a:gd name="T97" fmla="*/ 108 h 220"/>
                <a:gd name="T98" fmla="*/ 117 w 155"/>
                <a:gd name="T99" fmla="*/ 116 h 220"/>
                <a:gd name="T100" fmla="*/ 115 w 155"/>
                <a:gd name="T101" fmla="*/ 128 h 220"/>
                <a:gd name="T102" fmla="*/ 120 w 155"/>
                <a:gd name="T103" fmla="*/ 132 h 220"/>
                <a:gd name="T104" fmla="*/ 130 w 155"/>
                <a:gd name="T105" fmla="*/ 1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220">
                  <a:moveTo>
                    <a:pt x="98" y="117"/>
                  </a:moveTo>
                  <a:cubicBezTo>
                    <a:pt x="96" y="113"/>
                    <a:pt x="96" y="113"/>
                    <a:pt x="96" y="113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6"/>
                    <a:pt x="93" y="106"/>
                    <a:pt x="93" y="106"/>
                  </a:cubicBezTo>
                  <a:cubicBezTo>
                    <a:pt x="95" y="103"/>
                    <a:pt x="95" y="103"/>
                    <a:pt x="95" y="103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5" y="93"/>
                    <a:pt x="95" y="93"/>
                    <a:pt x="95" y="93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5" y="80"/>
                    <a:pt x="95" y="80"/>
                    <a:pt x="95" y="80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5" y="68"/>
                    <a:pt x="95" y="68"/>
                    <a:pt x="95" y="68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60"/>
                    <a:pt x="95" y="60"/>
                    <a:pt x="95" y="60"/>
                  </a:cubicBezTo>
                  <a:cubicBezTo>
                    <a:pt x="97" y="63"/>
                    <a:pt x="97" y="63"/>
                    <a:pt x="97" y="63"/>
                  </a:cubicBezTo>
                  <a:cubicBezTo>
                    <a:pt x="102" y="65"/>
                    <a:pt x="102" y="65"/>
                    <a:pt x="102" y="65"/>
                  </a:cubicBezTo>
                  <a:cubicBezTo>
                    <a:pt x="106" y="67"/>
                    <a:pt x="106" y="67"/>
                    <a:pt x="106" y="67"/>
                  </a:cubicBezTo>
                  <a:cubicBezTo>
                    <a:pt x="107" y="67"/>
                    <a:pt x="107" y="67"/>
                    <a:pt x="107" y="67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07" y="59"/>
                    <a:pt x="107" y="59"/>
                    <a:pt x="107" y="59"/>
                  </a:cubicBezTo>
                  <a:cubicBezTo>
                    <a:pt x="107" y="58"/>
                    <a:pt x="107" y="58"/>
                    <a:pt x="107" y="58"/>
                  </a:cubicBezTo>
                  <a:cubicBezTo>
                    <a:pt x="109" y="58"/>
                    <a:pt x="109" y="58"/>
                    <a:pt x="109" y="58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10" y="76"/>
                    <a:pt x="110" y="76"/>
                    <a:pt x="110" y="76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13" y="82"/>
                    <a:pt x="113" y="82"/>
                    <a:pt x="113" y="82"/>
                  </a:cubicBezTo>
                  <a:cubicBezTo>
                    <a:pt x="116" y="81"/>
                    <a:pt x="116" y="81"/>
                    <a:pt x="116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2" y="74"/>
                    <a:pt x="122" y="74"/>
                    <a:pt x="122" y="74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7"/>
                    <a:pt x="121" y="67"/>
                    <a:pt x="121" y="67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13" y="58"/>
                    <a:pt x="113" y="58"/>
                    <a:pt x="113" y="58"/>
                  </a:cubicBezTo>
                  <a:cubicBezTo>
                    <a:pt x="109" y="56"/>
                    <a:pt x="109" y="56"/>
                    <a:pt x="109" y="56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98" y="52"/>
                    <a:pt x="98" y="52"/>
                    <a:pt x="98" y="52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0" y="18"/>
                    <a:pt x="78" y="10"/>
                    <a:pt x="76" y="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43" y="8"/>
                    <a:pt x="22" y="14"/>
                    <a:pt x="0" y="20"/>
                  </a:cubicBezTo>
                  <a:cubicBezTo>
                    <a:pt x="11" y="60"/>
                    <a:pt x="21" y="100"/>
                    <a:pt x="32" y="139"/>
                  </a:cubicBezTo>
                  <a:cubicBezTo>
                    <a:pt x="34" y="148"/>
                    <a:pt x="35" y="156"/>
                    <a:pt x="37" y="165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9"/>
                    <a:pt x="36" y="189"/>
                    <a:pt x="36" y="189"/>
                  </a:cubicBezTo>
                  <a:cubicBezTo>
                    <a:pt x="36" y="192"/>
                    <a:pt x="36" y="192"/>
                    <a:pt x="36" y="192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77" y="166"/>
                    <a:pt x="77" y="166"/>
                    <a:pt x="77" y="166"/>
                  </a:cubicBezTo>
                  <a:cubicBezTo>
                    <a:pt x="85" y="163"/>
                    <a:pt x="85" y="163"/>
                    <a:pt x="85" y="163"/>
                  </a:cubicBezTo>
                  <a:cubicBezTo>
                    <a:pt x="89" y="161"/>
                    <a:pt x="89" y="161"/>
                    <a:pt x="89" y="161"/>
                  </a:cubicBezTo>
                  <a:cubicBezTo>
                    <a:pt x="94" y="162"/>
                    <a:pt x="94" y="162"/>
                    <a:pt x="94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7" y="160"/>
                    <a:pt x="97" y="160"/>
                    <a:pt x="97" y="160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2" y="129"/>
                    <a:pt x="102" y="129"/>
                    <a:pt x="102" y="129"/>
                  </a:cubicBezTo>
                  <a:lnTo>
                    <a:pt x="98" y="117"/>
                  </a:lnTo>
                  <a:close/>
                  <a:moveTo>
                    <a:pt x="96" y="209"/>
                  </a:moveTo>
                  <a:cubicBezTo>
                    <a:pt x="94" y="207"/>
                    <a:pt x="94" y="207"/>
                    <a:pt x="94" y="207"/>
                  </a:cubicBezTo>
                  <a:cubicBezTo>
                    <a:pt x="95" y="205"/>
                    <a:pt x="95" y="205"/>
                    <a:pt x="95" y="205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2" y="199"/>
                    <a:pt x="92" y="199"/>
                    <a:pt x="92" y="199"/>
                  </a:cubicBezTo>
                  <a:cubicBezTo>
                    <a:pt x="91" y="199"/>
                    <a:pt x="91" y="199"/>
                    <a:pt x="91" y="199"/>
                  </a:cubicBezTo>
                  <a:cubicBezTo>
                    <a:pt x="90" y="200"/>
                    <a:pt x="90" y="200"/>
                    <a:pt x="90" y="200"/>
                  </a:cubicBezTo>
                  <a:cubicBezTo>
                    <a:pt x="91" y="202"/>
                    <a:pt x="91" y="202"/>
                    <a:pt x="91" y="202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89" y="210"/>
                    <a:pt x="89" y="210"/>
                    <a:pt x="89" y="210"/>
                  </a:cubicBezTo>
                  <a:cubicBezTo>
                    <a:pt x="88" y="212"/>
                    <a:pt x="88" y="212"/>
                    <a:pt x="88" y="212"/>
                  </a:cubicBezTo>
                  <a:cubicBezTo>
                    <a:pt x="88" y="215"/>
                    <a:pt x="88" y="215"/>
                    <a:pt x="88" y="215"/>
                  </a:cubicBezTo>
                  <a:cubicBezTo>
                    <a:pt x="88" y="218"/>
                    <a:pt x="88" y="218"/>
                    <a:pt x="88" y="218"/>
                  </a:cubicBezTo>
                  <a:cubicBezTo>
                    <a:pt x="91" y="220"/>
                    <a:pt x="91" y="220"/>
                    <a:pt x="91" y="220"/>
                  </a:cubicBezTo>
                  <a:cubicBezTo>
                    <a:pt x="96" y="218"/>
                    <a:pt x="96" y="218"/>
                    <a:pt x="96" y="218"/>
                  </a:cubicBezTo>
                  <a:cubicBezTo>
                    <a:pt x="100" y="216"/>
                    <a:pt x="100" y="216"/>
                    <a:pt x="100" y="216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98" y="210"/>
                    <a:pt x="98" y="210"/>
                    <a:pt x="98" y="210"/>
                  </a:cubicBezTo>
                  <a:lnTo>
                    <a:pt x="96" y="209"/>
                  </a:lnTo>
                  <a:close/>
                  <a:moveTo>
                    <a:pt x="111" y="114"/>
                  </a:moveTo>
                  <a:cubicBezTo>
                    <a:pt x="109" y="109"/>
                    <a:pt x="109" y="109"/>
                    <a:pt x="109" y="109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07" y="106"/>
                    <a:pt x="107" y="106"/>
                    <a:pt x="107" y="106"/>
                  </a:cubicBezTo>
                  <a:cubicBezTo>
                    <a:pt x="106" y="105"/>
                    <a:pt x="106" y="105"/>
                    <a:pt x="106" y="105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4" y="114"/>
                    <a:pt x="104" y="114"/>
                    <a:pt x="104" y="114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7" y="120"/>
                    <a:pt x="107" y="120"/>
                    <a:pt x="107" y="120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06" y="122"/>
                    <a:pt x="106" y="122"/>
                    <a:pt x="106" y="122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8" y="134"/>
                    <a:pt x="108" y="134"/>
                    <a:pt x="108" y="134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1" y="128"/>
                    <a:pt x="111" y="128"/>
                    <a:pt x="111" y="128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11" y="119"/>
                    <a:pt x="111" y="119"/>
                    <a:pt x="111" y="119"/>
                  </a:cubicBezTo>
                  <a:lnTo>
                    <a:pt x="111" y="114"/>
                  </a:lnTo>
                  <a:close/>
                  <a:moveTo>
                    <a:pt x="116" y="95"/>
                  </a:moveTo>
                  <a:cubicBezTo>
                    <a:pt x="115" y="90"/>
                    <a:pt x="115" y="90"/>
                    <a:pt x="115" y="90"/>
                  </a:cubicBezTo>
                  <a:cubicBezTo>
                    <a:pt x="112" y="89"/>
                    <a:pt x="112" y="89"/>
                    <a:pt x="112" y="89"/>
                  </a:cubicBezTo>
                  <a:cubicBezTo>
                    <a:pt x="108" y="86"/>
                    <a:pt x="108" y="86"/>
                    <a:pt x="108" y="86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5" y="91"/>
                    <a:pt x="105" y="91"/>
                    <a:pt x="105" y="91"/>
                  </a:cubicBezTo>
                  <a:cubicBezTo>
                    <a:pt x="109" y="91"/>
                    <a:pt x="109" y="91"/>
                    <a:pt x="109" y="91"/>
                  </a:cubicBezTo>
                  <a:cubicBezTo>
                    <a:pt x="111" y="95"/>
                    <a:pt x="111" y="95"/>
                    <a:pt x="111" y="95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13" y="103"/>
                    <a:pt x="113" y="103"/>
                    <a:pt x="113" y="103"/>
                  </a:cubicBezTo>
                  <a:cubicBezTo>
                    <a:pt x="115" y="101"/>
                    <a:pt x="115" y="101"/>
                    <a:pt x="115" y="101"/>
                  </a:cubicBezTo>
                  <a:lnTo>
                    <a:pt x="116" y="95"/>
                  </a:lnTo>
                  <a:close/>
                  <a:moveTo>
                    <a:pt x="154" y="106"/>
                  </a:moveTo>
                  <a:cubicBezTo>
                    <a:pt x="152" y="100"/>
                    <a:pt x="150" y="95"/>
                    <a:pt x="148" y="89"/>
                  </a:cubicBezTo>
                  <a:cubicBezTo>
                    <a:pt x="147" y="88"/>
                    <a:pt x="146" y="87"/>
                    <a:pt x="145" y="87"/>
                  </a:cubicBezTo>
                  <a:cubicBezTo>
                    <a:pt x="145" y="82"/>
                    <a:pt x="144" y="78"/>
                    <a:pt x="144" y="73"/>
                  </a:cubicBezTo>
                  <a:cubicBezTo>
                    <a:pt x="139" y="73"/>
                    <a:pt x="135" y="72"/>
                    <a:pt x="131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1" y="80"/>
                    <a:pt x="131" y="80"/>
                    <a:pt x="131" y="80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1" y="112"/>
                    <a:pt x="141" y="112"/>
                    <a:pt x="141" y="112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7"/>
                    <a:pt x="142" y="117"/>
                    <a:pt x="142" y="117"/>
                  </a:cubicBezTo>
                  <a:cubicBezTo>
                    <a:pt x="146" y="122"/>
                    <a:pt x="146" y="122"/>
                    <a:pt x="146" y="122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55" y="108"/>
                    <a:pt x="155" y="108"/>
                    <a:pt x="155" y="108"/>
                  </a:cubicBezTo>
                  <a:lnTo>
                    <a:pt x="154" y="106"/>
                  </a:lnTo>
                  <a:close/>
                  <a:moveTo>
                    <a:pt x="134" y="115"/>
                  </a:moveTo>
                  <a:cubicBezTo>
                    <a:pt x="134" y="112"/>
                    <a:pt x="134" y="112"/>
                    <a:pt x="134" y="112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29" y="82"/>
                    <a:pt x="129" y="82"/>
                    <a:pt x="129" y="82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20" y="101"/>
                    <a:pt x="120" y="101"/>
                    <a:pt x="120" y="101"/>
                  </a:cubicBezTo>
                  <a:cubicBezTo>
                    <a:pt x="118" y="103"/>
                    <a:pt x="118" y="103"/>
                    <a:pt x="118" y="103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8" y="111"/>
                    <a:pt x="118" y="111"/>
                    <a:pt x="118" y="111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9" y="119"/>
                    <a:pt x="119" y="119"/>
                    <a:pt x="119" y="119"/>
                  </a:cubicBezTo>
                  <a:cubicBezTo>
                    <a:pt x="122" y="122"/>
                    <a:pt x="122" y="122"/>
                    <a:pt x="122" y="122"/>
                  </a:cubicBezTo>
                  <a:cubicBezTo>
                    <a:pt x="120" y="124"/>
                    <a:pt x="120" y="124"/>
                    <a:pt x="120" y="124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5" y="129"/>
                    <a:pt x="115" y="129"/>
                    <a:pt x="115" y="129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5" y="128"/>
                    <a:pt x="125" y="128"/>
                    <a:pt x="125" y="128"/>
                  </a:cubicBezTo>
                  <a:cubicBezTo>
                    <a:pt x="127" y="124"/>
                    <a:pt x="127" y="124"/>
                    <a:pt x="127" y="12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6" y="119"/>
                    <a:pt x="136" y="119"/>
                    <a:pt x="136" y="119"/>
                  </a:cubicBezTo>
                  <a:cubicBezTo>
                    <a:pt x="135" y="117"/>
                    <a:pt x="135" y="117"/>
                    <a:pt x="135" y="117"/>
                  </a:cubicBezTo>
                  <a:lnTo>
                    <a:pt x="134" y="11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45"/>
            <p:cNvSpPr>
              <a:spLocks/>
            </p:cNvSpPr>
            <p:nvPr/>
          </p:nvSpPr>
          <p:spPr bwMode="auto">
            <a:xfrm>
              <a:off x="7167563" y="2500313"/>
              <a:ext cx="782638" cy="506413"/>
            </a:xfrm>
            <a:custGeom>
              <a:avLst/>
              <a:gdLst>
                <a:gd name="T0" fmla="*/ 1133 w 1161"/>
                <a:gd name="T1" fmla="*/ 399 h 751"/>
                <a:gd name="T2" fmla="*/ 1110 w 1161"/>
                <a:gd name="T3" fmla="*/ 382 h 751"/>
                <a:gd name="T4" fmla="*/ 1090 w 1161"/>
                <a:gd name="T5" fmla="*/ 372 h 751"/>
                <a:gd name="T6" fmla="*/ 1072 w 1161"/>
                <a:gd name="T7" fmla="*/ 340 h 751"/>
                <a:gd name="T8" fmla="*/ 1052 w 1161"/>
                <a:gd name="T9" fmla="*/ 335 h 751"/>
                <a:gd name="T10" fmla="*/ 1047 w 1161"/>
                <a:gd name="T11" fmla="*/ 320 h 751"/>
                <a:gd name="T12" fmla="*/ 1044 w 1161"/>
                <a:gd name="T13" fmla="*/ 310 h 751"/>
                <a:gd name="T14" fmla="*/ 1044 w 1161"/>
                <a:gd name="T15" fmla="*/ 298 h 751"/>
                <a:gd name="T16" fmla="*/ 1046 w 1161"/>
                <a:gd name="T17" fmla="*/ 291 h 751"/>
                <a:gd name="T18" fmla="*/ 1056 w 1161"/>
                <a:gd name="T19" fmla="*/ 283 h 751"/>
                <a:gd name="T20" fmla="*/ 1060 w 1161"/>
                <a:gd name="T21" fmla="*/ 267 h 751"/>
                <a:gd name="T22" fmla="*/ 1052 w 1161"/>
                <a:gd name="T23" fmla="*/ 252 h 751"/>
                <a:gd name="T24" fmla="*/ 1047 w 1161"/>
                <a:gd name="T25" fmla="*/ 248 h 751"/>
                <a:gd name="T26" fmla="*/ 1045 w 1161"/>
                <a:gd name="T27" fmla="*/ 246 h 751"/>
                <a:gd name="T28" fmla="*/ 1040 w 1161"/>
                <a:gd name="T29" fmla="*/ 239 h 751"/>
                <a:gd name="T30" fmla="*/ 1050 w 1161"/>
                <a:gd name="T31" fmla="*/ 224 h 751"/>
                <a:gd name="T32" fmla="*/ 1063 w 1161"/>
                <a:gd name="T33" fmla="*/ 207 h 751"/>
                <a:gd name="T34" fmla="*/ 1064 w 1161"/>
                <a:gd name="T35" fmla="*/ 200 h 751"/>
                <a:gd name="T36" fmla="*/ 1075 w 1161"/>
                <a:gd name="T37" fmla="*/ 180 h 751"/>
                <a:gd name="T38" fmla="*/ 1077 w 1161"/>
                <a:gd name="T39" fmla="*/ 156 h 751"/>
                <a:gd name="T40" fmla="*/ 1086 w 1161"/>
                <a:gd name="T41" fmla="*/ 140 h 751"/>
                <a:gd name="T42" fmla="*/ 1092 w 1161"/>
                <a:gd name="T43" fmla="*/ 134 h 751"/>
                <a:gd name="T44" fmla="*/ 1097 w 1161"/>
                <a:gd name="T45" fmla="*/ 125 h 751"/>
                <a:gd name="T46" fmla="*/ 1087 w 1161"/>
                <a:gd name="T47" fmla="*/ 113 h 751"/>
                <a:gd name="T48" fmla="*/ 1080 w 1161"/>
                <a:gd name="T49" fmla="*/ 115 h 751"/>
                <a:gd name="T50" fmla="*/ 1060 w 1161"/>
                <a:gd name="T51" fmla="*/ 115 h 751"/>
                <a:gd name="T52" fmla="*/ 1043 w 1161"/>
                <a:gd name="T53" fmla="*/ 109 h 751"/>
                <a:gd name="T54" fmla="*/ 1019 w 1161"/>
                <a:gd name="T55" fmla="*/ 84 h 751"/>
                <a:gd name="T56" fmla="*/ 1011 w 1161"/>
                <a:gd name="T57" fmla="*/ 55 h 751"/>
                <a:gd name="T58" fmla="*/ 1011 w 1161"/>
                <a:gd name="T59" fmla="*/ 43 h 751"/>
                <a:gd name="T60" fmla="*/ 1003 w 1161"/>
                <a:gd name="T61" fmla="*/ 33 h 751"/>
                <a:gd name="T62" fmla="*/ 995 w 1161"/>
                <a:gd name="T63" fmla="*/ 26 h 751"/>
                <a:gd name="T64" fmla="*/ 973 w 1161"/>
                <a:gd name="T65" fmla="*/ 26 h 751"/>
                <a:gd name="T66" fmla="*/ 963 w 1161"/>
                <a:gd name="T67" fmla="*/ 9 h 751"/>
                <a:gd name="T68" fmla="*/ 947 w 1161"/>
                <a:gd name="T69" fmla="*/ 0 h 751"/>
                <a:gd name="T70" fmla="*/ 98 w 1161"/>
                <a:gd name="T71" fmla="*/ 122 h 751"/>
                <a:gd name="T72" fmla="*/ 68 w 1161"/>
                <a:gd name="T73" fmla="*/ 146 h 751"/>
                <a:gd name="T74" fmla="*/ 66 w 1161"/>
                <a:gd name="T75" fmla="*/ 141 h 751"/>
                <a:gd name="T76" fmla="*/ 75 w 1161"/>
                <a:gd name="T77" fmla="*/ 136 h 751"/>
                <a:gd name="T78" fmla="*/ 61 w 1161"/>
                <a:gd name="T79" fmla="*/ 145 h 751"/>
                <a:gd name="T80" fmla="*/ 52 w 1161"/>
                <a:gd name="T81" fmla="*/ 159 h 751"/>
                <a:gd name="T82" fmla="*/ 8 w 1161"/>
                <a:gd name="T83" fmla="*/ 191 h 751"/>
                <a:gd name="T84" fmla="*/ 58 w 1161"/>
                <a:gd name="T85" fmla="*/ 525 h 751"/>
                <a:gd name="T86" fmla="*/ 99 w 1161"/>
                <a:gd name="T87" fmla="*/ 751 h 751"/>
                <a:gd name="T88" fmla="*/ 992 w 1161"/>
                <a:gd name="T89" fmla="*/ 564 h 751"/>
                <a:gd name="T90" fmla="*/ 1008 w 1161"/>
                <a:gd name="T91" fmla="*/ 541 h 751"/>
                <a:gd name="T92" fmla="*/ 1037 w 1161"/>
                <a:gd name="T93" fmla="*/ 533 h 751"/>
                <a:gd name="T94" fmla="*/ 1056 w 1161"/>
                <a:gd name="T95" fmla="*/ 527 h 751"/>
                <a:gd name="T96" fmla="*/ 1077 w 1161"/>
                <a:gd name="T97" fmla="*/ 516 h 751"/>
                <a:gd name="T98" fmla="*/ 1100 w 1161"/>
                <a:gd name="T99" fmla="*/ 498 h 751"/>
                <a:gd name="T100" fmla="*/ 1102 w 1161"/>
                <a:gd name="T101" fmla="*/ 480 h 751"/>
                <a:gd name="T102" fmla="*/ 1121 w 1161"/>
                <a:gd name="T103" fmla="*/ 464 h 751"/>
                <a:gd name="T104" fmla="*/ 1137 w 1161"/>
                <a:gd name="T105" fmla="*/ 445 h 751"/>
                <a:gd name="T106" fmla="*/ 1150 w 1161"/>
                <a:gd name="T107" fmla="*/ 434 h 751"/>
                <a:gd name="T108" fmla="*/ 1158 w 1161"/>
                <a:gd name="T109" fmla="*/ 415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61" h="751">
                  <a:moveTo>
                    <a:pt x="1158" y="415"/>
                  </a:moveTo>
                  <a:cubicBezTo>
                    <a:pt x="1152" y="411"/>
                    <a:pt x="1152" y="411"/>
                    <a:pt x="1152" y="411"/>
                  </a:cubicBezTo>
                  <a:cubicBezTo>
                    <a:pt x="1140" y="405"/>
                    <a:pt x="1140" y="405"/>
                    <a:pt x="1140" y="405"/>
                  </a:cubicBezTo>
                  <a:cubicBezTo>
                    <a:pt x="1133" y="399"/>
                    <a:pt x="1133" y="399"/>
                    <a:pt x="1133" y="399"/>
                  </a:cubicBezTo>
                  <a:cubicBezTo>
                    <a:pt x="1125" y="392"/>
                    <a:pt x="1125" y="392"/>
                    <a:pt x="1125" y="392"/>
                  </a:cubicBezTo>
                  <a:cubicBezTo>
                    <a:pt x="1124" y="390"/>
                    <a:pt x="1124" y="390"/>
                    <a:pt x="1124" y="390"/>
                  </a:cubicBezTo>
                  <a:cubicBezTo>
                    <a:pt x="1121" y="389"/>
                    <a:pt x="1121" y="389"/>
                    <a:pt x="1121" y="389"/>
                  </a:cubicBezTo>
                  <a:cubicBezTo>
                    <a:pt x="1110" y="382"/>
                    <a:pt x="1110" y="382"/>
                    <a:pt x="1110" y="382"/>
                  </a:cubicBezTo>
                  <a:cubicBezTo>
                    <a:pt x="1105" y="373"/>
                    <a:pt x="1105" y="373"/>
                    <a:pt x="1105" y="373"/>
                  </a:cubicBezTo>
                  <a:cubicBezTo>
                    <a:pt x="1102" y="370"/>
                    <a:pt x="1102" y="370"/>
                    <a:pt x="1102" y="370"/>
                  </a:cubicBezTo>
                  <a:cubicBezTo>
                    <a:pt x="1095" y="374"/>
                    <a:pt x="1095" y="374"/>
                    <a:pt x="1095" y="374"/>
                  </a:cubicBezTo>
                  <a:cubicBezTo>
                    <a:pt x="1090" y="372"/>
                    <a:pt x="1090" y="372"/>
                    <a:pt x="1090" y="372"/>
                  </a:cubicBezTo>
                  <a:cubicBezTo>
                    <a:pt x="1086" y="368"/>
                    <a:pt x="1086" y="368"/>
                    <a:pt x="1086" y="368"/>
                  </a:cubicBezTo>
                  <a:cubicBezTo>
                    <a:pt x="1083" y="364"/>
                    <a:pt x="1083" y="364"/>
                    <a:pt x="1083" y="364"/>
                  </a:cubicBezTo>
                  <a:cubicBezTo>
                    <a:pt x="1077" y="346"/>
                    <a:pt x="1077" y="346"/>
                    <a:pt x="1077" y="346"/>
                  </a:cubicBezTo>
                  <a:cubicBezTo>
                    <a:pt x="1072" y="340"/>
                    <a:pt x="1072" y="340"/>
                    <a:pt x="1072" y="340"/>
                  </a:cubicBezTo>
                  <a:cubicBezTo>
                    <a:pt x="1062" y="339"/>
                    <a:pt x="1062" y="339"/>
                    <a:pt x="1062" y="339"/>
                  </a:cubicBezTo>
                  <a:cubicBezTo>
                    <a:pt x="1057" y="341"/>
                    <a:pt x="1057" y="341"/>
                    <a:pt x="1057" y="341"/>
                  </a:cubicBezTo>
                  <a:cubicBezTo>
                    <a:pt x="1055" y="341"/>
                    <a:pt x="1055" y="341"/>
                    <a:pt x="1055" y="341"/>
                  </a:cubicBezTo>
                  <a:cubicBezTo>
                    <a:pt x="1052" y="335"/>
                    <a:pt x="1052" y="335"/>
                    <a:pt x="1052" y="335"/>
                  </a:cubicBezTo>
                  <a:cubicBezTo>
                    <a:pt x="1050" y="332"/>
                    <a:pt x="1050" y="332"/>
                    <a:pt x="1050" y="332"/>
                  </a:cubicBezTo>
                  <a:cubicBezTo>
                    <a:pt x="1049" y="330"/>
                    <a:pt x="1049" y="330"/>
                    <a:pt x="1049" y="330"/>
                  </a:cubicBezTo>
                  <a:cubicBezTo>
                    <a:pt x="1050" y="327"/>
                    <a:pt x="1050" y="327"/>
                    <a:pt x="1050" y="327"/>
                  </a:cubicBezTo>
                  <a:cubicBezTo>
                    <a:pt x="1047" y="320"/>
                    <a:pt x="1047" y="320"/>
                    <a:pt x="1047" y="320"/>
                  </a:cubicBezTo>
                  <a:cubicBezTo>
                    <a:pt x="1047" y="317"/>
                    <a:pt x="1047" y="317"/>
                    <a:pt x="1047" y="317"/>
                  </a:cubicBezTo>
                  <a:cubicBezTo>
                    <a:pt x="1047" y="315"/>
                    <a:pt x="1047" y="315"/>
                    <a:pt x="1047" y="315"/>
                  </a:cubicBezTo>
                  <a:cubicBezTo>
                    <a:pt x="1046" y="313"/>
                    <a:pt x="1046" y="313"/>
                    <a:pt x="1046" y="313"/>
                  </a:cubicBezTo>
                  <a:cubicBezTo>
                    <a:pt x="1044" y="310"/>
                    <a:pt x="1044" y="310"/>
                    <a:pt x="1044" y="310"/>
                  </a:cubicBezTo>
                  <a:cubicBezTo>
                    <a:pt x="1044" y="307"/>
                    <a:pt x="1044" y="307"/>
                    <a:pt x="1044" y="307"/>
                  </a:cubicBezTo>
                  <a:cubicBezTo>
                    <a:pt x="1045" y="299"/>
                    <a:pt x="1045" y="299"/>
                    <a:pt x="1045" y="299"/>
                  </a:cubicBezTo>
                  <a:cubicBezTo>
                    <a:pt x="1045" y="299"/>
                    <a:pt x="1045" y="299"/>
                    <a:pt x="1045" y="299"/>
                  </a:cubicBezTo>
                  <a:cubicBezTo>
                    <a:pt x="1044" y="298"/>
                    <a:pt x="1044" y="298"/>
                    <a:pt x="1044" y="298"/>
                  </a:cubicBezTo>
                  <a:cubicBezTo>
                    <a:pt x="1043" y="296"/>
                    <a:pt x="1043" y="296"/>
                    <a:pt x="1043" y="296"/>
                  </a:cubicBezTo>
                  <a:cubicBezTo>
                    <a:pt x="1044" y="294"/>
                    <a:pt x="1044" y="294"/>
                    <a:pt x="1044" y="294"/>
                  </a:cubicBezTo>
                  <a:cubicBezTo>
                    <a:pt x="1045" y="293"/>
                    <a:pt x="1045" y="293"/>
                    <a:pt x="1045" y="293"/>
                  </a:cubicBezTo>
                  <a:cubicBezTo>
                    <a:pt x="1046" y="291"/>
                    <a:pt x="1046" y="291"/>
                    <a:pt x="1046" y="291"/>
                  </a:cubicBezTo>
                  <a:cubicBezTo>
                    <a:pt x="1046" y="287"/>
                    <a:pt x="1046" y="287"/>
                    <a:pt x="1046" y="287"/>
                  </a:cubicBezTo>
                  <a:cubicBezTo>
                    <a:pt x="1050" y="287"/>
                    <a:pt x="1050" y="287"/>
                    <a:pt x="1050" y="287"/>
                  </a:cubicBezTo>
                  <a:cubicBezTo>
                    <a:pt x="1054" y="286"/>
                    <a:pt x="1054" y="286"/>
                    <a:pt x="1054" y="286"/>
                  </a:cubicBezTo>
                  <a:cubicBezTo>
                    <a:pt x="1056" y="283"/>
                    <a:pt x="1056" y="283"/>
                    <a:pt x="1056" y="283"/>
                  </a:cubicBezTo>
                  <a:cubicBezTo>
                    <a:pt x="1056" y="278"/>
                    <a:pt x="1056" y="278"/>
                    <a:pt x="1056" y="278"/>
                  </a:cubicBezTo>
                  <a:cubicBezTo>
                    <a:pt x="1056" y="272"/>
                    <a:pt x="1056" y="272"/>
                    <a:pt x="1056" y="272"/>
                  </a:cubicBezTo>
                  <a:cubicBezTo>
                    <a:pt x="1058" y="269"/>
                    <a:pt x="1058" y="269"/>
                    <a:pt x="1058" y="269"/>
                  </a:cubicBezTo>
                  <a:cubicBezTo>
                    <a:pt x="1060" y="267"/>
                    <a:pt x="1060" y="267"/>
                    <a:pt x="1060" y="267"/>
                  </a:cubicBezTo>
                  <a:cubicBezTo>
                    <a:pt x="1061" y="262"/>
                    <a:pt x="1061" y="262"/>
                    <a:pt x="1061" y="262"/>
                  </a:cubicBezTo>
                  <a:cubicBezTo>
                    <a:pt x="1059" y="258"/>
                    <a:pt x="1059" y="258"/>
                    <a:pt x="1059" y="258"/>
                  </a:cubicBezTo>
                  <a:cubicBezTo>
                    <a:pt x="1055" y="254"/>
                    <a:pt x="1055" y="254"/>
                    <a:pt x="1055" y="254"/>
                  </a:cubicBezTo>
                  <a:cubicBezTo>
                    <a:pt x="1052" y="252"/>
                    <a:pt x="1052" y="252"/>
                    <a:pt x="1052" y="252"/>
                  </a:cubicBezTo>
                  <a:cubicBezTo>
                    <a:pt x="1050" y="250"/>
                    <a:pt x="1050" y="250"/>
                    <a:pt x="1050" y="250"/>
                  </a:cubicBezTo>
                  <a:cubicBezTo>
                    <a:pt x="1049" y="249"/>
                    <a:pt x="1049" y="249"/>
                    <a:pt x="1049" y="249"/>
                  </a:cubicBezTo>
                  <a:cubicBezTo>
                    <a:pt x="1048" y="248"/>
                    <a:pt x="1048" y="248"/>
                    <a:pt x="1048" y="248"/>
                  </a:cubicBezTo>
                  <a:cubicBezTo>
                    <a:pt x="1047" y="248"/>
                    <a:pt x="1047" y="248"/>
                    <a:pt x="1047" y="248"/>
                  </a:cubicBezTo>
                  <a:cubicBezTo>
                    <a:pt x="1046" y="248"/>
                    <a:pt x="1046" y="248"/>
                    <a:pt x="1046" y="248"/>
                  </a:cubicBezTo>
                  <a:cubicBezTo>
                    <a:pt x="1045" y="248"/>
                    <a:pt x="1045" y="248"/>
                    <a:pt x="1045" y="248"/>
                  </a:cubicBezTo>
                  <a:cubicBezTo>
                    <a:pt x="1045" y="247"/>
                    <a:pt x="1045" y="247"/>
                    <a:pt x="1045" y="247"/>
                  </a:cubicBezTo>
                  <a:cubicBezTo>
                    <a:pt x="1045" y="246"/>
                    <a:pt x="1045" y="246"/>
                    <a:pt x="1045" y="246"/>
                  </a:cubicBezTo>
                  <a:cubicBezTo>
                    <a:pt x="1045" y="245"/>
                    <a:pt x="1045" y="245"/>
                    <a:pt x="1045" y="245"/>
                  </a:cubicBezTo>
                  <a:cubicBezTo>
                    <a:pt x="1042" y="242"/>
                    <a:pt x="1042" y="242"/>
                    <a:pt x="1042" y="242"/>
                  </a:cubicBezTo>
                  <a:cubicBezTo>
                    <a:pt x="1040" y="241"/>
                    <a:pt x="1040" y="241"/>
                    <a:pt x="1040" y="241"/>
                  </a:cubicBezTo>
                  <a:cubicBezTo>
                    <a:pt x="1040" y="239"/>
                    <a:pt x="1040" y="239"/>
                    <a:pt x="1040" y="239"/>
                  </a:cubicBezTo>
                  <a:cubicBezTo>
                    <a:pt x="1041" y="235"/>
                    <a:pt x="1041" y="235"/>
                    <a:pt x="1041" y="235"/>
                  </a:cubicBezTo>
                  <a:cubicBezTo>
                    <a:pt x="1044" y="230"/>
                    <a:pt x="1044" y="230"/>
                    <a:pt x="1044" y="230"/>
                  </a:cubicBezTo>
                  <a:cubicBezTo>
                    <a:pt x="1048" y="226"/>
                    <a:pt x="1048" y="226"/>
                    <a:pt x="1048" y="226"/>
                  </a:cubicBezTo>
                  <a:cubicBezTo>
                    <a:pt x="1050" y="224"/>
                    <a:pt x="1050" y="224"/>
                    <a:pt x="1050" y="224"/>
                  </a:cubicBezTo>
                  <a:cubicBezTo>
                    <a:pt x="1054" y="222"/>
                    <a:pt x="1054" y="222"/>
                    <a:pt x="1054" y="222"/>
                  </a:cubicBezTo>
                  <a:cubicBezTo>
                    <a:pt x="1057" y="219"/>
                    <a:pt x="1057" y="219"/>
                    <a:pt x="1057" y="219"/>
                  </a:cubicBezTo>
                  <a:cubicBezTo>
                    <a:pt x="1062" y="207"/>
                    <a:pt x="1062" y="207"/>
                    <a:pt x="1062" y="207"/>
                  </a:cubicBezTo>
                  <a:cubicBezTo>
                    <a:pt x="1063" y="207"/>
                    <a:pt x="1063" y="207"/>
                    <a:pt x="1063" y="207"/>
                  </a:cubicBezTo>
                  <a:cubicBezTo>
                    <a:pt x="1062" y="206"/>
                    <a:pt x="1062" y="206"/>
                    <a:pt x="1062" y="206"/>
                  </a:cubicBezTo>
                  <a:cubicBezTo>
                    <a:pt x="1062" y="203"/>
                    <a:pt x="1062" y="203"/>
                    <a:pt x="1062" y="203"/>
                  </a:cubicBezTo>
                  <a:cubicBezTo>
                    <a:pt x="1062" y="202"/>
                    <a:pt x="1062" y="202"/>
                    <a:pt x="1062" y="202"/>
                  </a:cubicBezTo>
                  <a:cubicBezTo>
                    <a:pt x="1064" y="200"/>
                    <a:pt x="1064" y="200"/>
                    <a:pt x="1064" y="200"/>
                  </a:cubicBezTo>
                  <a:cubicBezTo>
                    <a:pt x="1065" y="199"/>
                    <a:pt x="1065" y="199"/>
                    <a:pt x="1065" y="199"/>
                  </a:cubicBezTo>
                  <a:cubicBezTo>
                    <a:pt x="1067" y="198"/>
                    <a:pt x="1067" y="198"/>
                    <a:pt x="1067" y="198"/>
                  </a:cubicBezTo>
                  <a:cubicBezTo>
                    <a:pt x="1068" y="195"/>
                    <a:pt x="1068" y="195"/>
                    <a:pt x="1068" y="195"/>
                  </a:cubicBezTo>
                  <a:cubicBezTo>
                    <a:pt x="1075" y="180"/>
                    <a:pt x="1075" y="180"/>
                    <a:pt x="1075" y="180"/>
                  </a:cubicBezTo>
                  <a:cubicBezTo>
                    <a:pt x="1077" y="168"/>
                    <a:pt x="1077" y="168"/>
                    <a:pt x="1077" y="168"/>
                  </a:cubicBezTo>
                  <a:cubicBezTo>
                    <a:pt x="1077" y="161"/>
                    <a:pt x="1077" y="161"/>
                    <a:pt x="1077" y="161"/>
                  </a:cubicBezTo>
                  <a:cubicBezTo>
                    <a:pt x="1077" y="160"/>
                    <a:pt x="1077" y="160"/>
                    <a:pt x="1077" y="160"/>
                  </a:cubicBezTo>
                  <a:cubicBezTo>
                    <a:pt x="1077" y="156"/>
                    <a:pt x="1077" y="156"/>
                    <a:pt x="1077" y="156"/>
                  </a:cubicBezTo>
                  <a:cubicBezTo>
                    <a:pt x="1085" y="144"/>
                    <a:pt x="1085" y="144"/>
                    <a:pt x="1085" y="144"/>
                  </a:cubicBezTo>
                  <a:cubicBezTo>
                    <a:pt x="1085" y="144"/>
                    <a:pt x="1085" y="144"/>
                    <a:pt x="1085" y="144"/>
                  </a:cubicBezTo>
                  <a:cubicBezTo>
                    <a:pt x="1086" y="141"/>
                    <a:pt x="1086" y="141"/>
                    <a:pt x="1086" y="141"/>
                  </a:cubicBezTo>
                  <a:cubicBezTo>
                    <a:pt x="1086" y="140"/>
                    <a:pt x="1086" y="140"/>
                    <a:pt x="1086" y="140"/>
                  </a:cubicBezTo>
                  <a:cubicBezTo>
                    <a:pt x="1087" y="139"/>
                    <a:pt x="1087" y="139"/>
                    <a:pt x="1087" y="139"/>
                  </a:cubicBezTo>
                  <a:cubicBezTo>
                    <a:pt x="1089" y="138"/>
                    <a:pt x="1089" y="138"/>
                    <a:pt x="1089" y="138"/>
                  </a:cubicBezTo>
                  <a:cubicBezTo>
                    <a:pt x="1091" y="136"/>
                    <a:pt x="1091" y="136"/>
                    <a:pt x="1091" y="136"/>
                  </a:cubicBezTo>
                  <a:cubicBezTo>
                    <a:pt x="1092" y="134"/>
                    <a:pt x="1092" y="134"/>
                    <a:pt x="1092" y="134"/>
                  </a:cubicBezTo>
                  <a:cubicBezTo>
                    <a:pt x="1096" y="133"/>
                    <a:pt x="1096" y="133"/>
                    <a:pt x="1096" y="133"/>
                  </a:cubicBezTo>
                  <a:cubicBezTo>
                    <a:pt x="1100" y="130"/>
                    <a:pt x="1100" y="130"/>
                    <a:pt x="1100" y="130"/>
                  </a:cubicBezTo>
                  <a:cubicBezTo>
                    <a:pt x="1099" y="130"/>
                    <a:pt x="1099" y="130"/>
                    <a:pt x="1099" y="130"/>
                  </a:cubicBezTo>
                  <a:cubicBezTo>
                    <a:pt x="1097" y="125"/>
                    <a:pt x="1097" y="125"/>
                    <a:pt x="1097" y="125"/>
                  </a:cubicBezTo>
                  <a:cubicBezTo>
                    <a:pt x="1093" y="120"/>
                    <a:pt x="1093" y="120"/>
                    <a:pt x="1093" y="120"/>
                  </a:cubicBezTo>
                  <a:cubicBezTo>
                    <a:pt x="1091" y="118"/>
                    <a:pt x="1091" y="118"/>
                    <a:pt x="1091" y="118"/>
                  </a:cubicBezTo>
                  <a:cubicBezTo>
                    <a:pt x="1089" y="115"/>
                    <a:pt x="1089" y="115"/>
                    <a:pt x="1089" y="115"/>
                  </a:cubicBezTo>
                  <a:cubicBezTo>
                    <a:pt x="1087" y="113"/>
                    <a:pt x="1087" y="113"/>
                    <a:pt x="1087" y="113"/>
                  </a:cubicBezTo>
                  <a:cubicBezTo>
                    <a:pt x="1086" y="113"/>
                    <a:pt x="1086" y="113"/>
                    <a:pt x="1086" y="113"/>
                  </a:cubicBezTo>
                  <a:cubicBezTo>
                    <a:pt x="1084" y="114"/>
                    <a:pt x="1084" y="114"/>
                    <a:pt x="1084" y="114"/>
                  </a:cubicBezTo>
                  <a:cubicBezTo>
                    <a:pt x="1082" y="115"/>
                    <a:pt x="1082" y="115"/>
                    <a:pt x="1082" y="115"/>
                  </a:cubicBezTo>
                  <a:cubicBezTo>
                    <a:pt x="1080" y="115"/>
                    <a:pt x="1080" y="115"/>
                    <a:pt x="1080" y="115"/>
                  </a:cubicBezTo>
                  <a:cubicBezTo>
                    <a:pt x="1077" y="114"/>
                    <a:pt x="1077" y="114"/>
                    <a:pt x="1077" y="114"/>
                  </a:cubicBezTo>
                  <a:cubicBezTo>
                    <a:pt x="1073" y="112"/>
                    <a:pt x="1073" y="112"/>
                    <a:pt x="1073" y="112"/>
                  </a:cubicBezTo>
                  <a:cubicBezTo>
                    <a:pt x="1065" y="115"/>
                    <a:pt x="1065" y="115"/>
                    <a:pt x="1065" y="115"/>
                  </a:cubicBezTo>
                  <a:cubicBezTo>
                    <a:pt x="1060" y="115"/>
                    <a:pt x="1060" y="115"/>
                    <a:pt x="1060" y="115"/>
                  </a:cubicBezTo>
                  <a:cubicBezTo>
                    <a:pt x="1057" y="113"/>
                    <a:pt x="1057" y="113"/>
                    <a:pt x="1057" y="113"/>
                  </a:cubicBezTo>
                  <a:cubicBezTo>
                    <a:pt x="1054" y="111"/>
                    <a:pt x="1054" y="111"/>
                    <a:pt x="1054" y="111"/>
                  </a:cubicBezTo>
                  <a:cubicBezTo>
                    <a:pt x="1052" y="109"/>
                    <a:pt x="1052" y="109"/>
                    <a:pt x="1052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39" y="107"/>
                    <a:pt x="1039" y="107"/>
                    <a:pt x="1039" y="107"/>
                  </a:cubicBezTo>
                  <a:cubicBezTo>
                    <a:pt x="1036" y="104"/>
                    <a:pt x="1036" y="104"/>
                    <a:pt x="1036" y="104"/>
                  </a:cubicBezTo>
                  <a:cubicBezTo>
                    <a:pt x="1022" y="86"/>
                    <a:pt x="1022" y="86"/>
                    <a:pt x="1022" y="86"/>
                  </a:cubicBezTo>
                  <a:cubicBezTo>
                    <a:pt x="1019" y="84"/>
                    <a:pt x="1019" y="84"/>
                    <a:pt x="1019" y="84"/>
                  </a:cubicBezTo>
                  <a:cubicBezTo>
                    <a:pt x="1018" y="82"/>
                    <a:pt x="1018" y="82"/>
                    <a:pt x="1018" y="82"/>
                  </a:cubicBezTo>
                  <a:cubicBezTo>
                    <a:pt x="1016" y="69"/>
                    <a:pt x="1016" y="69"/>
                    <a:pt x="1016" y="69"/>
                  </a:cubicBezTo>
                  <a:cubicBezTo>
                    <a:pt x="1015" y="64"/>
                    <a:pt x="1015" y="64"/>
                    <a:pt x="1015" y="64"/>
                  </a:cubicBezTo>
                  <a:cubicBezTo>
                    <a:pt x="1011" y="55"/>
                    <a:pt x="1011" y="55"/>
                    <a:pt x="1011" y="55"/>
                  </a:cubicBezTo>
                  <a:cubicBezTo>
                    <a:pt x="1011" y="53"/>
                    <a:pt x="1011" y="53"/>
                    <a:pt x="1011" y="53"/>
                  </a:cubicBezTo>
                  <a:cubicBezTo>
                    <a:pt x="1013" y="50"/>
                    <a:pt x="1013" y="50"/>
                    <a:pt x="1013" y="50"/>
                  </a:cubicBezTo>
                  <a:cubicBezTo>
                    <a:pt x="1013" y="48"/>
                    <a:pt x="1013" y="48"/>
                    <a:pt x="1013" y="48"/>
                  </a:cubicBezTo>
                  <a:cubicBezTo>
                    <a:pt x="1011" y="43"/>
                    <a:pt x="1011" y="43"/>
                    <a:pt x="1011" y="43"/>
                  </a:cubicBezTo>
                  <a:cubicBezTo>
                    <a:pt x="1008" y="41"/>
                    <a:pt x="1008" y="41"/>
                    <a:pt x="1008" y="41"/>
                  </a:cubicBezTo>
                  <a:cubicBezTo>
                    <a:pt x="1004" y="41"/>
                    <a:pt x="1004" y="41"/>
                    <a:pt x="1004" y="41"/>
                  </a:cubicBezTo>
                  <a:cubicBezTo>
                    <a:pt x="1000" y="39"/>
                    <a:pt x="1000" y="39"/>
                    <a:pt x="1000" y="39"/>
                  </a:cubicBezTo>
                  <a:cubicBezTo>
                    <a:pt x="1003" y="33"/>
                    <a:pt x="1003" y="33"/>
                    <a:pt x="1003" y="33"/>
                  </a:cubicBezTo>
                  <a:cubicBezTo>
                    <a:pt x="1003" y="31"/>
                    <a:pt x="1003" y="31"/>
                    <a:pt x="1003" y="31"/>
                  </a:cubicBezTo>
                  <a:cubicBezTo>
                    <a:pt x="1001" y="30"/>
                    <a:pt x="1001" y="30"/>
                    <a:pt x="1001" y="30"/>
                  </a:cubicBezTo>
                  <a:cubicBezTo>
                    <a:pt x="999" y="30"/>
                    <a:pt x="999" y="30"/>
                    <a:pt x="999" y="30"/>
                  </a:cubicBezTo>
                  <a:cubicBezTo>
                    <a:pt x="995" y="26"/>
                    <a:pt x="995" y="26"/>
                    <a:pt x="995" y="26"/>
                  </a:cubicBezTo>
                  <a:cubicBezTo>
                    <a:pt x="990" y="25"/>
                    <a:pt x="990" y="25"/>
                    <a:pt x="990" y="25"/>
                  </a:cubicBezTo>
                  <a:cubicBezTo>
                    <a:pt x="985" y="23"/>
                    <a:pt x="985" y="23"/>
                    <a:pt x="985" y="23"/>
                  </a:cubicBezTo>
                  <a:cubicBezTo>
                    <a:pt x="983" y="22"/>
                    <a:pt x="983" y="22"/>
                    <a:pt x="983" y="22"/>
                  </a:cubicBezTo>
                  <a:cubicBezTo>
                    <a:pt x="973" y="26"/>
                    <a:pt x="973" y="26"/>
                    <a:pt x="973" y="26"/>
                  </a:cubicBezTo>
                  <a:cubicBezTo>
                    <a:pt x="969" y="25"/>
                    <a:pt x="969" y="25"/>
                    <a:pt x="969" y="25"/>
                  </a:cubicBezTo>
                  <a:cubicBezTo>
                    <a:pt x="967" y="19"/>
                    <a:pt x="967" y="19"/>
                    <a:pt x="967" y="19"/>
                  </a:cubicBezTo>
                  <a:cubicBezTo>
                    <a:pt x="965" y="13"/>
                    <a:pt x="965" y="13"/>
                    <a:pt x="965" y="13"/>
                  </a:cubicBezTo>
                  <a:cubicBezTo>
                    <a:pt x="963" y="9"/>
                    <a:pt x="963" y="9"/>
                    <a:pt x="963" y="9"/>
                  </a:cubicBezTo>
                  <a:cubicBezTo>
                    <a:pt x="959" y="7"/>
                    <a:pt x="959" y="7"/>
                    <a:pt x="959" y="7"/>
                  </a:cubicBezTo>
                  <a:cubicBezTo>
                    <a:pt x="952" y="6"/>
                    <a:pt x="952" y="6"/>
                    <a:pt x="952" y="6"/>
                  </a:cubicBezTo>
                  <a:cubicBezTo>
                    <a:pt x="947" y="4"/>
                    <a:pt x="947" y="4"/>
                    <a:pt x="947" y="4"/>
                  </a:cubicBezTo>
                  <a:cubicBezTo>
                    <a:pt x="947" y="0"/>
                    <a:pt x="947" y="0"/>
                    <a:pt x="947" y="0"/>
                  </a:cubicBezTo>
                  <a:cubicBezTo>
                    <a:pt x="678" y="61"/>
                    <a:pt x="409" y="116"/>
                    <a:pt x="138" y="166"/>
                  </a:cubicBezTo>
                  <a:cubicBezTo>
                    <a:pt x="134" y="144"/>
                    <a:pt x="130" y="122"/>
                    <a:pt x="126" y="100"/>
                  </a:cubicBezTo>
                  <a:cubicBezTo>
                    <a:pt x="104" y="114"/>
                    <a:pt x="104" y="114"/>
                    <a:pt x="104" y="114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4" y="148"/>
                    <a:pt x="64" y="148"/>
                    <a:pt x="64" y="148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5" y="145"/>
                    <a:pt x="65" y="145"/>
                    <a:pt x="65" y="145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7" y="140"/>
                    <a:pt x="67" y="140"/>
                    <a:pt x="67" y="140"/>
                  </a:cubicBezTo>
                  <a:cubicBezTo>
                    <a:pt x="72" y="139"/>
                    <a:pt x="72" y="139"/>
                    <a:pt x="72" y="139"/>
                  </a:cubicBezTo>
                  <a:cubicBezTo>
                    <a:pt x="73" y="138"/>
                    <a:pt x="73" y="138"/>
                    <a:pt x="73" y="138"/>
                  </a:cubicBezTo>
                  <a:cubicBezTo>
                    <a:pt x="75" y="136"/>
                    <a:pt x="75" y="136"/>
                    <a:pt x="75" y="136"/>
                  </a:cubicBezTo>
                  <a:cubicBezTo>
                    <a:pt x="70" y="135"/>
                    <a:pt x="70" y="135"/>
                    <a:pt x="70" y="135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59" y="151"/>
                    <a:pt x="59" y="151"/>
                    <a:pt x="59" y="151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13" y="186"/>
                    <a:pt x="13" y="186"/>
                    <a:pt x="13" y="186"/>
                  </a:cubicBezTo>
                  <a:cubicBezTo>
                    <a:pt x="11" y="188"/>
                    <a:pt x="11" y="188"/>
                    <a:pt x="11" y="188"/>
                  </a:cubicBezTo>
                  <a:cubicBezTo>
                    <a:pt x="8" y="191"/>
                    <a:pt x="8" y="191"/>
                    <a:pt x="8" y="191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19" y="305"/>
                    <a:pt x="39" y="415"/>
                    <a:pt x="58" y="524"/>
                  </a:cubicBezTo>
                  <a:cubicBezTo>
                    <a:pt x="58" y="525"/>
                    <a:pt x="58" y="525"/>
                    <a:pt x="58" y="525"/>
                  </a:cubicBezTo>
                  <a:cubicBezTo>
                    <a:pt x="58" y="525"/>
                    <a:pt x="58" y="525"/>
                    <a:pt x="58" y="525"/>
                  </a:cubicBezTo>
                  <a:cubicBezTo>
                    <a:pt x="58" y="525"/>
                    <a:pt x="58" y="525"/>
                    <a:pt x="58" y="525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72" y="600"/>
                    <a:pt x="85" y="676"/>
                    <a:pt x="99" y="751"/>
                  </a:cubicBezTo>
                  <a:cubicBezTo>
                    <a:pt x="397" y="697"/>
                    <a:pt x="694" y="638"/>
                    <a:pt x="989" y="572"/>
                  </a:cubicBezTo>
                  <a:cubicBezTo>
                    <a:pt x="990" y="572"/>
                    <a:pt x="990" y="572"/>
                    <a:pt x="990" y="572"/>
                  </a:cubicBezTo>
                  <a:cubicBezTo>
                    <a:pt x="991" y="571"/>
                    <a:pt x="991" y="571"/>
                    <a:pt x="991" y="571"/>
                  </a:cubicBezTo>
                  <a:cubicBezTo>
                    <a:pt x="992" y="564"/>
                    <a:pt x="992" y="564"/>
                    <a:pt x="992" y="564"/>
                  </a:cubicBezTo>
                  <a:cubicBezTo>
                    <a:pt x="996" y="555"/>
                    <a:pt x="996" y="555"/>
                    <a:pt x="996" y="555"/>
                  </a:cubicBezTo>
                  <a:cubicBezTo>
                    <a:pt x="1000" y="549"/>
                    <a:pt x="1000" y="549"/>
                    <a:pt x="1000" y="549"/>
                  </a:cubicBezTo>
                  <a:cubicBezTo>
                    <a:pt x="1004" y="545"/>
                    <a:pt x="1004" y="545"/>
                    <a:pt x="1004" y="545"/>
                  </a:cubicBezTo>
                  <a:cubicBezTo>
                    <a:pt x="1008" y="541"/>
                    <a:pt x="1008" y="541"/>
                    <a:pt x="1008" y="541"/>
                  </a:cubicBezTo>
                  <a:cubicBezTo>
                    <a:pt x="1011" y="540"/>
                    <a:pt x="1014" y="538"/>
                    <a:pt x="1017" y="536"/>
                  </a:cubicBezTo>
                  <a:cubicBezTo>
                    <a:pt x="1022" y="535"/>
                    <a:pt x="1022" y="535"/>
                    <a:pt x="1022" y="535"/>
                  </a:cubicBezTo>
                  <a:cubicBezTo>
                    <a:pt x="1030" y="533"/>
                    <a:pt x="1030" y="533"/>
                    <a:pt x="1030" y="533"/>
                  </a:cubicBezTo>
                  <a:cubicBezTo>
                    <a:pt x="1037" y="533"/>
                    <a:pt x="1037" y="533"/>
                    <a:pt x="1037" y="533"/>
                  </a:cubicBezTo>
                  <a:cubicBezTo>
                    <a:pt x="1042" y="534"/>
                    <a:pt x="1042" y="534"/>
                    <a:pt x="1042" y="534"/>
                  </a:cubicBezTo>
                  <a:cubicBezTo>
                    <a:pt x="1045" y="534"/>
                    <a:pt x="1047" y="535"/>
                    <a:pt x="1050" y="536"/>
                  </a:cubicBezTo>
                  <a:cubicBezTo>
                    <a:pt x="1051" y="536"/>
                    <a:pt x="1051" y="536"/>
                    <a:pt x="1052" y="536"/>
                  </a:cubicBezTo>
                  <a:cubicBezTo>
                    <a:pt x="1056" y="527"/>
                    <a:pt x="1056" y="527"/>
                    <a:pt x="1056" y="527"/>
                  </a:cubicBezTo>
                  <a:cubicBezTo>
                    <a:pt x="1058" y="525"/>
                    <a:pt x="1058" y="525"/>
                    <a:pt x="1058" y="525"/>
                  </a:cubicBezTo>
                  <a:cubicBezTo>
                    <a:pt x="1062" y="523"/>
                    <a:pt x="1062" y="523"/>
                    <a:pt x="1062" y="523"/>
                  </a:cubicBezTo>
                  <a:cubicBezTo>
                    <a:pt x="1072" y="515"/>
                    <a:pt x="1072" y="515"/>
                    <a:pt x="1072" y="515"/>
                  </a:cubicBezTo>
                  <a:cubicBezTo>
                    <a:pt x="1077" y="516"/>
                    <a:pt x="1077" y="516"/>
                    <a:pt x="1077" y="516"/>
                  </a:cubicBezTo>
                  <a:cubicBezTo>
                    <a:pt x="1081" y="514"/>
                    <a:pt x="1081" y="514"/>
                    <a:pt x="1081" y="514"/>
                  </a:cubicBezTo>
                  <a:cubicBezTo>
                    <a:pt x="1088" y="508"/>
                    <a:pt x="1088" y="508"/>
                    <a:pt x="1088" y="508"/>
                  </a:cubicBezTo>
                  <a:cubicBezTo>
                    <a:pt x="1098" y="501"/>
                    <a:pt x="1098" y="501"/>
                    <a:pt x="1098" y="501"/>
                  </a:cubicBezTo>
                  <a:cubicBezTo>
                    <a:pt x="1100" y="498"/>
                    <a:pt x="1100" y="498"/>
                    <a:pt x="1100" y="498"/>
                  </a:cubicBezTo>
                  <a:cubicBezTo>
                    <a:pt x="1098" y="493"/>
                    <a:pt x="1098" y="493"/>
                    <a:pt x="1098" y="493"/>
                  </a:cubicBezTo>
                  <a:cubicBezTo>
                    <a:pt x="1098" y="488"/>
                    <a:pt x="1098" y="488"/>
                    <a:pt x="1098" y="488"/>
                  </a:cubicBezTo>
                  <a:cubicBezTo>
                    <a:pt x="1099" y="483"/>
                    <a:pt x="1099" y="483"/>
                    <a:pt x="1099" y="483"/>
                  </a:cubicBezTo>
                  <a:cubicBezTo>
                    <a:pt x="1102" y="480"/>
                    <a:pt x="1102" y="480"/>
                    <a:pt x="1102" y="480"/>
                  </a:cubicBezTo>
                  <a:cubicBezTo>
                    <a:pt x="1106" y="478"/>
                    <a:pt x="1106" y="478"/>
                    <a:pt x="1106" y="478"/>
                  </a:cubicBezTo>
                  <a:cubicBezTo>
                    <a:pt x="1111" y="471"/>
                    <a:pt x="1111" y="471"/>
                    <a:pt x="1111" y="471"/>
                  </a:cubicBezTo>
                  <a:cubicBezTo>
                    <a:pt x="1115" y="469"/>
                    <a:pt x="1115" y="469"/>
                    <a:pt x="1115" y="469"/>
                  </a:cubicBezTo>
                  <a:cubicBezTo>
                    <a:pt x="1121" y="464"/>
                    <a:pt x="1121" y="464"/>
                    <a:pt x="1121" y="464"/>
                  </a:cubicBezTo>
                  <a:cubicBezTo>
                    <a:pt x="1123" y="462"/>
                    <a:pt x="1123" y="462"/>
                    <a:pt x="1123" y="462"/>
                  </a:cubicBezTo>
                  <a:cubicBezTo>
                    <a:pt x="1128" y="452"/>
                    <a:pt x="1128" y="452"/>
                    <a:pt x="1128" y="452"/>
                  </a:cubicBezTo>
                  <a:cubicBezTo>
                    <a:pt x="1131" y="449"/>
                    <a:pt x="1131" y="449"/>
                    <a:pt x="1131" y="449"/>
                  </a:cubicBezTo>
                  <a:cubicBezTo>
                    <a:pt x="1137" y="445"/>
                    <a:pt x="1137" y="445"/>
                    <a:pt x="1137" y="445"/>
                  </a:cubicBezTo>
                  <a:cubicBezTo>
                    <a:pt x="1139" y="444"/>
                    <a:pt x="1139" y="444"/>
                    <a:pt x="1139" y="444"/>
                  </a:cubicBezTo>
                  <a:cubicBezTo>
                    <a:pt x="1144" y="437"/>
                    <a:pt x="1144" y="437"/>
                    <a:pt x="1144" y="437"/>
                  </a:cubicBezTo>
                  <a:cubicBezTo>
                    <a:pt x="1145" y="435"/>
                    <a:pt x="1145" y="435"/>
                    <a:pt x="1145" y="435"/>
                  </a:cubicBezTo>
                  <a:cubicBezTo>
                    <a:pt x="1150" y="434"/>
                    <a:pt x="1150" y="434"/>
                    <a:pt x="1150" y="434"/>
                  </a:cubicBezTo>
                  <a:cubicBezTo>
                    <a:pt x="1156" y="430"/>
                    <a:pt x="1156" y="430"/>
                    <a:pt x="1156" y="430"/>
                  </a:cubicBezTo>
                  <a:cubicBezTo>
                    <a:pt x="1160" y="425"/>
                    <a:pt x="1160" y="425"/>
                    <a:pt x="1160" y="425"/>
                  </a:cubicBezTo>
                  <a:cubicBezTo>
                    <a:pt x="1161" y="420"/>
                    <a:pt x="1161" y="420"/>
                    <a:pt x="1161" y="420"/>
                  </a:cubicBezTo>
                  <a:lnTo>
                    <a:pt x="1158" y="41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46"/>
            <p:cNvSpPr>
              <a:spLocks noEditPoints="1"/>
            </p:cNvSpPr>
            <p:nvPr/>
          </p:nvSpPr>
          <p:spPr bwMode="auto">
            <a:xfrm>
              <a:off x="7251701" y="1949450"/>
              <a:ext cx="1017588" cy="765175"/>
            </a:xfrm>
            <a:custGeom>
              <a:avLst/>
              <a:gdLst>
                <a:gd name="T0" fmla="*/ 548 w 1510"/>
                <a:gd name="T1" fmla="*/ 294 h 1138"/>
                <a:gd name="T2" fmla="*/ 580 w 1510"/>
                <a:gd name="T3" fmla="*/ 266 h 1138"/>
                <a:gd name="T4" fmla="*/ 565 w 1510"/>
                <a:gd name="T5" fmla="*/ 276 h 1138"/>
                <a:gd name="T6" fmla="*/ 1466 w 1510"/>
                <a:gd name="T7" fmla="*/ 853 h 1138"/>
                <a:gd name="T8" fmla="*/ 1111 w 1510"/>
                <a:gd name="T9" fmla="*/ 931 h 1138"/>
                <a:gd name="T10" fmla="*/ 1146 w 1510"/>
                <a:gd name="T11" fmla="*/ 1033 h 1138"/>
                <a:gd name="T12" fmla="*/ 1169 w 1510"/>
                <a:gd name="T13" fmla="*/ 1021 h 1138"/>
                <a:gd name="T14" fmla="*/ 1168 w 1510"/>
                <a:gd name="T15" fmla="*/ 970 h 1138"/>
                <a:gd name="T16" fmla="*/ 1105 w 1510"/>
                <a:gd name="T17" fmla="*/ 350 h 1138"/>
                <a:gd name="T18" fmla="*/ 1082 w 1510"/>
                <a:gd name="T19" fmla="*/ 348 h 1138"/>
                <a:gd name="T20" fmla="*/ 1072 w 1510"/>
                <a:gd name="T21" fmla="*/ 299 h 1138"/>
                <a:gd name="T22" fmla="*/ 1051 w 1510"/>
                <a:gd name="T23" fmla="*/ 248 h 1138"/>
                <a:gd name="T24" fmla="*/ 1048 w 1510"/>
                <a:gd name="T25" fmla="*/ 192 h 1138"/>
                <a:gd name="T26" fmla="*/ 1044 w 1510"/>
                <a:gd name="T27" fmla="*/ 133 h 1138"/>
                <a:gd name="T28" fmla="*/ 1017 w 1510"/>
                <a:gd name="T29" fmla="*/ 58 h 1138"/>
                <a:gd name="T30" fmla="*/ 1007 w 1510"/>
                <a:gd name="T31" fmla="*/ 22 h 1138"/>
                <a:gd name="T32" fmla="*/ 712 w 1510"/>
                <a:gd name="T33" fmla="*/ 79 h 1138"/>
                <a:gd name="T34" fmla="*/ 596 w 1510"/>
                <a:gd name="T35" fmla="*/ 257 h 1138"/>
                <a:gd name="T36" fmla="*/ 537 w 1510"/>
                <a:gd name="T37" fmla="*/ 360 h 1138"/>
                <a:gd name="T38" fmla="*/ 562 w 1510"/>
                <a:gd name="T39" fmla="*/ 357 h 1138"/>
                <a:gd name="T40" fmla="*/ 570 w 1510"/>
                <a:gd name="T41" fmla="*/ 379 h 1138"/>
                <a:gd name="T42" fmla="*/ 559 w 1510"/>
                <a:gd name="T43" fmla="*/ 412 h 1138"/>
                <a:gd name="T44" fmla="*/ 578 w 1510"/>
                <a:gd name="T45" fmla="*/ 469 h 1138"/>
                <a:gd name="T46" fmla="*/ 480 w 1510"/>
                <a:gd name="T47" fmla="*/ 556 h 1138"/>
                <a:gd name="T48" fmla="*/ 384 w 1510"/>
                <a:gd name="T49" fmla="*/ 582 h 1138"/>
                <a:gd name="T50" fmla="*/ 81 w 1510"/>
                <a:gd name="T51" fmla="*/ 647 h 1138"/>
                <a:gd name="T52" fmla="*/ 118 w 1510"/>
                <a:gd name="T53" fmla="*/ 719 h 1138"/>
                <a:gd name="T54" fmla="*/ 104 w 1510"/>
                <a:gd name="T55" fmla="*/ 807 h 1138"/>
                <a:gd name="T56" fmla="*/ 38 w 1510"/>
                <a:gd name="T57" fmla="*/ 884 h 1138"/>
                <a:gd name="T58" fmla="*/ 847 w 1510"/>
                <a:gd name="T59" fmla="*/ 846 h 1138"/>
                <a:gd name="T60" fmla="*/ 889 w 1510"/>
                <a:gd name="T61" fmla="*/ 884 h 1138"/>
                <a:gd name="T62" fmla="*/ 958 w 1510"/>
                <a:gd name="T63" fmla="*/ 934 h 1138"/>
                <a:gd name="T64" fmla="*/ 1420 w 1510"/>
                <a:gd name="T65" fmla="*/ 908 h 1138"/>
                <a:gd name="T66" fmla="*/ 1465 w 1510"/>
                <a:gd name="T67" fmla="*/ 899 h 1138"/>
                <a:gd name="T68" fmla="*/ 1143 w 1510"/>
                <a:gd name="T69" fmla="*/ 1071 h 1138"/>
                <a:gd name="T70" fmla="*/ 1143 w 1510"/>
                <a:gd name="T71" fmla="*/ 1074 h 1138"/>
                <a:gd name="T72" fmla="*/ 105 w 1510"/>
                <a:gd name="T73" fmla="*/ 716 h 1138"/>
                <a:gd name="T74" fmla="*/ 1499 w 1510"/>
                <a:gd name="T75" fmla="*/ 895 h 1138"/>
                <a:gd name="T76" fmla="*/ 1454 w 1510"/>
                <a:gd name="T77" fmla="*/ 921 h 1138"/>
                <a:gd name="T78" fmla="*/ 1420 w 1510"/>
                <a:gd name="T79" fmla="*/ 939 h 1138"/>
                <a:gd name="T80" fmla="*/ 1380 w 1510"/>
                <a:gd name="T81" fmla="*/ 961 h 1138"/>
                <a:gd name="T82" fmla="*/ 1407 w 1510"/>
                <a:gd name="T83" fmla="*/ 931 h 1138"/>
                <a:gd name="T84" fmla="*/ 1434 w 1510"/>
                <a:gd name="T85" fmla="*/ 888 h 1138"/>
                <a:gd name="T86" fmla="*/ 1326 w 1510"/>
                <a:gd name="T87" fmla="*/ 965 h 1138"/>
                <a:gd name="T88" fmla="*/ 1268 w 1510"/>
                <a:gd name="T89" fmla="*/ 994 h 1138"/>
                <a:gd name="T90" fmla="*/ 1243 w 1510"/>
                <a:gd name="T91" fmla="*/ 1002 h 1138"/>
                <a:gd name="T92" fmla="*/ 1219 w 1510"/>
                <a:gd name="T93" fmla="*/ 1009 h 1138"/>
                <a:gd name="T94" fmla="*/ 1184 w 1510"/>
                <a:gd name="T95" fmla="*/ 1025 h 1138"/>
                <a:gd name="T96" fmla="*/ 1161 w 1510"/>
                <a:gd name="T97" fmla="*/ 1054 h 1138"/>
                <a:gd name="T98" fmla="*/ 1139 w 1510"/>
                <a:gd name="T99" fmla="*/ 1103 h 1138"/>
                <a:gd name="T100" fmla="*/ 1165 w 1510"/>
                <a:gd name="T101" fmla="*/ 1090 h 1138"/>
                <a:gd name="T102" fmla="*/ 1189 w 1510"/>
                <a:gd name="T103" fmla="*/ 1095 h 1138"/>
                <a:gd name="T104" fmla="*/ 1234 w 1510"/>
                <a:gd name="T105" fmla="*/ 1070 h 1138"/>
                <a:gd name="T106" fmla="*/ 1307 w 1510"/>
                <a:gd name="T107" fmla="*/ 1031 h 1138"/>
                <a:gd name="T108" fmla="*/ 1367 w 1510"/>
                <a:gd name="T109" fmla="*/ 995 h 1138"/>
                <a:gd name="T110" fmla="*/ 1406 w 1510"/>
                <a:gd name="T111" fmla="*/ 970 h 1138"/>
                <a:gd name="T112" fmla="*/ 1509 w 1510"/>
                <a:gd name="T113" fmla="*/ 893 h 1138"/>
                <a:gd name="T114" fmla="*/ 1339 w 1510"/>
                <a:gd name="T115" fmla="*/ 1026 h 1138"/>
                <a:gd name="T116" fmla="*/ 1109 w 1510"/>
                <a:gd name="T117" fmla="*/ 1108 h 1138"/>
                <a:gd name="T118" fmla="*/ 1119 w 1510"/>
                <a:gd name="T119" fmla="*/ 1127 h 1138"/>
                <a:gd name="T120" fmla="*/ 544 w 1510"/>
                <a:gd name="T121" fmla="*/ 373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10" h="1138">
                  <a:moveTo>
                    <a:pt x="549" y="296"/>
                  </a:moveTo>
                  <a:cubicBezTo>
                    <a:pt x="551" y="297"/>
                    <a:pt x="551" y="297"/>
                    <a:pt x="551" y="297"/>
                  </a:cubicBezTo>
                  <a:cubicBezTo>
                    <a:pt x="555" y="295"/>
                    <a:pt x="555" y="295"/>
                    <a:pt x="555" y="295"/>
                  </a:cubicBezTo>
                  <a:cubicBezTo>
                    <a:pt x="560" y="288"/>
                    <a:pt x="560" y="288"/>
                    <a:pt x="560" y="288"/>
                  </a:cubicBezTo>
                  <a:cubicBezTo>
                    <a:pt x="564" y="285"/>
                    <a:pt x="564" y="285"/>
                    <a:pt x="564" y="285"/>
                  </a:cubicBezTo>
                  <a:cubicBezTo>
                    <a:pt x="564" y="284"/>
                    <a:pt x="564" y="284"/>
                    <a:pt x="564" y="284"/>
                  </a:cubicBezTo>
                  <a:cubicBezTo>
                    <a:pt x="563" y="283"/>
                    <a:pt x="563" y="283"/>
                    <a:pt x="563" y="283"/>
                  </a:cubicBezTo>
                  <a:cubicBezTo>
                    <a:pt x="562" y="282"/>
                    <a:pt x="562" y="282"/>
                    <a:pt x="562" y="282"/>
                  </a:cubicBezTo>
                  <a:cubicBezTo>
                    <a:pt x="561" y="282"/>
                    <a:pt x="561" y="282"/>
                    <a:pt x="561" y="282"/>
                  </a:cubicBezTo>
                  <a:cubicBezTo>
                    <a:pt x="560" y="283"/>
                    <a:pt x="560" y="283"/>
                    <a:pt x="560" y="283"/>
                  </a:cubicBezTo>
                  <a:cubicBezTo>
                    <a:pt x="558" y="284"/>
                    <a:pt x="558" y="284"/>
                    <a:pt x="558" y="284"/>
                  </a:cubicBezTo>
                  <a:cubicBezTo>
                    <a:pt x="556" y="283"/>
                    <a:pt x="556" y="283"/>
                    <a:pt x="556" y="283"/>
                  </a:cubicBezTo>
                  <a:cubicBezTo>
                    <a:pt x="554" y="286"/>
                    <a:pt x="554" y="286"/>
                    <a:pt x="554" y="286"/>
                  </a:cubicBezTo>
                  <a:cubicBezTo>
                    <a:pt x="550" y="288"/>
                    <a:pt x="550" y="288"/>
                    <a:pt x="550" y="288"/>
                  </a:cubicBezTo>
                  <a:cubicBezTo>
                    <a:pt x="548" y="290"/>
                    <a:pt x="548" y="290"/>
                    <a:pt x="548" y="290"/>
                  </a:cubicBezTo>
                  <a:cubicBezTo>
                    <a:pt x="548" y="292"/>
                    <a:pt x="548" y="292"/>
                    <a:pt x="548" y="292"/>
                  </a:cubicBezTo>
                  <a:cubicBezTo>
                    <a:pt x="548" y="294"/>
                    <a:pt x="548" y="294"/>
                    <a:pt x="548" y="294"/>
                  </a:cubicBezTo>
                  <a:lnTo>
                    <a:pt x="549" y="296"/>
                  </a:lnTo>
                  <a:close/>
                  <a:moveTo>
                    <a:pt x="567" y="277"/>
                  </a:moveTo>
                  <a:cubicBezTo>
                    <a:pt x="568" y="279"/>
                    <a:pt x="568" y="279"/>
                    <a:pt x="568" y="279"/>
                  </a:cubicBezTo>
                  <a:cubicBezTo>
                    <a:pt x="568" y="282"/>
                    <a:pt x="568" y="282"/>
                    <a:pt x="568" y="282"/>
                  </a:cubicBezTo>
                  <a:cubicBezTo>
                    <a:pt x="570" y="284"/>
                    <a:pt x="570" y="284"/>
                    <a:pt x="570" y="284"/>
                  </a:cubicBezTo>
                  <a:cubicBezTo>
                    <a:pt x="572" y="283"/>
                    <a:pt x="572" y="283"/>
                    <a:pt x="572" y="283"/>
                  </a:cubicBezTo>
                  <a:cubicBezTo>
                    <a:pt x="576" y="277"/>
                    <a:pt x="576" y="277"/>
                    <a:pt x="576" y="277"/>
                  </a:cubicBezTo>
                  <a:cubicBezTo>
                    <a:pt x="578" y="275"/>
                    <a:pt x="578" y="275"/>
                    <a:pt x="578" y="275"/>
                  </a:cubicBezTo>
                  <a:cubicBezTo>
                    <a:pt x="582" y="271"/>
                    <a:pt x="582" y="271"/>
                    <a:pt x="582" y="271"/>
                  </a:cubicBezTo>
                  <a:cubicBezTo>
                    <a:pt x="584" y="267"/>
                    <a:pt x="584" y="267"/>
                    <a:pt x="584" y="267"/>
                  </a:cubicBezTo>
                  <a:cubicBezTo>
                    <a:pt x="586" y="262"/>
                    <a:pt x="586" y="262"/>
                    <a:pt x="586" y="262"/>
                  </a:cubicBezTo>
                  <a:cubicBezTo>
                    <a:pt x="586" y="261"/>
                    <a:pt x="586" y="261"/>
                    <a:pt x="586" y="261"/>
                  </a:cubicBezTo>
                  <a:cubicBezTo>
                    <a:pt x="586" y="260"/>
                    <a:pt x="586" y="260"/>
                    <a:pt x="586" y="260"/>
                  </a:cubicBezTo>
                  <a:cubicBezTo>
                    <a:pt x="586" y="259"/>
                    <a:pt x="586" y="259"/>
                    <a:pt x="586" y="259"/>
                  </a:cubicBezTo>
                  <a:cubicBezTo>
                    <a:pt x="584" y="260"/>
                    <a:pt x="584" y="260"/>
                    <a:pt x="584" y="260"/>
                  </a:cubicBezTo>
                  <a:cubicBezTo>
                    <a:pt x="582" y="261"/>
                    <a:pt x="582" y="261"/>
                    <a:pt x="582" y="261"/>
                  </a:cubicBezTo>
                  <a:cubicBezTo>
                    <a:pt x="580" y="266"/>
                    <a:pt x="580" y="266"/>
                    <a:pt x="580" y="266"/>
                  </a:cubicBezTo>
                  <a:cubicBezTo>
                    <a:pt x="578" y="262"/>
                    <a:pt x="578" y="262"/>
                    <a:pt x="578" y="262"/>
                  </a:cubicBezTo>
                  <a:cubicBezTo>
                    <a:pt x="576" y="264"/>
                    <a:pt x="576" y="264"/>
                    <a:pt x="576" y="264"/>
                  </a:cubicBezTo>
                  <a:cubicBezTo>
                    <a:pt x="574" y="272"/>
                    <a:pt x="574" y="272"/>
                    <a:pt x="574" y="272"/>
                  </a:cubicBezTo>
                  <a:cubicBezTo>
                    <a:pt x="572" y="271"/>
                    <a:pt x="572" y="271"/>
                    <a:pt x="572" y="271"/>
                  </a:cubicBezTo>
                  <a:cubicBezTo>
                    <a:pt x="573" y="270"/>
                    <a:pt x="573" y="270"/>
                    <a:pt x="573" y="270"/>
                  </a:cubicBezTo>
                  <a:cubicBezTo>
                    <a:pt x="573" y="270"/>
                    <a:pt x="573" y="270"/>
                    <a:pt x="573" y="270"/>
                  </a:cubicBezTo>
                  <a:cubicBezTo>
                    <a:pt x="573" y="270"/>
                    <a:pt x="573" y="270"/>
                    <a:pt x="573" y="270"/>
                  </a:cubicBezTo>
                  <a:cubicBezTo>
                    <a:pt x="573" y="269"/>
                    <a:pt x="573" y="269"/>
                    <a:pt x="573" y="269"/>
                  </a:cubicBezTo>
                  <a:cubicBezTo>
                    <a:pt x="571" y="269"/>
                    <a:pt x="571" y="269"/>
                    <a:pt x="571" y="269"/>
                  </a:cubicBezTo>
                  <a:cubicBezTo>
                    <a:pt x="570" y="270"/>
                    <a:pt x="570" y="270"/>
                    <a:pt x="570" y="270"/>
                  </a:cubicBezTo>
                  <a:cubicBezTo>
                    <a:pt x="568" y="272"/>
                    <a:pt x="568" y="272"/>
                    <a:pt x="568" y="272"/>
                  </a:cubicBezTo>
                  <a:cubicBezTo>
                    <a:pt x="568" y="274"/>
                    <a:pt x="568" y="274"/>
                    <a:pt x="568" y="274"/>
                  </a:cubicBezTo>
                  <a:cubicBezTo>
                    <a:pt x="567" y="274"/>
                    <a:pt x="567" y="274"/>
                    <a:pt x="567" y="274"/>
                  </a:cubicBezTo>
                  <a:cubicBezTo>
                    <a:pt x="567" y="274"/>
                    <a:pt x="567" y="274"/>
                    <a:pt x="567" y="274"/>
                  </a:cubicBezTo>
                  <a:cubicBezTo>
                    <a:pt x="565" y="274"/>
                    <a:pt x="565" y="274"/>
                    <a:pt x="565" y="274"/>
                  </a:cubicBezTo>
                  <a:cubicBezTo>
                    <a:pt x="564" y="274"/>
                    <a:pt x="564" y="274"/>
                    <a:pt x="564" y="274"/>
                  </a:cubicBezTo>
                  <a:cubicBezTo>
                    <a:pt x="565" y="276"/>
                    <a:pt x="565" y="276"/>
                    <a:pt x="565" y="276"/>
                  </a:cubicBezTo>
                  <a:lnTo>
                    <a:pt x="567" y="277"/>
                  </a:lnTo>
                  <a:close/>
                  <a:moveTo>
                    <a:pt x="1468" y="854"/>
                  </a:moveTo>
                  <a:cubicBezTo>
                    <a:pt x="1473" y="853"/>
                    <a:pt x="1473" y="853"/>
                    <a:pt x="1473" y="853"/>
                  </a:cubicBezTo>
                  <a:cubicBezTo>
                    <a:pt x="1474" y="851"/>
                    <a:pt x="1474" y="851"/>
                    <a:pt x="1474" y="851"/>
                  </a:cubicBezTo>
                  <a:cubicBezTo>
                    <a:pt x="1477" y="847"/>
                    <a:pt x="1477" y="847"/>
                    <a:pt x="1477" y="847"/>
                  </a:cubicBezTo>
                  <a:cubicBezTo>
                    <a:pt x="1481" y="845"/>
                    <a:pt x="1481" y="845"/>
                    <a:pt x="1481" y="845"/>
                  </a:cubicBezTo>
                  <a:cubicBezTo>
                    <a:pt x="1484" y="843"/>
                    <a:pt x="1484" y="843"/>
                    <a:pt x="1484" y="843"/>
                  </a:cubicBezTo>
                  <a:cubicBezTo>
                    <a:pt x="1485" y="840"/>
                    <a:pt x="1485" y="840"/>
                    <a:pt x="1485" y="840"/>
                  </a:cubicBezTo>
                  <a:cubicBezTo>
                    <a:pt x="1481" y="841"/>
                    <a:pt x="1481" y="841"/>
                    <a:pt x="1481" y="841"/>
                  </a:cubicBezTo>
                  <a:cubicBezTo>
                    <a:pt x="1479" y="843"/>
                    <a:pt x="1479" y="843"/>
                    <a:pt x="1479" y="843"/>
                  </a:cubicBezTo>
                  <a:cubicBezTo>
                    <a:pt x="1477" y="844"/>
                    <a:pt x="1474" y="845"/>
                    <a:pt x="1472" y="846"/>
                  </a:cubicBezTo>
                  <a:cubicBezTo>
                    <a:pt x="1472" y="848"/>
                    <a:pt x="1472" y="848"/>
                    <a:pt x="1472" y="848"/>
                  </a:cubicBezTo>
                  <a:cubicBezTo>
                    <a:pt x="1471" y="850"/>
                    <a:pt x="1471" y="850"/>
                    <a:pt x="1471" y="850"/>
                  </a:cubicBezTo>
                  <a:cubicBezTo>
                    <a:pt x="1469" y="848"/>
                    <a:pt x="1469" y="848"/>
                    <a:pt x="1469" y="848"/>
                  </a:cubicBezTo>
                  <a:cubicBezTo>
                    <a:pt x="1467" y="848"/>
                    <a:pt x="1467" y="848"/>
                    <a:pt x="1467" y="848"/>
                  </a:cubicBezTo>
                  <a:cubicBezTo>
                    <a:pt x="1467" y="851"/>
                    <a:pt x="1467" y="851"/>
                    <a:pt x="1467" y="851"/>
                  </a:cubicBezTo>
                  <a:cubicBezTo>
                    <a:pt x="1466" y="853"/>
                    <a:pt x="1466" y="853"/>
                    <a:pt x="1466" y="853"/>
                  </a:cubicBezTo>
                  <a:cubicBezTo>
                    <a:pt x="1466" y="856"/>
                    <a:pt x="1466" y="856"/>
                    <a:pt x="1466" y="856"/>
                  </a:cubicBezTo>
                  <a:lnTo>
                    <a:pt x="1468" y="854"/>
                  </a:lnTo>
                  <a:close/>
                  <a:moveTo>
                    <a:pt x="1140" y="1004"/>
                  </a:moveTo>
                  <a:cubicBezTo>
                    <a:pt x="1138" y="998"/>
                    <a:pt x="1138" y="998"/>
                    <a:pt x="1138" y="998"/>
                  </a:cubicBezTo>
                  <a:cubicBezTo>
                    <a:pt x="1131" y="977"/>
                    <a:pt x="1131" y="977"/>
                    <a:pt x="1131" y="977"/>
                  </a:cubicBezTo>
                  <a:cubicBezTo>
                    <a:pt x="1129" y="967"/>
                    <a:pt x="1129" y="967"/>
                    <a:pt x="1129" y="967"/>
                  </a:cubicBezTo>
                  <a:cubicBezTo>
                    <a:pt x="1128" y="962"/>
                    <a:pt x="1128" y="962"/>
                    <a:pt x="1128" y="962"/>
                  </a:cubicBezTo>
                  <a:cubicBezTo>
                    <a:pt x="1124" y="959"/>
                    <a:pt x="1124" y="959"/>
                    <a:pt x="1124" y="959"/>
                  </a:cubicBezTo>
                  <a:cubicBezTo>
                    <a:pt x="1120" y="958"/>
                    <a:pt x="1120" y="958"/>
                    <a:pt x="1120" y="958"/>
                  </a:cubicBezTo>
                  <a:cubicBezTo>
                    <a:pt x="1117" y="954"/>
                    <a:pt x="1117" y="954"/>
                    <a:pt x="1117" y="954"/>
                  </a:cubicBezTo>
                  <a:cubicBezTo>
                    <a:pt x="1115" y="951"/>
                    <a:pt x="1115" y="951"/>
                    <a:pt x="1115" y="951"/>
                  </a:cubicBezTo>
                  <a:cubicBezTo>
                    <a:pt x="1111" y="943"/>
                    <a:pt x="1111" y="943"/>
                    <a:pt x="1111" y="943"/>
                  </a:cubicBezTo>
                  <a:cubicBezTo>
                    <a:pt x="1110" y="942"/>
                    <a:pt x="1110" y="942"/>
                    <a:pt x="1110" y="942"/>
                  </a:cubicBezTo>
                  <a:cubicBezTo>
                    <a:pt x="1109" y="940"/>
                    <a:pt x="1109" y="940"/>
                    <a:pt x="1109" y="940"/>
                  </a:cubicBezTo>
                  <a:cubicBezTo>
                    <a:pt x="1109" y="936"/>
                    <a:pt x="1109" y="936"/>
                    <a:pt x="1109" y="936"/>
                  </a:cubicBezTo>
                  <a:cubicBezTo>
                    <a:pt x="1109" y="934"/>
                    <a:pt x="1109" y="934"/>
                    <a:pt x="1109" y="934"/>
                  </a:cubicBezTo>
                  <a:cubicBezTo>
                    <a:pt x="1111" y="931"/>
                    <a:pt x="1111" y="931"/>
                    <a:pt x="1111" y="931"/>
                  </a:cubicBezTo>
                  <a:cubicBezTo>
                    <a:pt x="1114" y="928"/>
                    <a:pt x="1114" y="928"/>
                    <a:pt x="1114" y="928"/>
                  </a:cubicBezTo>
                  <a:cubicBezTo>
                    <a:pt x="1115" y="933"/>
                    <a:pt x="1115" y="933"/>
                    <a:pt x="1115" y="933"/>
                  </a:cubicBezTo>
                  <a:cubicBezTo>
                    <a:pt x="1115" y="937"/>
                    <a:pt x="1115" y="937"/>
                    <a:pt x="1115" y="937"/>
                  </a:cubicBezTo>
                  <a:cubicBezTo>
                    <a:pt x="1115" y="941"/>
                    <a:pt x="1115" y="941"/>
                    <a:pt x="1115" y="941"/>
                  </a:cubicBezTo>
                  <a:cubicBezTo>
                    <a:pt x="1119" y="946"/>
                    <a:pt x="1119" y="946"/>
                    <a:pt x="1119" y="946"/>
                  </a:cubicBezTo>
                  <a:cubicBezTo>
                    <a:pt x="1127" y="950"/>
                    <a:pt x="1127" y="950"/>
                    <a:pt x="1127" y="950"/>
                  </a:cubicBezTo>
                  <a:cubicBezTo>
                    <a:pt x="1129" y="952"/>
                    <a:pt x="1129" y="952"/>
                    <a:pt x="1129" y="952"/>
                  </a:cubicBezTo>
                  <a:cubicBezTo>
                    <a:pt x="1132" y="955"/>
                    <a:pt x="1132" y="955"/>
                    <a:pt x="1132" y="955"/>
                  </a:cubicBezTo>
                  <a:cubicBezTo>
                    <a:pt x="1136" y="963"/>
                    <a:pt x="1136" y="963"/>
                    <a:pt x="1136" y="963"/>
                  </a:cubicBezTo>
                  <a:cubicBezTo>
                    <a:pt x="1139" y="972"/>
                    <a:pt x="1139" y="972"/>
                    <a:pt x="1139" y="972"/>
                  </a:cubicBezTo>
                  <a:cubicBezTo>
                    <a:pt x="1144" y="992"/>
                    <a:pt x="1144" y="992"/>
                    <a:pt x="1144" y="992"/>
                  </a:cubicBezTo>
                  <a:cubicBezTo>
                    <a:pt x="1144" y="997"/>
                    <a:pt x="1144" y="997"/>
                    <a:pt x="1144" y="997"/>
                  </a:cubicBezTo>
                  <a:cubicBezTo>
                    <a:pt x="1144" y="1008"/>
                    <a:pt x="1144" y="1008"/>
                    <a:pt x="1144" y="1008"/>
                  </a:cubicBezTo>
                  <a:cubicBezTo>
                    <a:pt x="1145" y="1018"/>
                    <a:pt x="1145" y="1018"/>
                    <a:pt x="1145" y="1018"/>
                  </a:cubicBezTo>
                  <a:cubicBezTo>
                    <a:pt x="1143" y="1030"/>
                    <a:pt x="1143" y="1030"/>
                    <a:pt x="1143" y="1030"/>
                  </a:cubicBezTo>
                  <a:cubicBezTo>
                    <a:pt x="1145" y="1031"/>
                    <a:pt x="1145" y="1031"/>
                    <a:pt x="1145" y="1031"/>
                  </a:cubicBezTo>
                  <a:cubicBezTo>
                    <a:pt x="1146" y="1033"/>
                    <a:pt x="1146" y="1033"/>
                    <a:pt x="1146" y="1033"/>
                  </a:cubicBezTo>
                  <a:cubicBezTo>
                    <a:pt x="1146" y="1037"/>
                    <a:pt x="1146" y="1037"/>
                    <a:pt x="1146" y="1037"/>
                  </a:cubicBezTo>
                  <a:cubicBezTo>
                    <a:pt x="1145" y="1042"/>
                    <a:pt x="1145" y="1042"/>
                    <a:pt x="1145" y="1042"/>
                  </a:cubicBezTo>
                  <a:cubicBezTo>
                    <a:pt x="1145" y="1045"/>
                    <a:pt x="1145" y="1045"/>
                    <a:pt x="1145" y="1045"/>
                  </a:cubicBezTo>
                  <a:cubicBezTo>
                    <a:pt x="1145" y="1047"/>
                    <a:pt x="1145" y="1047"/>
                    <a:pt x="1145" y="1047"/>
                  </a:cubicBezTo>
                  <a:cubicBezTo>
                    <a:pt x="1147" y="1050"/>
                    <a:pt x="1147" y="1050"/>
                    <a:pt x="1147" y="1050"/>
                  </a:cubicBezTo>
                  <a:cubicBezTo>
                    <a:pt x="1153" y="1049"/>
                    <a:pt x="1153" y="1049"/>
                    <a:pt x="1153" y="1049"/>
                  </a:cubicBezTo>
                  <a:cubicBezTo>
                    <a:pt x="1158" y="1045"/>
                    <a:pt x="1158" y="1045"/>
                    <a:pt x="1158" y="1045"/>
                  </a:cubicBezTo>
                  <a:cubicBezTo>
                    <a:pt x="1164" y="1044"/>
                    <a:pt x="1164" y="1044"/>
                    <a:pt x="1164" y="1044"/>
                  </a:cubicBezTo>
                  <a:cubicBezTo>
                    <a:pt x="1170" y="1042"/>
                    <a:pt x="1170" y="1042"/>
                    <a:pt x="1170" y="1042"/>
                  </a:cubicBezTo>
                  <a:cubicBezTo>
                    <a:pt x="1168" y="1039"/>
                    <a:pt x="1168" y="1039"/>
                    <a:pt x="1168" y="1039"/>
                  </a:cubicBezTo>
                  <a:cubicBezTo>
                    <a:pt x="1165" y="1037"/>
                    <a:pt x="1165" y="1037"/>
                    <a:pt x="1165" y="1037"/>
                  </a:cubicBezTo>
                  <a:cubicBezTo>
                    <a:pt x="1164" y="1031"/>
                    <a:pt x="1164" y="1031"/>
                    <a:pt x="1164" y="1031"/>
                  </a:cubicBezTo>
                  <a:cubicBezTo>
                    <a:pt x="1164" y="1029"/>
                    <a:pt x="1164" y="1029"/>
                    <a:pt x="1164" y="1029"/>
                  </a:cubicBezTo>
                  <a:cubicBezTo>
                    <a:pt x="1166" y="1028"/>
                    <a:pt x="1166" y="1028"/>
                    <a:pt x="1166" y="1028"/>
                  </a:cubicBezTo>
                  <a:cubicBezTo>
                    <a:pt x="1168" y="1027"/>
                    <a:pt x="1168" y="1027"/>
                    <a:pt x="1168" y="1027"/>
                  </a:cubicBezTo>
                  <a:cubicBezTo>
                    <a:pt x="1169" y="1026"/>
                    <a:pt x="1169" y="1026"/>
                    <a:pt x="1169" y="1026"/>
                  </a:cubicBezTo>
                  <a:cubicBezTo>
                    <a:pt x="1169" y="1021"/>
                    <a:pt x="1169" y="1021"/>
                    <a:pt x="1169" y="1021"/>
                  </a:cubicBezTo>
                  <a:cubicBezTo>
                    <a:pt x="1171" y="1017"/>
                    <a:pt x="1171" y="1017"/>
                    <a:pt x="1171" y="1017"/>
                  </a:cubicBezTo>
                  <a:cubicBezTo>
                    <a:pt x="1177" y="1006"/>
                    <a:pt x="1177" y="1006"/>
                    <a:pt x="1177" y="1006"/>
                  </a:cubicBezTo>
                  <a:cubicBezTo>
                    <a:pt x="1178" y="1004"/>
                    <a:pt x="1178" y="1004"/>
                    <a:pt x="1178" y="1004"/>
                  </a:cubicBezTo>
                  <a:cubicBezTo>
                    <a:pt x="1180" y="1003"/>
                    <a:pt x="1180" y="1003"/>
                    <a:pt x="1180" y="1003"/>
                  </a:cubicBezTo>
                  <a:cubicBezTo>
                    <a:pt x="1184" y="1002"/>
                    <a:pt x="1184" y="1002"/>
                    <a:pt x="1184" y="1002"/>
                  </a:cubicBezTo>
                  <a:cubicBezTo>
                    <a:pt x="1184" y="1001"/>
                    <a:pt x="1184" y="1001"/>
                    <a:pt x="1184" y="1001"/>
                  </a:cubicBezTo>
                  <a:cubicBezTo>
                    <a:pt x="1187" y="995"/>
                    <a:pt x="1187" y="995"/>
                    <a:pt x="1187" y="995"/>
                  </a:cubicBezTo>
                  <a:cubicBezTo>
                    <a:pt x="1187" y="992"/>
                    <a:pt x="1187" y="992"/>
                    <a:pt x="1187" y="992"/>
                  </a:cubicBezTo>
                  <a:cubicBezTo>
                    <a:pt x="1186" y="991"/>
                    <a:pt x="1186" y="991"/>
                    <a:pt x="1186" y="991"/>
                  </a:cubicBezTo>
                  <a:cubicBezTo>
                    <a:pt x="1188" y="990"/>
                    <a:pt x="1188" y="990"/>
                    <a:pt x="1188" y="990"/>
                  </a:cubicBezTo>
                  <a:cubicBezTo>
                    <a:pt x="1187" y="988"/>
                    <a:pt x="1186" y="987"/>
                    <a:pt x="1185" y="986"/>
                  </a:cubicBezTo>
                  <a:cubicBezTo>
                    <a:pt x="1184" y="984"/>
                    <a:pt x="1184" y="984"/>
                    <a:pt x="1184" y="984"/>
                  </a:cubicBezTo>
                  <a:cubicBezTo>
                    <a:pt x="1183" y="983"/>
                    <a:pt x="1183" y="983"/>
                    <a:pt x="1183" y="983"/>
                  </a:cubicBezTo>
                  <a:cubicBezTo>
                    <a:pt x="1182" y="983"/>
                    <a:pt x="1182" y="983"/>
                    <a:pt x="1182" y="983"/>
                  </a:cubicBezTo>
                  <a:cubicBezTo>
                    <a:pt x="1181" y="982"/>
                    <a:pt x="1181" y="982"/>
                    <a:pt x="1181" y="982"/>
                  </a:cubicBezTo>
                  <a:cubicBezTo>
                    <a:pt x="1181" y="982"/>
                    <a:pt x="1181" y="982"/>
                    <a:pt x="1181" y="982"/>
                  </a:cubicBezTo>
                  <a:cubicBezTo>
                    <a:pt x="1176" y="978"/>
                    <a:pt x="1172" y="974"/>
                    <a:pt x="1168" y="970"/>
                  </a:cubicBezTo>
                  <a:cubicBezTo>
                    <a:pt x="1167" y="968"/>
                    <a:pt x="1167" y="968"/>
                    <a:pt x="1167" y="968"/>
                  </a:cubicBezTo>
                  <a:cubicBezTo>
                    <a:pt x="1169" y="966"/>
                    <a:pt x="1169" y="966"/>
                    <a:pt x="1169" y="966"/>
                  </a:cubicBezTo>
                  <a:cubicBezTo>
                    <a:pt x="1180" y="955"/>
                    <a:pt x="1191" y="944"/>
                    <a:pt x="1201" y="933"/>
                  </a:cubicBezTo>
                  <a:cubicBezTo>
                    <a:pt x="1204" y="930"/>
                    <a:pt x="1204" y="930"/>
                    <a:pt x="1204" y="930"/>
                  </a:cubicBezTo>
                  <a:cubicBezTo>
                    <a:pt x="1200" y="927"/>
                    <a:pt x="1200" y="927"/>
                    <a:pt x="1200" y="927"/>
                  </a:cubicBezTo>
                  <a:cubicBezTo>
                    <a:pt x="1196" y="922"/>
                    <a:pt x="1192" y="918"/>
                    <a:pt x="1188" y="914"/>
                  </a:cubicBezTo>
                  <a:cubicBezTo>
                    <a:pt x="1177" y="852"/>
                    <a:pt x="1166" y="789"/>
                    <a:pt x="1155" y="727"/>
                  </a:cubicBezTo>
                  <a:cubicBezTo>
                    <a:pt x="1148" y="722"/>
                    <a:pt x="1148" y="722"/>
                    <a:pt x="1148" y="722"/>
                  </a:cubicBezTo>
                  <a:cubicBezTo>
                    <a:pt x="1149" y="665"/>
                    <a:pt x="1151" y="609"/>
                    <a:pt x="1152" y="552"/>
                  </a:cubicBezTo>
                  <a:cubicBezTo>
                    <a:pt x="1152" y="549"/>
                    <a:pt x="1152" y="549"/>
                    <a:pt x="1152" y="549"/>
                  </a:cubicBezTo>
                  <a:cubicBezTo>
                    <a:pt x="1150" y="549"/>
                    <a:pt x="1150" y="549"/>
                    <a:pt x="1150" y="549"/>
                  </a:cubicBezTo>
                  <a:cubicBezTo>
                    <a:pt x="1145" y="537"/>
                    <a:pt x="1145" y="537"/>
                    <a:pt x="1145" y="537"/>
                  </a:cubicBezTo>
                  <a:cubicBezTo>
                    <a:pt x="1145" y="534"/>
                    <a:pt x="1145" y="534"/>
                    <a:pt x="1145" y="534"/>
                  </a:cubicBezTo>
                  <a:cubicBezTo>
                    <a:pt x="1145" y="524"/>
                    <a:pt x="1145" y="524"/>
                    <a:pt x="1145" y="524"/>
                  </a:cubicBezTo>
                  <a:cubicBezTo>
                    <a:pt x="1145" y="520"/>
                    <a:pt x="1145" y="520"/>
                    <a:pt x="1145" y="520"/>
                  </a:cubicBezTo>
                  <a:cubicBezTo>
                    <a:pt x="1132" y="464"/>
                    <a:pt x="1120" y="408"/>
                    <a:pt x="1107" y="352"/>
                  </a:cubicBezTo>
                  <a:cubicBezTo>
                    <a:pt x="1105" y="350"/>
                    <a:pt x="1105" y="350"/>
                    <a:pt x="1105" y="350"/>
                  </a:cubicBezTo>
                  <a:cubicBezTo>
                    <a:pt x="1103" y="349"/>
                    <a:pt x="1103" y="349"/>
                    <a:pt x="1103" y="349"/>
                  </a:cubicBezTo>
                  <a:cubicBezTo>
                    <a:pt x="1102" y="348"/>
                    <a:pt x="1102" y="348"/>
                    <a:pt x="1102" y="348"/>
                  </a:cubicBezTo>
                  <a:cubicBezTo>
                    <a:pt x="1100" y="347"/>
                    <a:pt x="1100" y="347"/>
                    <a:pt x="1100" y="347"/>
                  </a:cubicBezTo>
                  <a:cubicBezTo>
                    <a:pt x="1095" y="338"/>
                    <a:pt x="1095" y="338"/>
                    <a:pt x="1095" y="338"/>
                  </a:cubicBezTo>
                  <a:cubicBezTo>
                    <a:pt x="1094" y="337"/>
                    <a:pt x="1094" y="337"/>
                    <a:pt x="1094" y="337"/>
                  </a:cubicBezTo>
                  <a:cubicBezTo>
                    <a:pt x="1093" y="336"/>
                    <a:pt x="1093" y="336"/>
                    <a:pt x="1093" y="336"/>
                  </a:cubicBezTo>
                  <a:cubicBezTo>
                    <a:pt x="1091" y="336"/>
                    <a:pt x="1091" y="336"/>
                    <a:pt x="1091" y="336"/>
                  </a:cubicBezTo>
                  <a:cubicBezTo>
                    <a:pt x="1088" y="336"/>
                    <a:pt x="1088" y="336"/>
                    <a:pt x="1088" y="336"/>
                  </a:cubicBezTo>
                  <a:cubicBezTo>
                    <a:pt x="1087" y="336"/>
                    <a:pt x="1087" y="336"/>
                    <a:pt x="1087" y="336"/>
                  </a:cubicBezTo>
                  <a:cubicBezTo>
                    <a:pt x="1086" y="337"/>
                    <a:pt x="1086" y="337"/>
                    <a:pt x="1086" y="337"/>
                  </a:cubicBezTo>
                  <a:cubicBezTo>
                    <a:pt x="1085" y="338"/>
                    <a:pt x="1085" y="338"/>
                    <a:pt x="1085" y="338"/>
                  </a:cubicBezTo>
                  <a:cubicBezTo>
                    <a:pt x="1084" y="338"/>
                    <a:pt x="1084" y="338"/>
                    <a:pt x="1084" y="338"/>
                  </a:cubicBezTo>
                  <a:cubicBezTo>
                    <a:pt x="1083" y="339"/>
                    <a:pt x="1083" y="339"/>
                    <a:pt x="1083" y="339"/>
                  </a:cubicBezTo>
                  <a:cubicBezTo>
                    <a:pt x="1083" y="341"/>
                    <a:pt x="1083" y="341"/>
                    <a:pt x="1083" y="341"/>
                  </a:cubicBezTo>
                  <a:cubicBezTo>
                    <a:pt x="1082" y="342"/>
                    <a:pt x="1082" y="342"/>
                    <a:pt x="1082" y="342"/>
                  </a:cubicBezTo>
                  <a:cubicBezTo>
                    <a:pt x="1083" y="347"/>
                    <a:pt x="1083" y="347"/>
                    <a:pt x="1083" y="347"/>
                  </a:cubicBezTo>
                  <a:cubicBezTo>
                    <a:pt x="1082" y="348"/>
                    <a:pt x="1082" y="348"/>
                    <a:pt x="1082" y="348"/>
                  </a:cubicBezTo>
                  <a:cubicBezTo>
                    <a:pt x="1082" y="349"/>
                    <a:pt x="1082" y="349"/>
                    <a:pt x="1082" y="349"/>
                  </a:cubicBezTo>
                  <a:cubicBezTo>
                    <a:pt x="1081" y="350"/>
                    <a:pt x="1081" y="350"/>
                    <a:pt x="1081" y="350"/>
                  </a:cubicBezTo>
                  <a:cubicBezTo>
                    <a:pt x="1080" y="352"/>
                    <a:pt x="1080" y="352"/>
                    <a:pt x="1080" y="352"/>
                  </a:cubicBezTo>
                  <a:cubicBezTo>
                    <a:pt x="1078" y="354"/>
                    <a:pt x="1078" y="354"/>
                    <a:pt x="1078" y="354"/>
                  </a:cubicBezTo>
                  <a:cubicBezTo>
                    <a:pt x="1077" y="354"/>
                    <a:pt x="1077" y="354"/>
                    <a:pt x="1077" y="354"/>
                  </a:cubicBezTo>
                  <a:cubicBezTo>
                    <a:pt x="1077" y="354"/>
                    <a:pt x="1077" y="354"/>
                    <a:pt x="1077" y="354"/>
                  </a:cubicBezTo>
                  <a:cubicBezTo>
                    <a:pt x="1076" y="354"/>
                    <a:pt x="1076" y="354"/>
                    <a:pt x="1076" y="354"/>
                  </a:cubicBezTo>
                  <a:cubicBezTo>
                    <a:pt x="1075" y="351"/>
                    <a:pt x="1075" y="351"/>
                    <a:pt x="1075" y="351"/>
                  </a:cubicBezTo>
                  <a:cubicBezTo>
                    <a:pt x="1073" y="349"/>
                    <a:pt x="1073" y="349"/>
                    <a:pt x="1073" y="349"/>
                  </a:cubicBezTo>
                  <a:cubicBezTo>
                    <a:pt x="1072" y="346"/>
                    <a:pt x="1072" y="346"/>
                    <a:pt x="1072" y="346"/>
                  </a:cubicBezTo>
                  <a:cubicBezTo>
                    <a:pt x="1071" y="341"/>
                    <a:pt x="1071" y="341"/>
                    <a:pt x="1071" y="341"/>
                  </a:cubicBezTo>
                  <a:cubicBezTo>
                    <a:pt x="1070" y="338"/>
                    <a:pt x="1070" y="338"/>
                    <a:pt x="1070" y="338"/>
                  </a:cubicBezTo>
                  <a:cubicBezTo>
                    <a:pt x="1070" y="336"/>
                    <a:pt x="1070" y="336"/>
                    <a:pt x="1070" y="336"/>
                  </a:cubicBezTo>
                  <a:cubicBezTo>
                    <a:pt x="1073" y="309"/>
                    <a:pt x="1073" y="309"/>
                    <a:pt x="1073" y="309"/>
                  </a:cubicBezTo>
                  <a:cubicBezTo>
                    <a:pt x="1073" y="306"/>
                    <a:pt x="1073" y="306"/>
                    <a:pt x="1073" y="306"/>
                  </a:cubicBezTo>
                  <a:cubicBezTo>
                    <a:pt x="1072" y="301"/>
                    <a:pt x="1072" y="301"/>
                    <a:pt x="1072" y="301"/>
                  </a:cubicBezTo>
                  <a:cubicBezTo>
                    <a:pt x="1072" y="299"/>
                    <a:pt x="1072" y="299"/>
                    <a:pt x="1072" y="299"/>
                  </a:cubicBezTo>
                  <a:cubicBezTo>
                    <a:pt x="1071" y="297"/>
                    <a:pt x="1071" y="297"/>
                    <a:pt x="1071" y="297"/>
                  </a:cubicBezTo>
                  <a:cubicBezTo>
                    <a:pt x="1070" y="296"/>
                    <a:pt x="1070" y="296"/>
                    <a:pt x="1070" y="296"/>
                  </a:cubicBezTo>
                  <a:cubicBezTo>
                    <a:pt x="1065" y="290"/>
                    <a:pt x="1065" y="290"/>
                    <a:pt x="1065" y="290"/>
                  </a:cubicBezTo>
                  <a:cubicBezTo>
                    <a:pt x="1065" y="289"/>
                    <a:pt x="1065" y="289"/>
                    <a:pt x="1065" y="289"/>
                  </a:cubicBezTo>
                  <a:cubicBezTo>
                    <a:pt x="1065" y="288"/>
                    <a:pt x="1065" y="288"/>
                    <a:pt x="1065" y="288"/>
                  </a:cubicBezTo>
                  <a:cubicBezTo>
                    <a:pt x="1065" y="283"/>
                    <a:pt x="1065" y="283"/>
                    <a:pt x="1065" y="283"/>
                  </a:cubicBezTo>
                  <a:cubicBezTo>
                    <a:pt x="1064" y="280"/>
                    <a:pt x="1064" y="280"/>
                    <a:pt x="1064" y="280"/>
                  </a:cubicBezTo>
                  <a:cubicBezTo>
                    <a:pt x="1064" y="278"/>
                    <a:pt x="1064" y="278"/>
                    <a:pt x="1064" y="278"/>
                  </a:cubicBezTo>
                  <a:cubicBezTo>
                    <a:pt x="1063" y="277"/>
                    <a:pt x="1063" y="277"/>
                    <a:pt x="1063" y="277"/>
                  </a:cubicBezTo>
                  <a:cubicBezTo>
                    <a:pt x="1063" y="276"/>
                    <a:pt x="1063" y="276"/>
                    <a:pt x="1063" y="276"/>
                  </a:cubicBezTo>
                  <a:cubicBezTo>
                    <a:pt x="1062" y="275"/>
                    <a:pt x="1062" y="275"/>
                    <a:pt x="1062" y="275"/>
                  </a:cubicBezTo>
                  <a:cubicBezTo>
                    <a:pt x="1060" y="273"/>
                    <a:pt x="1060" y="273"/>
                    <a:pt x="1060" y="273"/>
                  </a:cubicBezTo>
                  <a:cubicBezTo>
                    <a:pt x="1059" y="271"/>
                    <a:pt x="1059" y="271"/>
                    <a:pt x="1059" y="271"/>
                  </a:cubicBezTo>
                  <a:cubicBezTo>
                    <a:pt x="1057" y="268"/>
                    <a:pt x="1057" y="268"/>
                    <a:pt x="1057" y="268"/>
                  </a:cubicBezTo>
                  <a:cubicBezTo>
                    <a:pt x="1053" y="258"/>
                    <a:pt x="1053" y="258"/>
                    <a:pt x="1053" y="258"/>
                  </a:cubicBezTo>
                  <a:cubicBezTo>
                    <a:pt x="1052" y="254"/>
                    <a:pt x="1052" y="254"/>
                    <a:pt x="1052" y="254"/>
                  </a:cubicBezTo>
                  <a:cubicBezTo>
                    <a:pt x="1051" y="248"/>
                    <a:pt x="1051" y="248"/>
                    <a:pt x="1051" y="248"/>
                  </a:cubicBezTo>
                  <a:cubicBezTo>
                    <a:pt x="1050" y="245"/>
                    <a:pt x="1050" y="245"/>
                    <a:pt x="1050" y="245"/>
                  </a:cubicBezTo>
                  <a:cubicBezTo>
                    <a:pt x="1049" y="244"/>
                    <a:pt x="1049" y="244"/>
                    <a:pt x="1049" y="244"/>
                  </a:cubicBezTo>
                  <a:cubicBezTo>
                    <a:pt x="1048" y="243"/>
                    <a:pt x="1048" y="243"/>
                    <a:pt x="1048" y="243"/>
                  </a:cubicBezTo>
                  <a:cubicBezTo>
                    <a:pt x="1045" y="241"/>
                    <a:pt x="1045" y="241"/>
                    <a:pt x="1045" y="241"/>
                  </a:cubicBezTo>
                  <a:cubicBezTo>
                    <a:pt x="1044" y="239"/>
                    <a:pt x="1044" y="239"/>
                    <a:pt x="1044" y="239"/>
                  </a:cubicBezTo>
                  <a:cubicBezTo>
                    <a:pt x="1043" y="237"/>
                    <a:pt x="1043" y="237"/>
                    <a:pt x="1043" y="237"/>
                  </a:cubicBezTo>
                  <a:cubicBezTo>
                    <a:pt x="1042" y="236"/>
                    <a:pt x="1042" y="236"/>
                    <a:pt x="1042" y="236"/>
                  </a:cubicBezTo>
                  <a:cubicBezTo>
                    <a:pt x="1042" y="234"/>
                    <a:pt x="1042" y="234"/>
                    <a:pt x="1042" y="234"/>
                  </a:cubicBezTo>
                  <a:cubicBezTo>
                    <a:pt x="1044" y="230"/>
                    <a:pt x="1044" y="230"/>
                    <a:pt x="1044" y="230"/>
                  </a:cubicBezTo>
                  <a:cubicBezTo>
                    <a:pt x="1045" y="209"/>
                    <a:pt x="1045" y="209"/>
                    <a:pt x="1045" y="209"/>
                  </a:cubicBezTo>
                  <a:cubicBezTo>
                    <a:pt x="1045" y="205"/>
                    <a:pt x="1045" y="205"/>
                    <a:pt x="1045" y="205"/>
                  </a:cubicBezTo>
                  <a:cubicBezTo>
                    <a:pt x="1044" y="200"/>
                    <a:pt x="1044" y="200"/>
                    <a:pt x="1044" y="200"/>
                  </a:cubicBezTo>
                  <a:cubicBezTo>
                    <a:pt x="1044" y="199"/>
                    <a:pt x="1044" y="199"/>
                    <a:pt x="1044" y="199"/>
                  </a:cubicBezTo>
                  <a:cubicBezTo>
                    <a:pt x="1044" y="197"/>
                    <a:pt x="1044" y="197"/>
                    <a:pt x="1044" y="197"/>
                  </a:cubicBezTo>
                  <a:cubicBezTo>
                    <a:pt x="1045" y="196"/>
                    <a:pt x="1045" y="196"/>
                    <a:pt x="1045" y="196"/>
                  </a:cubicBezTo>
                  <a:cubicBezTo>
                    <a:pt x="1046" y="194"/>
                    <a:pt x="1046" y="194"/>
                    <a:pt x="1046" y="194"/>
                  </a:cubicBezTo>
                  <a:cubicBezTo>
                    <a:pt x="1048" y="192"/>
                    <a:pt x="1048" y="192"/>
                    <a:pt x="1048" y="192"/>
                  </a:cubicBezTo>
                  <a:cubicBezTo>
                    <a:pt x="1049" y="190"/>
                    <a:pt x="1049" y="190"/>
                    <a:pt x="1049" y="190"/>
                  </a:cubicBezTo>
                  <a:cubicBezTo>
                    <a:pt x="1051" y="188"/>
                    <a:pt x="1051" y="188"/>
                    <a:pt x="1051" y="188"/>
                  </a:cubicBezTo>
                  <a:cubicBezTo>
                    <a:pt x="1051" y="186"/>
                    <a:pt x="1051" y="186"/>
                    <a:pt x="1051" y="186"/>
                  </a:cubicBezTo>
                  <a:cubicBezTo>
                    <a:pt x="1051" y="183"/>
                    <a:pt x="1051" y="183"/>
                    <a:pt x="1051" y="183"/>
                  </a:cubicBezTo>
                  <a:cubicBezTo>
                    <a:pt x="1051" y="178"/>
                    <a:pt x="1051" y="178"/>
                    <a:pt x="1051" y="178"/>
                  </a:cubicBezTo>
                  <a:cubicBezTo>
                    <a:pt x="1050" y="173"/>
                    <a:pt x="1050" y="173"/>
                    <a:pt x="1050" y="173"/>
                  </a:cubicBezTo>
                  <a:cubicBezTo>
                    <a:pt x="1049" y="171"/>
                    <a:pt x="1049" y="171"/>
                    <a:pt x="1049" y="171"/>
                  </a:cubicBezTo>
                  <a:cubicBezTo>
                    <a:pt x="1044" y="160"/>
                    <a:pt x="1044" y="160"/>
                    <a:pt x="1044" y="160"/>
                  </a:cubicBezTo>
                  <a:cubicBezTo>
                    <a:pt x="1043" y="158"/>
                    <a:pt x="1043" y="158"/>
                    <a:pt x="1043" y="158"/>
                  </a:cubicBezTo>
                  <a:cubicBezTo>
                    <a:pt x="1043" y="157"/>
                    <a:pt x="1043" y="157"/>
                    <a:pt x="1043" y="157"/>
                  </a:cubicBezTo>
                  <a:cubicBezTo>
                    <a:pt x="1043" y="155"/>
                    <a:pt x="1043" y="155"/>
                    <a:pt x="1043" y="155"/>
                  </a:cubicBezTo>
                  <a:cubicBezTo>
                    <a:pt x="1043" y="153"/>
                    <a:pt x="1043" y="153"/>
                    <a:pt x="1043" y="153"/>
                  </a:cubicBezTo>
                  <a:cubicBezTo>
                    <a:pt x="1045" y="146"/>
                    <a:pt x="1045" y="146"/>
                    <a:pt x="1045" y="146"/>
                  </a:cubicBezTo>
                  <a:cubicBezTo>
                    <a:pt x="1045" y="143"/>
                    <a:pt x="1045" y="143"/>
                    <a:pt x="1045" y="143"/>
                  </a:cubicBezTo>
                  <a:cubicBezTo>
                    <a:pt x="1045" y="139"/>
                    <a:pt x="1045" y="139"/>
                    <a:pt x="1045" y="139"/>
                  </a:cubicBezTo>
                  <a:cubicBezTo>
                    <a:pt x="1045" y="135"/>
                    <a:pt x="1045" y="135"/>
                    <a:pt x="1045" y="135"/>
                  </a:cubicBezTo>
                  <a:cubicBezTo>
                    <a:pt x="1044" y="133"/>
                    <a:pt x="1044" y="133"/>
                    <a:pt x="1044" y="133"/>
                  </a:cubicBezTo>
                  <a:cubicBezTo>
                    <a:pt x="1043" y="130"/>
                    <a:pt x="1043" y="130"/>
                    <a:pt x="1043" y="130"/>
                  </a:cubicBezTo>
                  <a:cubicBezTo>
                    <a:pt x="1043" y="129"/>
                    <a:pt x="1043" y="129"/>
                    <a:pt x="1043" y="129"/>
                  </a:cubicBezTo>
                  <a:cubicBezTo>
                    <a:pt x="1041" y="126"/>
                    <a:pt x="1041" y="126"/>
                    <a:pt x="1041" y="126"/>
                  </a:cubicBezTo>
                  <a:cubicBezTo>
                    <a:pt x="1038" y="122"/>
                    <a:pt x="1038" y="122"/>
                    <a:pt x="1038" y="122"/>
                  </a:cubicBezTo>
                  <a:cubicBezTo>
                    <a:pt x="1028" y="111"/>
                    <a:pt x="1028" y="111"/>
                    <a:pt x="1028" y="111"/>
                  </a:cubicBezTo>
                  <a:cubicBezTo>
                    <a:pt x="1024" y="106"/>
                    <a:pt x="1024" y="106"/>
                    <a:pt x="1024" y="106"/>
                  </a:cubicBezTo>
                  <a:cubicBezTo>
                    <a:pt x="1023" y="105"/>
                    <a:pt x="1023" y="105"/>
                    <a:pt x="1023" y="105"/>
                  </a:cubicBezTo>
                  <a:cubicBezTo>
                    <a:pt x="1019" y="96"/>
                    <a:pt x="1019" y="96"/>
                    <a:pt x="1019" y="96"/>
                  </a:cubicBezTo>
                  <a:cubicBezTo>
                    <a:pt x="1018" y="91"/>
                    <a:pt x="1018" y="91"/>
                    <a:pt x="1018" y="91"/>
                  </a:cubicBezTo>
                  <a:cubicBezTo>
                    <a:pt x="1018" y="89"/>
                    <a:pt x="1018" y="89"/>
                    <a:pt x="1018" y="89"/>
                  </a:cubicBezTo>
                  <a:cubicBezTo>
                    <a:pt x="1018" y="88"/>
                    <a:pt x="1018" y="88"/>
                    <a:pt x="1018" y="88"/>
                  </a:cubicBezTo>
                  <a:cubicBezTo>
                    <a:pt x="1018" y="78"/>
                    <a:pt x="1018" y="78"/>
                    <a:pt x="1018" y="78"/>
                  </a:cubicBezTo>
                  <a:cubicBezTo>
                    <a:pt x="1018" y="75"/>
                    <a:pt x="1018" y="75"/>
                    <a:pt x="1018" y="75"/>
                  </a:cubicBezTo>
                  <a:cubicBezTo>
                    <a:pt x="1017" y="69"/>
                    <a:pt x="1017" y="69"/>
                    <a:pt x="1017" y="69"/>
                  </a:cubicBezTo>
                  <a:cubicBezTo>
                    <a:pt x="1016" y="66"/>
                    <a:pt x="1016" y="66"/>
                    <a:pt x="1016" y="66"/>
                  </a:cubicBezTo>
                  <a:cubicBezTo>
                    <a:pt x="1017" y="60"/>
                    <a:pt x="1017" y="60"/>
                    <a:pt x="1017" y="60"/>
                  </a:cubicBezTo>
                  <a:cubicBezTo>
                    <a:pt x="1017" y="58"/>
                    <a:pt x="1017" y="58"/>
                    <a:pt x="1017" y="58"/>
                  </a:cubicBezTo>
                  <a:cubicBezTo>
                    <a:pt x="1017" y="54"/>
                    <a:pt x="1017" y="54"/>
                    <a:pt x="1017" y="54"/>
                  </a:cubicBezTo>
                  <a:cubicBezTo>
                    <a:pt x="1016" y="52"/>
                    <a:pt x="1016" y="52"/>
                    <a:pt x="1016" y="52"/>
                  </a:cubicBezTo>
                  <a:cubicBezTo>
                    <a:pt x="1016" y="51"/>
                    <a:pt x="1016" y="51"/>
                    <a:pt x="1016" y="51"/>
                  </a:cubicBezTo>
                  <a:cubicBezTo>
                    <a:pt x="1015" y="49"/>
                    <a:pt x="1015" y="49"/>
                    <a:pt x="1015" y="49"/>
                  </a:cubicBezTo>
                  <a:cubicBezTo>
                    <a:pt x="1015" y="48"/>
                    <a:pt x="1015" y="48"/>
                    <a:pt x="1015" y="48"/>
                  </a:cubicBezTo>
                  <a:cubicBezTo>
                    <a:pt x="1014" y="47"/>
                    <a:pt x="1014" y="47"/>
                    <a:pt x="1014" y="47"/>
                  </a:cubicBezTo>
                  <a:cubicBezTo>
                    <a:pt x="1010" y="45"/>
                    <a:pt x="1010" y="45"/>
                    <a:pt x="1010" y="45"/>
                  </a:cubicBezTo>
                  <a:cubicBezTo>
                    <a:pt x="1008" y="44"/>
                    <a:pt x="1008" y="44"/>
                    <a:pt x="1008" y="44"/>
                  </a:cubicBezTo>
                  <a:cubicBezTo>
                    <a:pt x="1007" y="42"/>
                    <a:pt x="1007" y="42"/>
                    <a:pt x="1007" y="42"/>
                  </a:cubicBezTo>
                  <a:cubicBezTo>
                    <a:pt x="1006" y="41"/>
                    <a:pt x="1006" y="41"/>
                    <a:pt x="1006" y="41"/>
                  </a:cubicBezTo>
                  <a:cubicBezTo>
                    <a:pt x="1005" y="39"/>
                    <a:pt x="1005" y="39"/>
                    <a:pt x="1005" y="39"/>
                  </a:cubicBezTo>
                  <a:cubicBezTo>
                    <a:pt x="1005" y="37"/>
                    <a:pt x="1005" y="37"/>
                    <a:pt x="1005" y="37"/>
                  </a:cubicBezTo>
                  <a:cubicBezTo>
                    <a:pt x="1004" y="34"/>
                    <a:pt x="1004" y="34"/>
                    <a:pt x="1004" y="34"/>
                  </a:cubicBezTo>
                  <a:cubicBezTo>
                    <a:pt x="1004" y="33"/>
                    <a:pt x="1004" y="33"/>
                    <a:pt x="1004" y="33"/>
                  </a:cubicBezTo>
                  <a:cubicBezTo>
                    <a:pt x="1005" y="30"/>
                    <a:pt x="1005" y="30"/>
                    <a:pt x="1005" y="30"/>
                  </a:cubicBezTo>
                  <a:cubicBezTo>
                    <a:pt x="1005" y="28"/>
                    <a:pt x="1005" y="28"/>
                    <a:pt x="1005" y="28"/>
                  </a:cubicBezTo>
                  <a:cubicBezTo>
                    <a:pt x="1007" y="22"/>
                    <a:pt x="1007" y="22"/>
                    <a:pt x="1007" y="22"/>
                  </a:cubicBezTo>
                  <a:cubicBezTo>
                    <a:pt x="1007" y="21"/>
                    <a:pt x="1007" y="21"/>
                    <a:pt x="1007" y="21"/>
                  </a:cubicBezTo>
                  <a:cubicBezTo>
                    <a:pt x="1007" y="18"/>
                    <a:pt x="1007" y="18"/>
                    <a:pt x="1007" y="18"/>
                  </a:cubicBezTo>
                  <a:cubicBezTo>
                    <a:pt x="1007" y="15"/>
                    <a:pt x="1007" y="15"/>
                    <a:pt x="1007" y="15"/>
                  </a:cubicBezTo>
                  <a:cubicBezTo>
                    <a:pt x="1007" y="13"/>
                    <a:pt x="1007" y="13"/>
                    <a:pt x="1007" y="13"/>
                  </a:cubicBezTo>
                  <a:cubicBezTo>
                    <a:pt x="1006" y="12"/>
                    <a:pt x="1006" y="12"/>
                    <a:pt x="1006" y="12"/>
                  </a:cubicBezTo>
                  <a:cubicBezTo>
                    <a:pt x="1004" y="8"/>
                    <a:pt x="1004" y="8"/>
                    <a:pt x="1004" y="8"/>
                  </a:cubicBezTo>
                  <a:cubicBezTo>
                    <a:pt x="1002" y="3"/>
                    <a:pt x="1002" y="3"/>
                    <a:pt x="1002" y="3"/>
                  </a:cubicBezTo>
                  <a:cubicBezTo>
                    <a:pt x="1001" y="0"/>
                    <a:pt x="1001" y="0"/>
                    <a:pt x="1001" y="0"/>
                  </a:cubicBezTo>
                  <a:cubicBezTo>
                    <a:pt x="922" y="20"/>
                    <a:pt x="844" y="39"/>
                    <a:pt x="766" y="58"/>
                  </a:cubicBezTo>
                  <a:cubicBezTo>
                    <a:pt x="763" y="58"/>
                    <a:pt x="763" y="58"/>
                    <a:pt x="763" y="58"/>
                  </a:cubicBezTo>
                  <a:cubicBezTo>
                    <a:pt x="758" y="60"/>
                    <a:pt x="758" y="60"/>
                    <a:pt x="758" y="60"/>
                  </a:cubicBezTo>
                  <a:cubicBezTo>
                    <a:pt x="735" y="62"/>
                    <a:pt x="735" y="62"/>
                    <a:pt x="735" y="62"/>
                  </a:cubicBezTo>
                  <a:cubicBezTo>
                    <a:pt x="732" y="63"/>
                    <a:pt x="732" y="63"/>
                    <a:pt x="732" y="63"/>
                  </a:cubicBezTo>
                  <a:cubicBezTo>
                    <a:pt x="729" y="65"/>
                    <a:pt x="729" y="65"/>
                    <a:pt x="729" y="65"/>
                  </a:cubicBezTo>
                  <a:cubicBezTo>
                    <a:pt x="724" y="70"/>
                    <a:pt x="724" y="70"/>
                    <a:pt x="724" y="70"/>
                  </a:cubicBezTo>
                  <a:cubicBezTo>
                    <a:pt x="714" y="77"/>
                    <a:pt x="714" y="77"/>
                    <a:pt x="714" y="77"/>
                  </a:cubicBezTo>
                  <a:cubicBezTo>
                    <a:pt x="712" y="79"/>
                    <a:pt x="712" y="79"/>
                    <a:pt x="712" y="79"/>
                  </a:cubicBezTo>
                  <a:cubicBezTo>
                    <a:pt x="706" y="87"/>
                    <a:pt x="706" y="87"/>
                    <a:pt x="706" y="87"/>
                  </a:cubicBezTo>
                  <a:cubicBezTo>
                    <a:pt x="703" y="89"/>
                    <a:pt x="703" y="89"/>
                    <a:pt x="703" y="89"/>
                  </a:cubicBezTo>
                  <a:cubicBezTo>
                    <a:pt x="694" y="94"/>
                    <a:pt x="694" y="94"/>
                    <a:pt x="694" y="94"/>
                  </a:cubicBezTo>
                  <a:cubicBezTo>
                    <a:pt x="673" y="114"/>
                    <a:pt x="673" y="114"/>
                    <a:pt x="673" y="114"/>
                  </a:cubicBezTo>
                  <a:cubicBezTo>
                    <a:pt x="653" y="143"/>
                    <a:pt x="633" y="172"/>
                    <a:pt x="613" y="201"/>
                  </a:cubicBezTo>
                  <a:cubicBezTo>
                    <a:pt x="606" y="217"/>
                    <a:pt x="606" y="217"/>
                    <a:pt x="606" y="217"/>
                  </a:cubicBezTo>
                  <a:cubicBezTo>
                    <a:pt x="605" y="220"/>
                    <a:pt x="603" y="223"/>
                    <a:pt x="601" y="226"/>
                  </a:cubicBezTo>
                  <a:cubicBezTo>
                    <a:pt x="604" y="229"/>
                    <a:pt x="604" y="229"/>
                    <a:pt x="604" y="229"/>
                  </a:cubicBezTo>
                  <a:cubicBezTo>
                    <a:pt x="607" y="233"/>
                    <a:pt x="607" y="233"/>
                    <a:pt x="607" y="233"/>
                  </a:cubicBezTo>
                  <a:cubicBezTo>
                    <a:pt x="608" y="237"/>
                    <a:pt x="608" y="237"/>
                    <a:pt x="608" y="237"/>
                  </a:cubicBezTo>
                  <a:cubicBezTo>
                    <a:pt x="607" y="241"/>
                    <a:pt x="607" y="241"/>
                    <a:pt x="607" y="241"/>
                  </a:cubicBezTo>
                  <a:cubicBezTo>
                    <a:pt x="597" y="251"/>
                    <a:pt x="597" y="251"/>
                    <a:pt x="597" y="251"/>
                  </a:cubicBezTo>
                  <a:cubicBezTo>
                    <a:pt x="597" y="252"/>
                    <a:pt x="597" y="252"/>
                    <a:pt x="597" y="252"/>
                  </a:cubicBezTo>
                  <a:cubicBezTo>
                    <a:pt x="597" y="253"/>
                    <a:pt x="597" y="253"/>
                    <a:pt x="597" y="253"/>
                  </a:cubicBezTo>
                  <a:cubicBezTo>
                    <a:pt x="597" y="255"/>
                    <a:pt x="597" y="255"/>
                    <a:pt x="597" y="255"/>
                  </a:cubicBezTo>
                  <a:cubicBezTo>
                    <a:pt x="597" y="257"/>
                    <a:pt x="597" y="257"/>
                    <a:pt x="597" y="257"/>
                  </a:cubicBezTo>
                  <a:cubicBezTo>
                    <a:pt x="596" y="257"/>
                    <a:pt x="596" y="257"/>
                    <a:pt x="596" y="257"/>
                  </a:cubicBezTo>
                  <a:cubicBezTo>
                    <a:pt x="588" y="263"/>
                    <a:pt x="588" y="263"/>
                    <a:pt x="588" y="263"/>
                  </a:cubicBezTo>
                  <a:cubicBezTo>
                    <a:pt x="587" y="265"/>
                    <a:pt x="587" y="265"/>
                    <a:pt x="587" y="265"/>
                  </a:cubicBezTo>
                  <a:cubicBezTo>
                    <a:pt x="586" y="268"/>
                    <a:pt x="586" y="268"/>
                    <a:pt x="586" y="268"/>
                  </a:cubicBezTo>
                  <a:cubicBezTo>
                    <a:pt x="568" y="293"/>
                    <a:pt x="568" y="293"/>
                    <a:pt x="568" y="293"/>
                  </a:cubicBezTo>
                  <a:cubicBezTo>
                    <a:pt x="547" y="308"/>
                    <a:pt x="547" y="308"/>
                    <a:pt x="547" y="308"/>
                  </a:cubicBezTo>
                  <a:cubicBezTo>
                    <a:pt x="521" y="338"/>
                    <a:pt x="521" y="338"/>
                    <a:pt x="521" y="338"/>
                  </a:cubicBezTo>
                  <a:cubicBezTo>
                    <a:pt x="520" y="342"/>
                    <a:pt x="520" y="342"/>
                    <a:pt x="520" y="342"/>
                  </a:cubicBezTo>
                  <a:cubicBezTo>
                    <a:pt x="522" y="347"/>
                    <a:pt x="522" y="347"/>
                    <a:pt x="522" y="347"/>
                  </a:cubicBezTo>
                  <a:cubicBezTo>
                    <a:pt x="525" y="348"/>
                    <a:pt x="525" y="348"/>
                    <a:pt x="525" y="348"/>
                  </a:cubicBezTo>
                  <a:cubicBezTo>
                    <a:pt x="529" y="348"/>
                    <a:pt x="529" y="348"/>
                    <a:pt x="529" y="348"/>
                  </a:cubicBezTo>
                  <a:cubicBezTo>
                    <a:pt x="532" y="350"/>
                    <a:pt x="532" y="350"/>
                    <a:pt x="532" y="350"/>
                  </a:cubicBezTo>
                  <a:cubicBezTo>
                    <a:pt x="534" y="353"/>
                    <a:pt x="534" y="353"/>
                    <a:pt x="534" y="353"/>
                  </a:cubicBezTo>
                  <a:cubicBezTo>
                    <a:pt x="534" y="355"/>
                    <a:pt x="534" y="355"/>
                    <a:pt x="534" y="355"/>
                  </a:cubicBezTo>
                  <a:cubicBezTo>
                    <a:pt x="534" y="357"/>
                    <a:pt x="534" y="357"/>
                    <a:pt x="534" y="357"/>
                  </a:cubicBezTo>
                  <a:cubicBezTo>
                    <a:pt x="534" y="359"/>
                    <a:pt x="534" y="359"/>
                    <a:pt x="534" y="359"/>
                  </a:cubicBezTo>
                  <a:cubicBezTo>
                    <a:pt x="536" y="360"/>
                    <a:pt x="536" y="360"/>
                    <a:pt x="536" y="360"/>
                  </a:cubicBezTo>
                  <a:cubicBezTo>
                    <a:pt x="537" y="360"/>
                    <a:pt x="537" y="360"/>
                    <a:pt x="537" y="360"/>
                  </a:cubicBezTo>
                  <a:cubicBezTo>
                    <a:pt x="539" y="358"/>
                    <a:pt x="539" y="358"/>
                    <a:pt x="539" y="358"/>
                  </a:cubicBezTo>
                  <a:cubicBezTo>
                    <a:pt x="539" y="355"/>
                    <a:pt x="539" y="355"/>
                    <a:pt x="539" y="355"/>
                  </a:cubicBezTo>
                  <a:cubicBezTo>
                    <a:pt x="540" y="352"/>
                    <a:pt x="540" y="352"/>
                    <a:pt x="540" y="352"/>
                  </a:cubicBezTo>
                  <a:cubicBezTo>
                    <a:pt x="550" y="343"/>
                    <a:pt x="550" y="343"/>
                    <a:pt x="550" y="343"/>
                  </a:cubicBezTo>
                  <a:cubicBezTo>
                    <a:pt x="552" y="346"/>
                    <a:pt x="552" y="346"/>
                    <a:pt x="552" y="346"/>
                  </a:cubicBezTo>
                  <a:cubicBezTo>
                    <a:pt x="559" y="343"/>
                    <a:pt x="559" y="343"/>
                    <a:pt x="559" y="343"/>
                  </a:cubicBezTo>
                  <a:cubicBezTo>
                    <a:pt x="562" y="346"/>
                    <a:pt x="562" y="346"/>
                    <a:pt x="562" y="346"/>
                  </a:cubicBezTo>
                  <a:cubicBezTo>
                    <a:pt x="561" y="347"/>
                    <a:pt x="561" y="347"/>
                    <a:pt x="561" y="347"/>
                  </a:cubicBezTo>
                  <a:cubicBezTo>
                    <a:pt x="561" y="348"/>
                    <a:pt x="561" y="348"/>
                    <a:pt x="561" y="348"/>
                  </a:cubicBezTo>
                  <a:cubicBezTo>
                    <a:pt x="561" y="351"/>
                    <a:pt x="561" y="351"/>
                    <a:pt x="561" y="351"/>
                  </a:cubicBezTo>
                  <a:cubicBezTo>
                    <a:pt x="562" y="350"/>
                    <a:pt x="562" y="350"/>
                    <a:pt x="562" y="350"/>
                  </a:cubicBezTo>
                  <a:cubicBezTo>
                    <a:pt x="563" y="348"/>
                    <a:pt x="563" y="348"/>
                    <a:pt x="563" y="348"/>
                  </a:cubicBezTo>
                  <a:cubicBezTo>
                    <a:pt x="564" y="347"/>
                    <a:pt x="564" y="347"/>
                    <a:pt x="564" y="347"/>
                  </a:cubicBezTo>
                  <a:cubicBezTo>
                    <a:pt x="566" y="347"/>
                    <a:pt x="566" y="347"/>
                    <a:pt x="566" y="347"/>
                  </a:cubicBezTo>
                  <a:cubicBezTo>
                    <a:pt x="566" y="350"/>
                    <a:pt x="566" y="350"/>
                    <a:pt x="566" y="350"/>
                  </a:cubicBezTo>
                  <a:cubicBezTo>
                    <a:pt x="564" y="354"/>
                    <a:pt x="564" y="354"/>
                    <a:pt x="564" y="354"/>
                  </a:cubicBezTo>
                  <a:cubicBezTo>
                    <a:pt x="562" y="357"/>
                    <a:pt x="562" y="357"/>
                    <a:pt x="562" y="357"/>
                  </a:cubicBezTo>
                  <a:cubicBezTo>
                    <a:pt x="558" y="360"/>
                    <a:pt x="558" y="360"/>
                    <a:pt x="558" y="360"/>
                  </a:cubicBezTo>
                  <a:cubicBezTo>
                    <a:pt x="556" y="364"/>
                    <a:pt x="556" y="364"/>
                    <a:pt x="556" y="364"/>
                  </a:cubicBezTo>
                  <a:cubicBezTo>
                    <a:pt x="555" y="367"/>
                    <a:pt x="555" y="367"/>
                    <a:pt x="555" y="367"/>
                  </a:cubicBezTo>
                  <a:cubicBezTo>
                    <a:pt x="556" y="368"/>
                    <a:pt x="556" y="368"/>
                    <a:pt x="556" y="368"/>
                  </a:cubicBezTo>
                  <a:cubicBezTo>
                    <a:pt x="567" y="366"/>
                    <a:pt x="567" y="366"/>
                    <a:pt x="567" y="366"/>
                  </a:cubicBezTo>
                  <a:cubicBezTo>
                    <a:pt x="570" y="364"/>
                    <a:pt x="570" y="364"/>
                    <a:pt x="570" y="364"/>
                  </a:cubicBezTo>
                  <a:cubicBezTo>
                    <a:pt x="574" y="358"/>
                    <a:pt x="574" y="358"/>
                    <a:pt x="574" y="358"/>
                  </a:cubicBezTo>
                  <a:cubicBezTo>
                    <a:pt x="577" y="357"/>
                    <a:pt x="577" y="357"/>
                    <a:pt x="577" y="357"/>
                  </a:cubicBezTo>
                  <a:cubicBezTo>
                    <a:pt x="580" y="357"/>
                    <a:pt x="580" y="357"/>
                    <a:pt x="580" y="357"/>
                  </a:cubicBezTo>
                  <a:cubicBezTo>
                    <a:pt x="581" y="359"/>
                    <a:pt x="581" y="359"/>
                    <a:pt x="581" y="359"/>
                  </a:cubicBezTo>
                  <a:cubicBezTo>
                    <a:pt x="582" y="361"/>
                    <a:pt x="582" y="361"/>
                    <a:pt x="582" y="361"/>
                  </a:cubicBezTo>
                  <a:cubicBezTo>
                    <a:pt x="580" y="365"/>
                    <a:pt x="580" y="365"/>
                    <a:pt x="580" y="365"/>
                  </a:cubicBezTo>
                  <a:cubicBezTo>
                    <a:pt x="578" y="367"/>
                    <a:pt x="578" y="367"/>
                    <a:pt x="578" y="367"/>
                  </a:cubicBezTo>
                  <a:cubicBezTo>
                    <a:pt x="572" y="369"/>
                    <a:pt x="572" y="369"/>
                    <a:pt x="572" y="369"/>
                  </a:cubicBezTo>
                  <a:cubicBezTo>
                    <a:pt x="570" y="372"/>
                    <a:pt x="570" y="372"/>
                    <a:pt x="570" y="372"/>
                  </a:cubicBezTo>
                  <a:cubicBezTo>
                    <a:pt x="570" y="376"/>
                    <a:pt x="570" y="376"/>
                    <a:pt x="570" y="376"/>
                  </a:cubicBezTo>
                  <a:cubicBezTo>
                    <a:pt x="570" y="379"/>
                    <a:pt x="570" y="379"/>
                    <a:pt x="570" y="379"/>
                  </a:cubicBezTo>
                  <a:cubicBezTo>
                    <a:pt x="570" y="382"/>
                    <a:pt x="570" y="382"/>
                    <a:pt x="570" y="382"/>
                  </a:cubicBezTo>
                  <a:cubicBezTo>
                    <a:pt x="568" y="387"/>
                    <a:pt x="568" y="387"/>
                    <a:pt x="568" y="387"/>
                  </a:cubicBezTo>
                  <a:cubicBezTo>
                    <a:pt x="562" y="395"/>
                    <a:pt x="562" y="395"/>
                    <a:pt x="562" y="395"/>
                  </a:cubicBezTo>
                  <a:cubicBezTo>
                    <a:pt x="561" y="399"/>
                    <a:pt x="561" y="399"/>
                    <a:pt x="561" y="399"/>
                  </a:cubicBezTo>
                  <a:cubicBezTo>
                    <a:pt x="555" y="397"/>
                    <a:pt x="555" y="397"/>
                    <a:pt x="555" y="397"/>
                  </a:cubicBezTo>
                  <a:cubicBezTo>
                    <a:pt x="556" y="395"/>
                    <a:pt x="556" y="395"/>
                    <a:pt x="556" y="395"/>
                  </a:cubicBezTo>
                  <a:cubicBezTo>
                    <a:pt x="556" y="389"/>
                    <a:pt x="556" y="389"/>
                    <a:pt x="556" y="389"/>
                  </a:cubicBezTo>
                  <a:cubicBezTo>
                    <a:pt x="548" y="396"/>
                    <a:pt x="548" y="396"/>
                    <a:pt x="548" y="396"/>
                  </a:cubicBezTo>
                  <a:cubicBezTo>
                    <a:pt x="547" y="399"/>
                    <a:pt x="547" y="399"/>
                    <a:pt x="547" y="399"/>
                  </a:cubicBezTo>
                  <a:cubicBezTo>
                    <a:pt x="545" y="403"/>
                    <a:pt x="545" y="403"/>
                    <a:pt x="545" y="403"/>
                  </a:cubicBezTo>
                  <a:cubicBezTo>
                    <a:pt x="547" y="404"/>
                    <a:pt x="547" y="404"/>
                    <a:pt x="547" y="404"/>
                  </a:cubicBezTo>
                  <a:cubicBezTo>
                    <a:pt x="550" y="405"/>
                    <a:pt x="550" y="405"/>
                    <a:pt x="550" y="405"/>
                  </a:cubicBezTo>
                  <a:cubicBezTo>
                    <a:pt x="553" y="407"/>
                    <a:pt x="553" y="407"/>
                    <a:pt x="553" y="407"/>
                  </a:cubicBezTo>
                  <a:cubicBezTo>
                    <a:pt x="554" y="408"/>
                    <a:pt x="554" y="408"/>
                    <a:pt x="554" y="408"/>
                  </a:cubicBezTo>
                  <a:cubicBezTo>
                    <a:pt x="557" y="409"/>
                    <a:pt x="557" y="409"/>
                    <a:pt x="557" y="409"/>
                  </a:cubicBezTo>
                  <a:cubicBezTo>
                    <a:pt x="558" y="410"/>
                    <a:pt x="558" y="410"/>
                    <a:pt x="558" y="410"/>
                  </a:cubicBezTo>
                  <a:cubicBezTo>
                    <a:pt x="559" y="412"/>
                    <a:pt x="559" y="412"/>
                    <a:pt x="559" y="412"/>
                  </a:cubicBezTo>
                  <a:cubicBezTo>
                    <a:pt x="560" y="414"/>
                    <a:pt x="560" y="414"/>
                    <a:pt x="560" y="414"/>
                  </a:cubicBezTo>
                  <a:cubicBezTo>
                    <a:pt x="560" y="416"/>
                    <a:pt x="560" y="416"/>
                    <a:pt x="560" y="416"/>
                  </a:cubicBezTo>
                  <a:cubicBezTo>
                    <a:pt x="564" y="420"/>
                    <a:pt x="564" y="420"/>
                    <a:pt x="564" y="420"/>
                  </a:cubicBezTo>
                  <a:cubicBezTo>
                    <a:pt x="567" y="426"/>
                    <a:pt x="567" y="426"/>
                    <a:pt x="567" y="426"/>
                  </a:cubicBezTo>
                  <a:cubicBezTo>
                    <a:pt x="569" y="429"/>
                    <a:pt x="569" y="429"/>
                    <a:pt x="569" y="429"/>
                  </a:cubicBezTo>
                  <a:cubicBezTo>
                    <a:pt x="568" y="434"/>
                    <a:pt x="568" y="434"/>
                    <a:pt x="568" y="434"/>
                  </a:cubicBezTo>
                  <a:cubicBezTo>
                    <a:pt x="569" y="440"/>
                    <a:pt x="569" y="440"/>
                    <a:pt x="569" y="440"/>
                  </a:cubicBezTo>
                  <a:cubicBezTo>
                    <a:pt x="571" y="446"/>
                    <a:pt x="571" y="446"/>
                    <a:pt x="571" y="446"/>
                  </a:cubicBezTo>
                  <a:cubicBezTo>
                    <a:pt x="573" y="451"/>
                    <a:pt x="573" y="451"/>
                    <a:pt x="573" y="451"/>
                  </a:cubicBezTo>
                  <a:cubicBezTo>
                    <a:pt x="574" y="447"/>
                    <a:pt x="574" y="447"/>
                    <a:pt x="574" y="447"/>
                  </a:cubicBezTo>
                  <a:cubicBezTo>
                    <a:pt x="575" y="445"/>
                    <a:pt x="575" y="445"/>
                    <a:pt x="575" y="445"/>
                  </a:cubicBezTo>
                  <a:cubicBezTo>
                    <a:pt x="577" y="443"/>
                    <a:pt x="577" y="443"/>
                    <a:pt x="577" y="443"/>
                  </a:cubicBezTo>
                  <a:cubicBezTo>
                    <a:pt x="580" y="444"/>
                    <a:pt x="580" y="444"/>
                    <a:pt x="580" y="444"/>
                  </a:cubicBezTo>
                  <a:cubicBezTo>
                    <a:pt x="575" y="457"/>
                    <a:pt x="575" y="457"/>
                    <a:pt x="575" y="457"/>
                  </a:cubicBezTo>
                  <a:cubicBezTo>
                    <a:pt x="575" y="463"/>
                    <a:pt x="575" y="463"/>
                    <a:pt x="575" y="463"/>
                  </a:cubicBezTo>
                  <a:cubicBezTo>
                    <a:pt x="581" y="465"/>
                    <a:pt x="581" y="465"/>
                    <a:pt x="581" y="465"/>
                  </a:cubicBezTo>
                  <a:cubicBezTo>
                    <a:pt x="578" y="469"/>
                    <a:pt x="578" y="469"/>
                    <a:pt x="578" y="469"/>
                  </a:cubicBezTo>
                  <a:cubicBezTo>
                    <a:pt x="573" y="479"/>
                    <a:pt x="573" y="479"/>
                    <a:pt x="573" y="479"/>
                  </a:cubicBezTo>
                  <a:cubicBezTo>
                    <a:pt x="570" y="482"/>
                    <a:pt x="570" y="482"/>
                    <a:pt x="570" y="482"/>
                  </a:cubicBezTo>
                  <a:cubicBezTo>
                    <a:pt x="558" y="487"/>
                    <a:pt x="558" y="487"/>
                    <a:pt x="558" y="487"/>
                  </a:cubicBezTo>
                  <a:cubicBezTo>
                    <a:pt x="553" y="487"/>
                    <a:pt x="553" y="487"/>
                    <a:pt x="553" y="487"/>
                  </a:cubicBezTo>
                  <a:cubicBezTo>
                    <a:pt x="545" y="486"/>
                    <a:pt x="545" y="486"/>
                    <a:pt x="545" y="486"/>
                  </a:cubicBezTo>
                  <a:cubicBezTo>
                    <a:pt x="542" y="487"/>
                    <a:pt x="542" y="487"/>
                    <a:pt x="542" y="487"/>
                  </a:cubicBezTo>
                  <a:cubicBezTo>
                    <a:pt x="535" y="499"/>
                    <a:pt x="535" y="499"/>
                    <a:pt x="535" y="499"/>
                  </a:cubicBezTo>
                  <a:cubicBezTo>
                    <a:pt x="532" y="502"/>
                    <a:pt x="532" y="502"/>
                    <a:pt x="532" y="502"/>
                  </a:cubicBezTo>
                  <a:cubicBezTo>
                    <a:pt x="515" y="515"/>
                    <a:pt x="515" y="515"/>
                    <a:pt x="515" y="515"/>
                  </a:cubicBezTo>
                  <a:cubicBezTo>
                    <a:pt x="509" y="522"/>
                    <a:pt x="509" y="522"/>
                    <a:pt x="509" y="522"/>
                  </a:cubicBezTo>
                  <a:cubicBezTo>
                    <a:pt x="505" y="529"/>
                    <a:pt x="505" y="529"/>
                    <a:pt x="505" y="529"/>
                  </a:cubicBezTo>
                  <a:cubicBezTo>
                    <a:pt x="500" y="547"/>
                    <a:pt x="500" y="547"/>
                    <a:pt x="500" y="547"/>
                  </a:cubicBezTo>
                  <a:cubicBezTo>
                    <a:pt x="495" y="545"/>
                    <a:pt x="495" y="545"/>
                    <a:pt x="495" y="545"/>
                  </a:cubicBezTo>
                  <a:cubicBezTo>
                    <a:pt x="492" y="544"/>
                    <a:pt x="492" y="544"/>
                    <a:pt x="492" y="544"/>
                  </a:cubicBezTo>
                  <a:cubicBezTo>
                    <a:pt x="492" y="547"/>
                    <a:pt x="492" y="547"/>
                    <a:pt x="492" y="547"/>
                  </a:cubicBezTo>
                  <a:cubicBezTo>
                    <a:pt x="491" y="549"/>
                    <a:pt x="491" y="549"/>
                    <a:pt x="491" y="549"/>
                  </a:cubicBezTo>
                  <a:cubicBezTo>
                    <a:pt x="480" y="556"/>
                    <a:pt x="480" y="556"/>
                    <a:pt x="480" y="556"/>
                  </a:cubicBezTo>
                  <a:cubicBezTo>
                    <a:pt x="463" y="564"/>
                    <a:pt x="463" y="564"/>
                    <a:pt x="463" y="564"/>
                  </a:cubicBezTo>
                  <a:cubicBezTo>
                    <a:pt x="462" y="565"/>
                    <a:pt x="462" y="565"/>
                    <a:pt x="462" y="565"/>
                  </a:cubicBezTo>
                  <a:cubicBezTo>
                    <a:pt x="461" y="568"/>
                    <a:pt x="461" y="568"/>
                    <a:pt x="461" y="568"/>
                  </a:cubicBezTo>
                  <a:cubicBezTo>
                    <a:pt x="462" y="569"/>
                    <a:pt x="462" y="569"/>
                    <a:pt x="462" y="569"/>
                  </a:cubicBezTo>
                  <a:cubicBezTo>
                    <a:pt x="462" y="571"/>
                    <a:pt x="462" y="571"/>
                    <a:pt x="462" y="571"/>
                  </a:cubicBezTo>
                  <a:cubicBezTo>
                    <a:pt x="462" y="572"/>
                    <a:pt x="462" y="572"/>
                    <a:pt x="462" y="572"/>
                  </a:cubicBezTo>
                  <a:cubicBezTo>
                    <a:pt x="462" y="574"/>
                    <a:pt x="462" y="574"/>
                    <a:pt x="462" y="574"/>
                  </a:cubicBezTo>
                  <a:cubicBezTo>
                    <a:pt x="462" y="575"/>
                    <a:pt x="462" y="575"/>
                    <a:pt x="462" y="575"/>
                  </a:cubicBezTo>
                  <a:cubicBezTo>
                    <a:pt x="462" y="575"/>
                    <a:pt x="462" y="575"/>
                    <a:pt x="462" y="575"/>
                  </a:cubicBezTo>
                  <a:cubicBezTo>
                    <a:pt x="460" y="576"/>
                    <a:pt x="460" y="576"/>
                    <a:pt x="460" y="576"/>
                  </a:cubicBezTo>
                  <a:cubicBezTo>
                    <a:pt x="459" y="577"/>
                    <a:pt x="459" y="577"/>
                    <a:pt x="459" y="577"/>
                  </a:cubicBezTo>
                  <a:cubicBezTo>
                    <a:pt x="457" y="577"/>
                    <a:pt x="457" y="577"/>
                    <a:pt x="457" y="577"/>
                  </a:cubicBezTo>
                  <a:cubicBezTo>
                    <a:pt x="455" y="576"/>
                    <a:pt x="455" y="576"/>
                    <a:pt x="455" y="576"/>
                  </a:cubicBezTo>
                  <a:cubicBezTo>
                    <a:pt x="454" y="574"/>
                    <a:pt x="454" y="574"/>
                    <a:pt x="454" y="574"/>
                  </a:cubicBezTo>
                  <a:cubicBezTo>
                    <a:pt x="454" y="573"/>
                    <a:pt x="454" y="573"/>
                    <a:pt x="454" y="573"/>
                  </a:cubicBezTo>
                  <a:cubicBezTo>
                    <a:pt x="454" y="570"/>
                    <a:pt x="454" y="570"/>
                    <a:pt x="454" y="570"/>
                  </a:cubicBezTo>
                  <a:cubicBezTo>
                    <a:pt x="384" y="582"/>
                    <a:pt x="384" y="582"/>
                    <a:pt x="384" y="582"/>
                  </a:cubicBezTo>
                  <a:cubicBezTo>
                    <a:pt x="377" y="585"/>
                    <a:pt x="377" y="585"/>
                    <a:pt x="377" y="585"/>
                  </a:cubicBezTo>
                  <a:cubicBezTo>
                    <a:pt x="356" y="598"/>
                    <a:pt x="356" y="598"/>
                    <a:pt x="356" y="598"/>
                  </a:cubicBezTo>
                  <a:cubicBezTo>
                    <a:pt x="348" y="600"/>
                    <a:pt x="348" y="600"/>
                    <a:pt x="348" y="600"/>
                  </a:cubicBezTo>
                  <a:cubicBezTo>
                    <a:pt x="339" y="598"/>
                    <a:pt x="339" y="598"/>
                    <a:pt x="339" y="598"/>
                  </a:cubicBezTo>
                  <a:cubicBezTo>
                    <a:pt x="324" y="589"/>
                    <a:pt x="324" y="589"/>
                    <a:pt x="324" y="589"/>
                  </a:cubicBezTo>
                  <a:cubicBezTo>
                    <a:pt x="323" y="588"/>
                    <a:pt x="323" y="588"/>
                    <a:pt x="323" y="588"/>
                  </a:cubicBezTo>
                  <a:cubicBezTo>
                    <a:pt x="319" y="588"/>
                    <a:pt x="319" y="588"/>
                    <a:pt x="319" y="588"/>
                  </a:cubicBezTo>
                  <a:cubicBezTo>
                    <a:pt x="318" y="585"/>
                    <a:pt x="318" y="585"/>
                    <a:pt x="318" y="585"/>
                  </a:cubicBezTo>
                  <a:cubicBezTo>
                    <a:pt x="313" y="584"/>
                    <a:pt x="313" y="584"/>
                    <a:pt x="313" y="584"/>
                  </a:cubicBezTo>
                  <a:cubicBezTo>
                    <a:pt x="247" y="585"/>
                    <a:pt x="247" y="585"/>
                    <a:pt x="247" y="585"/>
                  </a:cubicBezTo>
                  <a:cubicBezTo>
                    <a:pt x="226" y="593"/>
                    <a:pt x="226" y="593"/>
                    <a:pt x="226" y="593"/>
                  </a:cubicBezTo>
                  <a:cubicBezTo>
                    <a:pt x="197" y="594"/>
                    <a:pt x="197" y="594"/>
                    <a:pt x="197" y="594"/>
                  </a:cubicBezTo>
                  <a:cubicBezTo>
                    <a:pt x="143" y="614"/>
                    <a:pt x="143" y="614"/>
                    <a:pt x="143" y="614"/>
                  </a:cubicBezTo>
                  <a:cubicBezTo>
                    <a:pt x="133" y="622"/>
                    <a:pt x="133" y="622"/>
                    <a:pt x="133" y="622"/>
                  </a:cubicBezTo>
                  <a:cubicBezTo>
                    <a:pt x="114" y="629"/>
                    <a:pt x="114" y="629"/>
                    <a:pt x="114" y="629"/>
                  </a:cubicBezTo>
                  <a:cubicBezTo>
                    <a:pt x="93" y="643"/>
                    <a:pt x="93" y="643"/>
                    <a:pt x="93" y="643"/>
                  </a:cubicBezTo>
                  <a:cubicBezTo>
                    <a:pt x="81" y="647"/>
                    <a:pt x="81" y="647"/>
                    <a:pt x="81" y="647"/>
                  </a:cubicBezTo>
                  <a:cubicBezTo>
                    <a:pt x="81" y="647"/>
                    <a:pt x="81" y="647"/>
                    <a:pt x="81" y="647"/>
                  </a:cubicBezTo>
                  <a:cubicBezTo>
                    <a:pt x="82" y="652"/>
                    <a:pt x="82" y="652"/>
                    <a:pt x="82" y="652"/>
                  </a:cubicBezTo>
                  <a:cubicBezTo>
                    <a:pt x="88" y="673"/>
                    <a:pt x="88" y="673"/>
                    <a:pt x="88" y="673"/>
                  </a:cubicBezTo>
                  <a:cubicBezTo>
                    <a:pt x="88" y="676"/>
                    <a:pt x="88" y="676"/>
                    <a:pt x="88" y="676"/>
                  </a:cubicBezTo>
                  <a:cubicBezTo>
                    <a:pt x="88" y="679"/>
                    <a:pt x="88" y="679"/>
                    <a:pt x="88" y="679"/>
                  </a:cubicBezTo>
                  <a:cubicBezTo>
                    <a:pt x="88" y="682"/>
                    <a:pt x="88" y="682"/>
                    <a:pt x="88" y="682"/>
                  </a:cubicBezTo>
                  <a:cubicBezTo>
                    <a:pt x="87" y="684"/>
                    <a:pt x="87" y="684"/>
                    <a:pt x="87" y="684"/>
                  </a:cubicBezTo>
                  <a:cubicBezTo>
                    <a:pt x="87" y="687"/>
                    <a:pt x="87" y="687"/>
                    <a:pt x="87" y="687"/>
                  </a:cubicBezTo>
                  <a:cubicBezTo>
                    <a:pt x="88" y="690"/>
                    <a:pt x="88" y="690"/>
                    <a:pt x="88" y="690"/>
                  </a:cubicBezTo>
                  <a:cubicBezTo>
                    <a:pt x="88" y="690"/>
                    <a:pt x="88" y="690"/>
                    <a:pt x="88" y="690"/>
                  </a:cubicBezTo>
                  <a:cubicBezTo>
                    <a:pt x="96" y="693"/>
                    <a:pt x="96" y="693"/>
                    <a:pt x="96" y="693"/>
                  </a:cubicBezTo>
                  <a:cubicBezTo>
                    <a:pt x="116" y="692"/>
                    <a:pt x="116" y="692"/>
                    <a:pt x="116" y="692"/>
                  </a:cubicBezTo>
                  <a:cubicBezTo>
                    <a:pt x="122" y="697"/>
                    <a:pt x="122" y="697"/>
                    <a:pt x="122" y="697"/>
                  </a:cubicBezTo>
                  <a:cubicBezTo>
                    <a:pt x="122" y="703"/>
                    <a:pt x="122" y="703"/>
                    <a:pt x="122" y="703"/>
                  </a:cubicBezTo>
                  <a:cubicBezTo>
                    <a:pt x="117" y="711"/>
                    <a:pt x="117" y="711"/>
                    <a:pt x="117" y="711"/>
                  </a:cubicBezTo>
                  <a:cubicBezTo>
                    <a:pt x="117" y="717"/>
                    <a:pt x="117" y="717"/>
                    <a:pt x="117" y="717"/>
                  </a:cubicBezTo>
                  <a:cubicBezTo>
                    <a:pt x="118" y="719"/>
                    <a:pt x="118" y="719"/>
                    <a:pt x="118" y="719"/>
                  </a:cubicBezTo>
                  <a:cubicBezTo>
                    <a:pt x="122" y="721"/>
                    <a:pt x="122" y="721"/>
                    <a:pt x="122" y="721"/>
                  </a:cubicBezTo>
                  <a:cubicBezTo>
                    <a:pt x="123" y="723"/>
                    <a:pt x="123" y="723"/>
                    <a:pt x="123" y="723"/>
                  </a:cubicBezTo>
                  <a:cubicBezTo>
                    <a:pt x="127" y="733"/>
                    <a:pt x="127" y="733"/>
                    <a:pt x="127" y="733"/>
                  </a:cubicBezTo>
                  <a:cubicBezTo>
                    <a:pt x="128" y="736"/>
                    <a:pt x="128" y="736"/>
                    <a:pt x="128" y="736"/>
                  </a:cubicBezTo>
                  <a:cubicBezTo>
                    <a:pt x="134" y="742"/>
                    <a:pt x="134" y="742"/>
                    <a:pt x="134" y="742"/>
                  </a:cubicBezTo>
                  <a:cubicBezTo>
                    <a:pt x="135" y="745"/>
                    <a:pt x="135" y="745"/>
                    <a:pt x="135" y="745"/>
                  </a:cubicBezTo>
                  <a:cubicBezTo>
                    <a:pt x="136" y="747"/>
                    <a:pt x="136" y="747"/>
                    <a:pt x="136" y="747"/>
                  </a:cubicBezTo>
                  <a:cubicBezTo>
                    <a:pt x="137" y="753"/>
                    <a:pt x="137" y="753"/>
                    <a:pt x="137" y="753"/>
                  </a:cubicBezTo>
                  <a:cubicBezTo>
                    <a:pt x="138" y="759"/>
                    <a:pt x="138" y="759"/>
                    <a:pt x="138" y="759"/>
                  </a:cubicBezTo>
                  <a:cubicBezTo>
                    <a:pt x="137" y="764"/>
                    <a:pt x="137" y="764"/>
                    <a:pt x="137" y="764"/>
                  </a:cubicBezTo>
                  <a:cubicBezTo>
                    <a:pt x="134" y="767"/>
                    <a:pt x="134" y="767"/>
                    <a:pt x="134" y="767"/>
                  </a:cubicBezTo>
                  <a:cubicBezTo>
                    <a:pt x="131" y="771"/>
                    <a:pt x="131" y="771"/>
                    <a:pt x="131" y="771"/>
                  </a:cubicBezTo>
                  <a:cubicBezTo>
                    <a:pt x="118" y="780"/>
                    <a:pt x="118" y="780"/>
                    <a:pt x="118" y="780"/>
                  </a:cubicBezTo>
                  <a:cubicBezTo>
                    <a:pt x="112" y="785"/>
                    <a:pt x="112" y="785"/>
                    <a:pt x="112" y="785"/>
                  </a:cubicBezTo>
                  <a:cubicBezTo>
                    <a:pt x="109" y="793"/>
                    <a:pt x="109" y="793"/>
                    <a:pt x="109" y="793"/>
                  </a:cubicBezTo>
                  <a:cubicBezTo>
                    <a:pt x="106" y="803"/>
                    <a:pt x="106" y="803"/>
                    <a:pt x="106" y="803"/>
                  </a:cubicBezTo>
                  <a:cubicBezTo>
                    <a:pt x="104" y="807"/>
                    <a:pt x="104" y="807"/>
                    <a:pt x="104" y="807"/>
                  </a:cubicBezTo>
                  <a:cubicBezTo>
                    <a:pt x="101" y="810"/>
                    <a:pt x="101" y="810"/>
                    <a:pt x="101" y="810"/>
                  </a:cubicBezTo>
                  <a:cubicBezTo>
                    <a:pt x="100" y="811"/>
                    <a:pt x="100" y="811"/>
                    <a:pt x="100" y="811"/>
                  </a:cubicBezTo>
                  <a:cubicBezTo>
                    <a:pt x="98" y="818"/>
                    <a:pt x="98" y="818"/>
                    <a:pt x="98" y="818"/>
                  </a:cubicBezTo>
                  <a:cubicBezTo>
                    <a:pt x="97" y="822"/>
                    <a:pt x="97" y="822"/>
                    <a:pt x="97" y="822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4" y="825"/>
                    <a:pt x="94" y="825"/>
                    <a:pt x="94" y="825"/>
                  </a:cubicBezTo>
                  <a:cubicBezTo>
                    <a:pt x="83" y="831"/>
                    <a:pt x="83" y="831"/>
                    <a:pt x="83" y="831"/>
                  </a:cubicBezTo>
                  <a:cubicBezTo>
                    <a:pt x="80" y="837"/>
                    <a:pt x="80" y="837"/>
                    <a:pt x="80" y="837"/>
                  </a:cubicBezTo>
                  <a:cubicBezTo>
                    <a:pt x="72" y="845"/>
                    <a:pt x="72" y="845"/>
                    <a:pt x="72" y="845"/>
                  </a:cubicBezTo>
                  <a:cubicBezTo>
                    <a:pt x="63" y="851"/>
                    <a:pt x="63" y="851"/>
                    <a:pt x="63" y="851"/>
                  </a:cubicBezTo>
                  <a:cubicBezTo>
                    <a:pt x="62" y="852"/>
                    <a:pt x="62" y="852"/>
                    <a:pt x="62" y="852"/>
                  </a:cubicBezTo>
                  <a:cubicBezTo>
                    <a:pt x="61" y="854"/>
                    <a:pt x="61" y="854"/>
                    <a:pt x="61" y="854"/>
                  </a:cubicBezTo>
                  <a:cubicBezTo>
                    <a:pt x="60" y="857"/>
                    <a:pt x="60" y="857"/>
                    <a:pt x="60" y="857"/>
                  </a:cubicBezTo>
                  <a:cubicBezTo>
                    <a:pt x="58" y="859"/>
                    <a:pt x="58" y="859"/>
                    <a:pt x="58" y="859"/>
                  </a:cubicBezTo>
                  <a:cubicBezTo>
                    <a:pt x="53" y="863"/>
                    <a:pt x="53" y="863"/>
                    <a:pt x="53" y="863"/>
                  </a:cubicBezTo>
                  <a:cubicBezTo>
                    <a:pt x="47" y="876"/>
                    <a:pt x="47" y="876"/>
                    <a:pt x="47" y="876"/>
                  </a:cubicBezTo>
                  <a:cubicBezTo>
                    <a:pt x="38" y="884"/>
                    <a:pt x="38" y="884"/>
                    <a:pt x="38" y="884"/>
                  </a:cubicBezTo>
                  <a:cubicBezTo>
                    <a:pt x="35" y="888"/>
                    <a:pt x="35" y="888"/>
                    <a:pt x="35" y="888"/>
                  </a:cubicBezTo>
                  <a:cubicBezTo>
                    <a:pt x="33" y="891"/>
                    <a:pt x="33" y="891"/>
                    <a:pt x="33" y="891"/>
                  </a:cubicBezTo>
                  <a:cubicBezTo>
                    <a:pt x="21" y="898"/>
                    <a:pt x="21" y="898"/>
                    <a:pt x="21" y="898"/>
                  </a:cubicBezTo>
                  <a:cubicBezTo>
                    <a:pt x="9" y="912"/>
                    <a:pt x="9" y="912"/>
                    <a:pt x="9" y="912"/>
                  </a:cubicBezTo>
                  <a:cubicBezTo>
                    <a:pt x="5" y="915"/>
                    <a:pt x="5" y="915"/>
                    <a:pt x="5" y="915"/>
                  </a:cubicBezTo>
                  <a:cubicBezTo>
                    <a:pt x="2" y="919"/>
                    <a:pt x="2" y="919"/>
                    <a:pt x="2" y="919"/>
                  </a:cubicBezTo>
                  <a:cubicBezTo>
                    <a:pt x="0" y="920"/>
                    <a:pt x="0" y="920"/>
                    <a:pt x="0" y="920"/>
                  </a:cubicBezTo>
                  <a:cubicBezTo>
                    <a:pt x="4" y="942"/>
                    <a:pt x="8" y="964"/>
                    <a:pt x="12" y="986"/>
                  </a:cubicBezTo>
                  <a:cubicBezTo>
                    <a:pt x="283" y="936"/>
                    <a:pt x="552" y="881"/>
                    <a:pt x="821" y="820"/>
                  </a:cubicBezTo>
                  <a:cubicBezTo>
                    <a:pt x="821" y="824"/>
                    <a:pt x="821" y="824"/>
                    <a:pt x="821" y="824"/>
                  </a:cubicBezTo>
                  <a:cubicBezTo>
                    <a:pt x="826" y="826"/>
                    <a:pt x="826" y="826"/>
                    <a:pt x="826" y="826"/>
                  </a:cubicBezTo>
                  <a:cubicBezTo>
                    <a:pt x="833" y="827"/>
                    <a:pt x="833" y="827"/>
                    <a:pt x="833" y="827"/>
                  </a:cubicBezTo>
                  <a:cubicBezTo>
                    <a:pt x="837" y="829"/>
                    <a:pt x="837" y="829"/>
                    <a:pt x="837" y="829"/>
                  </a:cubicBezTo>
                  <a:cubicBezTo>
                    <a:pt x="839" y="833"/>
                    <a:pt x="839" y="833"/>
                    <a:pt x="839" y="833"/>
                  </a:cubicBezTo>
                  <a:cubicBezTo>
                    <a:pt x="841" y="839"/>
                    <a:pt x="841" y="839"/>
                    <a:pt x="841" y="839"/>
                  </a:cubicBezTo>
                  <a:cubicBezTo>
                    <a:pt x="843" y="845"/>
                    <a:pt x="843" y="845"/>
                    <a:pt x="843" y="845"/>
                  </a:cubicBezTo>
                  <a:cubicBezTo>
                    <a:pt x="847" y="846"/>
                    <a:pt x="847" y="846"/>
                    <a:pt x="847" y="846"/>
                  </a:cubicBezTo>
                  <a:cubicBezTo>
                    <a:pt x="857" y="842"/>
                    <a:pt x="857" y="842"/>
                    <a:pt x="857" y="842"/>
                  </a:cubicBezTo>
                  <a:cubicBezTo>
                    <a:pt x="859" y="843"/>
                    <a:pt x="859" y="843"/>
                    <a:pt x="859" y="843"/>
                  </a:cubicBezTo>
                  <a:cubicBezTo>
                    <a:pt x="864" y="845"/>
                    <a:pt x="864" y="845"/>
                    <a:pt x="864" y="845"/>
                  </a:cubicBezTo>
                  <a:cubicBezTo>
                    <a:pt x="869" y="846"/>
                    <a:pt x="869" y="846"/>
                    <a:pt x="869" y="846"/>
                  </a:cubicBezTo>
                  <a:cubicBezTo>
                    <a:pt x="873" y="850"/>
                    <a:pt x="873" y="850"/>
                    <a:pt x="873" y="850"/>
                  </a:cubicBezTo>
                  <a:cubicBezTo>
                    <a:pt x="875" y="850"/>
                    <a:pt x="875" y="850"/>
                    <a:pt x="875" y="850"/>
                  </a:cubicBezTo>
                  <a:cubicBezTo>
                    <a:pt x="877" y="851"/>
                    <a:pt x="877" y="851"/>
                    <a:pt x="877" y="851"/>
                  </a:cubicBezTo>
                  <a:cubicBezTo>
                    <a:pt x="877" y="853"/>
                    <a:pt x="877" y="853"/>
                    <a:pt x="877" y="853"/>
                  </a:cubicBezTo>
                  <a:cubicBezTo>
                    <a:pt x="874" y="859"/>
                    <a:pt x="874" y="859"/>
                    <a:pt x="874" y="859"/>
                  </a:cubicBezTo>
                  <a:cubicBezTo>
                    <a:pt x="878" y="861"/>
                    <a:pt x="878" y="861"/>
                    <a:pt x="878" y="861"/>
                  </a:cubicBezTo>
                  <a:cubicBezTo>
                    <a:pt x="882" y="861"/>
                    <a:pt x="882" y="861"/>
                    <a:pt x="882" y="861"/>
                  </a:cubicBezTo>
                  <a:cubicBezTo>
                    <a:pt x="885" y="863"/>
                    <a:pt x="885" y="863"/>
                    <a:pt x="885" y="863"/>
                  </a:cubicBezTo>
                  <a:cubicBezTo>
                    <a:pt x="887" y="868"/>
                    <a:pt x="887" y="868"/>
                    <a:pt x="887" y="868"/>
                  </a:cubicBezTo>
                  <a:cubicBezTo>
                    <a:pt x="887" y="870"/>
                    <a:pt x="887" y="870"/>
                    <a:pt x="887" y="870"/>
                  </a:cubicBezTo>
                  <a:cubicBezTo>
                    <a:pt x="885" y="873"/>
                    <a:pt x="885" y="873"/>
                    <a:pt x="885" y="873"/>
                  </a:cubicBezTo>
                  <a:cubicBezTo>
                    <a:pt x="885" y="875"/>
                    <a:pt x="885" y="875"/>
                    <a:pt x="885" y="875"/>
                  </a:cubicBezTo>
                  <a:cubicBezTo>
                    <a:pt x="889" y="884"/>
                    <a:pt x="889" y="884"/>
                    <a:pt x="889" y="884"/>
                  </a:cubicBezTo>
                  <a:cubicBezTo>
                    <a:pt x="890" y="889"/>
                    <a:pt x="890" y="889"/>
                    <a:pt x="890" y="889"/>
                  </a:cubicBezTo>
                  <a:cubicBezTo>
                    <a:pt x="892" y="902"/>
                    <a:pt x="892" y="902"/>
                    <a:pt x="892" y="902"/>
                  </a:cubicBezTo>
                  <a:cubicBezTo>
                    <a:pt x="893" y="904"/>
                    <a:pt x="893" y="904"/>
                    <a:pt x="893" y="904"/>
                  </a:cubicBezTo>
                  <a:cubicBezTo>
                    <a:pt x="896" y="906"/>
                    <a:pt x="896" y="906"/>
                    <a:pt x="896" y="906"/>
                  </a:cubicBezTo>
                  <a:cubicBezTo>
                    <a:pt x="910" y="924"/>
                    <a:pt x="910" y="924"/>
                    <a:pt x="910" y="924"/>
                  </a:cubicBezTo>
                  <a:cubicBezTo>
                    <a:pt x="913" y="927"/>
                    <a:pt x="913" y="927"/>
                    <a:pt x="913" y="927"/>
                  </a:cubicBezTo>
                  <a:cubicBezTo>
                    <a:pt x="917" y="929"/>
                    <a:pt x="917" y="929"/>
                    <a:pt x="917" y="929"/>
                  </a:cubicBezTo>
                  <a:cubicBezTo>
                    <a:pt x="926" y="929"/>
                    <a:pt x="926" y="929"/>
                    <a:pt x="926" y="929"/>
                  </a:cubicBezTo>
                  <a:cubicBezTo>
                    <a:pt x="928" y="931"/>
                    <a:pt x="928" y="931"/>
                    <a:pt x="928" y="931"/>
                  </a:cubicBezTo>
                  <a:cubicBezTo>
                    <a:pt x="931" y="933"/>
                    <a:pt x="931" y="933"/>
                    <a:pt x="931" y="933"/>
                  </a:cubicBezTo>
                  <a:cubicBezTo>
                    <a:pt x="934" y="935"/>
                    <a:pt x="934" y="935"/>
                    <a:pt x="934" y="935"/>
                  </a:cubicBezTo>
                  <a:cubicBezTo>
                    <a:pt x="939" y="935"/>
                    <a:pt x="939" y="935"/>
                    <a:pt x="939" y="935"/>
                  </a:cubicBezTo>
                  <a:cubicBezTo>
                    <a:pt x="947" y="932"/>
                    <a:pt x="947" y="932"/>
                    <a:pt x="947" y="932"/>
                  </a:cubicBezTo>
                  <a:cubicBezTo>
                    <a:pt x="951" y="934"/>
                    <a:pt x="951" y="934"/>
                    <a:pt x="951" y="934"/>
                  </a:cubicBezTo>
                  <a:cubicBezTo>
                    <a:pt x="954" y="935"/>
                    <a:pt x="954" y="935"/>
                    <a:pt x="954" y="935"/>
                  </a:cubicBezTo>
                  <a:cubicBezTo>
                    <a:pt x="956" y="935"/>
                    <a:pt x="956" y="935"/>
                    <a:pt x="956" y="935"/>
                  </a:cubicBezTo>
                  <a:cubicBezTo>
                    <a:pt x="958" y="934"/>
                    <a:pt x="958" y="934"/>
                    <a:pt x="958" y="934"/>
                  </a:cubicBezTo>
                  <a:cubicBezTo>
                    <a:pt x="960" y="933"/>
                    <a:pt x="960" y="933"/>
                    <a:pt x="960" y="933"/>
                  </a:cubicBezTo>
                  <a:cubicBezTo>
                    <a:pt x="961" y="933"/>
                    <a:pt x="961" y="933"/>
                    <a:pt x="961" y="933"/>
                  </a:cubicBezTo>
                  <a:cubicBezTo>
                    <a:pt x="963" y="935"/>
                    <a:pt x="963" y="935"/>
                    <a:pt x="963" y="935"/>
                  </a:cubicBezTo>
                  <a:cubicBezTo>
                    <a:pt x="965" y="938"/>
                    <a:pt x="965" y="938"/>
                    <a:pt x="965" y="938"/>
                  </a:cubicBezTo>
                  <a:cubicBezTo>
                    <a:pt x="967" y="940"/>
                    <a:pt x="967" y="940"/>
                    <a:pt x="967" y="940"/>
                  </a:cubicBezTo>
                  <a:cubicBezTo>
                    <a:pt x="971" y="945"/>
                    <a:pt x="971" y="945"/>
                    <a:pt x="971" y="945"/>
                  </a:cubicBezTo>
                  <a:cubicBezTo>
                    <a:pt x="973" y="950"/>
                    <a:pt x="973" y="950"/>
                    <a:pt x="973" y="950"/>
                  </a:cubicBezTo>
                  <a:cubicBezTo>
                    <a:pt x="1029" y="968"/>
                    <a:pt x="1084" y="986"/>
                    <a:pt x="1140" y="1004"/>
                  </a:cubicBezTo>
                  <a:close/>
                  <a:moveTo>
                    <a:pt x="1434" y="913"/>
                  </a:moveTo>
                  <a:cubicBezTo>
                    <a:pt x="1433" y="911"/>
                    <a:pt x="1433" y="911"/>
                    <a:pt x="1433" y="911"/>
                  </a:cubicBezTo>
                  <a:cubicBezTo>
                    <a:pt x="1432" y="908"/>
                    <a:pt x="1432" y="908"/>
                    <a:pt x="1432" y="908"/>
                  </a:cubicBezTo>
                  <a:cubicBezTo>
                    <a:pt x="1429" y="908"/>
                    <a:pt x="1429" y="908"/>
                    <a:pt x="1429" y="908"/>
                  </a:cubicBezTo>
                  <a:cubicBezTo>
                    <a:pt x="1427" y="908"/>
                    <a:pt x="1427" y="908"/>
                    <a:pt x="1427" y="908"/>
                  </a:cubicBezTo>
                  <a:cubicBezTo>
                    <a:pt x="1424" y="907"/>
                    <a:pt x="1424" y="907"/>
                    <a:pt x="1424" y="907"/>
                  </a:cubicBezTo>
                  <a:cubicBezTo>
                    <a:pt x="1422" y="904"/>
                    <a:pt x="1422" y="904"/>
                    <a:pt x="1422" y="904"/>
                  </a:cubicBezTo>
                  <a:cubicBezTo>
                    <a:pt x="1420" y="905"/>
                    <a:pt x="1420" y="905"/>
                    <a:pt x="1420" y="905"/>
                  </a:cubicBezTo>
                  <a:cubicBezTo>
                    <a:pt x="1420" y="908"/>
                    <a:pt x="1420" y="908"/>
                    <a:pt x="1420" y="908"/>
                  </a:cubicBezTo>
                  <a:cubicBezTo>
                    <a:pt x="1417" y="912"/>
                    <a:pt x="1417" y="912"/>
                    <a:pt x="1417" y="912"/>
                  </a:cubicBezTo>
                  <a:cubicBezTo>
                    <a:pt x="1416" y="915"/>
                    <a:pt x="1416" y="915"/>
                    <a:pt x="1416" y="915"/>
                  </a:cubicBezTo>
                  <a:cubicBezTo>
                    <a:pt x="1417" y="918"/>
                    <a:pt x="1417" y="918"/>
                    <a:pt x="1417" y="918"/>
                  </a:cubicBezTo>
                  <a:cubicBezTo>
                    <a:pt x="1420" y="920"/>
                    <a:pt x="1420" y="920"/>
                    <a:pt x="1420" y="920"/>
                  </a:cubicBezTo>
                  <a:cubicBezTo>
                    <a:pt x="1423" y="919"/>
                    <a:pt x="1423" y="919"/>
                    <a:pt x="1423" y="919"/>
                  </a:cubicBezTo>
                  <a:cubicBezTo>
                    <a:pt x="1427" y="917"/>
                    <a:pt x="1427" y="917"/>
                    <a:pt x="1427" y="917"/>
                  </a:cubicBezTo>
                  <a:cubicBezTo>
                    <a:pt x="1431" y="918"/>
                    <a:pt x="1431" y="918"/>
                    <a:pt x="1431" y="918"/>
                  </a:cubicBezTo>
                  <a:cubicBezTo>
                    <a:pt x="1434" y="919"/>
                    <a:pt x="1434" y="919"/>
                    <a:pt x="1434" y="919"/>
                  </a:cubicBezTo>
                  <a:cubicBezTo>
                    <a:pt x="1436" y="920"/>
                    <a:pt x="1436" y="920"/>
                    <a:pt x="1436" y="920"/>
                  </a:cubicBezTo>
                  <a:cubicBezTo>
                    <a:pt x="1436" y="918"/>
                    <a:pt x="1436" y="918"/>
                    <a:pt x="1436" y="918"/>
                  </a:cubicBezTo>
                  <a:cubicBezTo>
                    <a:pt x="1434" y="916"/>
                    <a:pt x="1434" y="916"/>
                    <a:pt x="1434" y="916"/>
                  </a:cubicBezTo>
                  <a:lnTo>
                    <a:pt x="1434" y="913"/>
                  </a:lnTo>
                  <a:close/>
                  <a:moveTo>
                    <a:pt x="1457" y="897"/>
                  </a:moveTo>
                  <a:cubicBezTo>
                    <a:pt x="1458" y="898"/>
                    <a:pt x="1458" y="898"/>
                    <a:pt x="1458" y="898"/>
                  </a:cubicBezTo>
                  <a:cubicBezTo>
                    <a:pt x="1460" y="898"/>
                    <a:pt x="1460" y="898"/>
                    <a:pt x="1460" y="898"/>
                  </a:cubicBezTo>
                  <a:cubicBezTo>
                    <a:pt x="1463" y="897"/>
                    <a:pt x="1463" y="897"/>
                    <a:pt x="1463" y="897"/>
                  </a:cubicBezTo>
                  <a:cubicBezTo>
                    <a:pt x="1465" y="899"/>
                    <a:pt x="1465" y="899"/>
                    <a:pt x="1465" y="899"/>
                  </a:cubicBezTo>
                  <a:cubicBezTo>
                    <a:pt x="1466" y="903"/>
                    <a:pt x="1466" y="903"/>
                    <a:pt x="1466" y="903"/>
                  </a:cubicBezTo>
                  <a:cubicBezTo>
                    <a:pt x="1467" y="906"/>
                    <a:pt x="1467" y="906"/>
                    <a:pt x="1467" y="906"/>
                  </a:cubicBezTo>
                  <a:cubicBezTo>
                    <a:pt x="1468" y="904"/>
                    <a:pt x="1468" y="904"/>
                    <a:pt x="1468" y="904"/>
                  </a:cubicBezTo>
                  <a:cubicBezTo>
                    <a:pt x="1469" y="902"/>
                    <a:pt x="1469" y="902"/>
                    <a:pt x="1469" y="902"/>
                  </a:cubicBezTo>
                  <a:cubicBezTo>
                    <a:pt x="1469" y="900"/>
                    <a:pt x="1469" y="900"/>
                    <a:pt x="1469" y="900"/>
                  </a:cubicBezTo>
                  <a:cubicBezTo>
                    <a:pt x="1468" y="898"/>
                    <a:pt x="1468" y="898"/>
                    <a:pt x="1468" y="898"/>
                  </a:cubicBezTo>
                  <a:cubicBezTo>
                    <a:pt x="1467" y="896"/>
                    <a:pt x="1467" y="896"/>
                    <a:pt x="1467" y="896"/>
                  </a:cubicBezTo>
                  <a:cubicBezTo>
                    <a:pt x="1468" y="895"/>
                    <a:pt x="1468" y="895"/>
                    <a:pt x="1468" y="895"/>
                  </a:cubicBezTo>
                  <a:cubicBezTo>
                    <a:pt x="1468" y="894"/>
                    <a:pt x="1468" y="894"/>
                    <a:pt x="1468" y="894"/>
                  </a:cubicBezTo>
                  <a:cubicBezTo>
                    <a:pt x="1465" y="894"/>
                    <a:pt x="1465" y="894"/>
                    <a:pt x="1465" y="894"/>
                  </a:cubicBezTo>
                  <a:cubicBezTo>
                    <a:pt x="1462" y="894"/>
                    <a:pt x="1462" y="894"/>
                    <a:pt x="1462" y="894"/>
                  </a:cubicBezTo>
                  <a:cubicBezTo>
                    <a:pt x="1457" y="891"/>
                    <a:pt x="1457" y="891"/>
                    <a:pt x="1457" y="891"/>
                  </a:cubicBezTo>
                  <a:cubicBezTo>
                    <a:pt x="1458" y="894"/>
                    <a:pt x="1458" y="894"/>
                    <a:pt x="1458" y="894"/>
                  </a:cubicBezTo>
                  <a:cubicBezTo>
                    <a:pt x="1457" y="896"/>
                    <a:pt x="1457" y="896"/>
                    <a:pt x="1457" y="896"/>
                  </a:cubicBezTo>
                  <a:lnTo>
                    <a:pt x="1457" y="897"/>
                  </a:lnTo>
                  <a:close/>
                  <a:moveTo>
                    <a:pt x="1143" y="1074"/>
                  </a:moveTo>
                  <a:cubicBezTo>
                    <a:pt x="1143" y="1071"/>
                    <a:pt x="1143" y="1071"/>
                    <a:pt x="1143" y="1071"/>
                  </a:cubicBezTo>
                  <a:cubicBezTo>
                    <a:pt x="1142" y="1067"/>
                    <a:pt x="1142" y="1067"/>
                    <a:pt x="1142" y="1067"/>
                  </a:cubicBezTo>
                  <a:cubicBezTo>
                    <a:pt x="1145" y="1057"/>
                    <a:pt x="1145" y="1057"/>
                    <a:pt x="1145" y="1057"/>
                  </a:cubicBezTo>
                  <a:cubicBezTo>
                    <a:pt x="1146" y="1052"/>
                    <a:pt x="1146" y="1052"/>
                    <a:pt x="1146" y="1052"/>
                  </a:cubicBezTo>
                  <a:cubicBezTo>
                    <a:pt x="1144" y="1048"/>
                    <a:pt x="1144" y="1048"/>
                    <a:pt x="1144" y="1048"/>
                  </a:cubicBezTo>
                  <a:cubicBezTo>
                    <a:pt x="1143" y="1045"/>
                    <a:pt x="1143" y="1045"/>
                    <a:pt x="1143" y="1045"/>
                  </a:cubicBezTo>
                  <a:cubicBezTo>
                    <a:pt x="1144" y="1040"/>
                    <a:pt x="1144" y="1040"/>
                    <a:pt x="1144" y="1040"/>
                  </a:cubicBezTo>
                  <a:cubicBezTo>
                    <a:pt x="1145" y="1035"/>
                    <a:pt x="1145" y="1035"/>
                    <a:pt x="1145" y="1035"/>
                  </a:cubicBezTo>
                  <a:cubicBezTo>
                    <a:pt x="1144" y="1032"/>
                    <a:pt x="1144" y="1032"/>
                    <a:pt x="1144" y="1032"/>
                  </a:cubicBezTo>
                  <a:cubicBezTo>
                    <a:pt x="1142" y="1032"/>
                    <a:pt x="1142" y="1032"/>
                    <a:pt x="1142" y="1032"/>
                  </a:cubicBezTo>
                  <a:cubicBezTo>
                    <a:pt x="1142" y="1034"/>
                    <a:pt x="1142" y="1034"/>
                    <a:pt x="1142" y="1034"/>
                  </a:cubicBezTo>
                  <a:cubicBezTo>
                    <a:pt x="1142" y="1038"/>
                    <a:pt x="1142" y="1038"/>
                    <a:pt x="1142" y="1038"/>
                  </a:cubicBezTo>
                  <a:cubicBezTo>
                    <a:pt x="1137" y="1059"/>
                    <a:pt x="1137" y="1059"/>
                    <a:pt x="1137" y="1059"/>
                  </a:cubicBezTo>
                  <a:cubicBezTo>
                    <a:pt x="1136" y="1065"/>
                    <a:pt x="1136" y="1065"/>
                    <a:pt x="1136" y="1065"/>
                  </a:cubicBezTo>
                  <a:cubicBezTo>
                    <a:pt x="1136" y="1072"/>
                    <a:pt x="1136" y="1072"/>
                    <a:pt x="1136" y="1072"/>
                  </a:cubicBezTo>
                  <a:cubicBezTo>
                    <a:pt x="1136" y="1079"/>
                    <a:pt x="1136" y="1079"/>
                    <a:pt x="1136" y="1079"/>
                  </a:cubicBezTo>
                  <a:cubicBezTo>
                    <a:pt x="1139" y="1077"/>
                    <a:pt x="1139" y="1077"/>
                    <a:pt x="1139" y="1077"/>
                  </a:cubicBezTo>
                  <a:lnTo>
                    <a:pt x="1143" y="1074"/>
                  </a:lnTo>
                  <a:close/>
                  <a:moveTo>
                    <a:pt x="1281" y="1057"/>
                  </a:moveTo>
                  <a:cubicBezTo>
                    <a:pt x="1277" y="1058"/>
                    <a:pt x="1277" y="1058"/>
                    <a:pt x="1277" y="1058"/>
                  </a:cubicBezTo>
                  <a:cubicBezTo>
                    <a:pt x="1268" y="1061"/>
                    <a:pt x="1268" y="1061"/>
                    <a:pt x="1268" y="1061"/>
                  </a:cubicBezTo>
                  <a:cubicBezTo>
                    <a:pt x="1264" y="1062"/>
                    <a:pt x="1264" y="1062"/>
                    <a:pt x="1264" y="1062"/>
                  </a:cubicBezTo>
                  <a:cubicBezTo>
                    <a:pt x="1261" y="1064"/>
                    <a:pt x="1261" y="1064"/>
                    <a:pt x="1261" y="1064"/>
                  </a:cubicBezTo>
                  <a:cubicBezTo>
                    <a:pt x="1258" y="1066"/>
                    <a:pt x="1258" y="1066"/>
                    <a:pt x="1258" y="1066"/>
                  </a:cubicBezTo>
                  <a:cubicBezTo>
                    <a:pt x="1254" y="1069"/>
                    <a:pt x="1254" y="1069"/>
                    <a:pt x="1254" y="1069"/>
                  </a:cubicBezTo>
                  <a:cubicBezTo>
                    <a:pt x="1247" y="1073"/>
                    <a:pt x="1247" y="1073"/>
                    <a:pt x="1247" y="1073"/>
                  </a:cubicBezTo>
                  <a:cubicBezTo>
                    <a:pt x="1226" y="1086"/>
                    <a:pt x="1226" y="1086"/>
                    <a:pt x="1226" y="1086"/>
                  </a:cubicBezTo>
                  <a:cubicBezTo>
                    <a:pt x="1225" y="1090"/>
                    <a:pt x="1225" y="1090"/>
                    <a:pt x="1225" y="1090"/>
                  </a:cubicBezTo>
                  <a:cubicBezTo>
                    <a:pt x="1257" y="1071"/>
                    <a:pt x="1257" y="1071"/>
                    <a:pt x="1257" y="1071"/>
                  </a:cubicBezTo>
                  <a:cubicBezTo>
                    <a:pt x="1269" y="1064"/>
                    <a:pt x="1269" y="1064"/>
                    <a:pt x="1269" y="1064"/>
                  </a:cubicBezTo>
                  <a:cubicBezTo>
                    <a:pt x="1280" y="1060"/>
                    <a:pt x="1280" y="1060"/>
                    <a:pt x="1280" y="1060"/>
                  </a:cubicBezTo>
                  <a:lnTo>
                    <a:pt x="1281" y="1057"/>
                  </a:lnTo>
                  <a:close/>
                  <a:moveTo>
                    <a:pt x="100" y="712"/>
                  </a:moveTo>
                  <a:cubicBezTo>
                    <a:pt x="102" y="713"/>
                    <a:pt x="102" y="713"/>
                    <a:pt x="102" y="713"/>
                  </a:cubicBezTo>
                  <a:cubicBezTo>
                    <a:pt x="105" y="716"/>
                    <a:pt x="105" y="716"/>
                    <a:pt x="105" y="716"/>
                  </a:cubicBezTo>
                  <a:cubicBezTo>
                    <a:pt x="109" y="718"/>
                    <a:pt x="109" y="718"/>
                    <a:pt x="109" y="718"/>
                  </a:cubicBezTo>
                  <a:cubicBezTo>
                    <a:pt x="112" y="718"/>
                    <a:pt x="112" y="718"/>
                    <a:pt x="112" y="718"/>
                  </a:cubicBezTo>
                  <a:cubicBezTo>
                    <a:pt x="119" y="702"/>
                    <a:pt x="119" y="702"/>
                    <a:pt x="119" y="702"/>
                  </a:cubicBezTo>
                  <a:cubicBezTo>
                    <a:pt x="119" y="699"/>
                    <a:pt x="119" y="699"/>
                    <a:pt x="119" y="699"/>
                  </a:cubicBezTo>
                  <a:cubicBezTo>
                    <a:pt x="117" y="697"/>
                    <a:pt x="117" y="697"/>
                    <a:pt x="117" y="697"/>
                  </a:cubicBezTo>
                  <a:cubicBezTo>
                    <a:pt x="112" y="696"/>
                    <a:pt x="112" y="696"/>
                    <a:pt x="112" y="696"/>
                  </a:cubicBezTo>
                  <a:cubicBezTo>
                    <a:pt x="109" y="695"/>
                    <a:pt x="109" y="695"/>
                    <a:pt x="109" y="695"/>
                  </a:cubicBezTo>
                  <a:cubicBezTo>
                    <a:pt x="106" y="696"/>
                    <a:pt x="106" y="696"/>
                    <a:pt x="106" y="696"/>
                  </a:cubicBezTo>
                  <a:cubicBezTo>
                    <a:pt x="103" y="697"/>
                    <a:pt x="103" y="697"/>
                    <a:pt x="103" y="697"/>
                  </a:cubicBezTo>
                  <a:cubicBezTo>
                    <a:pt x="99" y="698"/>
                    <a:pt x="99" y="698"/>
                    <a:pt x="99" y="698"/>
                  </a:cubicBezTo>
                  <a:cubicBezTo>
                    <a:pt x="100" y="702"/>
                    <a:pt x="100" y="702"/>
                    <a:pt x="100" y="702"/>
                  </a:cubicBezTo>
                  <a:cubicBezTo>
                    <a:pt x="100" y="710"/>
                    <a:pt x="100" y="710"/>
                    <a:pt x="100" y="710"/>
                  </a:cubicBezTo>
                  <a:lnTo>
                    <a:pt x="100" y="712"/>
                  </a:lnTo>
                  <a:close/>
                  <a:moveTo>
                    <a:pt x="1507" y="890"/>
                  </a:moveTo>
                  <a:cubicBezTo>
                    <a:pt x="1501" y="889"/>
                    <a:pt x="1501" y="889"/>
                    <a:pt x="1501" y="889"/>
                  </a:cubicBezTo>
                  <a:cubicBezTo>
                    <a:pt x="1496" y="892"/>
                    <a:pt x="1496" y="892"/>
                    <a:pt x="1496" y="892"/>
                  </a:cubicBezTo>
                  <a:cubicBezTo>
                    <a:pt x="1499" y="895"/>
                    <a:pt x="1499" y="895"/>
                    <a:pt x="1499" y="895"/>
                  </a:cubicBezTo>
                  <a:cubicBezTo>
                    <a:pt x="1500" y="896"/>
                    <a:pt x="1500" y="896"/>
                    <a:pt x="1500" y="896"/>
                  </a:cubicBezTo>
                  <a:cubicBezTo>
                    <a:pt x="1497" y="895"/>
                    <a:pt x="1497" y="895"/>
                    <a:pt x="1497" y="895"/>
                  </a:cubicBezTo>
                  <a:cubicBezTo>
                    <a:pt x="1494" y="894"/>
                    <a:pt x="1494" y="894"/>
                    <a:pt x="1494" y="894"/>
                  </a:cubicBezTo>
                  <a:cubicBezTo>
                    <a:pt x="1492" y="895"/>
                    <a:pt x="1492" y="895"/>
                    <a:pt x="1492" y="895"/>
                  </a:cubicBezTo>
                  <a:cubicBezTo>
                    <a:pt x="1493" y="901"/>
                    <a:pt x="1493" y="901"/>
                    <a:pt x="1493" y="901"/>
                  </a:cubicBezTo>
                  <a:cubicBezTo>
                    <a:pt x="1490" y="903"/>
                    <a:pt x="1490" y="903"/>
                    <a:pt x="1490" y="903"/>
                  </a:cubicBezTo>
                  <a:cubicBezTo>
                    <a:pt x="1487" y="902"/>
                    <a:pt x="1487" y="902"/>
                    <a:pt x="1487" y="902"/>
                  </a:cubicBezTo>
                  <a:cubicBezTo>
                    <a:pt x="1484" y="905"/>
                    <a:pt x="1484" y="905"/>
                    <a:pt x="1484" y="905"/>
                  </a:cubicBezTo>
                  <a:cubicBezTo>
                    <a:pt x="1478" y="912"/>
                    <a:pt x="1478" y="912"/>
                    <a:pt x="1478" y="912"/>
                  </a:cubicBezTo>
                  <a:cubicBezTo>
                    <a:pt x="1472" y="917"/>
                    <a:pt x="1472" y="917"/>
                    <a:pt x="1472" y="917"/>
                  </a:cubicBezTo>
                  <a:cubicBezTo>
                    <a:pt x="1468" y="919"/>
                    <a:pt x="1468" y="919"/>
                    <a:pt x="1468" y="919"/>
                  </a:cubicBezTo>
                  <a:cubicBezTo>
                    <a:pt x="1466" y="918"/>
                    <a:pt x="1466" y="918"/>
                    <a:pt x="1466" y="918"/>
                  </a:cubicBezTo>
                  <a:cubicBezTo>
                    <a:pt x="1465" y="916"/>
                    <a:pt x="1465" y="916"/>
                    <a:pt x="1465" y="916"/>
                  </a:cubicBezTo>
                  <a:cubicBezTo>
                    <a:pt x="1457" y="908"/>
                    <a:pt x="1457" y="908"/>
                    <a:pt x="1457" y="908"/>
                  </a:cubicBezTo>
                  <a:cubicBezTo>
                    <a:pt x="1455" y="908"/>
                    <a:pt x="1455" y="908"/>
                    <a:pt x="1455" y="908"/>
                  </a:cubicBezTo>
                  <a:cubicBezTo>
                    <a:pt x="1453" y="911"/>
                    <a:pt x="1453" y="911"/>
                    <a:pt x="1453" y="911"/>
                  </a:cubicBezTo>
                  <a:cubicBezTo>
                    <a:pt x="1453" y="914"/>
                    <a:pt x="1453" y="918"/>
                    <a:pt x="1454" y="921"/>
                  </a:cubicBezTo>
                  <a:cubicBezTo>
                    <a:pt x="1447" y="915"/>
                    <a:pt x="1447" y="915"/>
                    <a:pt x="1447" y="915"/>
                  </a:cubicBezTo>
                  <a:cubicBezTo>
                    <a:pt x="1443" y="915"/>
                    <a:pt x="1443" y="915"/>
                    <a:pt x="1443" y="915"/>
                  </a:cubicBezTo>
                  <a:cubicBezTo>
                    <a:pt x="1442" y="916"/>
                    <a:pt x="1442" y="916"/>
                    <a:pt x="1442" y="916"/>
                  </a:cubicBezTo>
                  <a:cubicBezTo>
                    <a:pt x="1442" y="919"/>
                    <a:pt x="1442" y="919"/>
                    <a:pt x="1442" y="919"/>
                  </a:cubicBezTo>
                  <a:cubicBezTo>
                    <a:pt x="1442" y="922"/>
                    <a:pt x="1442" y="922"/>
                    <a:pt x="1442" y="922"/>
                  </a:cubicBezTo>
                  <a:cubicBezTo>
                    <a:pt x="1439" y="923"/>
                    <a:pt x="1439" y="923"/>
                    <a:pt x="1439" y="923"/>
                  </a:cubicBezTo>
                  <a:cubicBezTo>
                    <a:pt x="1439" y="926"/>
                    <a:pt x="1439" y="926"/>
                    <a:pt x="1439" y="926"/>
                  </a:cubicBezTo>
                  <a:cubicBezTo>
                    <a:pt x="1434" y="927"/>
                    <a:pt x="1434" y="927"/>
                    <a:pt x="1434" y="927"/>
                  </a:cubicBezTo>
                  <a:cubicBezTo>
                    <a:pt x="1432" y="923"/>
                    <a:pt x="1432" y="923"/>
                    <a:pt x="1432" y="923"/>
                  </a:cubicBezTo>
                  <a:cubicBezTo>
                    <a:pt x="1430" y="920"/>
                    <a:pt x="1430" y="920"/>
                    <a:pt x="1430" y="920"/>
                  </a:cubicBezTo>
                  <a:cubicBezTo>
                    <a:pt x="1427" y="921"/>
                    <a:pt x="1427" y="921"/>
                    <a:pt x="1427" y="921"/>
                  </a:cubicBezTo>
                  <a:cubicBezTo>
                    <a:pt x="1426" y="922"/>
                    <a:pt x="1426" y="922"/>
                    <a:pt x="1426" y="922"/>
                  </a:cubicBezTo>
                  <a:cubicBezTo>
                    <a:pt x="1429" y="928"/>
                    <a:pt x="1429" y="928"/>
                    <a:pt x="1429" y="928"/>
                  </a:cubicBezTo>
                  <a:cubicBezTo>
                    <a:pt x="1429" y="930"/>
                    <a:pt x="1429" y="930"/>
                    <a:pt x="1429" y="930"/>
                  </a:cubicBezTo>
                  <a:cubicBezTo>
                    <a:pt x="1426" y="930"/>
                    <a:pt x="1426" y="930"/>
                    <a:pt x="1426" y="930"/>
                  </a:cubicBezTo>
                  <a:cubicBezTo>
                    <a:pt x="1422" y="933"/>
                    <a:pt x="1422" y="933"/>
                    <a:pt x="1422" y="933"/>
                  </a:cubicBezTo>
                  <a:cubicBezTo>
                    <a:pt x="1420" y="939"/>
                    <a:pt x="1420" y="939"/>
                    <a:pt x="1420" y="939"/>
                  </a:cubicBezTo>
                  <a:cubicBezTo>
                    <a:pt x="1417" y="945"/>
                    <a:pt x="1417" y="945"/>
                    <a:pt x="1417" y="945"/>
                  </a:cubicBezTo>
                  <a:cubicBezTo>
                    <a:pt x="1413" y="947"/>
                    <a:pt x="1413" y="947"/>
                    <a:pt x="1413" y="947"/>
                  </a:cubicBezTo>
                  <a:cubicBezTo>
                    <a:pt x="1411" y="949"/>
                    <a:pt x="1411" y="949"/>
                    <a:pt x="1411" y="949"/>
                  </a:cubicBezTo>
                  <a:cubicBezTo>
                    <a:pt x="1412" y="952"/>
                    <a:pt x="1412" y="952"/>
                    <a:pt x="1412" y="952"/>
                  </a:cubicBezTo>
                  <a:cubicBezTo>
                    <a:pt x="1411" y="955"/>
                    <a:pt x="1411" y="955"/>
                    <a:pt x="1411" y="955"/>
                  </a:cubicBezTo>
                  <a:cubicBezTo>
                    <a:pt x="1410" y="957"/>
                    <a:pt x="1410" y="957"/>
                    <a:pt x="1410" y="957"/>
                  </a:cubicBezTo>
                  <a:cubicBezTo>
                    <a:pt x="1407" y="961"/>
                    <a:pt x="1407" y="961"/>
                    <a:pt x="1407" y="961"/>
                  </a:cubicBezTo>
                  <a:cubicBezTo>
                    <a:pt x="1403" y="963"/>
                    <a:pt x="1403" y="963"/>
                    <a:pt x="1403" y="963"/>
                  </a:cubicBezTo>
                  <a:cubicBezTo>
                    <a:pt x="1399" y="962"/>
                    <a:pt x="1399" y="962"/>
                    <a:pt x="1399" y="962"/>
                  </a:cubicBezTo>
                  <a:cubicBezTo>
                    <a:pt x="1395" y="961"/>
                    <a:pt x="1395" y="961"/>
                    <a:pt x="1395" y="961"/>
                  </a:cubicBezTo>
                  <a:cubicBezTo>
                    <a:pt x="1391" y="962"/>
                    <a:pt x="1391" y="962"/>
                    <a:pt x="1391" y="962"/>
                  </a:cubicBezTo>
                  <a:cubicBezTo>
                    <a:pt x="1388" y="966"/>
                    <a:pt x="1388" y="966"/>
                    <a:pt x="1388" y="966"/>
                  </a:cubicBezTo>
                  <a:cubicBezTo>
                    <a:pt x="1386" y="965"/>
                    <a:pt x="1386" y="965"/>
                    <a:pt x="1386" y="965"/>
                  </a:cubicBezTo>
                  <a:cubicBezTo>
                    <a:pt x="1384" y="965"/>
                    <a:pt x="1384" y="965"/>
                    <a:pt x="1384" y="965"/>
                  </a:cubicBezTo>
                  <a:cubicBezTo>
                    <a:pt x="1382" y="965"/>
                    <a:pt x="1382" y="965"/>
                    <a:pt x="1382" y="965"/>
                  </a:cubicBezTo>
                  <a:cubicBezTo>
                    <a:pt x="1380" y="966"/>
                    <a:pt x="1380" y="966"/>
                    <a:pt x="1380" y="966"/>
                  </a:cubicBezTo>
                  <a:cubicBezTo>
                    <a:pt x="1380" y="961"/>
                    <a:pt x="1380" y="961"/>
                    <a:pt x="1380" y="961"/>
                  </a:cubicBezTo>
                  <a:cubicBezTo>
                    <a:pt x="1383" y="959"/>
                    <a:pt x="1383" y="959"/>
                    <a:pt x="1383" y="959"/>
                  </a:cubicBezTo>
                  <a:cubicBezTo>
                    <a:pt x="1387" y="958"/>
                    <a:pt x="1387" y="958"/>
                    <a:pt x="1387" y="958"/>
                  </a:cubicBezTo>
                  <a:cubicBezTo>
                    <a:pt x="1388" y="955"/>
                    <a:pt x="1390" y="953"/>
                    <a:pt x="1392" y="950"/>
                  </a:cubicBezTo>
                  <a:cubicBezTo>
                    <a:pt x="1391" y="948"/>
                    <a:pt x="1391" y="948"/>
                    <a:pt x="1391" y="948"/>
                  </a:cubicBezTo>
                  <a:cubicBezTo>
                    <a:pt x="1392" y="945"/>
                    <a:pt x="1392" y="945"/>
                    <a:pt x="1392" y="945"/>
                  </a:cubicBezTo>
                  <a:cubicBezTo>
                    <a:pt x="1394" y="942"/>
                    <a:pt x="1394" y="942"/>
                    <a:pt x="1394" y="942"/>
                  </a:cubicBezTo>
                  <a:cubicBezTo>
                    <a:pt x="1396" y="942"/>
                    <a:pt x="1396" y="942"/>
                    <a:pt x="1396" y="942"/>
                  </a:cubicBezTo>
                  <a:cubicBezTo>
                    <a:pt x="1398" y="940"/>
                    <a:pt x="1398" y="940"/>
                    <a:pt x="1398" y="940"/>
                  </a:cubicBezTo>
                  <a:cubicBezTo>
                    <a:pt x="1399" y="940"/>
                    <a:pt x="1399" y="940"/>
                    <a:pt x="1399" y="940"/>
                  </a:cubicBezTo>
                  <a:cubicBezTo>
                    <a:pt x="1403" y="939"/>
                    <a:pt x="1403" y="939"/>
                    <a:pt x="1403" y="939"/>
                  </a:cubicBezTo>
                  <a:cubicBezTo>
                    <a:pt x="1403" y="935"/>
                    <a:pt x="1403" y="935"/>
                    <a:pt x="1403" y="935"/>
                  </a:cubicBezTo>
                  <a:cubicBezTo>
                    <a:pt x="1405" y="935"/>
                    <a:pt x="1405" y="935"/>
                    <a:pt x="1405" y="935"/>
                  </a:cubicBezTo>
                  <a:cubicBezTo>
                    <a:pt x="1407" y="937"/>
                    <a:pt x="1407" y="937"/>
                    <a:pt x="1407" y="937"/>
                  </a:cubicBezTo>
                  <a:cubicBezTo>
                    <a:pt x="1409" y="939"/>
                    <a:pt x="1409" y="939"/>
                    <a:pt x="1409" y="939"/>
                  </a:cubicBezTo>
                  <a:cubicBezTo>
                    <a:pt x="1410" y="936"/>
                    <a:pt x="1410" y="936"/>
                    <a:pt x="1410" y="936"/>
                  </a:cubicBezTo>
                  <a:cubicBezTo>
                    <a:pt x="1408" y="933"/>
                    <a:pt x="1408" y="933"/>
                    <a:pt x="1408" y="933"/>
                  </a:cubicBezTo>
                  <a:cubicBezTo>
                    <a:pt x="1407" y="931"/>
                    <a:pt x="1407" y="931"/>
                    <a:pt x="1407" y="931"/>
                  </a:cubicBezTo>
                  <a:cubicBezTo>
                    <a:pt x="1407" y="929"/>
                    <a:pt x="1407" y="929"/>
                    <a:pt x="1407" y="929"/>
                  </a:cubicBezTo>
                  <a:cubicBezTo>
                    <a:pt x="1408" y="927"/>
                    <a:pt x="1408" y="927"/>
                    <a:pt x="1408" y="927"/>
                  </a:cubicBezTo>
                  <a:cubicBezTo>
                    <a:pt x="1411" y="925"/>
                    <a:pt x="1411" y="925"/>
                    <a:pt x="1411" y="925"/>
                  </a:cubicBezTo>
                  <a:cubicBezTo>
                    <a:pt x="1415" y="925"/>
                    <a:pt x="1415" y="925"/>
                    <a:pt x="1415" y="925"/>
                  </a:cubicBezTo>
                  <a:cubicBezTo>
                    <a:pt x="1415" y="922"/>
                    <a:pt x="1415" y="922"/>
                    <a:pt x="1415" y="922"/>
                  </a:cubicBezTo>
                  <a:cubicBezTo>
                    <a:pt x="1414" y="921"/>
                    <a:pt x="1414" y="921"/>
                    <a:pt x="1414" y="921"/>
                  </a:cubicBezTo>
                  <a:cubicBezTo>
                    <a:pt x="1412" y="921"/>
                    <a:pt x="1412" y="921"/>
                    <a:pt x="1412" y="921"/>
                  </a:cubicBezTo>
                  <a:cubicBezTo>
                    <a:pt x="1409" y="921"/>
                    <a:pt x="1409" y="921"/>
                    <a:pt x="1409" y="921"/>
                  </a:cubicBezTo>
                  <a:cubicBezTo>
                    <a:pt x="1409" y="918"/>
                    <a:pt x="1409" y="918"/>
                    <a:pt x="1409" y="918"/>
                  </a:cubicBezTo>
                  <a:cubicBezTo>
                    <a:pt x="1419" y="903"/>
                    <a:pt x="1419" y="903"/>
                    <a:pt x="1419" y="903"/>
                  </a:cubicBezTo>
                  <a:cubicBezTo>
                    <a:pt x="1425" y="897"/>
                    <a:pt x="1425" y="897"/>
                    <a:pt x="1425" y="897"/>
                  </a:cubicBezTo>
                  <a:cubicBezTo>
                    <a:pt x="1429" y="900"/>
                    <a:pt x="1429" y="900"/>
                    <a:pt x="1429" y="900"/>
                  </a:cubicBezTo>
                  <a:cubicBezTo>
                    <a:pt x="1431" y="899"/>
                    <a:pt x="1431" y="899"/>
                    <a:pt x="1431" y="899"/>
                  </a:cubicBezTo>
                  <a:cubicBezTo>
                    <a:pt x="1433" y="896"/>
                    <a:pt x="1433" y="896"/>
                    <a:pt x="1433" y="896"/>
                  </a:cubicBezTo>
                  <a:cubicBezTo>
                    <a:pt x="1435" y="893"/>
                    <a:pt x="1435" y="893"/>
                    <a:pt x="1435" y="893"/>
                  </a:cubicBezTo>
                  <a:cubicBezTo>
                    <a:pt x="1435" y="890"/>
                    <a:pt x="1435" y="890"/>
                    <a:pt x="1435" y="890"/>
                  </a:cubicBezTo>
                  <a:cubicBezTo>
                    <a:pt x="1434" y="888"/>
                    <a:pt x="1434" y="888"/>
                    <a:pt x="1434" y="888"/>
                  </a:cubicBezTo>
                  <a:cubicBezTo>
                    <a:pt x="1431" y="888"/>
                    <a:pt x="1431" y="888"/>
                    <a:pt x="1431" y="888"/>
                  </a:cubicBezTo>
                  <a:cubicBezTo>
                    <a:pt x="1428" y="888"/>
                    <a:pt x="1428" y="888"/>
                    <a:pt x="1428" y="888"/>
                  </a:cubicBezTo>
                  <a:cubicBezTo>
                    <a:pt x="1426" y="889"/>
                    <a:pt x="1426" y="889"/>
                    <a:pt x="1426" y="889"/>
                  </a:cubicBezTo>
                  <a:cubicBezTo>
                    <a:pt x="1417" y="896"/>
                    <a:pt x="1417" y="896"/>
                    <a:pt x="1417" y="896"/>
                  </a:cubicBezTo>
                  <a:cubicBezTo>
                    <a:pt x="1415" y="899"/>
                    <a:pt x="1415" y="899"/>
                    <a:pt x="1415" y="899"/>
                  </a:cubicBezTo>
                  <a:cubicBezTo>
                    <a:pt x="1412" y="906"/>
                    <a:pt x="1412" y="906"/>
                    <a:pt x="1412" y="906"/>
                  </a:cubicBezTo>
                  <a:cubicBezTo>
                    <a:pt x="1407" y="912"/>
                    <a:pt x="1407" y="912"/>
                    <a:pt x="1407" y="912"/>
                  </a:cubicBezTo>
                  <a:cubicBezTo>
                    <a:pt x="1402" y="914"/>
                    <a:pt x="1402" y="914"/>
                    <a:pt x="1402" y="914"/>
                  </a:cubicBezTo>
                  <a:cubicBezTo>
                    <a:pt x="1401" y="918"/>
                    <a:pt x="1401" y="918"/>
                    <a:pt x="1401" y="918"/>
                  </a:cubicBezTo>
                  <a:cubicBezTo>
                    <a:pt x="1399" y="923"/>
                    <a:pt x="1399" y="923"/>
                    <a:pt x="1399" y="923"/>
                  </a:cubicBezTo>
                  <a:cubicBezTo>
                    <a:pt x="1388" y="934"/>
                    <a:pt x="1388" y="934"/>
                    <a:pt x="1388" y="934"/>
                  </a:cubicBezTo>
                  <a:cubicBezTo>
                    <a:pt x="1378" y="945"/>
                    <a:pt x="1378" y="945"/>
                    <a:pt x="1378" y="945"/>
                  </a:cubicBezTo>
                  <a:cubicBezTo>
                    <a:pt x="1375" y="948"/>
                    <a:pt x="1375" y="948"/>
                    <a:pt x="1375" y="948"/>
                  </a:cubicBezTo>
                  <a:cubicBezTo>
                    <a:pt x="1362" y="951"/>
                    <a:pt x="1362" y="951"/>
                    <a:pt x="1362" y="951"/>
                  </a:cubicBezTo>
                  <a:cubicBezTo>
                    <a:pt x="1348" y="959"/>
                    <a:pt x="1348" y="959"/>
                    <a:pt x="1348" y="959"/>
                  </a:cubicBezTo>
                  <a:cubicBezTo>
                    <a:pt x="1338" y="960"/>
                    <a:pt x="1338" y="960"/>
                    <a:pt x="1338" y="960"/>
                  </a:cubicBezTo>
                  <a:cubicBezTo>
                    <a:pt x="1326" y="965"/>
                    <a:pt x="1326" y="965"/>
                    <a:pt x="1326" y="965"/>
                  </a:cubicBezTo>
                  <a:cubicBezTo>
                    <a:pt x="1306" y="969"/>
                    <a:pt x="1306" y="969"/>
                    <a:pt x="1306" y="969"/>
                  </a:cubicBezTo>
                  <a:cubicBezTo>
                    <a:pt x="1299" y="972"/>
                    <a:pt x="1299" y="972"/>
                    <a:pt x="1299" y="972"/>
                  </a:cubicBezTo>
                  <a:cubicBezTo>
                    <a:pt x="1293" y="971"/>
                    <a:pt x="1293" y="971"/>
                    <a:pt x="1293" y="971"/>
                  </a:cubicBezTo>
                  <a:cubicBezTo>
                    <a:pt x="1292" y="972"/>
                    <a:pt x="1292" y="972"/>
                    <a:pt x="1292" y="972"/>
                  </a:cubicBezTo>
                  <a:cubicBezTo>
                    <a:pt x="1293" y="974"/>
                    <a:pt x="1293" y="974"/>
                    <a:pt x="1293" y="974"/>
                  </a:cubicBezTo>
                  <a:cubicBezTo>
                    <a:pt x="1293" y="976"/>
                    <a:pt x="1293" y="976"/>
                    <a:pt x="1293" y="976"/>
                  </a:cubicBezTo>
                  <a:cubicBezTo>
                    <a:pt x="1292" y="977"/>
                    <a:pt x="1292" y="977"/>
                    <a:pt x="1292" y="977"/>
                  </a:cubicBezTo>
                  <a:cubicBezTo>
                    <a:pt x="1289" y="978"/>
                    <a:pt x="1289" y="978"/>
                    <a:pt x="1289" y="978"/>
                  </a:cubicBezTo>
                  <a:cubicBezTo>
                    <a:pt x="1289" y="973"/>
                    <a:pt x="1289" y="973"/>
                    <a:pt x="1289" y="973"/>
                  </a:cubicBezTo>
                  <a:cubicBezTo>
                    <a:pt x="1286" y="972"/>
                    <a:pt x="1286" y="972"/>
                    <a:pt x="1286" y="972"/>
                  </a:cubicBezTo>
                  <a:cubicBezTo>
                    <a:pt x="1283" y="975"/>
                    <a:pt x="1283" y="975"/>
                    <a:pt x="1283" y="975"/>
                  </a:cubicBezTo>
                  <a:cubicBezTo>
                    <a:pt x="1280" y="977"/>
                    <a:pt x="1280" y="977"/>
                    <a:pt x="1280" y="977"/>
                  </a:cubicBezTo>
                  <a:cubicBezTo>
                    <a:pt x="1282" y="981"/>
                    <a:pt x="1282" y="981"/>
                    <a:pt x="1282" y="981"/>
                  </a:cubicBezTo>
                  <a:cubicBezTo>
                    <a:pt x="1280" y="985"/>
                    <a:pt x="1280" y="985"/>
                    <a:pt x="1280" y="985"/>
                  </a:cubicBezTo>
                  <a:cubicBezTo>
                    <a:pt x="1278" y="989"/>
                    <a:pt x="1278" y="989"/>
                    <a:pt x="1278" y="989"/>
                  </a:cubicBezTo>
                  <a:cubicBezTo>
                    <a:pt x="1270" y="993"/>
                    <a:pt x="1270" y="993"/>
                    <a:pt x="1270" y="993"/>
                  </a:cubicBezTo>
                  <a:cubicBezTo>
                    <a:pt x="1268" y="994"/>
                    <a:pt x="1268" y="994"/>
                    <a:pt x="1268" y="994"/>
                  </a:cubicBezTo>
                  <a:cubicBezTo>
                    <a:pt x="1266" y="994"/>
                    <a:pt x="1266" y="994"/>
                    <a:pt x="1266" y="994"/>
                  </a:cubicBezTo>
                  <a:cubicBezTo>
                    <a:pt x="1262" y="994"/>
                    <a:pt x="1262" y="994"/>
                    <a:pt x="1262" y="994"/>
                  </a:cubicBezTo>
                  <a:cubicBezTo>
                    <a:pt x="1256" y="992"/>
                    <a:pt x="1256" y="992"/>
                    <a:pt x="1256" y="992"/>
                  </a:cubicBezTo>
                  <a:cubicBezTo>
                    <a:pt x="1250" y="993"/>
                    <a:pt x="1250" y="993"/>
                    <a:pt x="1250" y="993"/>
                  </a:cubicBezTo>
                  <a:cubicBezTo>
                    <a:pt x="1245" y="993"/>
                    <a:pt x="1245" y="993"/>
                    <a:pt x="1245" y="993"/>
                  </a:cubicBezTo>
                  <a:cubicBezTo>
                    <a:pt x="1241" y="993"/>
                    <a:pt x="1241" y="993"/>
                    <a:pt x="1241" y="993"/>
                  </a:cubicBezTo>
                  <a:cubicBezTo>
                    <a:pt x="1239" y="991"/>
                    <a:pt x="1239" y="991"/>
                    <a:pt x="1239" y="991"/>
                  </a:cubicBezTo>
                  <a:cubicBezTo>
                    <a:pt x="1236" y="990"/>
                    <a:pt x="1236" y="990"/>
                    <a:pt x="1236" y="990"/>
                  </a:cubicBezTo>
                  <a:cubicBezTo>
                    <a:pt x="1235" y="990"/>
                    <a:pt x="1235" y="990"/>
                    <a:pt x="1235" y="990"/>
                  </a:cubicBezTo>
                  <a:cubicBezTo>
                    <a:pt x="1234" y="992"/>
                    <a:pt x="1234" y="992"/>
                    <a:pt x="1234" y="992"/>
                  </a:cubicBezTo>
                  <a:cubicBezTo>
                    <a:pt x="1234" y="994"/>
                    <a:pt x="1234" y="994"/>
                    <a:pt x="1234" y="994"/>
                  </a:cubicBezTo>
                  <a:cubicBezTo>
                    <a:pt x="1237" y="997"/>
                    <a:pt x="1237" y="997"/>
                    <a:pt x="1237" y="997"/>
                  </a:cubicBezTo>
                  <a:cubicBezTo>
                    <a:pt x="1241" y="996"/>
                    <a:pt x="1241" y="996"/>
                    <a:pt x="1241" y="996"/>
                  </a:cubicBezTo>
                  <a:cubicBezTo>
                    <a:pt x="1244" y="995"/>
                    <a:pt x="1244" y="995"/>
                    <a:pt x="1244" y="995"/>
                  </a:cubicBezTo>
                  <a:cubicBezTo>
                    <a:pt x="1246" y="998"/>
                    <a:pt x="1246" y="998"/>
                    <a:pt x="1246" y="998"/>
                  </a:cubicBezTo>
                  <a:cubicBezTo>
                    <a:pt x="1246" y="1001"/>
                    <a:pt x="1246" y="1001"/>
                    <a:pt x="1246" y="1001"/>
                  </a:cubicBezTo>
                  <a:cubicBezTo>
                    <a:pt x="1243" y="1002"/>
                    <a:pt x="1243" y="1002"/>
                    <a:pt x="1243" y="1002"/>
                  </a:cubicBezTo>
                  <a:cubicBezTo>
                    <a:pt x="1240" y="1001"/>
                    <a:pt x="1240" y="1001"/>
                    <a:pt x="1240" y="1001"/>
                  </a:cubicBezTo>
                  <a:cubicBezTo>
                    <a:pt x="1237" y="1002"/>
                    <a:pt x="1237" y="1002"/>
                    <a:pt x="1237" y="1002"/>
                  </a:cubicBezTo>
                  <a:cubicBezTo>
                    <a:pt x="1234" y="1004"/>
                    <a:pt x="1234" y="1004"/>
                    <a:pt x="1234" y="1004"/>
                  </a:cubicBezTo>
                  <a:cubicBezTo>
                    <a:pt x="1232" y="1003"/>
                    <a:pt x="1232" y="1003"/>
                    <a:pt x="1232" y="1003"/>
                  </a:cubicBezTo>
                  <a:cubicBezTo>
                    <a:pt x="1230" y="1001"/>
                    <a:pt x="1230" y="1001"/>
                    <a:pt x="1230" y="1001"/>
                  </a:cubicBezTo>
                  <a:cubicBezTo>
                    <a:pt x="1230" y="996"/>
                    <a:pt x="1230" y="996"/>
                    <a:pt x="1230" y="996"/>
                  </a:cubicBezTo>
                  <a:cubicBezTo>
                    <a:pt x="1225" y="997"/>
                    <a:pt x="1225" y="997"/>
                    <a:pt x="1225" y="997"/>
                  </a:cubicBezTo>
                  <a:cubicBezTo>
                    <a:pt x="1220" y="996"/>
                    <a:pt x="1220" y="996"/>
                    <a:pt x="1220" y="996"/>
                  </a:cubicBezTo>
                  <a:cubicBezTo>
                    <a:pt x="1219" y="1001"/>
                    <a:pt x="1219" y="1001"/>
                    <a:pt x="1219" y="1001"/>
                  </a:cubicBezTo>
                  <a:cubicBezTo>
                    <a:pt x="1221" y="1003"/>
                    <a:pt x="1223" y="1004"/>
                    <a:pt x="1225" y="1006"/>
                  </a:cubicBezTo>
                  <a:cubicBezTo>
                    <a:pt x="1226" y="1008"/>
                    <a:pt x="1226" y="1008"/>
                    <a:pt x="1226" y="1008"/>
                  </a:cubicBezTo>
                  <a:cubicBezTo>
                    <a:pt x="1225" y="1009"/>
                    <a:pt x="1225" y="1009"/>
                    <a:pt x="1225" y="1009"/>
                  </a:cubicBezTo>
                  <a:cubicBezTo>
                    <a:pt x="1226" y="1011"/>
                    <a:pt x="1226" y="1011"/>
                    <a:pt x="1226" y="1011"/>
                  </a:cubicBezTo>
                  <a:cubicBezTo>
                    <a:pt x="1225" y="1012"/>
                    <a:pt x="1225" y="1012"/>
                    <a:pt x="1225" y="1012"/>
                  </a:cubicBezTo>
                  <a:cubicBezTo>
                    <a:pt x="1222" y="1012"/>
                    <a:pt x="1222" y="1012"/>
                    <a:pt x="1222" y="1012"/>
                  </a:cubicBezTo>
                  <a:cubicBezTo>
                    <a:pt x="1221" y="1009"/>
                    <a:pt x="1221" y="1009"/>
                    <a:pt x="1221" y="1009"/>
                  </a:cubicBezTo>
                  <a:cubicBezTo>
                    <a:pt x="1219" y="1009"/>
                    <a:pt x="1219" y="1009"/>
                    <a:pt x="1219" y="1009"/>
                  </a:cubicBezTo>
                  <a:cubicBezTo>
                    <a:pt x="1219" y="1012"/>
                    <a:pt x="1219" y="1012"/>
                    <a:pt x="1219" y="1012"/>
                  </a:cubicBezTo>
                  <a:cubicBezTo>
                    <a:pt x="1219" y="1014"/>
                    <a:pt x="1219" y="1014"/>
                    <a:pt x="1219" y="1014"/>
                  </a:cubicBezTo>
                  <a:cubicBezTo>
                    <a:pt x="1215" y="1014"/>
                    <a:pt x="1215" y="1014"/>
                    <a:pt x="1215" y="1014"/>
                  </a:cubicBezTo>
                  <a:cubicBezTo>
                    <a:pt x="1211" y="1012"/>
                    <a:pt x="1211" y="1012"/>
                    <a:pt x="1211" y="1012"/>
                  </a:cubicBezTo>
                  <a:cubicBezTo>
                    <a:pt x="1213" y="1011"/>
                    <a:pt x="1213" y="1011"/>
                    <a:pt x="1213" y="1011"/>
                  </a:cubicBezTo>
                  <a:cubicBezTo>
                    <a:pt x="1215" y="1011"/>
                    <a:pt x="1215" y="1011"/>
                    <a:pt x="1215" y="1011"/>
                  </a:cubicBezTo>
                  <a:cubicBezTo>
                    <a:pt x="1217" y="1008"/>
                    <a:pt x="1217" y="1008"/>
                    <a:pt x="1217" y="1008"/>
                  </a:cubicBezTo>
                  <a:cubicBezTo>
                    <a:pt x="1217" y="1007"/>
                    <a:pt x="1217" y="1007"/>
                    <a:pt x="1217" y="1007"/>
                  </a:cubicBezTo>
                  <a:cubicBezTo>
                    <a:pt x="1215" y="1004"/>
                    <a:pt x="1215" y="1004"/>
                    <a:pt x="1215" y="1004"/>
                  </a:cubicBezTo>
                  <a:cubicBezTo>
                    <a:pt x="1207" y="1007"/>
                    <a:pt x="1207" y="1007"/>
                    <a:pt x="1207" y="1007"/>
                  </a:cubicBezTo>
                  <a:cubicBezTo>
                    <a:pt x="1195" y="1014"/>
                    <a:pt x="1195" y="1014"/>
                    <a:pt x="1195" y="1014"/>
                  </a:cubicBezTo>
                  <a:cubicBezTo>
                    <a:pt x="1193" y="1022"/>
                    <a:pt x="1193" y="1022"/>
                    <a:pt x="1193" y="1022"/>
                  </a:cubicBezTo>
                  <a:cubicBezTo>
                    <a:pt x="1197" y="1031"/>
                    <a:pt x="1197" y="1031"/>
                    <a:pt x="1197" y="1031"/>
                  </a:cubicBezTo>
                  <a:cubicBezTo>
                    <a:pt x="1196" y="1033"/>
                    <a:pt x="1196" y="1033"/>
                    <a:pt x="1196" y="1033"/>
                  </a:cubicBezTo>
                  <a:cubicBezTo>
                    <a:pt x="1193" y="1030"/>
                    <a:pt x="1193" y="1030"/>
                    <a:pt x="1193" y="1030"/>
                  </a:cubicBezTo>
                  <a:cubicBezTo>
                    <a:pt x="1190" y="1026"/>
                    <a:pt x="1190" y="1026"/>
                    <a:pt x="1190" y="1026"/>
                  </a:cubicBezTo>
                  <a:cubicBezTo>
                    <a:pt x="1184" y="1025"/>
                    <a:pt x="1184" y="1025"/>
                    <a:pt x="1184" y="1025"/>
                  </a:cubicBezTo>
                  <a:cubicBezTo>
                    <a:pt x="1181" y="1026"/>
                    <a:pt x="1181" y="1026"/>
                    <a:pt x="1181" y="1026"/>
                  </a:cubicBezTo>
                  <a:cubicBezTo>
                    <a:pt x="1180" y="1029"/>
                    <a:pt x="1180" y="1029"/>
                    <a:pt x="1180" y="1029"/>
                  </a:cubicBezTo>
                  <a:cubicBezTo>
                    <a:pt x="1180" y="1032"/>
                    <a:pt x="1180" y="1032"/>
                    <a:pt x="1180" y="1032"/>
                  </a:cubicBezTo>
                  <a:cubicBezTo>
                    <a:pt x="1187" y="1033"/>
                    <a:pt x="1187" y="1033"/>
                    <a:pt x="1187" y="1033"/>
                  </a:cubicBezTo>
                  <a:cubicBezTo>
                    <a:pt x="1188" y="1035"/>
                    <a:pt x="1188" y="1035"/>
                    <a:pt x="1188" y="1035"/>
                  </a:cubicBezTo>
                  <a:cubicBezTo>
                    <a:pt x="1188" y="1038"/>
                    <a:pt x="1188" y="1038"/>
                    <a:pt x="1188" y="1038"/>
                  </a:cubicBezTo>
                  <a:cubicBezTo>
                    <a:pt x="1186" y="1040"/>
                    <a:pt x="1186" y="1040"/>
                    <a:pt x="1186" y="1040"/>
                  </a:cubicBezTo>
                  <a:cubicBezTo>
                    <a:pt x="1184" y="1039"/>
                    <a:pt x="1184" y="1039"/>
                    <a:pt x="1184" y="1039"/>
                  </a:cubicBezTo>
                  <a:cubicBezTo>
                    <a:pt x="1182" y="1036"/>
                    <a:pt x="1182" y="1036"/>
                    <a:pt x="1182" y="1036"/>
                  </a:cubicBezTo>
                  <a:cubicBezTo>
                    <a:pt x="1180" y="1034"/>
                    <a:pt x="1180" y="1034"/>
                    <a:pt x="1180" y="1034"/>
                  </a:cubicBezTo>
                  <a:cubicBezTo>
                    <a:pt x="1177" y="1035"/>
                    <a:pt x="1177" y="1035"/>
                    <a:pt x="1177" y="1035"/>
                  </a:cubicBezTo>
                  <a:cubicBezTo>
                    <a:pt x="1176" y="1041"/>
                    <a:pt x="1176" y="1041"/>
                    <a:pt x="1176" y="1041"/>
                  </a:cubicBezTo>
                  <a:cubicBezTo>
                    <a:pt x="1180" y="1045"/>
                    <a:pt x="1180" y="1045"/>
                    <a:pt x="1180" y="1045"/>
                  </a:cubicBezTo>
                  <a:cubicBezTo>
                    <a:pt x="1180" y="1050"/>
                    <a:pt x="1180" y="1050"/>
                    <a:pt x="1180" y="1050"/>
                  </a:cubicBezTo>
                  <a:cubicBezTo>
                    <a:pt x="1175" y="1046"/>
                    <a:pt x="1175" y="1046"/>
                    <a:pt x="1175" y="1046"/>
                  </a:cubicBezTo>
                  <a:cubicBezTo>
                    <a:pt x="1166" y="1047"/>
                    <a:pt x="1166" y="1047"/>
                    <a:pt x="1166" y="1047"/>
                  </a:cubicBezTo>
                  <a:cubicBezTo>
                    <a:pt x="1161" y="1054"/>
                    <a:pt x="1161" y="1054"/>
                    <a:pt x="1161" y="1054"/>
                  </a:cubicBezTo>
                  <a:cubicBezTo>
                    <a:pt x="1159" y="1053"/>
                    <a:pt x="1159" y="1053"/>
                    <a:pt x="1159" y="1053"/>
                  </a:cubicBezTo>
                  <a:cubicBezTo>
                    <a:pt x="1156" y="1054"/>
                    <a:pt x="1156" y="1054"/>
                    <a:pt x="1156" y="1054"/>
                  </a:cubicBezTo>
                  <a:cubicBezTo>
                    <a:pt x="1151" y="1053"/>
                    <a:pt x="1151" y="1053"/>
                    <a:pt x="1151" y="1053"/>
                  </a:cubicBezTo>
                  <a:cubicBezTo>
                    <a:pt x="1148" y="1058"/>
                    <a:pt x="1148" y="1058"/>
                    <a:pt x="1148" y="1058"/>
                  </a:cubicBezTo>
                  <a:cubicBezTo>
                    <a:pt x="1145" y="1066"/>
                    <a:pt x="1145" y="1066"/>
                    <a:pt x="1145" y="1066"/>
                  </a:cubicBezTo>
                  <a:cubicBezTo>
                    <a:pt x="1146" y="1071"/>
                    <a:pt x="1146" y="1071"/>
                    <a:pt x="1146" y="1071"/>
                  </a:cubicBezTo>
                  <a:cubicBezTo>
                    <a:pt x="1145" y="1075"/>
                    <a:pt x="1145" y="1075"/>
                    <a:pt x="1145" y="1075"/>
                  </a:cubicBezTo>
                  <a:cubicBezTo>
                    <a:pt x="1143" y="1076"/>
                    <a:pt x="1143" y="1076"/>
                    <a:pt x="1143" y="1076"/>
                  </a:cubicBezTo>
                  <a:cubicBezTo>
                    <a:pt x="1141" y="1078"/>
                    <a:pt x="1141" y="1078"/>
                    <a:pt x="1141" y="1078"/>
                  </a:cubicBezTo>
                  <a:cubicBezTo>
                    <a:pt x="1140" y="1079"/>
                    <a:pt x="1140" y="1079"/>
                    <a:pt x="1140" y="1079"/>
                  </a:cubicBezTo>
                  <a:cubicBezTo>
                    <a:pt x="1140" y="1081"/>
                    <a:pt x="1140" y="1081"/>
                    <a:pt x="1140" y="1081"/>
                  </a:cubicBezTo>
                  <a:cubicBezTo>
                    <a:pt x="1138" y="1084"/>
                    <a:pt x="1138" y="1084"/>
                    <a:pt x="1138" y="1084"/>
                  </a:cubicBezTo>
                  <a:cubicBezTo>
                    <a:pt x="1139" y="1087"/>
                    <a:pt x="1139" y="1087"/>
                    <a:pt x="1139" y="1087"/>
                  </a:cubicBezTo>
                  <a:cubicBezTo>
                    <a:pt x="1138" y="1092"/>
                    <a:pt x="1138" y="1092"/>
                    <a:pt x="1138" y="1092"/>
                  </a:cubicBezTo>
                  <a:cubicBezTo>
                    <a:pt x="1136" y="1095"/>
                    <a:pt x="1136" y="1095"/>
                    <a:pt x="1136" y="1095"/>
                  </a:cubicBezTo>
                  <a:cubicBezTo>
                    <a:pt x="1137" y="1100"/>
                    <a:pt x="1137" y="1100"/>
                    <a:pt x="1137" y="1100"/>
                  </a:cubicBezTo>
                  <a:cubicBezTo>
                    <a:pt x="1139" y="1103"/>
                    <a:pt x="1139" y="1103"/>
                    <a:pt x="1139" y="1103"/>
                  </a:cubicBezTo>
                  <a:cubicBezTo>
                    <a:pt x="1145" y="1103"/>
                    <a:pt x="1145" y="1103"/>
                    <a:pt x="1145" y="1103"/>
                  </a:cubicBezTo>
                  <a:cubicBezTo>
                    <a:pt x="1146" y="1105"/>
                    <a:pt x="1146" y="1105"/>
                    <a:pt x="1146" y="1105"/>
                  </a:cubicBezTo>
                  <a:cubicBezTo>
                    <a:pt x="1146" y="1107"/>
                    <a:pt x="1146" y="1107"/>
                    <a:pt x="1146" y="1107"/>
                  </a:cubicBezTo>
                  <a:cubicBezTo>
                    <a:pt x="1144" y="1108"/>
                    <a:pt x="1144" y="1108"/>
                    <a:pt x="1144" y="1108"/>
                  </a:cubicBezTo>
                  <a:cubicBezTo>
                    <a:pt x="1146" y="1110"/>
                    <a:pt x="1146" y="1110"/>
                    <a:pt x="1146" y="1110"/>
                  </a:cubicBezTo>
                  <a:cubicBezTo>
                    <a:pt x="1149" y="1109"/>
                    <a:pt x="1149" y="1109"/>
                    <a:pt x="1149" y="1109"/>
                  </a:cubicBezTo>
                  <a:cubicBezTo>
                    <a:pt x="1158" y="1106"/>
                    <a:pt x="1158" y="1106"/>
                    <a:pt x="1158" y="1106"/>
                  </a:cubicBezTo>
                  <a:cubicBezTo>
                    <a:pt x="1159" y="1105"/>
                    <a:pt x="1159" y="1105"/>
                    <a:pt x="1159" y="1105"/>
                  </a:cubicBezTo>
                  <a:cubicBezTo>
                    <a:pt x="1160" y="1103"/>
                    <a:pt x="1160" y="1103"/>
                    <a:pt x="1160" y="1103"/>
                  </a:cubicBezTo>
                  <a:cubicBezTo>
                    <a:pt x="1163" y="1103"/>
                    <a:pt x="1163" y="1103"/>
                    <a:pt x="1163" y="1103"/>
                  </a:cubicBezTo>
                  <a:cubicBezTo>
                    <a:pt x="1165" y="1102"/>
                    <a:pt x="1165" y="1102"/>
                    <a:pt x="1165" y="1102"/>
                  </a:cubicBezTo>
                  <a:cubicBezTo>
                    <a:pt x="1167" y="1103"/>
                    <a:pt x="1167" y="1103"/>
                    <a:pt x="1167" y="1103"/>
                  </a:cubicBezTo>
                  <a:cubicBezTo>
                    <a:pt x="1169" y="1101"/>
                    <a:pt x="1169" y="1101"/>
                    <a:pt x="1169" y="1101"/>
                  </a:cubicBezTo>
                  <a:cubicBezTo>
                    <a:pt x="1167" y="1097"/>
                    <a:pt x="1167" y="1097"/>
                    <a:pt x="1167" y="1097"/>
                  </a:cubicBezTo>
                  <a:cubicBezTo>
                    <a:pt x="1164" y="1094"/>
                    <a:pt x="1164" y="1094"/>
                    <a:pt x="1164" y="1094"/>
                  </a:cubicBezTo>
                  <a:cubicBezTo>
                    <a:pt x="1164" y="1092"/>
                    <a:pt x="1164" y="1092"/>
                    <a:pt x="1164" y="1092"/>
                  </a:cubicBezTo>
                  <a:cubicBezTo>
                    <a:pt x="1165" y="1090"/>
                    <a:pt x="1165" y="1090"/>
                    <a:pt x="1165" y="1090"/>
                  </a:cubicBezTo>
                  <a:cubicBezTo>
                    <a:pt x="1166" y="1088"/>
                    <a:pt x="1166" y="1088"/>
                    <a:pt x="1166" y="1088"/>
                  </a:cubicBezTo>
                  <a:cubicBezTo>
                    <a:pt x="1167" y="1087"/>
                    <a:pt x="1167" y="1087"/>
                    <a:pt x="1167" y="1087"/>
                  </a:cubicBezTo>
                  <a:cubicBezTo>
                    <a:pt x="1170" y="1085"/>
                    <a:pt x="1170" y="1085"/>
                    <a:pt x="1170" y="1085"/>
                  </a:cubicBezTo>
                  <a:cubicBezTo>
                    <a:pt x="1174" y="1083"/>
                    <a:pt x="1174" y="1083"/>
                    <a:pt x="1174" y="1083"/>
                  </a:cubicBezTo>
                  <a:cubicBezTo>
                    <a:pt x="1177" y="1083"/>
                    <a:pt x="1177" y="1083"/>
                    <a:pt x="1177" y="1083"/>
                  </a:cubicBezTo>
                  <a:cubicBezTo>
                    <a:pt x="1180" y="1084"/>
                    <a:pt x="1180" y="1084"/>
                    <a:pt x="1180" y="1084"/>
                  </a:cubicBezTo>
                  <a:cubicBezTo>
                    <a:pt x="1184" y="1086"/>
                    <a:pt x="1184" y="1086"/>
                    <a:pt x="1184" y="1086"/>
                  </a:cubicBezTo>
                  <a:cubicBezTo>
                    <a:pt x="1186" y="1087"/>
                    <a:pt x="1186" y="1087"/>
                    <a:pt x="1186" y="1087"/>
                  </a:cubicBezTo>
                  <a:cubicBezTo>
                    <a:pt x="1187" y="1088"/>
                    <a:pt x="1187" y="1088"/>
                    <a:pt x="1187" y="1088"/>
                  </a:cubicBezTo>
                  <a:cubicBezTo>
                    <a:pt x="1186" y="1090"/>
                    <a:pt x="1186" y="1090"/>
                    <a:pt x="1186" y="1090"/>
                  </a:cubicBezTo>
                  <a:cubicBezTo>
                    <a:pt x="1184" y="1093"/>
                    <a:pt x="1184" y="1093"/>
                    <a:pt x="1184" y="1093"/>
                  </a:cubicBezTo>
                  <a:cubicBezTo>
                    <a:pt x="1174" y="1101"/>
                    <a:pt x="1174" y="1101"/>
                    <a:pt x="1174" y="1101"/>
                  </a:cubicBezTo>
                  <a:cubicBezTo>
                    <a:pt x="1159" y="1111"/>
                    <a:pt x="1159" y="1111"/>
                    <a:pt x="1159" y="1111"/>
                  </a:cubicBezTo>
                  <a:cubicBezTo>
                    <a:pt x="1160" y="1114"/>
                    <a:pt x="1160" y="1114"/>
                    <a:pt x="1160" y="1114"/>
                  </a:cubicBezTo>
                  <a:cubicBezTo>
                    <a:pt x="1167" y="1109"/>
                    <a:pt x="1167" y="1109"/>
                    <a:pt x="1167" y="1109"/>
                  </a:cubicBezTo>
                  <a:cubicBezTo>
                    <a:pt x="1181" y="1098"/>
                    <a:pt x="1181" y="1098"/>
                    <a:pt x="1181" y="1098"/>
                  </a:cubicBezTo>
                  <a:cubicBezTo>
                    <a:pt x="1189" y="1095"/>
                    <a:pt x="1189" y="1095"/>
                    <a:pt x="1189" y="1095"/>
                  </a:cubicBezTo>
                  <a:cubicBezTo>
                    <a:pt x="1192" y="1095"/>
                    <a:pt x="1192" y="1095"/>
                    <a:pt x="1192" y="1095"/>
                  </a:cubicBezTo>
                  <a:cubicBezTo>
                    <a:pt x="1200" y="1094"/>
                    <a:pt x="1200" y="1094"/>
                    <a:pt x="1200" y="1094"/>
                  </a:cubicBezTo>
                  <a:cubicBezTo>
                    <a:pt x="1223" y="1088"/>
                    <a:pt x="1223" y="1088"/>
                    <a:pt x="1223" y="1088"/>
                  </a:cubicBezTo>
                  <a:cubicBezTo>
                    <a:pt x="1224" y="1085"/>
                    <a:pt x="1224" y="1085"/>
                    <a:pt x="1224" y="1085"/>
                  </a:cubicBezTo>
                  <a:cubicBezTo>
                    <a:pt x="1218" y="1086"/>
                    <a:pt x="1218" y="1086"/>
                    <a:pt x="1218" y="1086"/>
                  </a:cubicBezTo>
                  <a:cubicBezTo>
                    <a:pt x="1199" y="1091"/>
                    <a:pt x="1199" y="1091"/>
                    <a:pt x="1199" y="1091"/>
                  </a:cubicBezTo>
                  <a:cubicBezTo>
                    <a:pt x="1198" y="1087"/>
                    <a:pt x="1198" y="1087"/>
                    <a:pt x="1198" y="1087"/>
                  </a:cubicBezTo>
                  <a:cubicBezTo>
                    <a:pt x="1200" y="1084"/>
                    <a:pt x="1200" y="1084"/>
                    <a:pt x="1200" y="1084"/>
                  </a:cubicBezTo>
                  <a:cubicBezTo>
                    <a:pt x="1205" y="1081"/>
                    <a:pt x="1205" y="1081"/>
                    <a:pt x="1205" y="1081"/>
                  </a:cubicBezTo>
                  <a:cubicBezTo>
                    <a:pt x="1208" y="1083"/>
                    <a:pt x="1208" y="1083"/>
                    <a:pt x="1208" y="1083"/>
                  </a:cubicBezTo>
                  <a:cubicBezTo>
                    <a:pt x="1208" y="1085"/>
                    <a:pt x="1208" y="1085"/>
                    <a:pt x="1208" y="1085"/>
                  </a:cubicBezTo>
                  <a:cubicBezTo>
                    <a:pt x="1207" y="1087"/>
                    <a:pt x="1207" y="1087"/>
                    <a:pt x="1207" y="1087"/>
                  </a:cubicBezTo>
                  <a:cubicBezTo>
                    <a:pt x="1209" y="1087"/>
                    <a:pt x="1209" y="1087"/>
                    <a:pt x="1209" y="1087"/>
                  </a:cubicBezTo>
                  <a:cubicBezTo>
                    <a:pt x="1211" y="1085"/>
                    <a:pt x="1211" y="1085"/>
                    <a:pt x="1211" y="1085"/>
                  </a:cubicBezTo>
                  <a:cubicBezTo>
                    <a:pt x="1213" y="1082"/>
                    <a:pt x="1213" y="1082"/>
                    <a:pt x="1213" y="1082"/>
                  </a:cubicBezTo>
                  <a:cubicBezTo>
                    <a:pt x="1224" y="1074"/>
                    <a:pt x="1224" y="1074"/>
                    <a:pt x="1224" y="1074"/>
                  </a:cubicBezTo>
                  <a:cubicBezTo>
                    <a:pt x="1234" y="1070"/>
                    <a:pt x="1234" y="1070"/>
                    <a:pt x="1234" y="1070"/>
                  </a:cubicBezTo>
                  <a:cubicBezTo>
                    <a:pt x="1252" y="1062"/>
                    <a:pt x="1252" y="1062"/>
                    <a:pt x="1252" y="1062"/>
                  </a:cubicBezTo>
                  <a:cubicBezTo>
                    <a:pt x="1257" y="1059"/>
                    <a:pt x="1257" y="1059"/>
                    <a:pt x="1257" y="1059"/>
                  </a:cubicBezTo>
                  <a:cubicBezTo>
                    <a:pt x="1266" y="1052"/>
                    <a:pt x="1266" y="1052"/>
                    <a:pt x="1266" y="1052"/>
                  </a:cubicBezTo>
                  <a:cubicBezTo>
                    <a:pt x="1274" y="1049"/>
                    <a:pt x="1274" y="1049"/>
                    <a:pt x="1274" y="1049"/>
                  </a:cubicBezTo>
                  <a:cubicBezTo>
                    <a:pt x="1276" y="1046"/>
                    <a:pt x="1276" y="1046"/>
                    <a:pt x="1276" y="1046"/>
                  </a:cubicBezTo>
                  <a:cubicBezTo>
                    <a:pt x="1278" y="1043"/>
                    <a:pt x="1278" y="1043"/>
                    <a:pt x="1278" y="1043"/>
                  </a:cubicBezTo>
                  <a:cubicBezTo>
                    <a:pt x="1280" y="1040"/>
                    <a:pt x="1280" y="1040"/>
                    <a:pt x="1280" y="1040"/>
                  </a:cubicBezTo>
                  <a:cubicBezTo>
                    <a:pt x="1284" y="1042"/>
                    <a:pt x="1284" y="1042"/>
                    <a:pt x="1284" y="1042"/>
                  </a:cubicBezTo>
                  <a:cubicBezTo>
                    <a:pt x="1290" y="1040"/>
                    <a:pt x="1290" y="1040"/>
                    <a:pt x="1290" y="1040"/>
                  </a:cubicBezTo>
                  <a:cubicBezTo>
                    <a:pt x="1295" y="1041"/>
                    <a:pt x="1295" y="1041"/>
                    <a:pt x="1295" y="1041"/>
                  </a:cubicBezTo>
                  <a:cubicBezTo>
                    <a:pt x="1297" y="1039"/>
                    <a:pt x="1297" y="1039"/>
                    <a:pt x="1297" y="1039"/>
                  </a:cubicBezTo>
                  <a:cubicBezTo>
                    <a:pt x="1296" y="1036"/>
                    <a:pt x="1296" y="1036"/>
                    <a:pt x="1296" y="1036"/>
                  </a:cubicBezTo>
                  <a:cubicBezTo>
                    <a:pt x="1296" y="1033"/>
                    <a:pt x="1296" y="1033"/>
                    <a:pt x="1296" y="1033"/>
                  </a:cubicBezTo>
                  <a:cubicBezTo>
                    <a:pt x="1298" y="1032"/>
                    <a:pt x="1298" y="1032"/>
                    <a:pt x="1298" y="1032"/>
                  </a:cubicBezTo>
                  <a:cubicBezTo>
                    <a:pt x="1301" y="1032"/>
                    <a:pt x="1301" y="1032"/>
                    <a:pt x="1301" y="1032"/>
                  </a:cubicBezTo>
                  <a:cubicBezTo>
                    <a:pt x="1304" y="1033"/>
                    <a:pt x="1304" y="1033"/>
                    <a:pt x="1304" y="1033"/>
                  </a:cubicBezTo>
                  <a:cubicBezTo>
                    <a:pt x="1307" y="1031"/>
                    <a:pt x="1307" y="1031"/>
                    <a:pt x="1307" y="1031"/>
                  </a:cubicBezTo>
                  <a:cubicBezTo>
                    <a:pt x="1312" y="1029"/>
                    <a:pt x="1312" y="1029"/>
                    <a:pt x="1312" y="1029"/>
                  </a:cubicBezTo>
                  <a:cubicBezTo>
                    <a:pt x="1316" y="1027"/>
                    <a:pt x="1316" y="1027"/>
                    <a:pt x="1316" y="1027"/>
                  </a:cubicBezTo>
                  <a:cubicBezTo>
                    <a:pt x="1317" y="1023"/>
                    <a:pt x="1317" y="1023"/>
                    <a:pt x="1317" y="1023"/>
                  </a:cubicBezTo>
                  <a:cubicBezTo>
                    <a:pt x="1318" y="1022"/>
                    <a:pt x="1318" y="1022"/>
                    <a:pt x="1318" y="1022"/>
                  </a:cubicBezTo>
                  <a:cubicBezTo>
                    <a:pt x="1331" y="1021"/>
                    <a:pt x="1331" y="1021"/>
                    <a:pt x="1331" y="1021"/>
                  </a:cubicBezTo>
                  <a:cubicBezTo>
                    <a:pt x="1334" y="1016"/>
                    <a:pt x="1334" y="1016"/>
                    <a:pt x="1334" y="1016"/>
                  </a:cubicBezTo>
                  <a:cubicBezTo>
                    <a:pt x="1337" y="1015"/>
                    <a:pt x="1337" y="1015"/>
                    <a:pt x="1337" y="1015"/>
                  </a:cubicBezTo>
                  <a:cubicBezTo>
                    <a:pt x="1340" y="1012"/>
                    <a:pt x="1340" y="1012"/>
                    <a:pt x="1340" y="1012"/>
                  </a:cubicBezTo>
                  <a:cubicBezTo>
                    <a:pt x="1343" y="1017"/>
                    <a:pt x="1343" y="1017"/>
                    <a:pt x="1343" y="1017"/>
                  </a:cubicBezTo>
                  <a:cubicBezTo>
                    <a:pt x="1348" y="1015"/>
                    <a:pt x="1348" y="1015"/>
                    <a:pt x="1348" y="1015"/>
                  </a:cubicBezTo>
                  <a:cubicBezTo>
                    <a:pt x="1351" y="1011"/>
                    <a:pt x="1351" y="1011"/>
                    <a:pt x="1351" y="1011"/>
                  </a:cubicBezTo>
                  <a:cubicBezTo>
                    <a:pt x="1353" y="1008"/>
                    <a:pt x="1353" y="1008"/>
                    <a:pt x="1353" y="1008"/>
                  </a:cubicBezTo>
                  <a:cubicBezTo>
                    <a:pt x="1353" y="1005"/>
                    <a:pt x="1353" y="1005"/>
                    <a:pt x="1353" y="1005"/>
                  </a:cubicBezTo>
                  <a:cubicBezTo>
                    <a:pt x="1350" y="1004"/>
                    <a:pt x="1350" y="1004"/>
                    <a:pt x="1350" y="1004"/>
                  </a:cubicBezTo>
                  <a:cubicBezTo>
                    <a:pt x="1355" y="1004"/>
                    <a:pt x="1355" y="1004"/>
                    <a:pt x="1355" y="1004"/>
                  </a:cubicBezTo>
                  <a:cubicBezTo>
                    <a:pt x="1362" y="1002"/>
                    <a:pt x="1362" y="1002"/>
                    <a:pt x="1362" y="1002"/>
                  </a:cubicBezTo>
                  <a:cubicBezTo>
                    <a:pt x="1364" y="1000"/>
                    <a:pt x="1365" y="997"/>
                    <a:pt x="1367" y="995"/>
                  </a:cubicBezTo>
                  <a:cubicBezTo>
                    <a:pt x="1373" y="995"/>
                    <a:pt x="1373" y="995"/>
                    <a:pt x="1373" y="995"/>
                  </a:cubicBezTo>
                  <a:cubicBezTo>
                    <a:pt x="1376" y="994"/>
                    <a:pt x="1376" y="994"/>
                    <a:pt x="1376" y="994"/>
                  </a:cubicBezTo>
                  <a:cubicBezTo>
                    <a:pt x="1379" y="993"/>
                    <a:pt x="1379" y="993"/>
                    <a:pt x="1379" y="993"/>
                  </a:cubicBezTo>
                  <a:cubicBezTo>
                    <a:pt x="1382" y="994"/>
                    <a:pt x="1382" y="994"/>
                    <a:pt x="1382" y="994"/>
                  </a:cubicBezTo>
                  <a:cubicBezTo>
                    <a:pt x="1377" y="996"/>
                    <a:pt x="1377" y="996"/>
                    <a:pt x="1377" y="996"/>
                  </a:cubicBezTo>
                  <a:cubicBezTo>
                    <a:pt x="1369" y="1002"/>
                    <a:pt x="1369" y="1002"/>
                    <a:pt x="1369" y="1002"/>
                  </a:cubicBezTo>
                  <a:cubicBezTo>
                    <a:pt x="1368" y="1002"/>
                    <a:pt x="1368" y="1002"/>
                    <a:pt x="1368" y="1002"/>
                  </a:cubicBezTo>
                  <a:cubicBezTo>
                    <a:pt x="1367" y="1003"/>
                    <a:pt x="1367" y="1003"/>
                    <a:pt x="1367" y="1003"/>
                  </a:cubicBezTo>
                  <a:cubicBezTo>
                    <a:pt x="1369" y="1004"/>
                    <a:pt x="1369" y="1004"/>
                    <a:pt x="1369" y="1004"/>
                  </a:cubicBezTo>
                  <a:cubicBezTo>
                    <a:pt x="1370" y="1004"/>
                    <a:pt x="1370" y="1004"/>
                    <a:pt x="1370" y="1004"/>
                  </a:cubicBezTo>
                  <a:cubicBezTo>
                    <a:pt x="1373" y="1001"/>
                    <a:pt x="1373" y="1001"/>
                    <a:pt x="1373" y="1001"/>
                  </a:cubicBezTo>
                  <a:cubicBezTo>
                    <a:pt x="1390" y="991"/>
                    <a:pt x="1390" y="991"/>
                    <a:pt x="1390" y="991"/>
                  </a:cubicBezTo>
                  <a:cubicBezTo>
                    <a:pt x="1400" y="983"/>
                    <a:pt x="1400" y="983"/>
                    <a:pt x="1400" y="983"/>
                  </a:cubicBezTo>
                  <a:cubicBezTo>
                    <a:pt x="1407" y="977"/>
                    <a:pt x="1407" y="977"/>
                    <a:pt x="1407" y="977"/>
                  </a:cubicBezTo>
                  <a:cubicBezTo>
                    <a:pt x="1408" y="974"/>
                    <a:pt x="1408" y="974"/>
                    <a:pt x="1408" y="974"/>
                  </a:cubicBezTo>
                  <a:cubicBezTo>
                    <a:pt x="1407" y="972"/>
                    <a:pt x="1407" y="972"/>
                    <a:pt x="1407" y="972"/>
                  </a:cubicBezTo>
                  <a:cubicBezTo>
                    <a:pt x="1406" y="970"/>
                    <a:pt x="1406" y="970"/>
                    <a:pt x="1406" y="970"/>
                  </a:cubicBezTo>
                  <a:cubicBezTo>
                    <a:pt x="1405" y="968"/>
                    <a:pt x="1405" y="968"/>
                    <a:pt x="1405" y="968"/>
                  </a:cubicBezTo>
                  <a:cubicBezTo>
                    <a:pt x="1405" y="966"/>
                    <a:pt x="1405" y="966"/>
                    <a:pt x="1405" y="966"/>
                  </a:cubicBezTo>
                  <a:cubicBezTo>
                    <a:pt x="1407" y="964"/>
                    <a:pt x="1407" y="964"/>
                    <a:pt x="1407" y="964"/>
                  </a:cubicBezTo>
                  <a:cubicBezTo>
                    <a:pt x="1412" y="963"/>
                    <a:pt x="1412" y="963"/>
                    <a:pt x="1412" y="963"/>
                  </a:cubicBezTo>
                  <a:cubicBezTo>
                    <a:pt x="1414" y="964"/>
                    <a:pt x="1414" y="964"/>
                    <a:pt x="1414" y="964"/>
                  </a:cubicBezTo>
                  <a:cubicBezTo>
                    <a:pt x="1415" y="967"/>
                    <a:pt x="1415" y="967"/>
                    <a:pt x="1415" y="967"/>
                  </a:cubicBezTo>
                  <a:cubicBezTo>
                    <a:pt x="1413" y="971"/>
                    <a:pt x="1413" y="971"/>
                    <a:pt x="1413" y="971"/>
                  </a:cubicBezTo>
                  <a:cubicBezTo>
                    <a:pt x="1417" y="970"/>
                    <a:pt x="1417" y="970"/>
                    <a:pt x="1417" y="970"/>
                  </a:cubicBezTo>
                  <a:cubicBezTo>
                    <a:pt x="1423" y="967"/>
                    <a:pt x="1423" y="967"/>
                    <a:pt x="1423" y="967"/>
                  </a:cubicBezTo>
                  <a:cubicBezTo>
                    <a:pt x="1428" y="962"/>
                    <a:pt x="1428" y="962"/>
                    <a:pt x="1428" y="962"/>
                  </a:cubicBezTo>
                  <a:cubicBezTo>
                    <a:pt x="1436" y="955"/>
                    <a:pt x="1444" y="948"/>
                    <a:pt x="1452" y="941"/>
                  </a:cubicBezTo>
                  <a:cubicBezTo>
                    <a:pt x="1462" y="933"/>
                    <a:pt x="1462" y="933"/>
                    <a:pt x="1462" y="933"/>
                  </a:cubicBezTo>
                  <a:cubicBezTo>
                    <a:pt x="1474" y="922"/>
                    <a:pt x="1474" y="922"/>
                    <a:pt x="1474" y="922"/>
                  </a:cubicBezTo>
                  <a:cubicBezTo>
                    <a:pt x="1486" y="913"/>
                    <a:pt x="1486" y="913"/>
                    <a:pt x="1486" y="913"/>
                  </a:cubicBezTo>
                  <a:cubicBezTo>
                    <a:pt x="1499" y="902"/>
                    <a:pt x="1499" y="902"/>
                    <a:pt x="1499" y="902"/>
                  </a:cubicBezTo>
                  <a:cubicBezTo>
                    <a:pt x="1507" y="898"/>
                    <a:pt x="1507" y="898"/>
                    <a:pt x="1507" y="898"/>
                  </a:cubicBezTo>
                  <a:cubicBezTo>
                    <a:pt x="1509" y="893"/>
                    <a:pt x="1509" y="893"/>
                    <a:pt x="1509" y="893"/>
                  </a:cubicBezTo>
                  <a:cubicBezTo>
                    <a:pt x="1510" y="890"/>
                    <a:pt x="1510" y="890"/>
                    <a:pt x="1510" y="890"/>
                  </a:cubicBezTo>
                  <a:lnTo>
                    <a:pt x="1507" y="890"/>
                  </a:lnTo>
                  <a:close/>
                  <a:moveTo>
                    <a:pt x="1360" y="1007"/>
                  </a:moveTo>
                  <a:cubicBezTo>
                    <a:pt x="1352" y="1014"/>
                    <a:pt x="1352" y="1014"/>
                    <a:pt x="1352" y="1014"/>
                  </a:cubicBezTo>
                  <a:cubicBezTo>
                    <a:pt x="1343" y="1020"/>
                    <a:pt x="1343" y="1020"/>
                    <a:pt x="1343" y="1020"/>
                  </a:cubicBezTo>
                  <a:cubicBezTo>
                    <a:pt x="1338" y="1023"/>
                    <a:pt x="1338" y="1023"/>
                    <a:pt x="1338" y="1023"/>
                  </a:cubicBezTo>
                  <a:cubicBezTo>
                    <a:pt x="1332" y="1027"/>
                    <a:pt x="1332" y="1027"/>
                    <a:pt x="1332" y="1027"/>
                  </a:cubicBezTo>
                  <a:cubicBezTo>
                    <a:pt x="1322" y="1036"/>
                    <a:pt x="1322" y="1036"/>
                    <a:pt x="1322" y="1036"/>
                  </a:cubicBezTo>
                  <a:cubicBezTo>
                    <a:pt x="1317" y="1040"/>
                    <a:pt x="1317" y="1040"/>
                    <a:pt x="1317" y="1040"/>
                  </a:cubicBezTo>
                  <a:cubicBezTo>
                    <a:pt x="1310" y="1044"/>
                    <a:pt x="1302" y="1049"/>
                    <a:pt x="1294" y="1053"/>
                  </a:cubicBezTo>
                  <a:cubicBezTo>
                    <a:pt x="1290" y="1056"/>
                    <a:pt x="1285" y="1059"/>
                    <a:pt x="1281" y="1062"/>
                  </a:cubicBezTo>
                  <a:cubicBezTo>
                    <a:pt x="1272" y="1064"/>
                    <a:pt x="1272" y="1064"/>
                    <a:pt x="1272" y="1064"/>
                  </a:cubicBezTo>
                  <a:cubicBezTo>
                    <a:pt x="1273" y="1066"/>
                    <a:pt x="1273" y="1066"/>
                    <a:pt x="1273" y="1066"/>
                  </a:cubicBezTo>
                  <a:cubicBezTo>
                    <a:pt x="1283" y="1063"/>
                    <a:pt x="1283" y="1063"/>
                    <a:pt x="1283" y="1063"/>
                  </a:cubicBezTo>
                  <a:cubicBezTo>
                    <a:pt x="1300" y="1054"/>
                    <a:pt x="1300" y="1054"/>
                    <a:pt x="1300" y="1054"/>
                  </a:cubicBezTo>
                  <a:cubicBezTo>
                    <a:pt x="1318" y="1042"/>
                    <a:pt x="1318" y="1042"/>
                    <a:pt x="1318" y="1042"/>
                  </a:cubicBezTo>
                  <a:cubicBezTo>
                    <a:pt x="1325" y="1037"/>
                    <a:pt x="1332" y="1031"/>
                    <a:pt x="1339" y="1026"/>
                  </a:cubicBezTo>
                  <a:cubicBezTo>
                    <a:pt x="1345" y="1021"/>
                    <a:pt x="1350" y="1017"/>
                    <a:pt x="1356" y="1012"/>
                  </a:cubicBezTo>
                  <a:cubicBezTo>
                    <a:pt x="1365" y="1008"/>
                    <a:pt x="1365" y="1008"/>
                    <a:pt x="1365" y="1008"/>
                  </a:cubicBezTo>
                  <a:cubicBezTo>
                    <a:pt x="1364" y="1005"/>
                    <a:pt x="1364" y="1005"/>
                    <a:pt x="1364" y="1005"/>
                  </a:cubicBezTo>
                  <a:lnTo>
                    <a:pt x="1360" y="1007"/>
                  </a:lnTo>
                  <a:close/>
                  <a:moveTo>
                    <a:pt x="1131" y="1100"/>
                  </a:moveTo>
                  <a:cubicBezTo>
                    <a:pt x="1130" y="1098"/>
                    <a:pt x="1130" y="1098"/>
                    <a:pt x="1130" y="1098"/>
                  </a:cubicBezTo>
                  <a:cubicBezTo>
                    <a:pt x="1130" y="1097"/>
                    <a:pt x="1130" y="1097"/>
                    <a:pt x="1130" y="1097"/>
                  </a:cubicBezTo>
                  <a:cubicBezTo>
                    <a:pt x="1129" y="1095"/>
                    <a:pt x="1129" y="1095"/>
                    <a:pt x="1129" y="1095"/>
                  </a:cubicBezTo>
                  <a:cubicBezTo>
                    <a:pt x="1128" y="1094"/>
                    <a:pt x="1128" y="1094"/>
                    <a:pt x="1128" y="1094"/>
                  </a:cubicBezTo>
                  <a:cubicBezTo>
                    <a:pt x="1127" y="1094"/>
                    <a:pt x="1127" y="1094"/>
                    <a:pt x="1127" y="1094"/>
                  </a:cubicBezTo>
                  <a:cubicBezTo>
                    <a:pt x="1126" y="1096"/>
                    <a:pt x="1124" y="1097"/>
                    <a:pt x="1123" y="1098"/>
                  </a:cubicBezTo>
                  <a:cubicBezTo>
                    <a:pt x="1120" y="1100"/>
                    <a:pt x="1120" y="1100"/>
                    <a:pt x="1120" y="1100"/>
                  </a:cubicBezTo>
                  <a:cubicBezTo>
                    <a:pt x="1115" y="1100"/>
                    <a:pt x="1115" y="1100"/>
                    <a:pt x="1115" y="1100"/>
                  </a:cubicBezTo>
                  <a:cubicBezTo>
                    <a:pt x="1111" y="1100"/>
                    <a:pt x="1111" y="1100"/>
                    <a:pt x="1111" y="1100"/>
                  </a:cubicBezTo>
                  <a:cubicBezTo>
                    <a:pt x="1110" y="1102"/>
                    <a:pt x="1110" y="1102"/>
                    <a:pt x="1110" y="1102"/>
                  </a:cubicBezTo>
                  <a:cubicBezTo>
                    <a:pt x="1108" y="1104"/>
                    <a:pt x="1108" y="1104"/>
                    <a:pt x="1108" y="1104"/>
                  </a:cubicBezTo>
                  <a:cubicBezTo>
                    <a:pt x="1109" y="1108"/>
                    <a:pt x="1109" y="1108"/>
                    <a:pt x="1109" y="1108"/>
                  </a:cubicBezTo>
                  <a:cubicBezTo>
                    <a:pt x="1110" y="1115"/>
                    <a:pt x="1110" y="1115"/>
                    <a:pt x="1110" y="1115"/>
                  </a:cubicBezTo>
                  <a:cubicBezTo>
                    <a:pt x="1110" y="1119"/>
                    <a:pt x="1110" y="1119"/>
                    <a:pt x="1110" y="1119"/>
                  </a:cubicBezTo>
                  <a:cubicBezTo>
                    <a:pt x="1109" y="1121"/>
                    <a:pt x="1109" y="1121"/>
                    <a:pt x="1109" y="1121"/>
                  </a:cubicBezTo>
                  <a:cubicBezTo>
                    <a:pt x="1108" y="1124"/>
                    <a:pt x="1108" y="1124"/>
                    <a:pt x="1108" y="1124"/>
                  </a:cubicBezTo>
                  <a:cubicBezTo>
                    <a:pt x="1105" y="1125"/>
                    <a:pt x="1105" y="1125"/>
                    <a:pt x="1105" y="1125"/>
                  </a:cubicBezTo>
                  <a:cubicBezTo>
                    <a:pt x="1104" y="1128"/>
                    <a:pt x="1104" y="1128"/>
                    <a:pt x="1104" y="1128"/>
                  </a:cubicBezTo>
                  <a:cubicBezTo>
                    <a:pt x="1105" y="1131"/>
                    <a:pt x="1105" y="1131"/>
                    <a:pt x="1105" y="1131"/>
                  </a:cubicBezTo>
                  <a:cubicBezTo>
                    <a:pt x="1106" y="1133"/>
                    <a:pt x="1106" y="1133"/>
                    <a:pt x="1106" y="1133"/>
                  </a:cubicBezTo>
                  <a:cubicBezTo>
                    <a:pt x="1105" y="1135"/>
                    <a:pt x="1105" y="1135"/>
                    <a:pt x="1105" y="1135"/>
                  </a:cubicBezTo>
                  <a:cubicBezTo>
                    <a:pt x="1104" y="1136"/>
                    <a:pt x="1104" y="1136"/>
                    <a:pt x="1104" y="1136"/>
                  </a:cubicBezTo>
                  <a:cubicBezTo>
                    <a:pt x="1105" y="1138"/>
                    <a:pt x="1105" y="1138"/>
                    <a:pt x="1105" y="1138"/>
                  </a:cubicBezTo>
                  <a:cubicBezTo>
                    <a:pt x="1106" y="1138"/>
                    <a:pt x="1106" y="1138"/>
                    <a:pt x="1106" y="1138"/>
                  </a:cubicBezTo>
                  <a:cubicBezTo>
                    <a:pt x="1109" y="1136"/>
                    <a:pt x="1109" y="1136"/>
                    <a:pt x="1109" y="1136"/>
                  </a:cubicBezTo>
                  <a:cubicBezTo>
                    <a:pt x="1112" y="1134"/>
                    <a:pt x="1112" y="1134"/>
                    <a:pt x="1112" y="1134"/>
                  </a:cubicBezTo>
                  <a:cubicBezTo>
                    <a:pt x="1115" y="1132"/>
                    <a:pt x="1115" y="1132"/>
                    <a:pt x="1115" y="1132"/>
                  </a:cubicBezTo>
                  <a:cubicBezTo>
                    <a:pt x="1117" y="1130"/>
                    <a:pt x="1117" y="1130"/>
                    <a:pt x="1117" y="1130"/>
                  </a:cubicBezTo>
                  <a:cubicBezTo>
                    <a:pt x="1119" y="1127"/>
                    <a:pt x="1119" y="1127"/>
                    <a:pt x="1119" y="1127"/>
                  </a:cubicBezTo>
                  <a:cubicBezTo>
                    <a:pt x="1122" y="1125"/>
                    <a:pt x="1122" y="1125"/>
                    <a:pt x="1122" y="1125"/>
                  </a:cubicBezTo>
                  <a:cubicBezTo>
                    <a:pt x="1123" y="1125"/>
                    <a:pt x="1123" y="1125"/>
                    <a:pt x="1123" y="1125"/>
                  </a:cubicBezTo>
                  <a:cubicBezTo>
                    <a:pt x="1124" y="1125"/>
                    <a:pt x="1124" y="1125"/>
                    <a:pt x="1124" y="1125"/>
                  </a:cubicBezTo>
                  <a:cubicBezTo>
                    <a:pt x="1129" y="1118"/>
                    <a:pt x="1129" y="1118"/>
                    <a:pt x="1129" y="1118"/>
                  </a:cubicBezTo>
                  <a:cubicBezTo>
                    <a:pt x="1135" y="1104"/>
                    <a:pt x="1135" y="1104"/>
                    <a:pt x="1135" y="1104"/>
                  </a:cubicBezTo>
                  <a:cubicBezTo>
                    <a:pt x="1133" y="1102"/>
                    <a:pt x="1133" y="1102"/>
                    <a:pt x="1133" y="1102"/>
                  </a:cubicBezTo>
                  <a:lnTo>
                    <a:pt x="1131" y="1100"/>
                  </a:lnTo>
                  <a:close/>
                  <a:moveTo>
                    <a:pt x="549" y="366"/>
                  </a:moveTo>
                  <a:cubicBezTo>
                    <a:pt x="551" y="363"/>
                    <a:pt x="551" y="363"/>
                    <a:pt x="551" y="363"/>
                  </a:cubicBezTo>
                  <a:cubicBezTo>
                    <a:pt x="552" y="357"/>
                    <a:pt x="552" y="357"/>
                    <a:pt x="552" y="357"/>
                  </a:cubicBezTo>
                  <a:cubicBezTo>
                    <a:pt x="552" y="354"/>
                    <a:pt x="552" y="354"/>
                    <a:pt x="552" y="354"/>
                  </a:cubicBezTo>
                  <a:cubicBezTo>
                    <a:pt x="550" y="354"/>
                    <a:pt x="550" y="354"/>
                    <a:pt x="550" y="354"/>
                  </a:cubicBezTo>
                  <a:cubicBezTo>
                    <a:pt x="547" y="356"/>
                    <a:pt x="547" y="356"/>
                    <a:pt x="547" y="356"/>
                  </a:cubicBezTo>
                  <a:cubicBezTo>
                    <a:pt x="544" y="358"/>
                    <a:pt x="544" y="358"/>
                    <a:pt x="544" y="358"/>
                  </a:cubicBezTo>
                  <a:cubicBezTo>
                    <a:pt x="542" y="362"/>
                    <a:pt x="542" y="362"/>
                    <a:pt x="542" y="362"/>
                  </a:cubicBezTo>
                  <a:cubicBezTo>
                    <a:pt x="541" y="365"/>
                    <a:pt x="541" y="365"/>
                    <a:pt x="541" y="365"/>
                  </a:cubicBezTo>
                  <a:cubicBezTo>
                    <a:pt x="544" y="373"/>
                    <a:pt x="544" y="373"/>
                    <a:pt x="544" y="373"/>
                  </a:cubicBezTo>
                  <a:lnTo>
                    <a:pt x="549" y="36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47"/>
            <p:cNvSpPr>
              <a:spLocks noEditPoints="1"/>
            </p:cNvSpPr>
            <p:nvPr/>
          </p:nvSpPr>
          <p:spPr bwMode="auto">
            <a:xfrm>
              <a:off x="7866063" y="2589213"/>
              <a:ext cx="179388" cy="403225"/>
            </a:xfrm>
            <a:custGeom>
              <a:avLst/>
              <a:gdLst>
                <a:gd name="T0" fmla="*/ 224 w 265"/>
                <a:gd name="T1" fmla="*/ 457 h 599"/>
                <a:gd name="T2" fmla="*/ 241 w 265"/>
                <a:gd name="T3" fmla="*/ 444 h 599"/>
                <a:gd name="T4" fmla="*/ 263 w 265"/>
                <a:gd name="T5" fmla="*/ 363 h 599"/>
                <a:gd name="T6" fmla="*/ 249 w 265"/>
                <a:gd name="T7" fmla="*/ 423 h 599"/>
                <a:gd name="T8" fmla="*/ 265 w 265"/>
                <a:gd name="T9" fmla="*/ 361 h 599"/>
                <a:gd name="T10" fmla="*/ 255 w 265"/>
                <a:gd name="T11" fmla="*/ 372 h 599"/>
                <a:gd name="T12" fmla="*/ 254 w 265"/>
                <a:gd name="T13" fmla="*/ 338 h 599"/>
                <a:gd name="T14" fmla="*/ 251 w 265"/>
                <a:gd name="T15" fmla="*/ 315 h 599"/>
                <a:gd name="T16" fmla="*/ 253 w 265"/>
                <a:gd name="T17" fmla="*/ 299 h 599"/>
                <a:gd name="T18" fmla="*/ 257 w 265"/>
                <a:gd name="T19" fmla="*/ 287 h 599"/>
                <a:gd name="T20" fmla="*/ 265 w 265"/>
                <a:gd name="T21" fmla="*/ 356 h 599"/>
                <a:gd name="T22" fmla="*/ 257 w 265"/>
                <a:gd name="T23" fmla="*/ 258 h 599"/>
                <a:gd name="T24" fmla="*/ 244 w 265"/>
                <a:gd name="T25" fmla="*/ 184 h 599"/>
                <a:gd name="T26" fmla="*/ 221 w 265"/>
                <a:gd name="T27" fmla="*/ 195 h 599"/>
                <a:gd name="T28" fmla="*/ 188 w 265"/>
                <a:gd name="T29" fmla="*/ 190 h 599"/>
                <a:gd name="T30" fmla="*/ 195 w 265"/>
                <a:gd name="T31" fmla="*/ 169 h 599"/>
                <a:gd name="T32" fmla="*/ 204 w 265"/>
                <a:gd name="T33" fmla="*/ 140 h 599"/>
                <a:gd name="T34" fmla="*/ 211 w 265"/>
                <a:gd name="T35" fmla="*/ 145 h 599"/>
                <a:gd name="T36" fmla="*/ 222 w 265"/>
                <a:gd name="T37" fmla="*/ 119 h 599"/>
                <a:gd name="T38" fmla="*/ 230 w 265"/>
                <a:gd name="T39" fmla="*/ 58 h 599"/>
                <a:gd name="T40" fmla="*/ 54 w 265"/>
                <a:gd name="T41" fmla="*/ 6 h 599"/>
                <a:gd name="T42" fmla="*/ 40 w 265"/>
                <a:gd name="T43" fmla="*/ 26 h 599"/>
                <a:gd name="T44" fmla="*/ 28 w 265"/>
                <a:gd name="T45" fmla="*/ 69 h 599"/>
                <a:gd name="T46" fmla="*/ 20 w 265"/>
                <a:gd name="T47" fmla="*/ 89 h 599"/>
                <a:gd name="T48" fmla="*/ 3 w 265"/>
                <a:gd name="T49" fmla="*/ 111 h 599"/>
                <a:gd name="T50" fmla="*/ 10 w 265"/>
                <a:gd name="T51" fmla="*/ 118 h 599"/>
                <a:gd name="T52" fmla="*/ 24 w 265"/>
                <a:gd name="T53" fmla="*/ 132 h 599"/>
                <a:gd name="T54" fmla="*/ 13 w 265"/>
                <a:gd name="T55" fmla="*/ 157 h 599"/>
                <a:gd name="T56" fmla="*/ 8 w 265"/>
                <a:gd name="T57" fmla="*/ 169 h 599"/>
                <a:gd name="T58" fmla="*/ 10 w 265"/>
                <a:gd name="T59" fmla="*/ 190 h 599"/>
                <a:gd name="T60" fmla="*/ 25 w 265"/>
                <a:gd name="T61" fmla="*/ 209 h 599"/>
                <a:gd name="T62" fmla="*/ 65 w 265"/>
                <a:gd name="T63" fmla="*/ 240 h 599"/>
                <a:gd name="T64" fmla="*/ 103 w 265"/>
                <a:gd name="T65" fmla="*/ 275 h 599"/>
                <a:gd name="T66" fmla="*/ 108 w 265"/>
                <a:gd name="T67" fmla="*/ 305 h 599"/>
                <a:gd name="T68" fmla="*/ 84 w 265"/>
                <a:gd name="T69" fmla="*/ 334 h 599"/>
                <a:gd name="T70" fmla="*/ 64 w 265"/>
                <a:gd name="T71" fmla="*/ 361 h 599"/>
                <a:gd name="T72" fmla="*/ 59 w 265"/>
                <a:gd name="T73" fmla="*/ 379 h 599"/>
                <a:gd name="T74" fmla="*/ 34 w 265"/>
                <a:gd name="T75" fmla="*/ 393 h 599"/>
                <a:gd name="T76" fmla="*/ 10 w 265"/>
                <a:gd name="T77" fmla="*/ 432 h 599"/>
                <a:gd name="T78" fmla="*/ 6 w 265"/>
                <a:gd name="T79" fmla="*/ 449 h 599"/>
                <a:gd name="T80" fmla="*/ 12 w 265"/>
                <a:gd name="T81" fmla="*/ 481 h 599"/>
                <a:gd name="T82" fmla="*/ 25 w 265"/>
                <a:gd name="T83" fmla="*/ 497 h 599"/>
                <a:gd name="T84" fmla="*/ 56 w 265"/>
                <a:gd name="T85" fmla="*/ 515 h 599"/>
                <a:gd name="T86" fmla="*/ 77 w 265"/>
                <a:gd name="T87" fmla="*/ 523 h 599"/>
                <a:gd name="T88" fmla="*/ 95 w 265"/>
                <a:gd name="T89" fmla="*/ 538 h 599"/>
                <a:gd name="T90" fmla="*/ 108 w 265"/>
                <a:gd name="T91" fmla="*/ 540 h 599"/>
                <a:gd name="T92" fmla="*/ 124 w 265"/>
                <a:gd name="T93" fmla="*/ 539 h 599"/>
                <a:gd name="T94" fmla="*/ 146 w 265"/>
                <a:gd name="T95" fmla="*/ 536 h 599"/>
                <a:gd name="T96" fmla="*/ 148 w 265"/>
                <a:gd name="T97" fmla="*/ 595 h 599"/>
                <a:gd name="T98" fmla="*/ 177 w 265"/>
                <a:gd name="T99" fmla="*/ 578 h 599"/>
                <a:gd name="T100" fmla="*/ 184 w 265"/>
                <a:gd name="T101" fmla="*/ 559 h 599"/>
                <a:gd name="T102" fmla="*/ 182 w 265"/>
                <a:gd name="T103" fmla="*/ 545 h 599"/>
                <a:gd name="T104" fmla="*/ 186 w 265"/>
                <a:gd name="T105" fmla="*/ 539 h 599"/>
                <a:gd name="T106" fmla="*/ 207 w 265"/>
                <a:gd name="T107" fmla="*/ 494 h 599"/>
                <a:gd name="T108" fmla="*/ 194 w 265"/>
                <a:gd name="T109" fmla="*/ 491 h 599"/>
                <a:gd name="T110" fmla="*/ 212 w 265"/>
                <a:gd name="T111" fmla="*/ 479 h 599"/>
                <a:gd name="T112" fmla="*/ 226 w 265"/>
                <a:gd name="T113" fmla="*/ 467 h 599"/>
                <a:gd name="T114" fmla="*/ 217 w 265"/>
                <a:gd name="T115" fmla="*/ 451 h 599"/>
                <a:gd name="T116" fmla="*/ 226 w 265"/>
                <a:gd name="T117" fmla="*/ 437 h 599"/>
                <a:gd name="T118" fmla="*/ 228 w 265"/>
                <a:gd name="T119" fmla="*/ 422 h 599"/>
                <a:gd name="T120" fmla="*/ 239 w 265"/>
                <a:gd name="T121" fmla="*/ 422 h 599"/>
                <a:gd name="T122" fmla="*/ 245 w 265"/>
                <a:gd name="T123" fmla="*/ 40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5" h="599">
                  <a:moveTo>
                    <a:pt x="231" y="443"/>
                  </a:moveTo>
                  <a:cubicBezTo>
                    <a:pt x="234" y="447"/>
                    <a:pt x="234" y="447"/>
                    <a:pt x="234" y="447"/>
                  </a:cubicBezTo>
                  <a:cubicBezTo>
                    <a:pt x="232" y="450"/>
                    <a:pt x="232" y="450"/>
                    <a:pt x="232" y="450"/>
                  </a:cubicBezTo>
                  <a:cubicBezTo>
                    <a:pt x="231" y="458"/>
                    <a:pt x="231" y="458"/>
                    <a:pt x="231" y="458"/>
                  </a:cubicBezTo>
                  <a:cubicBezTo>
                    <a:pt x="229" y="461"/>
                    <a:pt x="229" y="461"/>
                    <a:pt x="229" y="461"/>
                  </a:cubicBezTo>
                  <a:cubicBezTo>
                    <a:pt x="226" y="460"/>
                    <a:pt x="226" y="460"/>
                    <a:pt x="226" y="460"/>
                  </a:cubicBezTo>
                  <a:cubicBezTo>
                    <a:pt x="224" y="457"/>
                    <a:pt x="224" y="457"/>
                    <a:pt x="224" y="457"/>
                  </a:cubicBezTo>
                  <a:cubicBezTo>
                    <a:pt x="222" y="456"/>
                    <a:pt x="222" y="456"/>
                    <a:pt x="222" y="456"/>
                  </a:cubicBezTo>
                  <a:cubicBezTo>
                    <a:pt x="219" y="458"/>
                    <a:pt x="219" y="458"/>
                    <a:pt x="219" y="458"/>
                  </a:cubicBezTo>
                  <a:cubicBezTo>
                    <a:pt x="225" y="463"/>
                    <a:pt x="225" y="463"/>
                    <a:pt x="225" y="463"/>
                  </a:cubicBezTo>
                  <a:cubicBezTo>
                    <a:pt x="231" y="463"/>
                    <a:pt x="231" y="463"/>
                    <a:pt x="231" y="463"/>
                  </a:cubicBezTo>
                  <a:cubicBezTo>
                    <a:pt x="237" y="458"/>
                    <a:pt x="237" y="458"/>
                    <a:pt x="237" y="458"/>
                  </a:cubicBezTo>
                  <a:cubicBezTo>
                    <a:pt x="240" y="451"/>
                    <a:pt x="240" y="451"/>
                    <a:pt x="240" y="451"/>
                  </a:cubicBezTo>
                  <a:cubicBezTo>
                    <a:pt x="241" y="444"/>
                    <a:pt x="241" y="444"/>
                    <a:pt x="241" y="444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43" y="442"/>
                    <a:pt x="243" y="442"/>
                    <a:pt x="243" y="442"/>
                  </a:cubicBezTo>
                  <a:cubicBezTo>
                    <a:pt x="244" y="440"/>
                    <a:pt x="244" y="440"/>
                    <a:pt x="244" y="440"/>
                  </a:cubicBezTo>
                  <a:cubicBezTo>
                    <a:pt x="234" y="441"/>
                    <a:pt x="234" y="441"/>
                    <a:pt x="234" y="441"/>
                  </a:cubicBezTo>
                  <a:lnTo>
                    <a:pt x="231" y="443"/>
                  </a:lnTo>
                  <a:close/>
                  <a:moveTo>
                    <a:pt x="265" y="361"/>
                  </a:moveTo>
                  <a:cubicBezTo>
                    <a:pt x="263" y="363"/>
                    <a:pt x="263" y="363"/>
                    <a:pt x="263" y="363"/>
                  </a:cubicBezTo>
                  <a:cubicBezTo>
                    <a:pt x="262" y="366"/>
                    <a:pt x="262" y="366"/>
                    <a:pt x="262" y="366"/>
                  </a:cubicBezTo>
                  <a:cubicBezTo>
                    <a:pt x="261" y="373"/>
                    <a:pt x="261" y="373"/>
                    <a:pt x="261" y="373"/>
                  </a:cubicBezTo>
                  <a:cubicBezTo>
                    <a:pt x="258" y="381"/>
                    <a:pt x="258" y="381"/>
                    <a:pt x="258" y="381"/>
                  </a:cubicBezTo>
                  <a:cubicBezTo>
                    <a:pt x="249" y="411"/>
                    <a:pt x="249" y="411"/>
                    <a:pt x="249" y="411"/>
                  </a:cubicBezTo>
                  <a:cubicBezTo>
                    <a:pt x="248" y="418"/>
                    <a:pt x="248" y="418"/>
                    <a:pt x="248" y="418"/>
                  </a:cubicBezTo>
                  <a:cubicBezTo>
                    <a:pt x="249" y="421"/>
                    <a:pt x="249" y="421"/>
                    <a:pt x="249" y="421"/>
                  </a:cubicBezTo>
                  <a:cubicBezTo>
                    <a:pt x="249" y="423"/>
                    <a:pt x="249" y="423"/>
                    <a:pt x="249" y="423"/>
                  </a:cubicBezTo>
                  <a:cubicBezTo>
                    <a:pt x="249" y="424"/>
                    <a:pt x="249" y="424"/>
                    <a:pt x="249" y="424"/>
                  </a:cubicBezTo>
                  <a:cubicBezTo>
                    <a:pt x="252" y="416"/>
                    <a:pt x="252" y="416"/>
                    <a:pt x="252" y="416"/>
                  </a:cubicBezTo>
                  <a:cubicBezTo>
                    <a:pt x="257" y="399"/>
                    <a:pt x="257" y="399"/>
                    <a:pt x="257" y="399"/>
                  </a:cubicBezTo>
                  <a:cubicBezTo>
                    <a:pt x="261" y="385"/>
                    <a:pt x="261" y="385"/>
                    <a:pt x="261" y="385"/>
                  </a:cubicBezTo>
                  <a:cubicBezTo>
                    <a:pt x="262" y="376"/>
                    <a:pt x="262" y="376"/>
                    <a:pt x="262" y="376"/>
                  </a:cubicBezTo>
                  <a:cubicBezTo>
                    <a:pt x="265" y="368"/>
                    <a:pt x="265" y="368"/>
                    <a:pt x="265" y="368"/>
                  </a:cubicBezTo>
                  <a:lnTo>
                    <a:pt x="265" y="361"/>
                  </a:lnTo>
                  <a:close/>
                  <a:moveTo>
                    <a:pt x="244" y="395"/>
                  </a:moveTo>
                  <a:cubicBezTo>
                    <a:pt x="250" y="391"/>
                    <a:pt x="250" y="391"/>
                    <a:pt x="250" y="391"/>
                  </a:cubicBezTo>
                  <a:cubicBezTo>
                    <a:pt x="251" y="385"/>
                    <a:pt x="251" y="385"/>
                    <a:pt x="251" y="385"/>
                  </a:cubicBezTo>
                  <a:cubicBezTo>
                    <a:pt x="253" y="380"/>
                    <a:pt x="253" y="380"/>
                    <a:pt x="253" y="380"/>
                  </a:cubicBezTo>
                  <a:cubicBezTo>
                    <a:pt x="255" y="378"/>
                    <a:pt x="255" y="378"/>
                    <a:pt x="255" y="378"/>
                  </a:cubicBezTo>
                  <a:cubicBezTo>
                    <a:pt x="255" y="377"/>
                    <a:pt x="255" y="377"/>
                    <a:pt x="255" y="377"/>
                  </a:cubicBezTo>
                  <a:cubicBezTo>
                    <a:pt x="255" y="372"/>
                    <a:pt x="255" y="372"/>
                    <a:pt x="255" y="372"/>
                  </a:cubicBezTo>
                  <a:cubicBezTo>
                    <a:pt x="254" y="369"/>
                    <a:pt x="254" y="369"/>
                    <a:pt x="254" y="369"/>
                  </a:cubicBezTo>
                  <a:cubicBezTo>
                    <a:pt x="249" y="368"/>
                    <a:pt x="249" y="368"/>
                    <a:pt x="249" y="368"/>
                  </a:cubicBezTo>
                  <a:cubicBezTo>
                    <a:pt x="248" y="361"/>
                    <a:pt x="248" y="361"/>
                    <a:pt x="248" y="361"/>
                  </a:cubicBezTo>
                  <a:cubicBezTo>
                    <a:pt x="249" y="352"/>
                    <a:pt x="249" y="352"/>
                    <a:pt x="249" y="352"/>
                  </a:cubicBezTo>
                  <a:cubicBezTo>
                    <a:pt x="252" y="345"/>
                    <a:pt x="252" y="345"/>
                    <a:pt x="252" y="345"/>
                  </a:cubicBezTo>
                  <a:cubicBezTo>
                    <a:pt x="254" y="340"/>
                    <a:pt x="254" y="340"/>
                    <a:pt x="254" y="340"/>
                  </a:cubicBezTo>
                  <a:cubicBezTo>
                    <a:pt x="254" y="338"/>
                    <a:pt x="254" y="338"/>
                    <a:pt x="254" y="338"/>
                  </a:cubicBezTo>
                  <a:cubicBezTo>
                    <a:pt x="252" y="334"/>
                    <a:pt x="252" y="334"/>
                    <a:pt x="252" y="334"/>
                  </a:cubicBezTo>
                  <a:cubicBezTo>
                    <a:pt x="250" y="330"/>
                    <a:pt x="250" y="330"/>
                    <a:pt x="250" y="330"/>
                  </a:cubicBezTo>
                  <a:cubicBezTo>
                    <a:pt x="251" y="326"/>
                    <a:pt x="251" y="326"/>
                    <a:pt x="251" y="326"/>
                  </a:cubicBezTo>
                  <a:cubicBezTo>
                    <a:pt x="253" y="322"/>
                    <a:pt x="253" y="322"/>
                    <a:pt x="253" y="322"/>
                  </a:cubicBezTo>
                  <a:cubicBezTo>
                    <a:pt x="252" y="319"/>
                    <a:pt x="252" y="319"/>
                    <a:pt x="252" y="319"/>
                  </a:cubicBezTo>
                  <a:cubicBezTo>
                    <a:pt x="248" y="320"/>
                    <a:pt x="248" y="320"/>
                    <a:pt x="248" y="320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2" y="309"/>
                    <a:pt x="252" y="309"/>
                    <a:pt x="252" y="309"/>
                  </a:cubicBezTo>
                  <a:cubicBezTo>
                    <a:pt x="250" y="306"/>
                    <a:pt x="250" y="306"/>
                    <a:pt x="250" y="306"/>
                  </a:cubicBezTo>
                  <a:cubicBezTo>
                    <a:pt x="247" y="308"/>
                    <a:pt x="247" y="308"/>
                    <a:pt x="247" y="308"/>
                  </a:cubicBezTo>
                  <a:cubicBezTo>
                    <a:pt x="247" y="304"/>
                    <a:pt x="247" y="304"/>
                    <a:pt x="247" y="304"/>
                  </a:cubicBezTo>
                  <a:cubicBezTo>
                    <a:pt x="249" y="302"/>
                    <a:pt x="249" y="302"/>
                    <a:pt x="249" y="302"/>
                  </a:cubicBezTo>
                  <a:cubicBezTo>
                    <a:pt x="249" y="299"/>
                    <a:pt x="249" y="299"/>
                    <a:pt x="249" y="299"/>
                  </a:cubicBezTo>
                  <a:cubicBezTo>
                    <a:pt x="253" y="299"/>
                    <a:pt x="253" y="299"/>
                    <a:pt x="253" y="299"/>
                  </a:cubicBezTo>
                  <a:cubicBezTo>
                    <a:pt x="254" y="295"/>
                    <a:pt x="254" y="295"/>
                    <a:pt x="254" y="295"/>
                  </a:cubicBezTo>
                  <a:cubicBezTo>
                    <a:pt x="256" y="293"/>
                    <a:pt x="256" y="293"/>
                    <a:pt x="256" y="293"/>
                  </a:cubicBezTo>
                  <a:cubicBezTo>
                    <a:pt x="254" y="291"/>
                    <a:pt x="254" y="291"/>
                    <a:pt x="254" y="291"/>
                  </a:cubicBezTo>
                  <a:cubicBezTo>
                    <a:pt x="252" y="291"/>
                    <a:pt x="252" y="291"/>
                    <a:pt x="252" y="291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254" y="285"/>
                    <a:pt x="254" y="285"/>
                    <a:pt x="254" y="285"/>
                  </a:cubicBezTo>
                  <a:cubicBezTo>
                    <a:pt x="257" y="287"/>
                    <a:pt x="257" y="287"/>
                    <a:pt x="257" y="287"/>
                  </a:cubicBezTo>
                  <a:cubicBezTo>
                    <a:pt x="258" y="291"/>
                    <a:pt x="258" y="291"/>
                    <a:pt x="258" y="291"/>
                  </a:cubicBezTo>
                  <a:cubicBezTo>
                    <a:pt x="258" y="297"/>
                    <a:pt x="258" y="297"/>
                    <a:pt x="258" y="297"/>
                  </a:cubicBezTo>
                  <a:cubicBezTo>
                    <a:pt x="257" y="302"/>
                    <a:pt x="257" y="302"/>
                    <a:pt x="257" y="302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9" y="320"/>
                    <a:pt x="259" y="320"/>
                    <a:pt x="259" y="320"/>
                  </a:cubicBezTo>
                  <a:cubicBezTo>
                    <a:pt x="263" y="355"/>
                    <a:pt x="263" y="355"/>
                    <a:pt x="263" y="355"/>
                  </a:cubicBezTo>
                  <a:cubicBezTo>
                    <a:pt x="265" y="356"/>
                    <a:pt x="265" y="356"/>
                    <a:pt x="265" y="356"/>
                  </a:cubicBezTo>
                  <a:cubicBezTo>
                    <a:pt x="263" y="331"/>
                    <a:pt x="263" y="331"/>
                    <a:pt x="263" y="331"/>
                  </a:cubicBezTo>
                  <a:cubicBezTo>
                    <a:pt x="262" y="324"/>
                    <a:pt x="262" y="318"/>
                    <a:pt x="261" y="311"/>
                  </a:cubicBezTo>
                  <a:cubicBezTo>
                    <a:pt x="261" y="300"/>
                    <a:pt x="261" y="300"/>
                    <a:pt x="261" y="300"/>
                  </a:cubicBezTo>
                  <a:cubicBezTo>
                    <a:pt x="260" y="294"/>
                    <a:pt x="259" y="287"/>
                    <a:pt x="259" y="280"/>
                  </a:cubicBezTo>
                  <a:cubicBezTo>
                    <a:pt x="258" y="272"/>
                    <a:pt x="258" y="272"/>
                    <a:pt x="258" y="272"/>
                  </a:cubicBezTo>
                  <a:cubicBezTo>
                    <a:pt x="258" y="264"/>
                    <a:pt x="258" y="264"/>
                    <a:pt x="258" y="264"/>
                  </a:cubicBezTo>
                  <a:cubicBezTo>
                    <a:pt x="257" y="258"/>
                    <a:pt x="257" y="258"/>
                    <a:pt x="257" y="258"/>
                  </a:cubicBezTo>
                  <a:cubicBezTo>
                    <a:pt x="257" y="243"/>
                    <a:pt x="257" y="243"/>
                    <a:pt x="257" y="243"/>
                  </a:cubicBezTo>
                  <a:cubicBezTo>
                    <a:pt x="257" y="229"/>
                    <a:pt x="257" y="229"/>
                    <a:pt x="257" y="229"/>
                  </a:cubicBezTo>
                  <a:cubicBezTo>
                    <a:pt x="255" y="217"/>
                    <a:pt x="255" y="217"/>
                    <a:pt x="255" y="217"/>
                  </a:cubicBezTo>
                  <a:cubicBezTo>
                    <a:pt x="252" y="201"/>
                    <a:pt x="252" y="201"/>
                    <a:pt x="252" y="201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7" y="188"/>
                    <a:pt x="247" y="188"/>
                    <a:pt x="247" y="188"/>
                  </a:cubicBezTo>
                  <a:cubicBezTo>
                    <a:pt x="244" y="184"/>
                    <a:pt x="244" y="184"/>
                    <a:pt x="244" y="184"/>
                  </a:cubicBezTo>
                  <a:cubicBezTo>
                    <a:pt x="238" y="182"/>
                    <a:pt x="238" y="182"/>
                    <a:pt x="238" y="182"/>
                  </a:cubicBezTo>
                  <a:cubicBezTo>
                    <a:pt x="244" y="191"/>
                    <a:pt x="244" y="191"/>
                    <a:pt x="244" y="191"/>
                  </a:cubicBezTo>
                  <a:cubicBezTo>
                    <a:pt x="246" y="195"/>
                    <a:pt x="246" y="195"/>
                    <a:pt x="246" y="195"/>
                  </a:cubicBezTo>
                  <a:cubicBezTo>
                    <a:pt x="248" y="199"/>
                    <a:pt x="248" y="199"/>
                    <a:pt x="248" y="199"/>
                  </a:cubicBezTo>
                  <a:cubicBezTo>
                    <a:pt x="247" y="200"/>
                    <a:pt x="247" y="200"/>
                    <a:pt x="247" y="200"/>
                  </a:cubicBezTo>
                  <a:cubicBezTo>
                    <a:pt x="239" y="197"/>
                    <a:pt x="239" y="197"/>
                    <a:pt x="239" y="197"/>
                  </a:cubicBezTo>
                  <a:cubicBezTo>
                    <a:pt x="221" y="195"/>
                    <a:pt x="221" y="195"/>
                    <a:pt x="221" y="195"/>
                  </a:cubicBezTo>
                  <a:cubicBezTo>
                    <a:pt x="216" y="196"/>
                    <a:pt x="216" y="196"/>
                    <a:pt x="216" y="196"/>
                  </a:cubicBezTo>
                  <a:cubicBezTo>
                    <a:pt x="207" y="200"/>
                    <a:pt x="207" y="200"/>
                    <a:pt x="207" y="200"/>
                  </a:cubicBezTo>
                  <a:cubicBezTo>
                    <a:pt x="205" y="200"/>
                    <a:pt x="205" y="200"/>
                    <a:pt x="205" y="200"/>
                  </a:cubicBezTo>
                  <a:cubicBezTo>
                    <a:pt x="202" y="198"/>
                    <a:pt x="202" y="198"/>
                    <a:pt x="202" y="198"/>
                  </a:cubicBezTo>
                  <a:cubicBezTo>
                    <a:pt x="195" y="198"/>
                    <a:pt x="195" y="198"/>
                    <a:pt x="195" y="198"/>
                  </a:cubicBezTo>
                  <a:cubicBezTo>
                    <a:pt x="191" y="193"/>
                    <a:pt x="191" y="193"/>
                    <a:pt x="191" y="193"/>
                  </a:cubicBezTo>
                  <a:cubicBezTo>
                    <a:pt x="188" y="190"/>
                    <a:pt x="188" y="190"/>
                    <a:pt x="188" y="190"/>
                  </a:cubicBezTo>
                  <a:cubicBezTo>
                    <a:pt x="190" y="187"/>
                    <a:pt x="190" y="187"/>
                    <a:pt x="190" y="187"/>
                  </a:cubicBezTo>
                  <a:cubicBezTo>
                    <a:pt x="191" y="185"/>
                    <a:pt x="191" y="185"/>
                    <a:pt x="191" y="185"/>
                  </a:cubicBezTo>
                  <a:cubicBezTo>
                    <a:pt x="190" y="179"/>
                    <a:pt x="190" y="179"/>
                    <a:pt x="190" y="179"/>
                  </a:cubicBezTo>
                  <a:cubicBezTo>
                    <a:pt x="189" y="176"/>
                    <a:pt x="189" y="176"/>
                    <a:pt x="189" y="176"/>
                  </a:cubicBezTo>
                  <a:cubicBezTo>
                    <a:pt x="190" y="173"/>
                    <a:pt x="190" y="173"/>
                    <a:pt x="190" y="173"/>
                  </a:cubicBezTo>
                  <a:cubicBezTo>
                    <a:pt x="193" y="171"/>
                    <a:pt x="193" y="171"/>
                    <a:pt x="193" y="171"/>
                  </a:cubicBezTo>
                  <a:cubicBezTo>
                    <a:pt x="195" y="169"/>
                    <a:pt x="195" y="169"/>
                    <a:pt x="195" y="169"/>
                  </a:cubicBezTo>
                  <a:cubicBezTo>
                    <a:pt x="195" y="164"/>
                    <a:pt x="195" y="164"/>
                    <a:pt x="195" y="164"/>
                  </a:cubicBezTo>
                  <a:cubicBezTo>
                    <a:pt x="194" y="154"/>
                    <a:pt x="194" y="154"/>
                    <a:pt x="194" y="154"/>
                  </a:cubicBezTo>
                  <a:cubicBezTo>
                    <a:pt x="196" y="149"/>
                    <a:pt x="196" y="149"/>
                    <a:pt x="196" y="149"/>
                  </a:cubicBezTo>
                  <a:cubicBezTo>
                    <a:pt x="198" y="148"/>
                    <a:pt x="198" y="148"/>
                    <a:pt x="198" y="148"/>
                  </a:cubicBezTo>
                  <a:cubicBezTo>
                    <a:pt x="201" y="145"/>
                    <a:pt x="201" y="145"/>
                    <a:pt x="201" y="145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4" y="140"/>
                    <a:pt x="204" y="140"/>
                    <a:pt x="204" y="140"/>
                  </a:cubicBezTo>
                  <a:cubicBezTo>
                    <a:pt x="204" y="138"/>
                    <a:pt x="205" y="136"/>
                    <a:pt x="205" y="133"/>
                  </a:cubicBezTo>
                  <a:cubicBezTo>
                    <a:pt x="207" y="129"/>
                    <a:pt x="207" y="129"/>
                    <a:pt x="207" y="129"/>
                  </a:cubicBezTo>
                  <a:cubicBezTo>
                    <a:pt x="209" y="132"/>
                    <a:pt x="209" y="132"/>
                    <a:pt x="209" y="132"/>
                  </a:cubicBezTo>
                  <a:cubicBezTo>
                    <a:pt x="205" y="145"/>
                    <a:pt x="205" y="145"/>
                    <a:pt x="205" y="145"/>
                  </a:cubicBezTo>
                  <a:cubicBezTo>
                    <a:pt x="205" y="148"/>
                    <a:pt x="205" y="148"/>
                    <a:pt x="205" y="148"/>
                  </a:cubicBezTo>
                  <a:cubicBezTo>
                    <a:pt x="208" y="147"/>
                    <a:pt x="208" y="147"/>
                    <a:pt x="208" y="147"/>
                  </a:cubicBezTo>
                  <a:cubicBezTo>
                    <a:pt x="211" y="145"/>
                    <a:pt x="211" y="145"/>
                    <a:pt x="211" y="145"/>
                  </a:cubicBezTo>
                  <a:cubicBezTo>
                    <a:pt x="213" y="144"/>
                    <a:pt x="213" y="144"/>
                    <a:pt x="213" y="144"/>
                  </a:cubicBezTo>
                  <a:cubicBezTo>
                    <a:pt x="214" y="140"/>
                    <a:pt x="214" y="140"/>
                    <a:pt x="214" y="140"/>
                  </a:cubicBezTo>
                  <a:cubicBezTo>
                    <a:pt x="216" y="135"/>
                    <a:pt x="216" y="135"/>
                    <a:pt x="216" y="135"/>
                  </a:cubicBezTo>
                  <a:cubicBezTo>
                    <a:pt x="220" y="130"/>
                    <a:pt x="220" y="130"/>
                    <a:pt x="220" y="130"/>
                  </a:cubicBezTo>
                  <a:cubicBezTo>
                    <a:pt x="222" y="126"/>
                    <a:pt x="222" y="126"/>
                    <a:pt x="222" y="126"/>
                  </a:cubicBezTo>
                  <a:cubicBezTo>
                    <a:pt x="222" y="123"/>
                    <a:pt x="222" y="123"/>
                    <a:pt x="222" y="123"/>
                  </a:cubicBezTo>
                  <a:cubicBezTo>
                    <a:pt x="222" y="119"/>
                    <a:pt x="222" y="119"/>
                    <a:pt x="222" y="119"/>
                  </a:cubicBezTo>
                  <a:cubicBezTo>
                    <a:pt x="222" y="117"/>
                    <a:pt x="222" y="117"/>
                    <a:pt x="222" y="117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3" y="109"/>
                    <a:pt x="223" y="109"/>
                    <a:pt x="223" y="109"/>
                  </a:cubicBezTo>
                  <a:cubicBezTo>
                    <a:pt x="224" y="104"/>
                    <a:pt x="224" y="104"/>
                    <a:pt x="224" y="104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58"/>
                    <a:pt x="230" y="58"/>
                    <a:pt x="230" y="58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173" y="36"/>
                    <a:pt x="118" y="18"/>
                    <a:pt x="62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6" y="77"/>
                    <a:pt x="26" y="77"/>
                    <a:pt x="26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17"/>
                    <a:pt x="8" y="117"/>
                    <a:pt x="8" y="117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0" y="118"/>
                    <a:pt x="10" y="118"/>
                    <a:pt x="10" y="118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1" y="139"/>
                    <a:pt x="21" y="139"/>
                    <a:pt x="21" y="139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3" y="157"/>
                    <a:pt x="13" y="157"/>
                    <a:pt x="13" y="157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8" y="163"/>
                    <a:pt x="8" y="163"/>
                    <a:pt x="8" y="163"/>
                  </a:cubicBezTo>
                  <a:cubicBezTo>
                    <a:pt x="7" y="164"/>
                    <a:pt x="7" y="164"/>
                    <a:pt x="7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7" y="177"/>
                    <a:pt x="7" y="177"/>
                    <a:pt x="7" y="177"/>
                  </a:cubicBezTo>
                  <a:cubicBezTo>
                    <a:pt x="7" y="180"/>
                    <a:pt x="7" y="180"/>
                    <a:pt x="7" y="180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0" y="187"/>
                    <a:pt x="10" y="187"/>
                    <a:pt x="10" y="187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3" y="197"/>
                    <a:pt x="13" y="197"/>
                    <a:pt x="13" y="197"/>
                  </a:cubicBezTo>
                  <a:cubicBezTo>
                    <a:pt x="12" y="200"/>
                    <a:pt x="12" y="200"/>
                    <a:pt x="12" y="200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11"/>
                    <a:pt x="18" y="211"/>
                    <a:pt x="18" y="211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25" y="209"/>
                    <a:pt x="25" y="209"/>
                    <a:pt x="25" y="209"/>
                  </a:cubicBezTo>
                  <a:cubicBezTo>
                    <a:pt x="35" y="210"/>
                    <a:pt x="35" y="210"/>
                    <a:pt x="35" y="210"/>
                  </a:cubicBezTo>
                  <a:cubicBezTo>
                    <a:pt x="40" y="216"/>
                    <a:pt x="40" y="216"/>
                    <a:pt x="40" y="216"/>
                  </a:cubicBezTo>
                  <a:cubicBezTo>
                    <a:pt x="46" y="234"/>
                    <a:pt x="46" y="234"/>
                    <a:pt x="46" y="234"/>
                  </a:cubicBezTo>
                  <a:cubicBezTo>
                    <a:pt x="49" y="238"/>
                    <a:pt x="49" y="238"/>
                    <a:pt x="49" y="238"/>
                  </a:cubicBezTo>
                  <a:cubicBezTo>
                    <a:pt x="53" y="242"/>
                    <a:pt x="53" y="242"/>
                    <a:pt x="53" y="242"/>
                  </a:cubicBezTo>
                  <a:cubicBezTo>
                    <a:pt x="58" y="244"/>
                    <a:pt x="58" y="244"/>
                    <a:pt x="58" y="244"/>
                  </a:cubicBezTo>
                  <a:cubicBezTo>
                    <a:pt x="65" y="240"/>
                    <a:pt x="65" y="240"/>
                    <a:pt x="65" y="240"/>
                  </a:cubicBezTo>
                  <a:cubicBezTo>
                    <a:pt x="68" y="243"/>
                    <a:pt x="68" y="243"/>
                    <a:pt x="68" y="243"/>
                  </a:cubicBezTo>
                  <a:cubicBezTo>
                    <a:pt x="73" y="252"/>
                    <a:pt x="73" y="252"/>
                    <a:pt x="73" y="252"/>
                  </a:cubicBezTo>
                  <a:cubicBezTo>
                    <a:pt x="84" y="259"/>
                    <a:pt x="84" y="259"/>
                    <a:pt x="84" y="259"/>
                  </a:cubicBezTo>
                  <a:cubicBezTo>
                    <a:pt x="87" y="260"/>
                    <a:pt x="87" y="260"/>
                    <a:pt x="87" y="260"/>
                  </a:cubicBezTo>
                  <a:cubicBezTo>
                    <a:pt x="88" y="262"/>
                    <a:pt x="88" y="262"/>
                    <a:pt x="88" y="262"/>
                  </a:cubicBezTo>
                  <a:cubicBezTo>
                    <a:pt x="96" y="269"/>
                    <a:pt x="96" y="269"/>
                    <a:pt x="96" y="269"/>
                  </a:cubicBezTo>
                  <a:cubicBezTo>
                    <a:pt x="103" y="275"/>
                    <a:pt x="103" y="275"/>
                    <a:pt x="103" y="275"/>
                  </a:cubicBezTo>
                  <a:cubicBezTo>
                    <a:pt x="115" y="281"/>
                    <a:pt x="115" y="281"/>
                    <a:pt x="115" y="281"/>
                  </a:cubicBezTo>
                  <a:cubicBezTo>
                    <a:pt x="121" y="285"/>
                    <a:pt x="121" y="285"/>
                    <a:pt x="121" y="285"/>
                  </a:cubicBezTo>
                  <a:cubicBezTo>
                    <a:pt x="124" y="290"/>
                    <a:pt x="124" y="290"/>
                    <a:pt x="124" y="290"/>
                  </a:cubicBezTo>
                  <a:cubicBezTo>
                    <a:pt x="123" y="295"/>
                    <a:pt x="123" y="295"/>
                    <a:pt x="123" y="295"/>
                  </a:cubicBezTo>
                  <a:cubicBezTo>
                    <a:pt x="119" y="300"/>
                    <a:pt x="119" y="300"/>
                    <a:pt x="119" y="300"/>
                  </a:cubicBezTo>
                  <a:cubicBezTo>
                    <a:pt x="113" y="304"/>
                    <a:pt x="113" y="304"/>
                    <a:pt x="113" y="304"/>
                  </a:cubicBezTo>
                  <a:cubicBezTo>
                    <a:pt x="108" y="305"/>
                    <a:pt x="108" y="305"/>
                    <a:pt x="108" y="305"/>
                  </a:cubicBezTo>
                  <a:cubicBezTo>
                    <a:pt x="107" y="307"/>
                    <a:pt x="107" y="307"/>
                    <a:pt x="107" y="307"/>
                  </a:cubicBezTo>
                  <a:cubicBezTo>
                    <a:pt x="102" y="314"/>
                    <a:pt x="102" y="314"/>
                    <a:pt x="102" y="314"/>
                  </a:cubicBezTo>
                  <a:cubicBezTo>
                    <a:pt x="100" y="315"/>
                    <a:pt x="100" y="315"/>
                    <a:pt x="100" y="315"/>
                  </a:cubicBezTo>
                  <a:cubicBezTo>
                    <a:pt x="94" y="319"/>
                    <a:pt x="94" y="319"/>
                    <a:pt x="94" y="319"/>
                  </a:cubicBezTo>
                  <a:cubicBezTo>
                    <a:pt x="91" y="322"/>
                    <a:pt x="91" y="322"/>
                    <a:pt x="91" y="322"/>
                  </a:cubicBezTo>
                  <a:cubicBezTo>
                    <a:pt x="86" y="332"/>
                    <a:pt x="86" y="332"/>
                    <a:pt x="86" y="332"/>
                  </a:cubicBezTo>
                  <a:cubicBezTo>
                    <a:pt x="84" y="334"/>
                    <a:pt x="84" y="334"/>
                    <a:pt x="84" y="334"/>
                  </a:cubicBezTo>
                  <a:cubicBezTo>
                    <a:pt x="78" y="339"/>
                    <a:pt x="78" y="339"/>
                    <a:pt x="78" y="339"/>
                  </a:cubicBezTo>
                  <a:cubicBezTo>
                    <a:pt x="76" y="342"/>
                    <a:pt x="76" y="342"/>
                    <a:pt x="76" y="342"/>
                  </a:cubicBezTo>
                  <a:cubicBezTo>
                    <a:pt x="71" y="356"/>
                    <a:pt x="71" y="356"/>
                    <a:pt x="71" y="356"/>
                  </a:cubicBezTo>
                  <a:cubicBezTo>
                    <a:pt x="69" y="355"/>
                    <a:pt x="69" y="355"/>
                    <a:pt x="69" y="355"/>
                  </a:cubicBezTo>
                  <a:cubicBezTo>
                    <a:pt x="68" y="358"/>
                    <a:pt x="68" y="358"/>
                    <a:pt x="68" y="358"/>
                  </a:cubicBezTo>
                  <a:cubicBezTo>
                    <a:pt x="64" y="358"/>
                    <a:pt x="64" y="358"/>
                    <a:pt x="64" y="358"/>
                  </a:cubicBezTo>
                  <a:cubicBezTo>
                    <a:pt x="64" y="361"/>
                    <a:pt x="64" y="361"/>
                    <a:pt x="64" y="36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70" y="368"/>
                    <a:pt x="70" y="368"/>
                    <a:pt x="70" y="368"/>
                  </a:cubicBezTo>
                  <a:cubicBezTo>
                    <a:pt x="67" y="371"/>
                    <a:pt x="67" y="371"/>
                    <a:pt x="67" y="371"/>
                  </a:cubicBezTo>
                  <a:cubicBezTo>
                    <a:pt x="65" y="375"/>
                    <a:pt x="65" y="375"/>
                    <a:pt x="65" y="375"/>
                  </a:cubicBezTo>
                  <a:cubicBezTo>
                    <a:pt x="63" y="378"/>
                    <a:pt x="63" y="378"/>
                    <a:pt x="63" y="378"/>
                  </a:cubicBezTo>
                  <a:cubicBezTo>
                    <a:pt x="60" y="378"/>
                    <a:pt x="60" y="378"/>
                    <a:pt x="60" y="378"/>
                  </a:cubicBezTo>
                  <a:cubicBezTo>
                    <a:pt x="59" y="379"/>
                    <a:pt x="59" y="379"/>
                    <a:pt x="59" y="379"/>
                  </a:cubicBezTo>
                  <a:cubicBezTo>
                    <a:pt x="59" y="379"/>
                    <a:pt x="59" y="379"/>
                    <a:pt x="59" y="379"/>
                  </a:cubicBezTo>
                  <a:cubicBezTo>
                    <a:pt x="59" y="380"/>
                    <a:pt x="59" y="380"/>
                    <a:pt x="59" y="380"/>
                  </a:cubicBezTo>
                  <a:cubicBezTo>
                    <a:pt x="55" y="382"/>
                    <a:pt x="55" y="382"/>
                    <a:pt x="55" y="382"/>
                  </a:cubicBezTo>
                  <a:cubicBezTo>
                    <a:pt x="49" y="386"/>
                    <a:pt x="49" y="386"/>
                    <a:pt x="49" y="386"/>
                  </a:cubicBezTo>
                  <a:cubicBezTo>
                    <a:pt x="45" y="388"/>
                    <a:pt x="45" y="388"/>
                    <a:pt x="45" y="388"/>
                  </a:cubicBezTo>
                  <a:cubicBezTo>
                    <a:pt x="41" y="389"/>
                    <a:pt x="41" y="389"/>
                    <a:pt x="41" y="389"/>
                  </a:cubicBezTo>
                  <a:cubicBezTo>
                    <a:pt x="34" y="393"/>
                    <a:pt x="34" y="393"/>
                    <a:pt x="34" y="393"/>
                  </a:cubicBezTo>
                  <a:cubicBezTo>
                    <a:pt x="24" y="400"/>
                    <a:pt x="24" y="400"/>
                    <a:pt x="24" y="400"/>
                  </a:cubicBezTo>
                  <a:cubicBezTo>
                    <a:pt x="18" y="407"/>
                    <a:pt x="18" y="407"/>
                    <a:pt x="18" y="407"/>
                  </a:cubicBezTo>
                  <a:cubicBezTo>
                    <a:pt x="13" y="414"/>
                    <a:pt x="13" y="414"/>
                    <a:pt x="13" y="414"/>
                  </a:cubicBezTo>
                  <a:cubicBezTo>
                    <a:pt x="11" y="422"/>
                    <a:pt x="11" y="422"/>
                    <a:pt x="11" y="422"/>
                  </a:cubicBezTo>
                  <a:cubicBezTo>
                    <a:pt x="12" y="429"/>
                    <a:pt x="12" y="429"/>
                    <a:pt x="12" y="429"/>
                  </a:cubicBezTo>
                  <a:cubicBezTo>
                    <a:pt x="12" y="430"/>
                    <a:pt x="12" y="430"/>
                    <a:pt x="12" y="430"/>
                  </a:cubicBezTo>
                  <a:cubicBezTo>
                    <a:pt x="10" y="432"/>
                    <a:pt x="10" y="432"/>
                    <a:pt x="10" y="432"/>
                  </a:cubicBezTo>
                  <a:cubicBezTo>
                    <a:pt x="9" y="434"/>
                    <a:pt x="9" y="434"/>
                    <a:pt x="9" y="434"/>
                  </a:cubicBezTo>
                  <a:cubicBezTo>
                    <a:pt x="9" y="436"/>
                    <a:pt x="9" y="436"/>
                    <a:pt x="9" y="436"/>
                  </a:cubicBezTo>
                  <a:cubicBezTo>
                    <a:pt x="7" y="438"/>
                    <a:pt x="7" y="438"/>
                    <a:pt x="7" y="438"/>
                  </a:cubicBezTo>
                  <a:cubicBezTo>
                    <a:pt x="7" y="441"/>
                    <a:pt x="7" y="441"/>
                    <a:pt x="7" y="441"/>
                  </a:cubicBezTo>
                  <a:cubicBezTo>
                    <a:pt x="7" y="445"/>
                    <a:pt x="7" y="445"/>
                    <a:pt x="7" y="445"/>
                  </a:cubicBezTo>
                  <a:cubicBezTo>
                    <a:pt x="7" y="447"/>
                    <a:pt x="7" y="447"/>
                    <a:pt x="7" y="447"/>
                  </a:cubicBezTo>
                  <a:cubicBezTo>
                    <a:pt x="6" y="449"/>
                    <a:pt x="6" y="449"/>
                    <a:pt x="6" y="449"/>
                  </a:cubicBezTo>
                  <a:cubicBezTo>
                    <a:pt x="3" y="452"/>
                    <a:pt x="3" y="452"/>
                    <a:pt x="3" y="452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9"/>
                    <a:pt x="0" y="459"/>
                    <a:pt x="0" y="459"/>
                  </a:cubicBezTo>
                  <a:cubicBezTo>
                    <a:pt x="3" y="461"/>
                    <a:pt x="3" y="461"/>
                    <a:pt x="3" y="461"/>
                  </a:cubicBezTo>
                  <a:cubicBezTo>
                    <a:pt x="11" y="467"/>
                    <a:pt x="11" y="467"/>
                    <a:pt x="11" y="467"/>
                  </a:cubicBezTo>
                  <a:cubicBezTo>
                    <a:pt x="12" y="470"/>
                    <a:pt x="12" y="470"/>
                    <a:pt x="12" y="470"/>
                  </a:cubicBezTo>
                  <a:cubicBezTo>
                    <a:pt x="12" y="481"/>
                    <a:pt x="12" y="481"/>
                    <a:pt x="12" y="481"/>
                  </a:cubicBezTo>
                  <a:cubicBezTo>
                    <a:pt x="13" y="486"/>
                    <a:pt x="13" y="486"/>
                    <a:pt x="13" y="486"/>
                  </a:cubicBezTo>
                  <a:cubicBezTo>
                    <a:pt x="11" y="486"/>
                    <a:pt x="11" y="486"/>
                    <a:pt x="11" y="486"/>
                  </a:cubicBezTo>
                  <a:cubicBezTo>
                    <a:pt x="10" y="485"/>
                    <a:pt x="10" y="485"/>
                    <a:pt x="10" y="485"/>
                  </a:cubicBezTo>
                  <a:cubicBezTo>
                    <a:pt x="9" y="483"/>
                    <a:pt x="9" y="483"/>
                    <a:pt x="9" y="483"/>
                  </a:cubicBezTo>
                  <a:cubicBezTo>
                    <a:pt x="13" y="490"/>
                    <a:pt x="13" y="490"/>
                    <a:pt x="13" y="490"/>
                  </a:cubicBezTo>
                  <a:cubicBezTo>
                    <a:pt x="18" y="494"/>
                    <a:pt x="18" y="494"/>
                    <a:pt x="18" y="494"/>
                  </a:cubicBezTo>
                  <a:cubicBezTo>
                    <a:pt x="25" y="497"/>
                    <a:pt x="25" y="497"/>
                    <a:pt x="25" y="497"/>
                  </a:cubicBezTo>
                  <a:cubicBezTo>
                    <a:pt x="49" y="514"/>
                    <a:pt x="49" y="514"/>
                    <a:pt x="49" y="514"/>
                  </a:cubicBezTo>
                  <a:cubicBezTo>
                    <a:pt x="50" y="515"/>
                    <a:pt x="50" y="515"/>
                    <a:pt x="50" y="515"/>
                  </a:cubicBezTo>
                  <a:cubicBezTo>
                    <a:pt x="51" y="516"/>
                    <a:pt x="51" y="516"/>
                    <a:pt x="51" y="516"/>
                  </a:cubicBezTo>
                  <a:cubicBezTo>
                    <a:pt x="53" y="517"/>
                    <a:pt x="53" y="517"/>
                    <a:pt x="53" y="517"/>
                  </a:cubicBezTo>
                  <a:cubicBezTo>
                    <a:pt x="53" y="517"/>
                    <a:pt x="53" y="517"/>
                    <a:pt x="53" y="517"/>
                  </a:cubicBezTo>
                  <a:cubicBezTo>
                    <a:pt x="54" y="516"/>
                    <a:pt x="54" y="516"/>
                    <a:pt x="54" y="516"/>
                  </a:cubicBezTo>
                  <a:cubicBezTo>
                    <a:pt x="56" y="515"/>
                    <a:pt x="56" y="515"/>
                    <a:pt x="56" y="515"/>
                  </a:cubicBezTo>
                  <a:cubicBezTo>
                    <a:pt x="57" y="514"/>
                    <a:pt x="57" y="514"/>
                    <a:pt x="57" y="514"/>
                  </a:cubicBezTo>
                  <a:cubicBezTo>
                    <a:pt x="60" y="516"/>
                    <a:pt x="60" y="516"/>
                    <a:pt x="60" y="516"/>
                  </a:cubicBezTo>
                  <a:cubicBezTo>
                    <a:pt x="62" y="520"/>
                    <a:pt x="62" y="520"/>
                    <a:pt x="62" y="520"/>
                  </a:cubicBezTo>
                  <a:cubicBezTo>
                    <a:pt x="65" y="523"/>
                    <a:pt x="65" y="523"/>
                    <a:pt x="65" y="523"/>
                  </a:cubicBezTo>
                  <a:cubicBezTo>
                    <a:pt x="68" y="524"/>
                    <a:pt x="68" y="524"/>
                    <a:pt x="68" y="524"/>
                  </a:cubicBezTo>
                  <a:cubicBezTo>
                    <a:pt x="75" y="522"/>
                    <a:pt x="75" y="522"/>
                    <a:pt x="75" y="522"/>
                  </a:cubicBezTo>
                  <a:cubicBezTo>
                    <a:pt x="77" y="523"/>
                    <a:pt x="77" y="523"/>
                    <a:pt x="77" y="523"/>
                  </a:cubicBezTo>
                  <a:cubicBezTo>
                    <a:pt x="80" y="527"/>
                    <a:pt x="80" y="527"/>
                    <a:pt x="80" y="527"/>
                  </a:cubicBezTo>
                  <a:cubicBezTo>
                    <a:pt x="81" y="528"/>
                    <a:pt x="81" y="528"/>
                    <a:pt x="81" y="528"/>
                  </a:cubicBezTo>
                  <a:cubicBezTo>
                    <a:pt x="84" y="529"/>
                    <a:pt x="84" y="529"/>
                    <a:pt x="84" y="529"/>
                  </a:cubicBezTo>
                  <a:cubicBezTo>
                    <a:pt x="92" y="532"/>
                    <a:pt x="92" y="532"/>
                    <a:pt x="92" y="532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5" y="535"/>
                    <a:pt x="95" y="535"/>
                    <a:pt x="95" y="535"/>
                  </a:cubicBezTo>
                  <a:cubicBezTo>
                    <a:pt x="95" y="538"/>
                    <a:pt x="95" y="538"/>
                    <a:pt x="95" y="538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98" y="542"/>
                    <a:pt x="98" y="542"/>
                    <a:pt x="98" y="542"/>
                  </a:cubicBezTo>
                  <a:cubicBezTo>
                    <a:pt x="101" y="543"/>
                    <a:pt x="101" y="543"/>
                    <a:pt x="101" y="543"/>
                  </a:cubicBezTo>
                  <a:cubicBezTo>
                    <a:pt x="101" y="544"/>
                    <a:pt x="101" y="544"/>
                    <a:pt x="101" y="544"/>
                  </a:cubicBezTo>
                  <a:cubicBezTo>
                    <a:pt x="104" y="543"/>
                    <a:pt x="104" y="543"/>
                    <a:pt x="104" y="543"/>
                  </a:cubicBezTo>
                  <a:cubicBezTo>
                    <a:pt x="106" y="542"/>
                    <a:pt x="106" y="542"/>
                    <a:pt x="106" y="542"/>
                  </a:cubicBezTo>
                  <a:cubicBezTo>
                    <a:pt x="108" y="540"/>
                    <a:pt x="108" y="540"/>
                    <a:pt x="108" y="540"/>
                  </a:cubicBezTo>
                  <a:cubicBezTo>
                    <a:pt x="110" y="537"/>
                    <a:pt x="110" y="537"/>
                    <a:pt x="110" y="537"/>
                  </a:cubicBezTo>
                  <a:cubicBezTo>
                    <a:pt x="115" y="534"/>
                    <a:pt x="115" y="534"/>
                    <a:pt x="115" y="534"/>
                  </a:cubicBezTo>
                  <a:cubicBezTo>
                    <a:pt x="119" y="533"/>
                    <a:pt x="119" y="533"/>
                    <a:pt x="119" y="533"/>
                  </a:cubicBezTo>
                  <a:cubicBezTo>
                    <a:pt x="122" y="534"/>
                    <a:pt x="122" y="534"/>
                    <a:pt x="122" y="534"/>
                  </a:cubicBezTo>
                  <a:cubicBezTo>
                    <a:pt x="123" y="535"/>
                    <a:pt x="123" y="535"/>
                    <a:pt x="123" y="535"/>
                  </a:cubicBezTo>
                  <a:cubicBezTo>
                    <a:pt x="124" y="537"/>
                    <a:pt x="124" y="537"/>
                    <a:pt x="124" y="537"/>
                  </a:cubicBezTo>
                  <a:cubicBezTo>
                    <a:pt x="124" y="539"/>
                    <a:pt x="124" y="539"/>
                    <a:pt x="124" y="539"/>
                  </a:cubicBezTo>
                  <a:cubicBezTo>
                    <a:pt x="126" y="539"/>
                    <a:pt x="126" y="539"/>
                    <a:pt x="126" y="539"/>
                  </a:cubicBezTo>
                  <a:cubicBezTo>
                    <a:pt x="128" y="538"/>
                    <a:pt x="128" y="538"/>
                    <a:pt x="128" y="538"/>
                  </a:cubicBezTo>
                  <a:cubicBezTo>
                    <a:pt x="131" y="536"/>
                    <a:pt x="131" y="536"/>
                    <a:pt x="131" y="536"/>
                  </a:cubicBezTo>
                  <a:cubicBezTo>
                    <a:pt x="132" y="536"/>
                    <a:pt x="132" y="536"/>
                    <a:pt x="132" y="536"/>
                  </a:cubicBezTo>
                  <a:cubicBezTo>
                    <a:pt x="140" y="534"/>
                    <a:pt x="140" y="534"/>
                    <a:pt x="140" y="534"/>
                  </a:cubicBezTo>
                  <a:cubicBezTo>
                    <a:pt x="143" y="534"/>
                    <a:pt x="143" y="534"/>
                    <a:pt x="143" y="534"/>
                  </a:cubicBezTo>
                  <a:cubicBezTo>
                    <a:pt x="146" y="536"/>
                    <a:pt x="146" y="536"/>
                    <a:pt x="146" y="536"/>
                  </a:cubicBezTo>
                  <a:cubicBezTo>
                    <a:pt x="152" y="543"/>
                    <a:pt x="152" y="543"/>
                    <a:pt x="152" y="543"/>
                  </a:cubicBezTo>
                  <a:cubicBezTo>
                    <a:pt x="153" y="553"/>
                    <a:pt x="153" y="553"/>
                    <a:pt x="153" y="553"/>
                  </a:cubicBezTo>
                  <a:cubicBezTo>
                    <a:pt x="148" y="575"/>
                    <a:pt x="148" y="575"/>
                    <a:pt x="148" y="575"/>
                  </a:cubicBezTo>
                  <a:cubicBezTo>
                    <a:pt x="147" y="579"/>
                    <a:pt x="147" y="579"/>
                    <a:pt x="147" y="579"/>
                  </a:cubicBezTo>
                  <a:cubicBezTo>
                    <a:pt x="148" y="584"/>
                    <a:pt x="148" y="584"/>
                    <a:pt x="148" y="584"/>
                  </a:cubicBezTo>
                  <a:cubicBezTo>
                    <a:pt x="148" y="587"/>
                    <a:pt x="148" y="589"/>
                    <a:pt x="148" y="592"/>
                  </a:cubicBezTo>
                  <a:cubicBezTo>
                    <a:pt x="148" y="595"/>
                    <a:pt x="148" y="595"/>
                    <a:pt x="148" y="595"/>
                  </a:cubicBezTo>
                  <a:cubicBezTo>
                    <a:pt x="149" y="597"/>
                    <a:pt x="149" y="597"/>
                    <a:pt x="149" y="597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54" y="599"/>
                    <a:pt x="154" y="599"/>
                    <a:pt x="154" y="599"/>
                  </a:cubicBezTo>
                  <a:cubicBezTo>
                    <a:pt x="156" y="598"/>
                    <a:pt x="156" y="598"/>
                    <a:pt x="156" y="598"/>
                  </a:cubicBezTo>
                  <a:cubicBezTo>
                    <a:pt x="165" y="591"/>
                    <a:pt x="165" y="591"/>
                    <a:pt x="165" y="591"/>
                  </a:cubicBezTo>
                  <a:cubicBezTo>
                    <a:pt x="172" y="585"/>
                    <a:pt x="172" y="585"/>
                    <a:pt x="172" y="585"/>
                  </a:cubicBezTo>
                  <a:cubicBezTo>
                    <a:pt x="177" y="578"/>
                    <a:pt x="177" y="578"/>
                    <a:pt x="177" y="578"/>
                  </a:cubicBezTo>
                  <a:cubicBezTo>
                    <a:pt x="179" y="570"/>
                    <a:pt x="179" y="570"/>
                    <a:pt x="179" y="570"/>
                  </a:cubicBezTo>
                  <a:cubicBezTo>
                    <a:pt x="178" y="569"/>
                    <a:pt x="178" y="569"/>
                    <a:pt x="178" y="569"/>
                  </a:cubicBezTo>
                  <a:cubicBezTo>
                    <a:pt x="177" y="567"/>
                    <a:pt x="177" y="567"/>
                    <a:pt x="177" y="567"/>
                  </a:cubicBezTo>
                  <a:cubicBezTo>
                    <a:pt x="177" y="565"/>
                    <a:pt x="177" y="565"/>
                    <a:pt x="177" y="565"/>
                  </a:cubicBezTo>
                  <a:cubicBezTo>
                    <a:pt x="181" y="562"/>
                    <a:pt x="181" y="562"/>
                    <a:pt x="181" y="562"/>
                  </a:cubicBezTo>
                  <a:cubicBezTo>
                    <a:pt x="182" y="561"/>
                    <a:pt x="182" y="561"/>
                    <a:pt x="182" y="561"/>
                  </a:cubicBezTo>
                  <a:cubicBezTo>
                    <a:pt x="184" y="559"/>
                    <a:pt x="184" y="559"/>
                    <a:pt x="184" y="559"/>
                  </a:cubicBezTo>
                  <a:cubicBezTo>
                    <a:pt x="184" y="555"/>
                    <a:pt x="184" y="555"/>
                    <a:pt x="184" y="555"/>
                  </a:cubicBezTo>
                  <a:cubicBezTo>
                    <a:pt x="188" y="549"/>
                    <a:pt x="188" y="549"/>
                    <a:pt x="188" y="549"/>
                  </a:cubicBezTo>
                  <a:cubicBezTo>
                    <a:pt x="188" y="547"/>
                    <a:pt x="188" y="547"/>
                    <a:pt x="188" y="547"/>
                  </a:cubicBezTo>
                  <a:cubicBezTo>
                    <a:pt x="187" y="544"/>
                    <a:pt x="187" y="544"/>
                    <a:pt x="187" y="544"/>
                  </a:cubicBezTo>
                  <a:cubicBezTo>
                    <a:pt x="186" y="543"/>
                    <a:pt x="186" y="543"/>
                    <a:pt x="186" y="543"/>
                  </a:cubicBezTo>
                  <a:cubicBezTo>
                    <a:pt x="184" y="543"/>
                    <a:pt x="184" y="543"/>
                    <a:pt x="184" y="543"/>
                  </a:cubicBezTo>
                  <a:cubicBezTo>
                    <a:pt x="182" y="545"/>
                    <a:pt x="182" y="545"/>
                    <a:pt x="182" y="545"/>
                  </a:cubicBezTo>
                  <a:cubicBezTo>
                    <a:pt x="182" y="544"/>
                    <a:pt x="182" y="544"/>
                    <a:pt x="182" y="544"/>
                  </a:cubicBezTo>
                  <a:cubicBezTo>
                    <a:pt x="182" y="544"/>
                    <a:pt x="182" y="544"/>
                    <a:pt x="182" y="544"/>
                  </a:cubicBezTo>
                  <a:cubicBezTo>
                    <a:pt x="182" y="543"/>
                    <a:pt x="182" y="543"/>
                    <a:pt x="182" y="543"/>
                  </a:cubicBezTo>
                  <a:cubicBezTo>
                    <a:pt x="181" y="543"/>
                    <a:pt x="181" y="543"/>
                    <a:pt x="181" y="543"/>
                  </a:cubicBezTo>
                  <a:cubicBezTo>
                    <a:pt x="182" y="541"/>
                    <a:pt x="182" y="541"/>
                    <a:pt x="182" y="541"/>
                  </a:cubicBezTo>
                  <a:cubicBezTo>
                    <a:pt x="184" y="539"/>
                    <a:pt x="184" y="539"/>
                    <a:pt x="184" y="539"/>
                  </a:cubicBezTo>
                  <a:cubicBezTo>
                    <a:pt x="186" y="539"/>
                    <a:pt x="186" y="539"/>
                    <a:pt x="186" y="539"/>
                  </a:cubicBezTo>
                  <a:cubicBezTo>
                    <a:pt x="188" y="540"/>
                    <a:pt x="188" y="540"/>
                    <a:pt x="188" y="540"/>
                  </a:cubicBezTo>
                  <a:cubicBezTo>
                    <a:pt x="193" y="520"/>
                    <a:pt x="193" y="520"/>
                    <a:pt x="193" y="520"/>
                  </a:cubicBezTo>
                  <a:cubicBezTo>
                    <a:pt x="194" y="516"/>
                    <a:pt x="194" y="516"/>
                    <a:pt x="194" y="516"/>
                  </a:cubicBezTo>
                  <a:cubicBezTo>
                    <a:pt x="198" y="513"/>
                    <a:pt x="198" y="513"/>
                    <a:pt x="198" y="513"/>
                  </a:cubicBezTo>
                  <a:cubicBezTo>
                    <a:pt x="203" y="500"/>
                    <a:pt x="203" y="500"/>
                    <a:pt x="203" y="500"/>
                  </a:cubicBezTo>
                  <a:cubicBezTo>
                    <a:pt x="207" y="495"/>
                    <a:pt x="207" y="495"/>
                    <a:pt x="207" y="495"/>
                  </a:cubicBezTo>
                  <a:cubicBezTo>
                    <a:pt x="207" y="494"/>
                    <a:pt x="207" y="494"/>
                    <a:pt x="207" y="494"/>
                  </a:cubicBezTo>
                  <a:cubicBezTo>
                    <a:pt x="198" y="500"/>
                    <a:pt x="198" y="500"/>
                    <a:pt x="198" y="500"/>
                  </a:cubicBezTo>
                  <a:cubicBezTo>
                    <a:pt x="195" y="499"/>
                    <a:pt x="195" y="499"/>
                    <a:pt x="195" y="499"/>
                  </a:cubicBezTo>
                  <a:cubicBezTo>
                    <a:pt x="193" y="498"/>
                    <a:pt x="193" y="498"/>
                    <a:pt x="193" y="498"/>
                  </a:cubicBezTo>
                  <a:cubicBezTo>
                    <a:pt x="190" y="498"/>
                    <a:pt x="190" y="498"/>
                    <a:pt x="190" y="498"/>
                  </a:cubicBezTo>
                  <a:cubicBezTo>
                    <a:pt x="186" y="499"/>
                    <a:pt x="186" y="499"/>
                    <a:pt x="186" y="499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206" y="489"/>
                    <a:pt x="206" y="489"/>
                    <a:pt x="206" y="489"/>
                  </a:cubicBezTo>
                  <a:cubicBezTo>
                    <a:pt x="206" y="487"/>
                    <a:pt x="206" y="487"/>
                    <a:pt x="206" y="487"/>
                  </a:cubicBezTo>
                  <a:cubicBezTo>
                    <a:pt x="204" y="484"/>
                    <a:pt x="204" y="484"/>
                    <a:pt x="204" y="484"/>
                  </a:cubicBezTo>
                  <a:cubicBezTo>
                    <a:pt x="205" y="479"/>
                    <a:pt x="205" y="479"/>
                    <a:pt x="205" y="479"/>
                  </a:cubicBezTo>
                  <a:cubicBezTo>
                    <a:pt x="210" y="470"/>
                    <a:pt x="210" y="470"/>
                    <a:pt x="210" y="470"/>
                  </a:cubicBezTo>
                  <a:cubicBezTo>
                    <a:pt x="216" y="473"/>
                    <a:pt x="216" y="473"/>
                    <a:pt x="216" y="473"/>
                  </a:cubicBezTo>
                  <a:cubicBezTo>
                    <a:pt x="212" y="479"/>
                    <a:pt x="212" y="479"/>
                    <a:pt x="212" y="479"/>
                  </a:cubicBezTo>
                  <a:cubicBezTo>
                    <a:pt x="210" y="483"/>
                    <a:pt x="210" y="483"/>
                    <a:pt x="210" y="483"/>
                  </a:cubicBezTo>
                  <a:cubicBezTo>
                    <a:pt x="209" y="486"/>
                    <a:pt x="209" y="486"/>
                    <a:pt x="209" y="486"/>
                  </a:cubicBezTo>
                  <a:cubicBezTo>
                    <a:pt x="210" y="488"/>
                    <a:pt x="210" y="488"/>
                    <a:pt x="210" y="488"/>
                  </a:cubicBezTo>
                  <a:cubicBezTo>
                    <a:pt x="214" y="485"/>
                    <a:pt x="214" y="485"/>
                    <a:pt x="214" y="485"/>
                  </a:cubicBezTo>
                  <a:cubicBezTo>
                    <a:pt x="224" y="475"/>
                    <a:pt x="224" y="475"/>
                    <a:pt x="224" y="475"/>
                  </a:cubicBezTo>
                  <a:cubicBezTo>
                    <a:pt x="229" y="471"/>
                    <a:pt x="229" y="471"/>
                    <a:pt x="229" y="471"/>
                  </a:cubicBezTo>
                  <a:cubicBezTo>
                    <a:pt x="226" y="467"/>
                    <a:pt x="226" y="467"/>
                    <a:pt x="226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19" y="461"/>
                    <a:pt x="219" y="461"/>
                    <a:pt x="219" y="461"/>
                  </a:cubicBezTo>
                  <a:cubicBezTo>
                    <a:pt x="216" y="464"/>
                    <a:pt x="216" y="464"/>
                    <a:pt x="216" y="464"/>
                  </a:cubicBezTo>
                  <a:cubicBezTo>
                    <a:pt x="216" y="460"/>
                    <a:pt x="216" y="460"/>
                    <a:pt x="216" y="460"/>
                  </a:cubicBezTo>
                  <a:cubicBezTo>
                    <a:pt x="216" y="457"/>
                    <a:pt x="216" y="457"/>
                    <a:pt x="216" y="457"/>
                  </a:cubicBezTo>
                  <a:cubicBezTo>
                    <a:pt x="217" y="453"/>
                    <a:pt x="217" y="453"/>
                    <a:pt x="217" y="453"/>
                  </a:cubicBezTo>
                  <a:cubicBezTo>
                    <a:pt x="217" y="451"/>
                    <a:pt x="217" y="451"/>
                    <a:pt x="217" y="451"/>
                  </a:cubicBezTo>
                  <a:cubicBezTo>
                    <a:pt x="220" y="448"/>
                    <a:pt x="220" y="448"/>
                    <a:pt x="220" y="448"/>
                  </a:cubicBezTo>
                  <a:cubicBezTo>
                    <a:pt x="222" y="448"/>
                    <a:pt x="222" y="448"/>
                    <a:pt x="222" y="448"/>
                  </a:cubicBezTo>
                  <a:cubicBezTo>
                    <a:pt x="224" y="449"/>
                    <a:pt x="224" y="449"/>
                    <a:pt x="224" y="449"/>
                  </a:cubicBezTo>
                  <a:cubicBezTo>
                    <a:pt x="227" y="449"/>
                    <a:pt x="227" y="449"/>
                    <a:pt x="227" y="449"/>
                  </a:cubicBezTo>
                  <a:cubicBezTo>
                    <a:pt x="228" y="442"/>
                    <a:pt x="228" y="442"/>
                    <a:pt x="228" y="442"/>
                  </a:cubicBezTo>
                  <a:cubicBezTo>
                    <a:pt x="228" y="438"/>
                    <a:pt x="228" y="438"/>
                    <a:pt x="228" y="438"/>
                  </a:cubicBezTo>
                  <a:cubicBezTo>
                    <a:pt x="226" y="437"/>
                    <a:pt x="226" y="437"/>
                    <a:pt x="226" y="437"/>
                  </a:cubicBezTo>
                  <a:cubicBezTo>
                    <a:pt x="223" y="436"/>
                    <a:pt x="223" y="436"/>
                    <a:pt x="223" y="436"/>
                  </a:cubicBezTo>
                  <a:cubicBezTo>
                    <a:pt x="221" y="432"/>
                    <a:pt x="221" y="432"/>
                    <a:pt x="221" y="432"/>
                  </a:cubicBezTo>
                  <a:cubicBezTo>
                    <a:pt x="219" y="423"/>
                    <a:pt x="219" y="423"/>
                    <a:pt x="219" y="423"/>
                  </a:cubicBezTo>
                  <a:cubicBezTo>
                    <a:pt x="221" y="424"/>
                    <a:pt x="221" y="424"/>
                    <a:pt x="221" y="424"/>
                  </a:cubicBezTo>
                  <a:cubicBezTo>
                    <a:pt x="223" y="425"/>
                    <a:pt x="223" y="425"/>
                    <a:pt x="223" y="425"/>
                  </a:cubicBezTo>
                  <a:cubicBezTo>
                    <a:pt x="226" y="425"/>
                    <a:pt x="226" y="425"/>
                    <a:pt x="226" y="425"/>
                  </a:cubicBezTo>
                  <a:cubicBezTo>
                    <a:pt x="228" y="422"/>
                    <a:pt x="228" y="422"/>
                    <a:pt x="228" y="422"/>
                  </a:cubicBezTo>
                  <a:cubicBezTo>
                    <a:pt x="236" y="426"/>
                    <a:pt x="236" y="426"/>
                    <a:pt x="236" y="426"/>
                  </a:cubicBezTo>
                  <a:cubicBezTo>
                    <a:pt x="237" y="427"/>
                    <a:pt x="237" y="427"/>
                    <a:pt x="237" y="427"/>
                  </a:cubicBezTo>
                  <a:cubicBezTo>
                    <a:pt x="238" y="429"/>
                    <a:pt x="238" y="429"/>
                    <a:pt x="238" y="429"/>
                  </a:cubicBezTo>
                  <a:cubicBezTo>
                    <a:pt x="240" y="431"/>
                    <a:pt x="240" y="431"/>
                    <a:pt x="240" y="431"/>
                  </a:cubicBezTo>
                  <a:cubicBezTo>
                    <a:pt x="242" y="430"/>
                    <a:pt x="242" y="430"/>
                    <a:pt x="242" y="430"/>
                  </a:cubicBezTo>
                  <a:cubicBezTo>
                    <a:pt x="243" y="426"/>
                    <a:pt x="243" y="426"/>
                    <a:pt x="243" y="426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33" y="418"/>
                    <a:pt x="233" y="418"/>
                    <a:pt x="233" y="418"/>
                  </a:cubicBezTo>
                  <a:cubicBezTo>
                    <a:pt x="232" y="415"/>
                    <a:pt x="232" y="415"/>
                    <a:pt x="232" y="415"/>
                  </a:cubicBezTo>
                  <a:cubicBezTo>
                    <a:pt x="235" y="409"/>
                    <a:pt x="235" y="409"/>
                    <a:pt x="235" y="409"/>
                  </a:cubicBezTo>
                  <a:cubicBezTo>
                    <a:pt x="238" y="406"/>
                    <a:pt x="238" y="406"/>
                    <a:pt x="238" y="406"/>
                  </a:cubicBezTo>
                  <a:cubicBezTo>
                    <a:pt x="240" y="405"/>
                    <a:pt x="240" y="405"/>
                    <a:pt x="240" y="405"/>
                  </a:cubicBezTo>
                  <a:cubicBezTo>
                    <a:pt x="244" y="403"/>
                    <a:pt x="244" y="403"/>
                    <a:pt x="244" y="403"/>
                  </a:cubicBezTo>
                  <a:cubicBezTo>
                    <a:pt x="245" y="400"/>
                    <a:pt x="245" y="400"/>
                    <a:pt x="245" y="400"/>
                  </a:cubicBezTo>
                  <a:cubicBezTo>
                    <a:pt x="243" y="398"/>
                    <a:pt x="243" y="398"/>
                    <a:pt x="243" y="398"/>
                  </a:cubicBezTo>
                  <a:lnTo>
                    <a:pt x="244" y="3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48"/>
            <p:cNvSpPr>
              <a:spLocks/>
            </p:cNvSpPr>
            <p:nvPr/>
          </p:nvSpPr>
          <p:spPr bwMode="auto">
            <a:xfrm>
              <a:off x="8099426" y="1830388"/>
              <a:ext cx="223838" cy="466725"/>
            </a:xfrm>
            <a:custGeom>
              <a:avLst/>
              <a:gdLst>
                <a:gd name="T0" fmla="*/ 323 w 332"/>
                <a:gd name="T1" fmla="*/ 532 h 692"/>
                <a:gd name="T2" fmla="*/ 303 w 332"/>
                <a:gd name="T3" fmla="*/ 509 h 692"/>
                <a:gd name="T4" fmla="*/ 302 w 332"/>
                <a:gd name="T5" fmla="*/ 494 h 692"/>
                <a:gd name="T6" fmla="*/ 289 w 332"/>
                <a:gd name="T7" fmla="*/ 486 h 692"/>
                <a:gd name="T8" fmla="*/ 263 w 332"/>
                <a:gd name="T9" fmla="*/ 464 h 692"/>
                <a:gd name="T10" fmla="*/ 260 w 332"/>
                <a:gd name="T11" fmla="*/ 456 h 692"/>
                <a:gd name="T12" fmla="*/ 257 w 332"/>
                <a:gd name="T13" fmla="*/ 439 h 692"/>
                <a:gd name="T14" fmla="*/ 256 w 332"/>
                <a:gd name="T15" fmla="*/ 431 h 692"/>
                <a:gd name="T16" fmla="*/ 117 w 332"/>
                <a:gd name="T17" fmla="*/ 0 h 692"/>
                <a:gd name="T18" fmla="*/ 108 w 332"/>
                <a:gd name="T19" fmla="*/ 18 h 692"/>
                <a:gd name="T20" fmla="*/ 79 w 332"/>
                <a:gd name="T21" fmla="*/ 13 h 692"/>
                <a:gd name="T22" fmla="*/ 68 w 332"/>
                <a:gd name="T23" fmla="*/ 30 h 692"/>
                <a:gd name="T24" fmla="*/ 68 w 332"/>
                <a:gd name="T25" fmla="*/ 39 h 692"/>
                <a:gd name="T26" fmla="*/ 66 w 332"/>
                <a:gd name="T27" fmla="*/ 62 h 692"/>
                <a:gd name="T28" fmla="*/ 62 w 332"/>
                <a:gd name="T29" fmla="*/ 85 h 692"/>
                <a:gd name="T30" fmla="*/ 60 w 332"/>
                <a:gd name="T31" fmla="*/ 95 h 692"/>
                <a:gd name="T32" fmla="*/ 69 w 332"/>
                <a:gd name="T33" fmla="*/ 114 h 692"/>
                <a:gd name="T34" fmla="*/ 59 w 332"/>
                <a:gd name="T35" fmla="*/ 164 h 692"/>
                <a:gd name="T36" fmla="*/ 69 w 332"/>
                <a:gd name="T37" fmla="*/ 177 h 692"/>
                <a:gd name="T38" fmla="*/ 83 w 332"/>
                <a:gd name="T39" fmla="*/ 197 h 692"/>
                <a:gd name="T40" fmla="*/ 77 w 332"/>
                <a:gd name="T41" fmla="*/ 203 h 692"/>
                <a:gd name="T42" fmla="*/ 77 w 332"/>
                <a:gd name="T43" fmla="*/ 222 h 692"/>
                <a:gd name="T44" fmla="*/ 66 w 332"/>
                <a:gd name="T45" fmla="*/ 241 h 692"/>
                <a:gd name="T46" fmla="*/ 44 w 332"/>
                <a:gd name="T47" fmla="*/ 270 h 692"/>
                <a:gd name="T48" fmla="*/ 18 w 332"/>
                <a:gd name="T49" fmla="*/ 285 h 692"/>
                <a:gd name="T50" fmla="*/ 25 w 332"/>
                <a:gd name="T51" fmla="*/ 338 h 692"/>
                <a:gd name="T52" fmla="*/ 22 w 332"/>
                <a:gd name="T53" fmla="*/ 368 h 692"/>
                <a:gd name="T54" fmla="*/ 18 w 332"/>
                <a:gd name="T55" fmla="*/ 392 h 692"/>
                <a:gd name="T56" fmla="*/ 19 w 332"/>
                <a:gd name="T57" fmla="*/ 414 h 692"/>
                <a:gd name="T58" fmla="*/ 9 w 332"/>
                <a:gd name="T59" fmla="*/ 438 h 692"/>
                <a:gd name="T60" fmla="*/ 7 w 332"/>
                <a:gd name="T61" fmla="*/ 466 h 692"/>
                <a:gd name="T62" fmla="*/ 0 w 332"/>
                <a:gd name="T63" fmla="*/ 487 h 692"/>
                <a:gd name="T64" fmla="*/ 14 w 332"/>
                <a:gd name="T65" fmla="*/ 550 h 692"/>
                <a:gd name="T66" fmla="*/ 11 w 332"/>
                <a:gd name="T67" fmla="*/ 563 h 692"/>
                <a:gd name="T68" fmla="*/ 13 w 332"/>
                <a:gd name="T69" fmla="*/ 568 h 692"/>
                <a:gd name="T70" fmla="*/ 12 w 332"/>
                <a:gd name="T71" fmla="*/ 574 h 692"/>
                <a:gd name="T72" fmla="*/ 18 w 332"/>
                <a:gd name="T73" fmla="*/ 599 h 692"/>
                <a:gd name="T74" fmla="*/ 16 w 332"/>
                <a:gd name="T75" fmla="*/ 632 h 692"/>
                <a:gd name="T76" fmla="*/ 14 w 332"/>
                <a:gd name="T77" fmla="*/ 654 h 692"/>
                <a:gd name="T78" fmla="*/ 16 w 332"/>
                <a:gd name="T79" fmla="*/ 668 h 692"/>
                <a:gd name="T80" fmla="*/ 31 w 332"/>
                <a:gd name="T81" fmla="*/ 681 h 692"/>
                <a:gd name="T82" fmla="*/ 38 w 332"/>
                <a:gd name="T83" fmla="*/ 692 h 692"/>
                <a:gd name="T84" fmla="*/ 38 w 332"/>
                <a:gd name="T85" fmla="*/ 692 h 692"/>
                <a:gd name="T86" fmla="*/ 39 w 332"/>
                <a:gd name="T87" fmla="*/ 692 h 692"/>
                <a:gd name="T88" fmla="*/ 39 w 332"/>
                <a:gd name="T89" fmla="*/ 692 h 692"/>
                <a:gd name="T90" fmla="*/ 248 w 332"/>
                <a:gd name="T91" fmla="*/ 645 h 692"/>
                <a:gd name="T92" fmla="*/ 255 w 332"/>
                <a:gd name="T93" fmla="*/ 637 h 692"/>
                <a:gd name="T94" fmla="*/ 262 w 332"/>
                <a:gd name="T95" fmla="*/ 629 h 692"/>
                <a:gd name="T96" fmla="*/ 266 w 332"/>
                <a:gd name="T97" fmla="*/ 618 h 692"/>
                <a:gd name="T98" fmla="*/ 269 w 332"/>
                <a:gd name="T99" fmla="*/ 610 h 692"/>
                <a:gd name="T100" fmla="*/ 276 w 332"/>
                <a:gd name="T101" fmla="*/ 607 h 692"/>
                <a:gd name="T102" fmla="*/ 284 w 332"/>
                <a:gd name="T103" fmla="*/ 603 h 692"/>
                <a:gd name="T104" fmla="*/ 289 w 332"/>
                <a:gd name="T105" fmla="*/ 594 h 692"/>
                <a:gd name="T106" fmla="*/ 314 w 332"/>
                <a:gd name="T107" fmla="*/ 582 h 692"/>
                <a:gd name="T108" fmla="*/ 324 w 332"/>
                <a:gd name="T109" fmla="*/ 569 h 692"/>
                <a:gd name="T110" fmla="*/ 332 w 332"/>
                <a:gd name="T111" fmla="*/ 536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2" h="692">
                  <a:moveTo>
                    <a:pt x="332" y="529"/>
                  </a:moveTo>
                  <a:cubicBezTo>
                    <a:pt x="331" y="528"/>
                    <a:pt x="331" y="528"/>
                    <a:pt x="331" y="528"/>
                  </a:cubicBezTo>
                  <a:cubicBezTo>
                    <a:pt x="327" y="530"/>
                    <a:pt x="327" y="530"/>
                    <a:pt x="327" y="530"/>
                  </a:cubicBezTo>
                  <a:cubicBezTo>
                    <a:pt x="323" y="532"/>
                    <a:pt x="323" y="532"/>
                    <a:pt x="323" y="532"/>
                  </a:cubicBezTo>
                  <a:cubicBezTo>
                    <a:pt x="323" y="525"/>
                    <a:pt x="323" y="525"/>
                    <a:pt x="323" y="525"/>
                  </a:cubicBezTo>
                  <a:cubicBezTo>
                    <a:pt x="318" y="522"/>
                    <a:pt x="313" y="519"/>
                    <a:pt x="309" y="515"/>
                  </a:cubicBezTo>
                  <a:cubicBezTo>
                    <a:pt x="304" y="510"/>
                    <a:pt x="304" y="510"/>
                    <a:pt x="304" y="510"/>
                  </a:cubicBezTo>
                  <a:cubicBezTo>
                    <a:pt x="303" y="509"/>
                    <a:pt x="303" y="509"/>
                    <a:pt x="303" y="509"/>
                  </a:cubicBezTo>
                  <a:cubicBezTo>
                    <a:pt x="303" y="506"/>
                    <a:pt x="303" y="506"/>
                    <a:pt x="303" y="506"/>
                  </a:cubicBezTo>
                  <a:cubicBezTo>
                    <a:pt x="302" y="498"/>
                    <a:pt x="302" y="498"/>
                    <a:pt x="302" y="498"/>
                  </a:cubicBezTo>
                  <a:cubicBezTo>
                    <a:pt x="302" y="496"/>
                    <a:pt x="302" y="496"/>
                    <a:pt x="302" y="496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0" y="491"/>
                    <a:pt x="300" y="491"/>
                    <a:pt x="300" y="491"/>
                  </a:cubicBezTo>
                  <a:cubicBezTo>
                    <a:pt x="299" y="489"/>
                    <a:pt x="299" y="489"/>
                    <a:pt x="299" y="489"/>
                  </a:cubicBezTo>
                  <a:cubicBezTo>
                    <a:pt x="297" y="488"/>
                    <a:pt x="297" y="488"/>
                    <a:pt x="297" y="488"/>
                  </a:cubicBezTo>
                  <a:cubicBezTo>
                    <a:pt x="289" y="486"/>
                    <a:pt x="289" y="486"/>
                    <a:pt x="289" y="486"/>
                  </a:cubicBezTo>
                  <a:cubicBezTo>
                    <a:pt x="284" y="481"/>
                    <a:pt x="279" y="476"/>
                    <a:pt x="273" y="472"/>
                  </a:cubicBezTo>
                  <a:cubicBezTo>
                    <a:pt x="266" y="467"/>
                    <a:pt x="266" y="467"/>
                    <a:pt x="266" y="467"/>
                  </a:cubicBezTo>
                  <a:cubicBezTo>
                    <a:pt x="264" y="465"/>
                    <a:pt x="264" y="465"/>
                    <a:pt x="264" y="465"/>
                  </a:cubicBezTo>
                  <a:cubicBezTo>
                    <a:pt x="263" y="464"/>
                    <a:pt x="263" y="464"/>
                    <a:pt x="263" y="464"/>
                  </a:cubicBezTo>
                  <a:cubicBezTo>
                    <a:pt x="262" y="461"/>
                    <a:pt x="262" y="461"/>
                    <a:pt x="262" y="461"/>
                  </a:cubicBezTo>
                  <a:cubicBezTo>
                    <a:pt x="261" y="459"/>
                    <a:pt x="261" y="459"/>
                    <a:pt x="261" y="459"/>
                  </a:cubicBezTo>
                  <a:cubicBezTo>
                    <a:pt x="260" y="457"/>
                    <a:pt x="260" y="457"/>
                    <a:pt x="260" y="457"/>
                  </a:cubicBezTo>
                  <a:cubicBezTo>
                    <a:pt x="260" y="456"/>
                    <a:pt x="260" y="456"/>
                    <a:pt x="260" y="456"/>
                  </a:cubicBezTo>
                  <a:cubicBezTo>
                    <a:pt x="260" y="449"/>
                    <a:pt x="260" y="449"/>
                    <a:pt x="260" y="449"/>
                  </a:cubicBezTo>
                  <a:cubicBezTo>
                    <a:pt x="260" y="447"/>
                    <a:pt x="260" y="447"/>
                    <a:pt x="260" y="447"/>
                  </a:cubicBezTo>
                  <a:cubicBezTo>
                    <a:pt x="259" y="443"/>
                    <a:pt x="259" y="443"/>
                    <a:pt x="259" y="443"/>
                  </a:cubicBezTo>
                  <a:cubicBezTo>
                    <a:pt x="257" y="439"/>
                    <a:pt x="257" y="439"/>
                    <a:pt x="257" y="439"/>
                  </a:cubicBezTo>
                  <a:cubicBezTo>
                    <a:pt x="257" y="437"/>
                    <a:pt x="257" y="437"/>
                    <a:pt x="257" y="437"/>
                  </a:cubicBezTo>
                  <a:cubicBezTo>
                    <a:pt x="257" y="436"/>
                    <a:pt x="257" y="436"/>
                    <a:pt x="257" y="436"/>
                  </a:cubicBezTo>
                  <a:cubicBezTo>
                    <a:pt x="257" y="434"/>
                    <a:pt x="257" y="434"/>
                    <a:pt x="257" y="434"/>
                  </a:cubicBezTo>
                  <a:cubicBezTo>
                    <a:pt x="256" y="431"/>
                    <a:pt x="256" y="431"/>
                    <a:pt x="256" y="431"/>
                  </a:cubicBezTo>
                  <a:cubicBezTo>
                    <a:pt x="255" y="427"/>
                    <a:pt x="255" y="427"/>
                    <a:pt x="255" y="427"/>
                  </a:cubicBezTo>
                  <a:cubicBezTo>
                    <a:pt x="254" y="419"/>
                    <a:pt x="254" y="419"/>
                    <a:pt x="254" y="419"/>
                  </a:cubicBezTo>
                  <a:cubicBezTo>
                    <a:pt x="208" y="280"/>
                    <a:pt x="163" y="14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99" y="18"/>
                    <a:pt x="99" y="18"/>
                    <a:pt x="99" y="18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9" y="114"/>
                    <a:pt x="69" y="114"/>
                    <a:pt x="69" y="114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66" y="129"/>
                    <a:pt x="63" y="138"/>
                    <a:pt x="60" y="147"/>
                  </a:cubicBezTo>
                  <a:cubicBezTo>
                    <a:pt x="58" y="157"/>
                    <a:pt x="58" y="157"/>
                    <a:pt x="58" y="157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5" y="170"/>
                    <a:pt x="65" y="170"/>
                    <a:pt x="65" y="170"/>
                  </a:cubicBezTo>
                  <a:cubicBezTo>
                    <a:pt x="67" y="174"/>
                    <a:pt x="67" y="174"/>
                    <a:pt x="67" y="174"/>
                  </a:cubicBezTo>
                  <a:cubicBezTo>
                    <a:pt x="69" y="177"/>
                    <a:pt x="69" y="177"/>
                    <a:pt x="69" y="177"/>
                  </a:cubicBezTo>
                  <a:cubicBezTo>
                    <a:pt x="78" y="190"/>
                    <a:pt x="78" y="190"/>
                    <a:pt x="78" y="190"/>
                  </a:cubicBezTo>
                  <a:cubicBezTo>
                    <a:pt x="81" y="193"/>
                    <a:pt x="81" y="193"/>
                    <a:pt x="81" y="193"/>
                  </a:cubicBezTo>
                  <a:cubicBezTo>
                    <a:pt x="83" y="195"/>
                    <a:pt x="83" y="195"/>
                    <a:pt x="83" y="195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2" y="200"/>
                    <a:pt x="82" y="200"/>
                    <a:pt x="82" y="200"/>
                  </a:cubicBezTo>
                  <a:cubicBezTo>
                    <a:pt x="80" y="201"/>
                    <a:pt x="80" y="201"/>
                    <a:pt x="80" y="201"/>
                  </a:cubicBezTo>
                  <a:cubicBezTo>
                    <a:pt x="78" y="202"/>
                    <a:pt x="78" y="202"/>
                    <a:pt x="78" y="202"/>
                  </a:cubicBezTo>
                  <a:cubicBezTo>
                    <a:pt x="77" y="203"/>
                    <a:pt x="77" y="203"/>
                    <a:pt x="77" y="203"/>
                  </a:cubicBezTo>
                  <a:cubicBezTo>
                    <a:pt x="77" y="208"/>
                    <a:pt x="77" y="208"/>
                    <a:pt x="77" y="208"/>
                  </a:cubicBezTo>
                  <a:cubicBezTo>
                    <a:pt x="78" y="213"/>
                    <a:pt x="78" y="213"/>
                    <a:pt x="78" y="213"/>
                  </a:cubicBezTo>
                  <a:cubicBezTo>
                    <a:pt x="79" y="217"/>
                    <a:pt x="79" y="217"/>
                    <a:pt x="79" y="217"/>
                  </a:cubicBezTo>
                  <a:cubicBezTo>
                    <a:pt x="77" y="222"/>
                    <a:pt x="77" y="222"/>
                    <a:pt x="77" y="222"/>
                  </a:cubicBezTo>
                  <a:cubicBezTo>
                    <a:pt x="73" y="229"/>
                    <a:pt x="73" y="229"/>
                    <a:pt x="73" y="229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0" y="238"/>
                    <a:pt x="70" y="238"/>
                    <a:pt x="70" y="238"/>
                  </a:cubicBezTo>
                  <a:cubicBezTo>
                    <a:pt x="66" y="241"/>
                    <a:pt x="66" y="241"/>
                    <a:pt x="66" y="241"/>
                  </a:cubicBezTo>
                  <a:cubicBezTo>
                    <a:pt x="53" y="254"/>
                    <a:pt x="53" y="254"/>
                    <a:pt x="53" y="254"/>
                  </a:cubicBezTo>
                  <a:cubicBezTo>
                    <a:pt x="51" y="258"/>
                    <a:pt x="51" y="258"/>
                    <a:pt x="51" y="258"/>
                  </a:cubicBezTo>
                  <a:cubicBezTo>
                    <a:pt x="47" y="267"/>
                    <a:pt x="47" y="267"/>
                    <a:pt x="47" y="267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0" y="272"/>
                    <a:pt x="40" y="272"/>
                    <a:pt x="40" y="272"/>
                  </a:cubicBezTo>
                  <a:cubicBezTo>
                    <a:pt x="32" y="274"/>
                    <a:pt x="32" y="274"/>
                    <a:pt x="32" y="274"/>
                  </a:cubicBezTo>
                  <a:cubicBezTo>
                    <a:pt x="23" y="278"/>
                    <a:pt x="23" y="278"/>
                    <a:pt x="23" y="278"/>
                  </a:cubicBezTo>
                  <a:cubicBezTo>
                    <a:pt x="18" y="285"/>
                    <a:pt x="18" y="285"/>
                    <a:pt x="18" y="285"/>
                  </a:cubicBezTo>
                  <a:cubicBezTo>
                    <a:pt x="17" y="294"/>
                    <a:pt x="17" y="294"/>
                    <a:pt x="17" y="294"/>
                  </a:cubicBezTo>
                  <a:cubicBezTo>
                    <a:pt x="18" y="307"/>
                    <a:pt x="18" y="307"/>
                    <a:pt x="18" y="307"/>
                  </a:cubicBezTo>
                  <a:cubicBezTo>
                    <a:pt x="24" y="329"/>
                    <a:pt x="24" y="329"/>
                    <a:pt x="24" y="329"/>
                  </a:cubicBezTo>
                  <a:cubicBezTo>
                    <a:pt x="25" y="338"/>
                    <a:pt x="25" y="338"/>
                    <a:pt x="25" y="338"/>
                  </a:cubicBezTo>
                  <a:cubicBezTo>
                    <a:pt x="25" y="347"/>
                    <a:pt x="25" y="347"/>
                    <a:pt x="25" y="347"/>
                  </a:cubicBezTo>
                  <a:cubicBezTo>
                    <a:pt x="21" y="362"/>
                    <a:pt x="21" y="362"/>
                    <a:pt x="21" y="362"/>
                  </a:cubicBezTo>
                  <a:cubicBezTo>
                    <a:pt x="21" y="366"/>
                    <a:pt x="21" y="366"/>
                    <a:pt x="21" y="366"/>
                  </a:cubicBezTo>
                  <a:cubicBezTo>
                    <a:pt x="22" y="368"/>
                    <a:pt x="22" y="368"/>
                    <a:pt x="22" y="368"/>
                  </a:cubicBezTo>
                  <a:cubicBezTo>
                    <a:pt x="24" y="369"/>
                    <a:pt x="24" y="369"/>
                    <a:pt x="24" y="369"/>
                  </a:cubicBezTo>
                  <a:cubicBezTo>
                    <a:pt x="26" y="370"/>
                    <a:pt x="26" y="370"/>
                    <a:pt x="26" y="370"/>
                  </a:cubicBezTo>
                  <a:cubicBezTo>
                    <a:pt x="26" y="372"/>
                    <a:pt x="26" y="372"/>
                    <a:pt x="26" y="372"/>
                  </a:cubicBezTo>
                  <a:cubicBezTo>
                    <a:pt x="18" y="392"/>
                    <a:pt x="18" y="392"/>
                    <a:pt x="18" y="392"/>
                  </a:cubicBezTo>
                  <a:cubicBezTo>
                    <a:pt x="17" y="398"/>
                    <a:pt x="17" y="398"/>
                    <a:pt x="17" y="398"/>
                  </a:cubicBezTo>
                  <a:cubicBezTo>
                    <a:pt x="17" y="403"/>
                    <a:pt x="17" y="403"/>
                    <a:pt x="17" y="403"/>
                  </a:cubicBezTo>
                  <a:cubicBezTo>
                    <a:pt x="18" y="408"/>
                    <a:pt x="18" y="408"/>
                    <a:pt x="18" y="408"/>
                  </a:cubicBezTo>
                  <a:cubicBezTo>
                    <a:pt x="19" y="414"/>
                    <a:pt x="19" y="414"/>
                    <a:pt x="19" y="414"/>
                  </a:cubicBezTo>
                  <a:cubicBezTo>
                    <a:pt x="19" y="419"/>
                    <a:pt x="19" y="419"/>
                    <a:pt x="19" y="419"/>
                  </a:cubicBezTo>
                  <a:cubicBezTo>
                    <a:pt x="18" y="424"/>
                    <a:pt x="18" y="424"/>
                    <a:pt x="18" y="424"/>
                  </a:cubicBezTo>
                  <a:cubicBezTo>
                    <a:pt x="11" y="435"/>
                    <a:pt x="11" y="435"/>
                    <a:pt x="11" y="435"/>
                  </a:cubicBezTo>
                  <a:cubicBezTo>
                    <a:pt x="9" y="438"/>
                    <a:pt x="9" y="438"/>
                    <a:pt x="9" y="438"/>
                  </a:cubicBezTo>
                  <a:cubicBezTo>
                    <a:pt x="5" y="444"/>
                    <a:pt x="5" y="444"/>
                    <a:pt x="5" y="444"/>
                  </a:cubicBezTo>
                  <a:cubicBezTo>
                    <a:pt x="5" y="446"/>
                    <a:pt x="5" y="446"/>
                    <a:pt x="5" y="446"/>
                  </a:cubicBezTo>
                  <a:cubicBezTo>
                    <a:pt x="6" y="455"/>
                    <a:pt x="6" y="455"/>
                    <a:pt x="6" y="455"/>
                  </a:cubicBezTo>
                  <a:cubicBezTo>
                    <a:pt x="7" y="466"/>
                    <a:pt x="7" y="466"/>
                    <a:pt x="7" y="466"/>
                  </a:cubicBezTo>
                  <a:cubicBezTo>
                    <a:pt x="7" y="471"/>
                    <a:pt x="7" y="471"/>
                    <a:pt x="7" y="471"/>
                  </a:cubicBezTo>
                  <a:cubicBezTo>
                    <a:pt x="6" y="475"/>
                    <a:pt x="6" y="475"/>
                    <a:pt x="6" y="475"/>
                  </a:cubicBezTo>
                  <a:cubicBezTo>
                    <a:pt x="1" y="483"/>
                    <a:pt x="1" y="483"/>
                    <a:pt x="1" y="483"/>
                  </a:cubicBezTo>
                  <a:cubicBezTo>
                    <a:pt x="0" y="487"/>
                    <a:pt x="0" y="487"/>
                    <a:pt x="0" y="487"/>
                  </a:cubicBezTo>
                  <a:cubicBezTo>
                    <a:pt x="1" y="494"/>
                    <a:pt x="1" y="494"/>
                    <a:pt x="1" y="494"/>
                  </a:cubicBezTo>
                  <a:cubicBezTo>
                    <a:pt x="10" y="536"/>
                    <a:pt x="10" y="536"/>
                    <a:pt x="10" y="536"/>
                  </a:cubicBezTo>
                  <a:cubicBezTo>
                    <a:pt x="13" y="545"/>
                    <a:pt x="13" y="545"/>
                    <a:pt x="13" y="545"/>
                  </a:cubicBezTo>
                  <a:cubicBezTo>
                    <a:pt x="14" y="550"/>
                    <a:pt x="14" y="550"/>
                    <a:pt x="14" y="550"/>
                  </a:cubicBezTo>
                  <a:cubicBezTo>
                    <a:pt x="13" y="555"/>
                    <a:pt x="13" y="555"/>
                    <a:pt x="13" y="555"/>
                  </a:cubicBezTo>
                  <a:cubicBezTo>
                    <a:pt x="12" y="558"/>
                    <a:pt x="12" y="558"/>
                    <a:pt x="12" y="558"/>
                  </a:cubicBezTo>
                  <a:cubicBezTo>
                    <a:pt x="11" y="561"/>
                    <a:pt x="11" y="561"/>
                    <a:pt x="11" y="561"/>
                  </a:cubicBezTo>
                  <a:cubicBezTo>
                    <a:pt x="11" y="563"/>
                    <a:pt x="11" y="563"/>
                    <a:pt x="11" y="563"/>
                  </a:cubicBezTo>
                  <a:cubicBezTo>
                    <a:pt x="11" y="567"/>
                    <a:pt x="11" y="567"/>
                    <a:pt x="11" y="567"/>
                  </a:cubicBezTo>
                  <a:cubicBezTo>
                    <a:pt x="12" y="567"/>
                    <a:pt x="12" y="567"/>
                    <a:pt x="12" y="567"/>
                  </a:cubicBezTo>
                  <a:cubicBezTo>
                    <a:pt x="12" y="568"/>
                    <a:pt x="12" y="568"/>
                    <a:pt x="12" y="568"/>
                  </a:cubicBezTo>
                  <a:cubicBezTo>
                    <a:pt x="13" y="568"/>
                    <a:pt x="13" y="568"/>
                    <a:pt x="13" y="568"/>
                  </a:cubicBezTo>
                  <a:cubicBezTo>
                    <a:pt x="14" y="570"/>
                    <a:pt x="14" y="570"/>
                    <a:pt x="14" y="570"/>
                  </a:cubicBezTo>
                  <a:cubicBezTo>
                    <a:pt x="14" y="571"/>
                    <a:pt x="14" y="571"/>
                    <a:pt x="14" y="571"/>
                  </a:cubicBezTo>
                  <a:cubicBezTo>
                    <a:pt x="13" y="573"/>
                    <a:pt x="13" y="573"/>
                    <a:pt x="13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14" y="585"/>
                    <a:pt x="14" y="585"/>
                    <a:pt x="14" y="585"/>
                  </a:cubicBezTo>
                  <a:cubicBezTo>
                    <a:pt x="14" y="587"/>
                    <a:pt x="14" y="587"/>
                    <a:pt x="14" y="587"/>
                  </a:cubicBezTo>
                  <a:cubicBezTo>
                    <a:pt x="17" y="594"/>
                    <a:pt x="17" y="594"/>
                    <a:pt x="17" y="594"/>
                  </a:cubicBezTo>
                  <a:cubicBezTo>
                    <a:pt x="18" y="599"/>
                    <a:pt x="18" y="599"/>
                    <a:pt x="18" y="599"/>
                  </a:cubicBezTo>
                  <a:cubicBezTo>
                    <a:pt x="18" y="614"/>
                    <a:pt x="18" y="614"/>
                    <a:pt x="18" y="614"/>
                  </a:cubicBezTo>
                  <a:cubicBezTo>
                    <a:pt x="20" y="625"/>
                    <a:pt x="20" y="625"/>
                    <a:pt x="20" y="625"/>
                  </a:cubicBezTo>
                  <a:cubicBezTo>
                    <a:pt x="20" y="630"/>
                    <a:pt x="20" y="630"/>
                    <a:pt x="20" y="630"/>
                  </a:cubicBezTo>
                  <a:cubicBezTo>
                    <a:pt x="16" y="632"/>
                    <a:pt x="16" y="632"/>
                    <a:pt x="16" y="632"/>
                  </a:cubicBezTo>
                  <a:cubicBezTo>
                    <a:pt x="13" y="635"/>
                    <a:pt x="13" y="635"/>
                    <a:pt x="13" y="635"/>
                  </a:cubicBezTo>
                  <a:cubicBezTo>
                    <a:pt x="13" y="639"/>
                    <a:pt x="13" y="639"/>
                    <a:pt x="13" y="639"/>
                  </a:cubicBezTo>
                  <a:cubicBezTo>
                    <a:pt x="15" y="650"/>
                    <a:pt x="15" y="650"/>
                    <a:pt x="15" y="650"/>
                  </a:cubicBezTo>
                  <a:cubicBezTo>
                    <a:pt x="14" y="654"/>
                    <a:pt x="14" y="654"/>
                    <a:pt x="14" y="654"/>
                  </a:cubicBezTo>
                  <a:cubicBezTo>
                    <a:pt x="13" y="657"/>
                    <a:pt x="13" y="657"/>
                    <a:pt x="13" y="657"/>
                  </a:cubicBezTo>
                  <a:cubicBezTo>
                    <a:pt x="13" y="660"/>
                    <a:pt x="13" y="660"/>
                    <a:pt x="13" y="660"/>
                  </a:cubicBezTo>
                  <a:cubicBezTo>
                    <a:pt x="14" y="664"/>
                    <a:pt x="14" y="664"/>
                    <a:pt x="14" y="664"/>
                  </a:cubicBezTo>
                  <a:cubicBezTo>
                    <a:pt x="16" y="668"/>
                    <a:pt x="16" y="668"/>
                    <a:pt x="16" y="668"/>
                  </a:cubicBezTo>
                  <a:cubicBezTo>
                    <a:pt x="17" y="671"/>
                    <a:pt x="17" y="671"/>
                    <a:pt x="17" y="671"/>
                  </a:cubicBezTo>
                  <a:cubicBezTo>
                    <a:pt x="19" y="673"/>
                    <a:pt x="19" y="673"/>
                    <a:pt x="19" y="673"/>
                  </a:cubicBezTo>
                  <a:cubicBezTo>
                    <a:pt x="21" y="675"/>
                    <a:pt x="21" y="675"/>
                    <a:pt x="21" y="675"/>
                  </a:cubicBezTo>
                  <a:cubicBezTo>
                    <a:pt x="31" y="681"/>
                    <a:pt x="31" y="681"/>
                    <a:pt x="31" y="681"/>
                  </a:cubicBezTo>
                  <a:cubicBezTo>
                    <a:pt x="35" y="685"/>
                    <a:pt x="35" y="685"/>
                    <a:pt x="35" y="685"/>
                  </a:cubicBezTo>
                  <a:cubicBezTo>
                    <a:pt x="38" y="692"/>
                    <a:pt x="38" y="692"/>
                    <a:pt x="38" y="692"/>
                  </a:cubicBezTo>
                  <a:cubicBezTo>
                    <a:pt x="38" y="692"/>
                    <a:pt x="38" y="692"/>
                    <a:pt x="38" y="692"/>
                  </a:cubicBezTo>
                  <a:cubicBezTo>
                    <a:pt x="38" y="692"/>
                    <a:pt x="38" y="692"/>
                    <a:pt x="38" y="692"/>
                  </a:cubicBezTo>
                  <a:cubicBezTo>
                    <a:pt x="38" y="692"/>
                    <a:pt x="38" y="692"/>
                    <a:pt x="38" y="692"/>
                  </a:cubicBezTo>
                  <a:cubicBezTo>
                    <a:pt x="38" y="692"/>
                    <a:pt x="38" y="692"/>
                    <a:pt x="38" y="692"/>
                  </a:cubicBezTo>
                  <a:cubicBezTo>
                    <a:pt x="38" y="692"/>
                    <a:pt x="38" y="692"/>
                    <a:pt x="38" y="692"/>
                  </a:cubicBezTo>
                  <a:cubicBezTo>
                    <a:pt x="38" y="692"/>
                    <a:pt x="38" y="692"/>
                    <a:pt x="38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39" y="692"/>
                    <a:pt x="39" y="692"/>
                    <a:pt x="39" y="692"/>
                  </a:cubicBezTo>
                  <a:cubicBezTo>
                    <a:pt x="109" y="677"/>
                    <a:pt x="178" y="661"/>
                    <a:pt x="248" y="645"/>
                  </a:cubicBezTo>
                  <a:cubicBezTo>
                    <a:pt x="250" y="644"/>
                    <a:pt x="250" y="644"/>
                    <a:pt x="250" y="644"/>
                  </a:cubicBezTo>
                  <a:cubicBezTo>
                    <a:pt x="251" y="643"/>
                    <a:pt x="251" y="643"/>
                    <a:pt x="251" y="643"/>
                  </a:cubicBezTo>
                  <a:cubicBezTo>
                    <a:pt x="253" y="640"/>
                    <a:pt x="253" y="640"/>
                    <a:pt x="253" y="640"/>
                  </a:cubicBezTo>
                  <a:cubicBezTo>
                    <a:pt x="255" y="637"/>
                    <a:pt x="255" y="637"/>
                    <a:pt x="255" y="637"/>
                  </a:cubicBezTo>
                  <a:cubicBezTo>
                    <a:pt x="256" y="633"/>
                    <a:pt x="256" y="633"/>
                    <a:pt x="256" y="633"/>
                  </a:cubicBezTo>
                  <a:cubicBezTo>
                    <a:pt x="258" y="632"/>
                    <a:pt x="258" y="632"/>
                    <a:pt x="258" y="632"/>
                  </a:cubicBezTo>
                  <a:cubicBezTo>
                    <a:pt x="259" y="631"/>
                    <a:pt x="259" y="631"/>
                    <a:pt x="259" y="631"/>
                  </a:cubicBezTo>
                  <a:cubicBezTo>
                    <a:pt x="262" y="629"/>
                    <a:pt x="262" y="629"/>
                    <a:pt x="262" y="629"/>
                  </a:cubicBezTo>
                  <a:cubicBezTo>
                    <a:pt x="264" y="627"/>
                    <a:pt x="264" y="627"/>
                    <a:pt x="264" y="627"/>
                  </a:cubicBezTo>
                  <a:cubicBezTo>
                    <a:pt x="266" y="625"/>
                    <a:pt x="266" y="625"/>
                    <a:pt x="266" y="625"/>
                  </a:cubicBezTo>
                  <a:cubicBezTo>
                    <a:pt x="266" y="623"/>
                    <a:pt x="266" y="623"/>
                    <a:pt x="266" y="623"/>
                  </a:cubicBezTo>
                  <a:cubicBezTo>
                    <a:pt x="266" y="618"/>
                    <a:pt x="266" y="618"/>
                    <a:pt x="266" y="618"/>
                  </a:cubicBezTo>
                  <a:cubicBezTo>
                    <a:pt x="267" y="615"/>
                    <a:pt x="267" y="615"/>
                    <a:pt x="267" y="615"/>
                  </a:cubicBezTo>
                  <a:cubicBezTo>
                    <a:pt x="267" y="614"/>
                    <a:pt x="267" y="614"/>
                    <a:pt x="267" y="614"/>
                  </a:cubicBezTo>
                  <a:cubicBezTo>
                    <a:pt x="268" y="611"/>
                    <a:pt x="268" y="611"/>
                    <a:pt x="268" y="611"/>
                  </a:cubicBezTo>
                  <a:cubicBezTo>
                    <a:pt x="269" y="610"/>
                    <a:pt x="269" y="610"/>
                    <a:pt x="269" y="610"/>
                  </a:cubicBezTo>
                  <a:cubicBezTo>
                    <a:pt x="270" y="609"/>
                    <a:pt x="270" y="609"/>
                    <a:pt x="270" y="609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07"/>
                    <a:pt x="273" y="607"/>
                    <a:pt x="273" y="607"/>
                  </a:cubicBezTo>
                  <a:cubicBezTo>
                    <a:pt x="276" y="607"/>
                    <a:pt x="276" y="607"/>
                    <a:pt x="276" y="607"/>
                  </a:cubicBezTo>
                  <a:cubicBezTo>
                    <a:pt x="278" y="607"/>
                    <a:pt x="278" y="607"/>
                    <a:pt x="278" y="607"/>
                  </a:cubicBezTo>
                  <a:cubicBezTo>
                    <a:pt x="280" y="606"/>
                    <a:pt x="280" y="606"/>
                    <a:pt x="280" y="606"/>
                  </a:cubicBezTo>
                  <a:cubicBezTo>
                    <a:pt x="282" y="605"/>
                    <a:pt x="282" y="605"/>
                    <a:pt x="282" y="605"/>
                  </a:cubicBezTo>
                  <a:cubicBezTo>
                    <a:pt x="284" y="603"/>
                    <a:pt x="284" y="603"/>
                    <a:pt x="284" y="603"/>
                  </a:cubicBezTo>
                  <a:cubicBezTo>
                    <a:pt x="285" y="601"/>
                    <a:pt x="285" y="601"/>
                    <a:pt x="285" y="601"/>
                  </a:cubicBezTo>
                  <a:cubicBezTo>
                    <a:pt x="286" y="597"/>
                    <a:pt x="286" y="597"/>
                    <a:pt x="286" y="597"/>
                  </a:cubicBezTo>
                  <a:cubicBezTo>
                    <a:pt x="287" y="596"/>
                    <a:pt x="287" y="596"/>
                    <a:pt x="287" y="596"/>
                  </a:cubicBezTo>
                  <a:cubicBezTo>
                    <a:pt x="289" y="594"/>
                    <a:pt x="289" y="594"/>
                    <a:pt x="289" y="594"/>
                  </a:cubicBezTo>
                  <a:cubicBezTo>
                    <a:pt x="304" y="582"/>
                    <a:pt x="304" y="582"/>
                    <a:pt x="304" y="582"/>
                  </a:cubicBezTo>
                  <a:cubicBezTo>
                    <a:pt x="305" y="581"/>
                    <a:pt x="305" y="581"/>
                    <a:pt x="305" y="581"/>
                  </a:cubicBezTo>
                  <a:cubicBezTo>
                    <a:pt x="308" y="581"/>
                    <a:pt x="308" y="581"/>
                    <a:pt x="308" y="581"/>
                  </a:cubicBezTo>
                  <a:cubicBezTo>
                    <a:pt x="314" y="582"/>
                    <a:pt x="314" y="582"/>
                    <a:pt x="314" y="582"/>
                  </a:cubicBezTo>
                  <a:cubicBezTo>
                    <a:pt x="318" y="582"/>
                    <a:pt x="318" y="582"/>
                    <a:pt x="318" y="582"/>
                  </a:cubicBezTo>
                  <a:cubicBezTo>
                    <a:pt x="324" y="579"/>
                    <a:pt x="324" y="579"/>
                    <a:pt x="324" y="579"/>
                  </a:cubicBezTo>
                  <a:cubicBezTo>
                    <a:pt x="324" y="575"/>
                    <a:pt x="324" y="575"/>
                    <a:pt x="324" y="575"/>
                  </a:cubicBezTo>
                  <a:cubicBezTo>
                    <a:pt x="324" y="569"/>
                    <a:pt x="324" y="569"/>
                    <a:pt x="324" y="569"/>
                  </a:cubicBezTo>
                  <a:cubicBezTo>
                    <a:pt x="325" y="560"/>
                    <a:pt x="325" y="560"/>
                    <a:pt x="325" y="560"/>
                  </a:cubicBezTo>
                  <a:cubicBezTo>
                    <a:pt x="331" y="542"/>
                    <a:pt x="331" y="542"/>
                    <a:pt x="331" y="542"/>
                  </a:cubicBezTo>
                  <a:cubicBezTo>
                    <a:pt x="331" y="538"/>
                    <a:pt x="331" y="538"/>
                    <a:pt x="331" y="538"/>
                  </a:cubicBezTo>
                  <a:cubicBezTo>
                    <a:pt x="332" y="536"/>
                    <a:pt x="332" y="536"/>
                    <a:pt x="332" y="536"/>
                  </a:cubicBezTo>
                  <a:cubicBezTo>
                    <a:pt x="332" y="533"/>
                    <a:pt x="332" y="533"/>
                    <a:pt x="332" y="533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49"/>
            <p:cNvSpPr>
              <a:spLocks noEditPoints="1"/>
            </p:cNvSpPr>
            <p:nvPr/>
          </p:nvSpPr>
          <p:spPr bwMode="auto">
            <a:xfrm>
              <a:off x="8026401" y="2220913"/>
              <a:ext cx="468313" cy="265113"/>
            </a:xfrm>
            <a:custGeom>
              <a:avLst/>
              <a:gdLst>
                <a:gd name="T0" fmla="*/ 541 w 695"/>
                <a:gd name="T1" fmla="*/ 390 h 393"/>
                <a:gd name="T2" fmla="*/ 568 w 695"/>
                <a:gd name="T3" fmla="*/ 332 h 393"/>
                <a:gd name="T4" fmla="*/ 540 w 695"/>
                <a:gd name="T5" fmla="*/ 366 h 393"/>
                <a:gd name="T6" fmla="*/ 555 w 695"/>
                <a:gd name="T7" fmla="*/ 362 h 393"/>
                <a:gd name="T8" fmla="*/ 509 w 695"/>
                <a:gd name="T9" fmla="*/ 355 h 393"/>
                <a:gd name="T10" fmla="*/ 520 w 695"/>
                <a:gd name="T11" fmla="*/ 347 h 393"/>
                <a:gd name="T12" fmla="*/ 542 w 695"/>
                <a:gd name="T13" fmla="*/ 323 h 393"/>
                <a:gd name="T14" fmla="*/ 671 w 695"/>
                <a:gd name="T15" fmla="*/ 247 h 393"/>
                <a:gd name="T16" fmla="*/ 661 w 695"/>
                <a:gd name="T17" fmla="*/ 209 h 393"/>
                <a:gd name="T18" fmla="*/ 612 w 695"/>
                <a:gd name="T19" fmla="*/ 160 h 393"/>
                <a:gd name="T20" fmla="*/ 593 w 695"/>
                <a:gd name="T21" fmla="*/ 169 h 393"/>
                <a:gd name="T22" fmla="*/ 610 w 695"/>
                <a:gd name="T23" fmla="*/ 165 h 393"/>
                <a:gd name="T24" fmla="*/ 640 w 695"/>
                <a:gd name="T25" fmla="*/ 189 h 393"/>
                <a:gd name="T26" fmla="*/ 648 w 695"/>
                <a:gd name="T27" fmla="*/ 223 h 393"/>
                <a:gd name="T28" fmla="*/ 597 w 695"/>
                <a:gd name="T29" fmla="*/ 253 h 393"/>
                <a:gd name="T30" fmla="*/ 544 w 695"/>
                <a:gd name="T31" fmla="*/ 213 h 393"/>
                <a:gd name="T32" fmla="*/ 516 w 695"/>
                <a:gd name="T33" fmla="*/ 190 h 393"/>
                <a:gd name="T34" fmla="*/ 529 w 695"/>
                <a:gd name="T35" fmla="*/ 201 h 393"/>
                <a:gd name="T36" fmla="*/ 502 w 695"/>
                <a:gd name="T37" fmla="*/ 166 h 393"/>
                <a:gd name="T38" fmla="*/ 466 w 695"/>
                <a:gd name="T39" fmla="*/ 145 h 393"/>
                <a:gd name="T40" fmla="*/ 458 w 695"/>
                <a:gd name="T41" fmla="*/ 154 h 393"/>
                <a:gd name="T42" fmla="*/ 449 w 695"/>
                <a:gd name="T43" fmla="*/ 154 h 393"/>
                <a:gd name="T44" fmla="*/ 431 w 695"/>
                <a:gd name="T45" fmla="*/ 141 h 393"/>
                <a:gd name="T46" fmla="*/ 435 w 695"/>
                <a:gd name="T47" fmla="*/ 133 h 393"/>
                <a:gd name="T48" fmla="*/ 436 w 695"/>
                <a:gd name="T49" fmla="*/ 119 h 393"/>
                <a:gd name="T50" fmla="*/ 443 w 695"/>
                <a:gd name="T51" fmla="*/ 103 h 393"/>
                <a:gd name="T52" fmla="*/ 452 w 695"/>
                <a:gd name="T53" fmla="*/ 89 h 393"/>
                <a:gd name="T54" fmla="*/ 447 w 695"/>
                <a:gd name="T55" fmla="*/ 82 h 393"/>
                <a:gd name="T56" fmla="*/ 482 w 695"/>
                <a:gd name="T57" fmla="*/ 58 h 393"/>
                <a:gd name="T58" fmla="*/ 487 w 695"/>
                <a:gd name="T59" fmla="*/ 41 h 393"/>
                <a:gd name="T60" fmla="*/ 474 w 695"/>
                <a:gd name="T61" fmla="*/ 53 h 393"/>
                <a:gd name="T62" fmla="*/ 441 w 695"/>
                <a:gd name="T63" fmla="*/ 31 h 393"/>
                <a:gd name="T64" fmla="*/ 438 w 695"/>
                <a:gd name="T65" fmla="*/ 18 h 393"/>
                <a:gd name="T66" fmla="*/ 424 w 695"/>
                <a:gd name="T67" fmla="*/ 3 h 393"/>
                <a:gd name="T68" fmla="*/ 390 w 695"/>
                <a:gd name="T69" fmla="*/ 27 h 393"/>
                <a:gd name="T70" fmla="*/ 376 w 695"/>
                <a:gd name="T71" fmla="*/ 39 h 393"/>
                <a:gd name="T72" fmla="*/ 361 w 695"/>
                <a:gd name="T73" fmla="*/ 64 h 393"/>
                <a:gd name="T74" fmla="*/ 149 w 695"/>
                <a:gd name="T75" fmla="*/ 113 h 393"/>
                <a:gd name="T76" fmla="*/ 68 w 695"/>
                <a:gd name="T77" fmla="*/ 130 h 393"/>
                <a:gd name="T78" fmla="*/ 120 w 695"/>
                <a:gd name="T79" fmla="*/ 299 h 393"/>
                <a:gd name="T80" fmla="*/ 312 w 695"/>
                <a:gd name="T81" fmla="*/ 254 h 393"/>
                <a:gd name="T82" fmla="*/ 404 w 695"/>
                <a:gd name="T83" fmla="*/ 263 h 393"/>
                <a:gd name="T84" fmla="*/ 410 w 695"/>
                <a:gd name="T85" fmla="*/ 286 h 393"/>
                <a:gd name="T86" fmla="*/ 435 w 695"/>
                <a:gd name="T87" fmla="*/ 298 h 393"/>
                <a:gd name="T88" fmla="*/ 444 w 695"/>
                <a:gd name="T89" fmla="*/ 306 h 393"/>
                <a:gd name="T90" fmla="*/ 470 w 695"/>
                <a:gd name="T91" fmla="*/ 340 h 393"/>
                <a:gd name="T92" fmla="*/ 487 w 695"/>
                <a:gd name="T93" fmla="*/ 339 h 393"/>
                <a:gd name="T94" fmla="*/ 499 w 695"/>
                <a:gd name="T95" fmla="*/ 303 h 393"/>
                <a:gd name="T96" fmla="*/ 514 w 695"/>
                <a:gd name="T97" fmla="*/ 300 h 393"/>
                <a:gd name="T98" fmla="*/ 530 w 695"/>
                <a:gd name="T99" fmla="*/ 282 h 393"/>
                <a:gd name="T100" fmla="*/ 542 w 695"/>
                <a:gd name="T101" fmla="*/ 265 h 393"/>
                <a:gd name="T102" fmla="*/ 549 w 695"/>
                <a:gd name="T103" fmla="*/ 306 h 393"/>
                <a:gd name="T104" fmla="*/ 586 w 695"/>
                <a:gd name="T105" fmla="*/ 282 h 393"/>
                <a:gd name="T106" fmla="*/ 615 w 695"/>
                <a:gd name="T107" fmla="*/ 270 h 393"/>
                <a:gd name="T108" fmla="*/ 664 w 695"/>
                <a:gd name="T109" fmla="*/ 247 h 393"/>
                <a:gd name="T110" fmla="*/ 674 w 695"/>
                <a:gd name="T111" fmla="*/ 330 h 393"/>
                <a:gd name="T112" fmla="*/ 670 w 695"/>
                <a:gd name="T113" fmla="*/ 347 h 393"/>
                <a:gd name="T114" fmla="*/ 639 w 695"/>
                <a:gd name="T115" fmla="*/ 355 h 393"/>
                <a:gd name="T116" fmla="*/ 670 w 695"/>
                <a:gd name="T117" fmla="*/ 256 h 393"/>
                <a:gd name="T118" fmla="*/ 590 w 695"/>
                <a:gd name="T119" fmla="*/ 34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95" h="393">
                  <a:moveTo>
                    <a:pt x="541" y="390"/>
                  </a:moveTo>
                  <a:cubicBezTo>
                    <a:pt x="540" y="389"/>
                    <a:pt x="540" y="389"/>
                    <a:pt x="540" y="389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7" y="391"/>
                    <a:pt x="537" y="391"/>
                    <a:pt x="537" y="391"/>
                  </a:cubicBezTo>
                  <a:cubicBezTo>
                    <a:pt x="537" y="392"/>
                    <a:pt x="537" y="392"/>
                    <a:pt x="537" y="392"/>
                  </a:cubicBezTo>
                  <a:cubicBezTo>
                    <a:pt x="539" y="393"/>
                    <a:pt x="539" y="393"/>
                    <a:pt x="539" y="393"/>
                  </a:cubicBezTo>
                  <a:cubicBezTo>
                    <a:pt x="541" y="393"/>
                    <a:pt x="541" y="393"/>
                    <a:pt x="541" y="393"/>
                  </a:cubicBezTo>
                  <a:cubicBezTo>
                    <a:pt x="543" y="392"/>
                    <a:pt x="543" y="392"/>
                    <a:pt x="543" y="392"/>
                  </a:cubicBezTo>
                  <a:cubicBezTo>
                    <a:pt x="542" y="390"/>
                    <a:pt x="542" y="390"/>
                    <a:pt x="542" y="390"/>
                  </a:cubicBezTo>
                  <a:lnTo>
                    <a:pt x="541" y="390"/>
                  </a:lnTo>
                  <a:close/>
                  <a:moveTo>
                    <a:pt x="578" y="340"/>
                  </a:moveTo>
                  <a:cubicBezTo>
                    <a:pt x="575" y="340"/>
                    <a:pt x="575" y="340"/>
                    <a:pt x="575" y="340"/>
                  </a:cubicBezTo>
                  <a:cubicBezTo>
                    <a:pt x="572" y="338"/>
                    <a:pt x="572" y="338"/>
                    <a:pt x="572" y="338"/>
                  </a:cubicBezTo>
                  <a:cubicBezTo>
                    <a:pt x="575" y="335"/>
                    <a:pt x="575" y="335"/>
                    <a:pt x="575" y="335"/>
                  </a:cubicBezTo>
                  <a:cubicBezTo>
                    <a:pt x="577" y="333"/>
                    <a:pt x="577" y="333"/>
                    <a:pt x="577" y="333"/>
                  </a:cubicBezTo>
                  <a:cubicBezTo>
                    <a:pt x="576" y="330"/>
                    <a:pt x="576" y="330"/>
                    <a:pt x="576" y="330"/>
                  </a:cubicBezTo>
                  <a:cubicBezTo>
                    <a:pt x="573" y="327"/>
                    <a:pt x="573" y="327"/>
                    <a:pt x="573" y="327"/>
                  </a:cubicBezTo>
                  <a:cubicBezTo>
                    <a:pt x="570" y="327"/>
                    <a:pt x="570" y="327"/>
                    <a:pt x="570" y="327"/>
                  </a:cubicBezTo>
                  <a:cubicBezTo>
                    <a:pt x="569" y="329"/>
                    <a:pt x="569" y="329"/>
                    <a:pt x="569" y="329"/>
                  </a:cubicBezTo>
                  <a:cubicBezTo>
                    <a:pt x="568" y="332"/>
                    <a:pt x="568" y="332"/>
                    <a:pt x="568" y="332"/>
                  </a:cubicBezTo>
                  <a:cubicBezTo>
                    <a:pt x="566" y="335"/>
                    <a:pt x="566" y="335"/>
                    <a:pt x="566" y="335"/>
                  </a:cubicBezTo>
                  <a:cubicBezTo>
                    <a:pt x="566" y="328"/>
                    <a:pt x="566" y="328"/>
                    <a:pt x="566" y="328"/>
                  </a:cubicBezTo>
                  <a:cubicBezTo>
                    <a:pt x="564" y="328"/>
                    <a:pt x="564" y="328"/>
                    <a:pt x="564" y="328"/>
                  </a:cubicBezTo>
                  <a:cubicBezTo>
                    <a:pt x="555" y="335"/>
                    <a:pt x="555" y="335"/>
                    <a:pt x="555" y="335"/>
                  </a:cubicBezTo>
                  <a:cubicBezTo>
                    <a:pt x="551" y="342"/>
                    <a:pt x="551" y="342"/>
                    <a:pt x="551" y="342"/>
                  </a:cubicBezTo>
                  <a:cubicBezTo>
                    <a:pt x="549" y="344"/>
                    <a:pt x="549" y="344"/>
                    <a:pt x="549" y="344"/>
                  </a:cubicBezTo>
                  <a:cubicBezTo>
                    <a:pt x="548" y="347"/>
                    <a:pt x="548" y="347"/>
                    <a:pt x="548" y="347"/>
                  </a:cubicBezTo>
                  <a:cubicBezTo>
                    <a:pt x="545" y="357"/>
                    <a:pt x="545" y="357"/>
                    <a:pt x="545" y="357"/>
                  </a:cubicBezTo>
                  <a:cubicBezTo>
                    <a:pt x="544" y="360"/>
                    <a:pt x="544" y="360"/>
                    <a:pt x="544" y="360"/>
                  </a:cubicBezTo>
                  <a:cubicBezTo>
                    <a:pt x="540" y="366"/>
                    <a:pt x="540" y="366"/>
                    <a:pt x="540" y="366"/>
                  </a:cubicBezTo>
                  <a:cubicBezTo>
                    <a:pt x="528" y="369"/>
                    <a:pt x="528" y="369"/>
                    <a:pt x="528" y="369"/>
                  </a:cubicBezTo>
                  <a:cubicBezTo>
                    <a:pt x="529" y="371"/>
                    <a:pt x="529" y="371"/>
                    <a:pt x="529" y="371"/>
                  </a:cubicBezTo>
                  <a:cubicBezTo>
                    <a:pt x="531" y="372"/>
                    <a:pt x="531" y="372"/>
                    <a:pt x="531" y="372"/>
                  </a:cubicBezTo>
                  <a:cubicBezTo>
                    <a:pt x="536" y="376"/>
                    <a:pt x="536" y="376"/>
                    <a:pt x="536" y="376"/>
                  </a:cubicBezTo>
                  <a:cubicBezTo>
                    <a:pt x="538" y="377"/>
                    <a:pt x="538" y="377"/>
                    <a:pt x="538" y="377"/>
                  </a:cubicBezTo>
                  <a:cubicBezTo>
                    <a:pt x="542" y="378"/>
                    <a:pt x="542" y="378"/>
                    <a:pt x="542" y="378"/>
                  </a:cubicBezTo>
                  <a:cubicBezTo>
                    <a:pt x="544" y="378"/>
                    <a:pt x="544" y="378"/>
                    <a:pt x="544" y="378"/>
                  </a:cubicBezTo>
                  <a:cubicBezTo>
                    <a:pt x="548" y="370"/>
                    <a:pt x="548" y="370"/>
                    <a:pt x="548" y="370"/>
                  </a:cubicBezTo>
                  <a:cubicBezTo>
                    <a:pt x="551" y="366"/>
                    <a:pt x="551" y="366"/>
                    <a:pt x="551" y="366"/>
                  </a:cubicBezTo>
                  <a:cubicBezTo>
                    <a:pt x="555" y="362"/>
                    <a:pt x="555" y="362"/>
                    <a:pt x="555" y="362"/>
                  </a:cubicBezTo>
                  <a:cubicBezTo>
                    <a:pt x="561" y="360"/>
                    <a:pt x="561" y="360"/>
                    <a:pt x="561" y="360"/>
                  </a:cubicBezTo>
                  <a:cubicBezTo>
                    <a:pt x="586" y="352"/>
                    <a:pt x="586" y="352"/>
                    <a:pt x="586" y="352"/>
                  </a:cubicBezTo>
                  <a:cubicBezTo>
                    <a:pt x="589" y="350"/>
                    <a:pt x="589" y="350"/>
                    <a:pt x="589" y="350"/>
                  </a:cubicBezTo>
                  <a:cubicBezTo>
                    <a:pt x="584" y="339"/>
                    <a:pt x="584" y="339"/>
                    <a:pt x="584" y="339"/>
                  </a:cubicBezTo>
                  <a:lnTo>
                    <a:pt x="578" y="340"/>
                  </a:lnTo>
                  <a:close/>
                  <a:moveTo>
                    <a:pt x="520" y="347"/>
                  </a:moveTo>
                  <a:cubicBezTo>
                    <a:pt x="518" y="350"/>
                    <a:pt x="518" y="350"/>
                    <a:pt x="518" y="350"/>
                  </a:cubicBezTo>
                  <a:cubicBezTo>
                    <a:pt x="513" y="352"/>
                    <a:pt x="513" y="352"/>
                    <a:pt x="513" y="352"/>
                  </a:cubicBezTo>
                  <a:cubicBezTo>
                    <a:pt x="511" y="354"/>
                    <a:pt x="511" y="354"/>
                    <a:pt x="511" y="354"/>
                  </a:cubicBezTo>
                  <a:cubicBezTo>
                    <a:pt x="509" y="355"/>
                    <a:pt x="509" y="355"/>
                    <a:pt x="509" y="355"/>
                  </a:cubicBezTo>
                  <a:cubicBezTo>
                    <a:pt x="507" y="358"/>
                    <a:pt x="507" y="358"/>
                    <a:pt x="507" y="358"/>
                  </a:cubicBezTo>
                  <a:cubicBezTo>
                    <a:pt x="506" y="360"/>
                    <a:pt x="506" y="360"/>
                    <a:pt x="506" y="360"/>
                  </a:cubicBezTo>
                  <a:cubicBezTo>
                    <a:pt x="508" y="360"/>
                    <a:pt x="508" y="360"/>
                    <a:pt x="508" y="360"/>
                  </a:cubicBezTo>
                  <a:cubicBezTo>
                    <a:pt x="509" y="358"/>
                    <a:pt x="509" y="358"/>
                    <a:pt x="509" y="358"/>
                  </a:cubicBezTo>
                  <a:cubicBezTo>
                    <a:pt x="513" y="356"/>
                    <a:pt x="513" y="356"/>
                    <a:pt x="513" y="356"/>
                  </a:cubicBezTo>
                  <a:cubicBezTo>
                    <a:pt x="515" y="355"/>
                    <a:pt x="516" y="355"/>
                    <a:pt x="518" y="354"/>
                  </a:cubicBezTo>
                  <a:cubicBezTo>
                    <a:pt x="522" y="351"/>
                    <a:pt x="522" y="351"/>
                    <a:pt x="522" y="351"/>
                  </a:cubicBezTo>
                  <a:cubicBezTo>
                    <a:pt x="522" y="350"/>
                    <a:pt x="522" y="350"/>
                    <a:pt x="522" y="350"/>
                  </a:cubicBezTo>
                  <a:cubicBezTo>
                    <a:pt x="520" y="348"/>
                    <a:pt x="520" y="348"/>
                    <a:pt x="520" y="348"/>
                  </a:cubicBezTo>
                  <a:lnTo>
                    <a:pt x="520" y="347"/>
                  </a:lnTo>
                  <a:close/>
                  <a:moveTo>
                    <a:pt x="532" y="343"/>
                  </a:moveTo>
                  <a:cubicBezTo>
                    <a:pt x="535" y="340"/>
                    <a:pt x="535" y="340"/>
                    <a:pt x="535" y="340"/>
                  </a:cubicBezTo>
                  <a:cubicBezTo>
                    <a:pt x="537" y="337"/>
                    <a:pt x="537" y="337"/>
                    <a:pt x="537" y="337"/>
                  </a:cubicBezTo>
                  <a:cubicBezTo>
                    <a:pt x="536" y="336"/>
                    <a:pt x="536" y="336"/>
                    <a:pt x="536" y="336"/>
                  </a:cubicBezTo>
                  <a:cubicBezTo>
                    <a:pt x="538" y="333"/>
                    <a:pt x="538" y="333"/>
                    <a:pt x="538" y="333"/>
                  </a:cubicBezTo>
                  <a:cubicBezTo>
                    <a:pt x="542" y="330"/>
                    <a:pt x="542" y="330"/>
                    <a:pt x="542" y="330"/>
                  </a:cubicBezTo>
                  <a:cubicBezTo>
                    <a:pt x="545" y="326"/>
                    <a:pt x="545" y="326"/>
                    <a:pt x="545" y="326"/>
                  </a:cubicBezTo>
                  <a:cubicBezTo>
                    <a:pt x="548" y="323"/>
                    <a:pt x="548" y="323"/>
                    <a:pt x="548" y="323"/>
                  </a:cubicBezTo>
                  <a:cubicBezTo>
                    <a:pt x="545" y="322"/>
                    <a:pt x="545" y="322"/>
                    <a:pt x="545" y="322"/>
                  </a:cubicBezTo>
                  <a:cubicBezTo>
                    <a:pt x="542" y="323"/>
                    <a:pt x="542" y="323"/>
                    <a:pt x="542" y="323"/>
                  </a:cubicBezTo>
                  <a:cubicBezTo>
                    <a:pt x="540" y="325"/>
                    <a:pt x="540" y="325"/>
                    <a:pt x="540" y="325"/>
                  </a:cubicBezTo>
                  <a:cubicBezTo>
                    <a:pt x="537" y="329"/>
                    <a:pt x="534" y="332"/>
                    <a:pt x="532" y="336"/>
                  </a:cubicBezTo>
                  <a:cubicBezTo>
                    <a:pt x="530" y="338"/>
                    <a:pt x="529" y="341"/>
                    <a:pt x="527" y="343"/>
                  </a:cubicBezTo>
                  <a:cubicBezTo>
                    <a:pt x="525" y="343"/>
                    <a:pt x="525" y="343"/>
                    <a:pt x="525" y="343"/>
                  </a:cubicBezTo>
                  <a:cubicBezTo>
                    <a:pt x="523" y="346"/>
                    <a:pt x="523" y="346"/>
                    <a:pt x="523" y="346"/>
                  </a:cubicBezTo>
                  <a:cubicBezTo>
                    <a:pt x="525" y="347"/>
                    <a:pt x="525" y="347"/>
                    <a:pt x="525" y="347"/>
                  </a:cubicBezTo>
                  <a:cubicBezTo>
                    <a:pt x="529" y="345"/>
                    <a:pt x="529" y="345"/>
                    <a:pt x="529" y="345"/>
                  </a:cubicBezTo>
                  <a:lnTo>
                    <a:pt x="532" y="343"/>
                  </a:lnTo>
                  <a:close/>
                  <a:moveTo>
                    <a:pt x="664" y="247"/>
                  </a:moveTo>
                  <a:cubicBezTo>
                    <a:pt x="671" y="247"/>
                    <a:pt x="671" y="247"/>
                    <a:pt x="671" y="247"/>
                  </a:cubicBezTo>
                  <a:cubicBezTo>
                    <a:pt x="668" y="231"/>
                    <a:pt x="668" y="231"/>
                    <a:pt x="668" y="231"/>
                  </a:cubicBezTo>
                  <a:cubicBezTo>
                    <a:pt x="664" y="218"/>
                    <a:pt x="664" y="218"/>
                    <a:pt x="664" y="218"/>
                  </a:cubicBezTo>
                  <a:cubicBezTo>
                    <a:pt x="662" y="215"/>
                    <a:pt x="662" y="215"/>
                    <a:pt x="662" y="215"/>
                  </a:cubicBezTo>
                  <a:cubicBezTo>
                    <a:pt x="659" y="216"/>
                    <a:pt x="659" y="216"/>
                    <a:pt x="659" y="216"/>
                  </a:cubicBezTo>
                  <a:cubicBezTo>
                    <a:pt x="655" y="219"/>
                    <a:pt x="655" y="219"/>
                    <a:pt x="655" y="219"/>
                  </a:cubicBezTo>
                  <a:cubicBezTo>
                    <a:pt x="655" y="216"/>
                    <a:pt x="655" y="216"/>
                    <a:pt x="655" y="216"/>
                  </a:cubicBezTo>
                  <a:cubicBezTo>
                    <a:pt x="654" y="209"/>
                    <a:pt x="654" y="209"/>
                    <a:pt x="654" y="209"/>
                  </a:cubicBezTo>
                  <a:cubicBezTo>
                    <a:pt x="655" y="207"/>
                    <a:pt x="655" y="207"/>
                    <a:pt x="655" y="207"/>
                  </a:cubicBezTo>
                  <a:cubicBezTo>
                    <a:pt x="657" y="208"/>
                    <a:pt x="657" y="208"/>
                    <a:pt x="657" y="208"/>
                  </a:cubicBezTo>
                  <a:cubicBezTo>
                    <a:pt x="661" y="209"/>
                    <a:pt x="661" y="209"/>
                    <a:pt x="661" y="209"/>
                  </a:cubicBezTo>
                  <a:cubicBezTo>
                    <a:pt x="661" y="209"/>
                    <a:pt x="661" y="209"/>
                    <a:pt x="661" y="209"/>
                  </a:cubicBezTo>
                  <a:cubicBezTo>
                    <a:pt x="662" y="208"/>
                    <a:pt x="662" y="208"/>
                    <a:pt x="662" y="208"/>
                  </a:cubicBezTo>
                  <a:cubicBezTo>
                    <a:pt x="662" y="208"/>
                    <a:pt x="662" y="208"/>
                    <a:pt x="662" y="208"/>
                  </a:cubicBezTo>
                  <a:cubicBezTo>
                    <a:pt x="663" y="207"/>
                    <a:pt x="663" y="207"/>
                    <a:pt x="663" y="207"/>
                  </a:cubicBezTo>
                  <a:cubicBezTo>
                    <a:pt x="658" y="203"/>
                    <a:pt x="658" y="203"/>
                    <a:pt x="658" y="203"/>
                  </a:cubicBezTo>
                  <a:cubicBezTo>
                    <a:pt x="645" y="182"/>
                    <a:pt x="645" y="182"/>
                    <a:pt x="645" y="182"/>
                  </a:cubicBezTo>
                  <a:cubicBezTo>
                    <a:pt x="636" y="172"/>
                    <a:pt x="636" y="172"/>
                    <a:pt x="636" y="172"/>
                  </a:cubicBezTo>
                  <a:cubicBezTo>
                    <a:pt x="626" y="165"/>
                    <a:pt x="626" y="165"/>
                    <a:pt x="626" y="165"/>
                  </a:cubicBezTo>
                  <a:cubicBezTo>
                    <a:pt x="620" y="162"/>
                    <a:pt x="620" y="162"/>
                    <a:pt x="620" y="162"/>
                  </a:cubicBezTo>
                  <a:cubicBezTo>
                    <a:pt x="612" y="160"/>
                    <a:pt x="612" y="160"/>
                    <a:pt x="612" y="160"/>
                  </a:cubicBezTo>
                  <a:cubicBezTo>
                    <a:pt x="607" y="159"/>
                    <a:pt x="607" y="159"/>
                    <a:pt x="607" y="159"/>
                  </a:cubicBezTo>
                  <a:cubicBezTo>
                    <a:pt x="603" y="160"/>
                    <a:pt x="603" y="160"/>
                    <a:pt x="603" y="160"/>
                  </a:cubicBezTo>
                  <a:cubicBezTo>
                    <a:pt x="598" y="160"/>
                    <a:pt x="598" y="160"/>
                    <a:pt x="598" y="160"/>
                  </a:cubicBezTo>
                  <a:cubicBezTo>
                    <a:pt x="594" y="162"/>
                    <a:pt x="594" y="162"/>
                    <a:pt x="594" y="162"/>
                  </a:cubicBezTo>
                  <a:cubicBezTo>
                    <a:pt x="592" y="164"/>
                    <a:pt x="592" y="164"/>
                    <a:pt x="592" y="164"/>
                  </a:cubicBezTo>
                  <a:cubicBezTo>
                    <a:pt x="591" y="165"/>
                    <a:pt x="591" y="165"/>
                    <a:pt x="591" y="165"/>
                  </a:cubicBezTo>
                  <a:cubicBezTo>
                    <a:pt x="590" y="167"/>
                    <a:pt x="590" y="167"/>
                    <a:pt x="590" y="167"/>
                  </a:cubicBezTo>
                  <a:cubicBezTo>
                    <a:pt x="590" y="169"/>
                    <a:pt x="590" y="169"/>
                    <a:pt x="590" y="169"/>
                  </a:cubicBezTo>
                  <a:cubicBezTo>
                    <a:pt x="591" y="169"/>
                    <a:pt x="591" y="169"/>
                    <a:pt x="591" y="169"/>
                  </a:cubicBezTo>
                  <a:cubicBezTo>
                    <a:pt x="593" y="169"/>
                    <a:pt x="593" y="169"/>
                    <a:pt x="593" y="169"/>
                  </a:cubicBezTo>
                  <a:cubicBezTo>
                    <a:pt x="594" y="171"/>
                    <a:pt x="594" y="171"/>
                    <a:pt x="594" y="171"/>
                  </a:cubicBezTo>
                  <a:cubicBezTo>
                    <a:pt x="600" y="175"/>
                    <a:pt x="600" y="175"/>
                    <a:pt x="600" y="175"/>
                  </a:cubicBezTo>
                  <a:cubicBezTo>
                    <a:pt x="603" y="177"/>
                    <a:pt x="603" y="177"/>
                    <a:pt x="603" y="177"/>
                  </a:cubicBezTo>
                  <a:cubicBezTo>
                    <a:pt x="606" y="173"/>
                    <a:pt x="606" y="173"/>
                    <a:pt x="606" y="173"/>
                  </a:cubicBezTo>
                  <a:cubicBezTo>
                    <a:pt x="605" y="171"/>
                    <a:pt x="605" y="171"/>
                    <a:pt x="605" y="171"/>
                  </a:cubicBezTo>
                  <a:cubicBezTo>
                    <a:pt x="604" y="171"/>
                    <a:pt x="604" y="171"/>
                    <a:pt x="604" y="171"/>
                  </a:cubicBezTo>
                  <a:cubicBezTo>
                    <a:pt x="601" y="172"/>
                    <a:pt x="601" y="172"/>
                    <a:pt x="601" y="172"/>
                  </a:cubicBezTo>
                  <a:cubicBezTo>
                    <a:pt x="601" y="169"/>
                    <a:pt x="601" y="169"/>
                    <a:pt x="601" y="169"/>
                  </a:cubicBezTo>
                  <a:cubicBezTo>
                    <a:pt x="604" y="164"/>
                    <a:pt x="604" y="164"/>
                    <a:pt x="604" y="164"/>
                  </a:cubicBezTo>
                  <a:cubicBezTo>
                    <a:pt x="610" y="165"/>
                    <a:pt x="610" y="165"/>
                    <a:pt x="610" y="165"/>
                  </a:cubicBezTo>
                  <a:cubicBezTo>
                    <a:pt x="618" y="168"/>
                    <a:pt x="618" y="168"/>
                    <a:pt x="618" y="168"/>
                  </a:cubicBezTo>
                  <a:cubicBezTo>
                    <a:pt x="622" y="173"/>
                    <a:pt x="622" y="173"/>
                    <a:pt x="622" y="173"/>
                  </a:cubicBezTo>
                  <a:cubicBezTo>
                    <a:pt x="624" y="177"/>
                    <a:pt x="624" y="177"/>
                    <a:pt x="624" y="177"/>
                  </a:cubicBezTo>
                  <a:cubicBezTo>
                    <a:pt x="626" y="182"/>
                    <a:pt x="628" y="187"/>
                    <a:pt x="630" y="193"/>
                  </a:cubicBezTo>
                  <a:cubicBezTo>
                    <a:pt x="633" y="201"/>
                    <a:pt x="633" y="201"/>
                    <a:pt x="633" y="201"/>
                  </a:cubicBezTo>
                  <a:cubicBezTo>
                    <a:pt x="634" y="197"/>
                    <a:pt x="634" y="197"/>
                    <a:pt x="634" y="197"/>
                  </a:cubicBezTo>
                  <a:cubicBezTo>
                    <a:pt x="633" y="190"/>
                    <a:pt x="633" y="190"/>
                    <a:pt x="633" y="190"/>
                  </a:cubicBezTo>
                  <a:cubicBezTo>
                    <a:pt x="635" y="187"/>
                    <a:pt x="635" y="187"/>
                    <a:pt x="635" y="187"/>
                  </a:cubicBezTo>
                  <a:cubicBezTo>
                    <a:pt x="637" y="188"/>
                    <a:pt x="637" y="188"/>
                    <a:pt x="637" y="188"/>
                  </a:cubicBezTo>
                  <a:cubicBezTo>
                    <a:pt x="640" y="189"/>
                    <a:pt x="640" y="189"/>
                    <a:pt x="640" y="189"/>
                  </a:cubicBezTo>
                  <a:cubicBezTo>
                    <a:pt x="642" y="190"/>
                    <a:pt x="642" y="190"/>
                    <a:pt x="642" y="190"/>
                  </a:cubicBezTo>
                  <a:cubicBezTo>
                    <a:pt x="646" y="190"/>
                    <a:pt x="646" y="190"/>
                    <a:pt x="646" y="190"/>
                  </a:cubicBezTo>
                  <a:cubicBezTo>
                    <a:pt x="646" y="192"/>
                    <a:pt x="646" y="192"/>
                    <a:pt x="646" y="192"/>
                  </a:cubicBezTo>
                  <a:cubicBezTo>
                    <a:pt x="644" y="194"/>
                    <a:pt x="644" y="194"/>
                    <a:pt x="644" y="194"/>
                  </a:cubicBezTo>
                  <a:cubicBezTo>
                    <a:pt x="642" y="195"/>
                    <a:pt x="642" y="195"/>
                    <a:pt x="642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6" y="200"/>
                    <a:pt x="646" y="200"/>
                    <a:pt x="646" y="200"/>
                  </a:cubicBezTo>
                  <a:cubicBezTo>
                    <a:pt x="648" y="209"/>
                    <a:pt x="648" y="209"/>
                    <a:pt x="648" y="209"/>
                  </a:cubicBezTo>
                  <a:cubicBezTo>
                    <a:pt x="651" y="216"/>
                    <a:pt x="651" y="216"/>
                    <a:pt x="651" y="216"/>
                  </a:cubicBezTo>
                  <a:cubicBezTo>
                    <a:pt x="648" y="223"/>
                    <a:pt x="648" y="223"/>
                    <a:pt x="648" y="223"/>
                  </a:cubicBezTo>
                  <a:cubicBezTo>
                    <a:pt x="646" y="225"/>
                    <a:pt x="646" y="225"/>
                    <a:pt x="646" y="225"/>
                  </a:cubicBezTo>
                  <a:cubicBezTo>
                    <a:pt x="641" y="230"/>
                    <a:pt x="641" y="230"/>
                    <a:pt x="641" y="230"/>
                  </a:cubicBezTo>
                  <a:cubicBezTo>
                    <a:pt x="636" y="233"/>
                    <a:pt x="636" y="233"/>
                    <a:pt x="636" y="233"/>
                  </a:cubicBezTo>
                  <a:cubicBezTo>
                    <a:pt x="621" y="242"/>
                    <a:pt x="621" y="242"/>
                    <a:pt x="621" y="242"/>
                  </a:cubicBezTo>
                  <a:cubicBezTo>
                    <a:pt x="613" y="250"/>
                    <a:pt x="613" y="250"/>
                    <a:pt x="613" y="250"/>
                  </a:cubicBezTo>
                  <a:cubicBezTo>
                    <a:pt x="608" y="254"/>
                    <a:pt x="608" y="254"/>
                    <a:pt x="608" y="254"/>
                  </a:cubicBezTo>
                  <a:cubicBezTo>
                    <a:pt x="600" y="256"/>
                    <a:pt x="600" y="256"/>
                    <a:pt x="600" y="256"/>
                  </a:cubicBezTo>
                  <a:cubicBezTo>
                    <a:pt x="597" y="256"/>
                    <a:pt x="597" y="256"/>
                    <a:pt x="597" y="256"/>
                  </a:cubicBezTo>
                  <a:cubicBezTo>
                    <a:pt x="595" y="255"/>
                    <a:pt x="595" y="255"/>
                    <a:pt x="595" y="255"/>
                  </a:cubicBezTo>
                  <a:cubicBezTo>
                    <a:pt x="597" y="253"/>
                    <a:pt x="597" y="253"/>
                    <a:pt x="597" y="253"/>
                  </a:cubicBezTo>
                  <a:cubicBezTo>
                    <a:pt x="604" y="251"/>
                    <a:pt x="604" y="251"/>
                    <a:pt x="604" y="251"/>
                  </a:cubicBezTo>
                  <a:cubicBezTo>
                    <a:pt x="606" y="249"/>
                    <a:pt x="606" y="249"/>
                    <a:pt x="606" y="249"/>
                  </a:cubicBezTo>
                  <a:cubicBezTo>
                    <a:pt x="583" y="253"/>
                    <a:pt x="583" y="253"/>
                    <a:pt x="583" y="253"/>
                  </a:cubicBezTo>
                  <a:cubicBezTo>
                    <a:pt x="575" y="252"/>
                    <a:pt x="575" y="252"/>
                    <a:pt x="575" y="252"/>
                  </a:cubicBezTo>
                  <a:cubicBezTo>
                    <a:pt x="561" y="247"/>
                    <a:pt x="561" y="247"/>
                    <a:pt x="561" y="247"/>
                  </a:cubicBezTo>
                  <a:cubicBezTo>
                    <a:pt x="554" y="242"/>
                    <a:pt x="554" y="242"/>
                    <a:pt x="554" y="242"/>
                  </a:cubicBezTo>
                  <a:cubicBezTo>
                    <a:pt x="553" y="236"/>
                    <a:pt x="553" y="236"/>
                    <a:pt x="553" y="236"/>
                  </a:cubicBezTo>
                  <a:cubicBezTo>
                    <a:pt x="553" y="229"/>
                    <a:pt x="553" y="229"/>
                    <a:pt x="553" y="229"/>
                  </a:cubicBezTo>
                  <a:cubicBezTo>
                    <a:pt x="549" y="220"/>
                    <a:pt x="549" y="220"/>
                    <a:pt x="549" y="220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39" y="210"/>
                    <a:pt x="539" y="210"/>
                    <a:pt x="539" y="210"/>
                  </a:cubicBezTo>
                  <a:cubicBezTo>
                    <a:pt x="533" y="213"/>
                    <a:pt x="533" y="213"/>
                    <a:pt x="533" y="213"/>
                  </a:cubicBezTo>
                  <a:cubicBezTo>
                    <a:pt x="529" y="213"/>
                    <a:pt x="529" y="213"/>
                    <a:pt x="529" y="213"/>
                  </a:cubicBezTo>
                  <a:cubicBezTo>
                    <a:pt x="523" y="214"/>
                    <a:pt x="523" y="214"/>
                    <a:pt x="523" y="214"/>
                  </a:cubicBezTo>
                  <a:cubicBezTo>
                    <a:pt x="509" y="206"/>
                    <a:pt x="509" y="206"/>
                    <a:pt x="509" y="206"/>
                  </a:cubicBezTo>
                  <a:cubicBezTo>
                    <a:pt x="513" y="202"/>
                    <a:pt x="513" y="202"/>
                    <a:pt x="513" y="202"/>
                  </a:cubicBezTo>
                  <a:cubicBezTo>
                    <a:pt x="514" y="201"/>
                    <a:pt x="514" y="201"/>
                    <a:pt x="514" y="201"/>
                  </a:cubicBezTo>
                  <a:cubicBezTo>
                    <a:pt x="516" y="201"/>
                    <a:pt x="516" y="201"/>
                    <a:pt x="516" y="201"/>
                  </a:cubicBezTo>
                  <a:cubicBezTo>
                    <a:pt x="518" y="202"/>
                    <a:pt x="518" y="202"/>
                    <a:pt x="518" y="202"/>
                  </a:cubicBezTo>
                  <a:cubicBezTo>
                    <a:pt x="516" y="190"/>
                    <a:pt x="516" y="190"/>
                    <a:pt x="516" y="190"/>
                  </a:cubicBezTo>
                  <a:cubicBezTo>
                    <a:pt x="517" y="188"/>
                    <a:pt x="517" y="188"/>
                    <a:pt x="517" y="188"/>
                  </a:cubicBezTo>
                  <a:cubicBezTo>
                    <a:pt x="519" y="189"/>
                    <a:pt x="519" y="189"/>
                    <a:pt x="519" y="189"/>
                  </a:cubicBezTo>
                  <a:cubicBezTo>
                    <a:pt x="522" y="192"/>
                    <a:pt x="522" y="192"/>
                    <a:pt x="522" y="192"/>
                  </a:cubicBezTo>
                  <a:cubicBezTo>
                    <a:pt x="526" y="198"/>
                    <a:pt x="526" y="198"/>
                    <a:pt x="526" y="198"/>
                  </a:cubicBezTo>
                  <a:cubicBezTo>
                    <a:pt x="525" y="199"/>
                    <a:pt x="525" y="199"/>
                    <a:pt x="525" y="199"/>
                  </a:cubicBezTo>
                  <a:cubicBezTo>
                    <a:pt x="524" y="200"/>
                    <a:pt x="524" y="200"/>
                    <a:pt x="524" y="200"/>
                  </a:cubicBezTo>
                  <a:cubicBezTo>
                    <a:pt x="523" y="201"/>
                    <a:pt x="523" y="201"/>
                    <a:pt x="523" y="201"/>
                  </a:cubicBezTo>
                  <a:cubicBezTo>
                    <a:pt x="525" y="201"/>
                    <a:pt x="525" y="201"/>
                    <a:pt x="525" y="201"/>
                  </a:cubicBezTo>
                  <a:cubicBezTo>
                    <a:pt x="527" y="201"/>
                    <a:pt x="527" y="201"/>
                    <a:pt x="527" y="201"/>
                  </a:cubicBezTo>
                  <a:cubicBezTo>
                    <a:pt x="529" y="201"/>
                    <a:pt x="529" y="201"/>
                    <a:pt x="529" y="201"/>
                  </a:cubicBezTo>
                  <a:cubicBezTo>
                    <a:pt x="530" y="199"/>
                    <a:pt x="530" y="199"/>
                    <a:pt x="530" y="199"/>
                  </a:cubicBezTo>
                  <a:cubicBezTo>
                    <a:pt x="531" y="197"/>
                    <a:pt x="531" y="197"/>
                    <a:pt x="531" y="197"/>
                  </a:cubicBezTo>
                  <a:cubicBezTo>
                    <a:pt x="530" y="196"/>
                    <a:pt x="530" y="196"/>
                    <a:pt x="530" y="196"/>
                  </a:cubicBezTo>
                  <a:cubicBezTo>
                    <a:pt x="529" y="196"/>
                    <a:pt x="529" y="196"/>
                    <a:pt x="529" y="196"/>
                  </a:cubicBezTo>
                  <a:cubicBezTo>
                    <a:pt x="521" y="188"/>
                    <a:pt x="521" y="188"/>
                    <a:pt x="521" y="188"/>
                  </a:cubicBezTo>
                  <a:cubicBezTo>
                    <a:pt x="519" y="185"/>
                    <a:pt x="519" y="185"/>
                    <a:pt x="519" y="185"/>
                  </a:cubicBezTo>
                  <a:cubicBezTo>
                    <a:pt x="519" y="180"/>
                    <a:pt x="519" y="180"/>
                    <a:pt x="519" y="180"/>
                  </a:cubicBezTo>
                  <a:cubicBezTo>
                    <a:pt x="514" y="178"/>
                    <a:pt x="514" y="178"/>
                    <a:pt x="514" y="178"/>
                  </a:cubicBezTo>
                  <a:cubicBezTo>
                    <a:pt x="507" y="170"/>
                    <a:pt x="507" y="170"/>
                    <a:pt x="507" y="170"/>
                  </a:cubicBezTo>
                  <a:cubicBezTo>
                    <a:pt x="502" y="166"/>
                    <a:pt x="502" y="166"/>
                    <a:pt x="502" y="166"/>
                  </a:cubicBezTo>
                  <a:cubicBezTo>
                    <a:pt x="499" y="165"/>
                    <a:pt x="499" y="165"/>
                    <a:pt x="499" y="165"/>
                  </a:cubicBezTo>
                  <a:cubicBezTo>
                    <a:pt x="499" y="165"/>
                    <a:pt x="499" y="165"/>
                    <a:pt x="499" y="165"/>
                  </a:cubicBezTo>
                  <a:cubicBezTo>
                    <a:pt x="498" y="165"/>
                    <a:pt x="498" y="165"/>
                    <a:pt x="498" y="165"/>
                  </a:cubicBezTo>
                  <a:cubicBezTo>
                    <a:pt x="496" y="157"/>
                    <a:pt x="496" y="157"/>
                    <a:pt x="496" y="157"/>
                  </a:cubicBezTo>
                  <a:cubicBezTo>
                    <a:pt x="495" y="156"/>
                    <a:pt x="495" y="156"/>
                    <a:pt x="495" y="156"/>
                  </a:cubicBezTo>
                  <a:cubicBezTo>
                    <a:pt x="489" y="151"/>
                    <a:pt x="489" y="151"/>
                    <a:pt x="489" y="151"/>
                  </a:cubicBezTo>
                  <a:cubicBezTo>
                    <a:pt x="485" y="149"/>
                    <a:pt x="485" y="149"/>
                    <a:pt x="485" y="149"/>
                  </a:cubicBezTo>
                  <a:cubicBezTo>
                    <a:pt x="480" y="148"/>
                    <a:pt x="480" y="148"/>
                    <a:pt x="480" y="148"/>
                  </a:cubicBezTo>
                  <a:cubicBezTo>
                    <a:pt x="471" y="147"/>
                    <a:pt x="471" y="147"/>
                    <a:pt x="471" y="147"/>
                  </a:cubicBezTo>
                  <a:cubicBezTo>
                    <a:pt x="466" y="145"/>
                    <a:pt x="466" y="145"/>
                    <a:pt x="466" y="145"/>
                  </a:cubicBezTo>
                  <a:cubicBezTo>
                    <a:pt x="456" y="139"/>
                    <a:pt x="456" y="139"/>
                    <a:pt x="456" y="139"/>
                  </a:cubicBezTo>
                  <a:cubicBezTo>
                    <a:pt x="456" y="142"/>
                    <a:pt x="456" y="142"/>
                    <a:pt x="456" y="142"/>
                  </a:cubicBezTo>
                  <a:cubicBezTo>
                    <a:pt x="459" y="145"/>
                    <a:pt x="459" y="145"/>
                    <a:pt x="459" y="145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65" y="149"/>
                    <a:pt x="465" y="149"/>
                    <a:pt x="465" y="149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4" y="153"/>
                    <a:pt x="464" y="153"/>
                    <a:pt x="464" y="153"/>
                  </a:cubicBezTo>
                  <a:cubicBezTo>
                    <a:pt x="462" y="155"/>
                    <a:pt x="462" y="155"/>
                    <a:pt x="462" y="155"/>
                  </a:cubicBezTo>
                  <a:cubicBezTo>
                    <a:pt x="459" y="152"/>
                    <a:pt x="459" y="152"/>
                    <a:pt x="459" y="152"/>
                  </a:cubicBezTo>
                  <a:cubicBezTo>
                    <a:pt x="458" y="154"/>
                    <a:pt x="458" y="154"/>
                    <a:pt x="458" y="154"/>
                  </a:cubicBezTo>
                  <a:cubicBezTo>
                    <a:pt x="455" y="157"/>
                    <a:pt x="455" y="157"/>
                    <a:pt x="455" y="157"/>
                  </a:cubicBezTo>
                  <a:cubicBezTo>
                    <a:pt x="453" y="158"/>
                    <a:pt x="453" y="158"/>
                    <a:pt x="453" y="158"/>
                  </a:cubicBezTo>
                  <a:cubicBezTo>
                    <a:pt x="452" y="159"/>
                    <a:pt x="452" y="159"/>
                    <a:pt x="452" y="159"/>
                  </a:cubicBezTo>
                  <a:cubicBezTo>
                    <a:pt x="452" y="160"/>
                    <a:pt x="452" y="160"/>
                    <a:pt x="452" y="160"/>
                  </a:cubicBezTo>
                  <a:cubicBezTo>
                    <a:pt x="450" y="160"/>
                    <a:pt x="450" y="160"/>
                    <a:pt x="450" y="160"/>
                  </a:cubicBezTo>
                  <a:cubicBezTo>
                    <a:pt x="449" y="159"/>
                    <a:pt x="449" y="159"/>
                    <a:pt x="449" y="159"/>
                  </a:cubicBezTo>
                  <a:cubicBezTo>
                    <a:pt x="448" y="159"/>
                    <a:pt x="448" y="159"/>
                    <a:pt x="448" y="159"/>
                  </a:cubicBezTo>
                  <a:cubicBezTo>
                    <a:pt x="448" y="158"/>
                    <a:pt x="448" y="158"/>
                    <a:pt x="448" y="158"/>
                  </a:cubicBezTo>
                  <a:cubicBezTo>
                    <a:pt x="449" y="155"/>
                    <a:pt x="449" y="155"/>
                    <a:pt x="449" y="155"/>
                  </a:cubicBezTo>
                  <a:cubicBezTo>
                    <a:pt x="449" y="154"/>
                    <a:pt x="449" y="154"/>
                    <a:pt x="449" y="154"/>
                  </a:cubicBezTo>
                  <a:cubicBezTo>
                    <a:pt x="447" y="151"/>
                    <a:pt x="447" y="151"/>
                    <a:pt x="447" y="151"/>
                  </a:cubicBezTo>
                  <a:cubicBezTo>
                    <a:pt x="443" y="152"/>
                    <a:pt x="443" y="152"/>
                    <a:pt x="443" y="152"/>
                  </a:cubicBezTo>
                  <a:cubicBezTo>
                    <a:pt x="440" y="152"/>
                    <a:pt x="440" y="152"/>
                    <a:pt x="440" y="152"/>
                  </a:cubicBezTo>
                  <a:cubicBezTo>
                    <a:pt x="439" y="145"/>
                    <a:pt x="439" y="145"/>
                    <a:pt x="439" y="145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4" y="149"/>
                    <a:pt x="434" y="149"/>
                    <a:pt x="434" y="149"/>
                  </a:cubicBezTo>
                  <a:cubicBezTo>
                    <a:pt x="431" y="148"/>
                    <a:pt x="431" y="148"/>
                    <a:pt x="431" y="148"/>
                  </a:cubicBezTo>
                  <a:cubicBezTo>
                    <a:pt x="429" y="145"/>
                    <a:pt x="429" y="145"/>
                    <a:pt x="429" y="145"/>
                  </a:cubicBezTo>
                  <a:cubicBezTo>
                    <a:pt x="429" y="143"/>
                    <a:pt x="429" y="143"/>
                    <a:pt x="429" y="143"/>
                  </a:cubicBezTo>
                  <a:cubicBezTo>
                    <a:pt x="431" y="141"/>
                    <a:pt x="431" y="141"/>
                    <a:pt x="431" y="141"/>
                  </a:cubicBezTo>
                  <a:cubicBezTo>
                    <a:pt x="434" y="140"/>
                    <a:pt x="434" y="140"/>
                    <a:pt x="434" y="140"/>
                  </a:cubicBezTo>
                  <a:cubicBezTo>
                    <a:pt x="432" y="138"/>
                    <a:pt x="432" y="138"/>
                    <a:pt x="432" y="138"/>
                  </a:cubicBezTo>
                  <a:cubicBezTo>
                    <a:pt x="430" y="137"/>
                    <a:pt x="430" y="137"/>
                    <a:pt x="430" y="137"/>
                  </a:cubicBezTo>
                  <a:cubicBezTo>
                    <a:pt x="428" y="136"/>
                    <a:pt x="428" y="136"/>
                    <a:pt x="428" y="136"/>
                  </a:cubicBezTo>
                  <a:cubicBezTo>
                    <a:pt x="426" y="136"/>
                    <a:pt x="426" y="136"/>
                    <a:pt x="426" y="136"/>
                  </a:cubicBezTo>
                  <a:cubicBezTo>
                    <a:pt x="427" y="133"/>
                    <a:pt x="427" y="133"/>
                    <a:pt x="427" y="133"/>
                  </a:cubicBezTo>
                  <a:cubicBezTo>
                    <a:pt x="430" y="133"/>
                    <a:pt x="430" y="133"/>
                    <a:pt x="430" y="133"/>
                  </a:cubicBezTo>
                  <a:cubicBezTo>
                    <a:pt x="434" y="135"/>
                    <a:pt x="434" y="135"/>
                    <a:pt x="434" y="135"/>
                  </a:cubicBezTo>
                  <a:cubicBezTo>
                    <a:pt x="437" y="133"/>
                    <a:pt x="437" y="133"/>
                    <a:pt x="437" y="133"/>
                  </a:cubicBezTo>
                  <a:cubicBezTo>
                    <a:pt x="435" y="133"/>
                    <a:pt x="435" y="133"/>
                    <a:pt x="435" y="133"/>
                  </a:cubicBezTo>
                  <a:cubicBezTo>
                    <a:pt x="433" y="131"/>
                    <a:pt x="433" y="131"/>
                    <a:pt x="433" y="131"/>
                  </a:cubicBezTo>
                  <a:cubicBezTo>
                    <a:pt x="432" y="130"/>
                    <a:pt x="432" y="130"/>
                    <a:pt x="432" y="130"/>
                  </a:cubicBezTo>
                  <a:cubicBezTo>
                    <a:pt x="434" y="129"/>
                    <a:pt x="434" y="129"/>
                    <a:pt x="434" y="129"/>
                  </a:cubicBezTo>
                  <a:cubicBezTo>
                    <a:pt x="437" y="129"/>
                    <a:pt x="437" y="129"/>
                    <a:pt x="437" y="129"/>
                  </a:cubicBezTo>
                  <a:cubicBezTo>
                    <a:pt x="441" y="132"/>
                    <a:pt x="441" y="132"/>
                    <a:pt x="441" y="132"/>
                  </a:cubicBezTo>
                  <a:cubicBezTo>
                    <a:pt x="443" y="132"/>
                    <a:pt x="443" y="132"/>
                    <a:pt x="443" y="132"/>
                  </a:cubicBezTo>
                  <a:cubicBezTo>
                    <a:pt x="441" y="130"/>
                    <a:pt x="441" y="130"/>
                    <a:pt x="441" y="130"/>
                  </a:cubicBezTo>
                  <a:cubicBezTo>
                    <a:pt x="440" y="128"/>
                    <a:pt x="440" y="128"/>
                    <a:pt x="440" y="128"/>
                  </a:cubicBezTo>
                  <a:cubicBezTo>
                    <a:pt x="438" y="122"/>
                    <a:pt x="438" y="122"/>
                    <a:pt x="438" y="122"/>
                  </a:cubicBezTo>
                  <a:cubicBezTo>
                    <a:pt x="436" y="119"/>
                    <a:pt x="436" y="119"/>
                    <a:pt x="436" y="119"/>
                  </a:cubicBezTo>
                  <a:cubicBezTo>
                    <a:pt x="435" y="117"/>
                    <a:pt x="435" y="117"/>
                    <a:pt x="435" y="117"/>
                  </a:cubicBezTo>
                  <a:cubicBezTo>
                    <a:pt x="436" y="113"/>
                    <a:pt x="436" y="113"/>
                    <a:pt x="436" y="113"/>
                  </a:cubicBezTo>
                  <a:cubicBezTo>
                    <a:pt x="439" y="110"/>
                    <a:pt x="439" y="110"/>
                    <a:pt x="439" y="110"/>
                  </a:cubicBezTo>
                  <a:cubicBezTo>
                    <a:pt x="446" y="115"/>
                    <a:pt x="446" y="115"/>
                    <a:pt x="446" y="115"/>
                  </a:cubicBezTo>
                  <a:cubicBezTo>
                    <a:pt x="450" y="112"/>
                    <a:pt x="450" y="112"/>
                    <a:pt x="450" y="112"/>
                  </a:cubicBezTo>
                  <a:cubicBezTo>
                    <a:pt x="447" y="111"/>
                    <a:pt x="447" y="111"/>
                    <a:pt x="447" y="111"/>
                  </a:cubicBezTo>
                  <a:cubicBezTo>
                    <a:pt x="444" y="110"/>
                    <a:pt x="444" y="110"/>
                    <a:pt x="444" y="110"/>
                  </a:cubicBezTo>
                  <a:cubicBezTo>
                    <a:pt x="442" y="108"/>
                    <a:pt x="442" y="108"/>
                    <a:pt x="442" y="108"/>
                  </a:cubicBezTo>
                  <a:cubicBezTo>
                    <a:pt x="442" y="104"/>
                    <a:pt x="442" y="104"/>
                    <a:pt x="442" y="104"/>
                  </a:cubicBezTo>
                  <a:cubicBezTo>
                    <a:pt x="443" y="103"/>
                    <a:pt x="443" y="103"/>
                    <a:pt x="443" y="103"/>
                  </a:cubicBezTo>
                  <a:cubicBezTo>
                    <a:pt x="446" y="103"/>
                    <a:pt x="446" y="103"/>
                    <a:pt x="446" y="103"/>
                  </a:cubicBezTo>
                  <a:cubicBezTo>
                    <a:pt x="447" y="102"/>
                    <a:pt x="447" y="102"/>
                    <a:pt x="447" y="102"/>
                  </a:cubicBezTo>
                  <a:cubicBezTo>
                    <a:pt x="448" y="101"/>
                    <a:pt x="448" y="101"/>
                    <a:pt x="448" y="101"/>
                  </a:cubicBezTo>
                  <a:cubicBezTo>
                    <a:pt x="451" y="97"/>
                    <a:pt x="451" y="97"/>
                    <a:pt x="451" y="97"/>
                  </a:cubicBezTo>
                  <a:cubicBezTo>
                    <a:pt x="451" y="95"/>
                    <a:pt x="451" y="95"/>
                    <a:pt x="451" y="95"/>
                  </a:cubicBezTo>
                  <a:cubicBezTo>
                    <a:pt x="452" y="94"/>
                    <a:pt x="452" y="94"/>
                    <a:pt x="452" y="94"/>
                  </a:cubicBezTo>
                  <a:cubicBezTo>
                    <a:pt x="453" y="93"/>
                    <a:pt x="453" y="93"/>
                    <a:pt x="453" y="93"/>
                  </a:cubicBezTo>
                  <a:cubicBezTo>
                    <a:pt x="455" y="92"/>
                    <a:pt x="455" y="92"/>
                    <a:pt x="455" y="92"/>
                  </a:cubicBezTo>
                  <a:cubicBezTo>
                    <a:pt x="454" y="91"/>
                    <a:pt x="454" y="91"/>
                    <a:pt x="454" y="91"/>
                  </a:cubicBezTo>
                  <a:cubicBezTo>
                    <a:pt x="452" y="89"/>
                    <a:pt x="452" y="89"/>
                    <a:pt x="452" y="89"/>
                  </a:cubicBezTo>
                  <a:cubicBezTo>
                    <a:pt x="450" y="87"/>
                    <a:pt x="450" y="87"/>
                    <a:pt x="450" y="87"/>
                  </a:cubicBezTo>
                  <a:cubicBezTo>
                    <a:pt x="449" y="89"/>
                    <a:pt x="449" y="89"/>
                    <a:pt x="449" y="89"/>
                  </a:cubicBezTo>
                  <a:cubicBezTo>
                    <a:pt x="447" y="92"/>
                    <a:pt x="447" y="92"/>
                    <a:pt x="447" y="92"/>
                  </a:cubicBezTo>
                  <a:cubicBezTo>
                    <a:pt x="445" y="94"/>
                    <a:pt x="445" y="94"/>
                    <a:pt x="445" y="94"/>
                  </a:cubicBezTo>
                  <a:cubicBezTo>
                    <a:pt x="445" y="92"/>
                    <a:pt x="445" y="92"/>
                    <a:pt x="445" y="92"/>
                  </a:cubicBezTo>
                  <a:cubicBezTo>
                    <a:pt x="445" y="90"/>
                    <a:pt x="445" y="90"/>
                    <a:pt x="445" y="90"/>
                  </a:cubicBezTo>
                  <a:cubicBezTo>
                    <a:pt x="446" y="88"/>
                    <a:pt x="446" y="88"/>
                    <a:pt x="446" y="88"/>
                  </a:cubicBezTo>
                  <a:cubicBezTo>
                    <a:pt x="447" y="86"/>
                    <a:pt x="447" y="86"/>
                    <a:pt x="447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7" y="82"/>
                    <a:pt x="447" y="82"/>
                    <a:pt x="447" y="82"/>
                  </a:cubicBezTo>
                  <a:cubicBezTo>
                    <a:pt x="456" y="76"/>
                    <a:pt x="456" y="76"/>
                    <a:pt x="456" y="76"/>
                  </a:cubicBezTo>
                  <a:cubicBezTo>
                    <a:pt x="472" y="66"/>
                    <a:pt x="472" y="66"/>
                    <a:pt x="472" y="66"/>
                  </a:cubicBezTo>
                  <a:cubicBezTo>
                    <a:pt x="473" y="64"/>
                    <a:pt x="473" y="64"/>
                    <a:pt x="473" y="64"/>
                  </a:cubicBezTo>
                  <a:cubicBezTo>
                    <a:pt x="474" y="62"/>
                    <a:pt x="474" y="62"/>
                    <a:pt x="474" y="62"/>
                  </a:cubicBezTo>
                  <a:cubicBezTo>
                    <a:pt x="475" y="59"/>
                    <a:pt x="475" y="59"/>
                    <a:pt x="475" y="59"/>
                  </a:cubicBezTo>
                  <a:cubicBezTo>
                    <a:pt x="477" y="57"/>
                    <a:pt x="477" y="57"/>
                    <a:pt x="477" y="57"/>
                  </a:cubicBezTo>
                  <a:cubicBezTo>
                    <a:pt x="478" y="57"/>
                    <a:pt x="478" y="57"/>
                    <a:pt x="478" y="57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82" y="58"/>
                    <a:pt x="482" y="58"/>
                    <a:pt x="482" y="58"/>
                  </a:cubicBezTo>
                  <a:cubicBezTo>
                    <a:pt x="483" y="57"/>
                    <a:pt x="483" y="57"/>
                    <a:pt x="483" y="57"/>
                  </a:cubicBezTo>
                  <a:cubicBezTo>
                    <a:pt x="484" y="55"/>
                    <a:pt x="484" y="55"/>
                    <a:pt x="484" y="55"/>
                  </a:cubicBezTo>
                  <a:cubicBezTo>
                    <a:pt x="485" y="53"/>
                    <a:pt x="485" y="53"/>
                    <a:pt x="485" y="53"/>
                  </a:cubicBezTo>
                  <a:cubicBezTo>
                    <a:pt x="486" y="50"/>
                    <a:pt x="486" y="50"/>
                    <a:pt x="486" y="50"/>
                  </a:cubicBezTo>
                  <a:cubicBezTo>
                    <a:pt x="486" y="49"/>
                    <a:pt x="486" y="49"/>
                    <a:pt x="486" y="49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6"/>
                    <a:pt x="489" y="46"/>
                    <a:pt x="489" y="46"/>
                  </a:cubicBezTo>
                  <a:cubicBezTo>
                    <a:pt x="487" y="45"/>
                    <a:pt x="487" y="45"/>
                    <a:pt x="487" y="45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2" y="41"/>
                    <a:pt x="482" y="41"/>
                    <a:pt x="482" y="41"/>
                  </a:cubicBezTo>
                  <a:cubicBezTo>
                    <a:pt x="481" y="40"/>
                    <a:pt x="481" y="40"/>
                    <a:pt x="481" y="40"/>
                  </a:cubicBezTo>
                  <a:cubicBezTo>
                    <a:pt x="479" y="39"/>
                    <a:pt x="479" y="39"/>
                    <a:pt x="479" y="39"/>
                  </a:cubicBezTo>
                  <a:cubicBezTo>
                    <a:pt x="479" y="35"/>
                    <a:pt x="479" y="35"/>
                    <a:pt x="479" y="35"/>
                  </a:cubicBezTo>
                  <a:cubicBezTo>
                    <a:pt x="475" y="39"/>
                    <a:pt x="475" y="39"/>
                    <a:pt x="475" y="39"/>
                  </a:cubicBezTo>
                  <a:cubicBezTo>
                    <a:pt x="473" y="41"/>
                    <a:pt x="473" y="41"/>
                    <a:pt x="473" y="41"/>
                  </a:cubicBezTo>
                  <a:cubicBezTo>
                    <a:pt x="472" y="44"/>
                    <a:pt x="472" y="44"/>
                    <a:pt x="472" y="44"/>
                  </a:cubicBezTo>
                  <a:cubicBezTo>
                    <a:pt x="474" y="50"/>
                    <a:pt x="474" y="50"/>
                    <a:pt x="474" y="50"/>
                  </a:cubicBezTo>
                  <a:cubicBezTo>
                    <a:pt x="474" y="53"/>
                    <a:pt x="474" y="53"/>
                    <a:pt x="474" y="53"/>
                  </a:cubicBezTo>
                  <a:cubicBezTo>
                    <a:pt x="470" y="51"/>
                    <a:pt x="470" y="51"/>
                    <a:pt x="470" y="51"/>
                  </a:cubicBezTo>
                  <a:cubicBezTo>
                    <a:pt x="469" y="48"/>
                    <a:pt x="469" y="48"/>
                    <a:pt x="469" y="48"/>
                  </a:cubicBezTo>
                  <a:cubicBezTo>
                    <a:pt x="459" y="50"/>
                    <a:pt x="459" y="50"/>
                    <a:pt x="459" y="50"/>
                  </a:cubicBezTo>
                  <a:cubicBezTo>
                    <a:pt x="455" y="47"/>
                    <a:pt x="455" y="47"/>
                    <a:pt x="455" y="47"/>
                  </a:cubicBezTo>
                  <a:cubicBezTo>
                    <a:pt x="456" y="46"/>
                    <a:pt x="456" y="46"/>
                    <a:pt x="456" y="46"/>
                  </a:cubicBezTo>
                  <a:cubicBezTo>
                    <a:pt x="458" y="46"/>
                    <a:pt x="458" y="46"/>
                    <a:pt x="458" y="46"/>
                  </a:cubicBezTo>
                  <a:cubicBezTo>
                    <a:pt x="460" y="43"/>
                    <a:pt x="460" y="43"/>
                    <a:pt x="460" y="43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44" y="38"/>
                    <a:pt x="444" y="38"/>
                    <a:pt x="444" y="38"/>
                  </a:cubicBezTo>
                  <a:cubicBezTo>
                    <a:pt x="441" y="31"/>
                    <a:pt x="441" y="31"/>
                    <a:pt x="441" y="31"/>
                  </a:cubicBezTo>
                  <a:cubicBezTo>
                    <a:pt x="443" y="32"/>
                    <a:pt x="443" y="32"/>
                    <a:pt x="443" y="32"/>
                  </a:cubicBezTo>
                  <a:cubicBezTo>
                    <a:pt x="451" y="39"/>
                    <a:pt x="451" y="39"/>
                    <a:pt x="451" y="39"/>
                  </a:cubicBezTo>
                  <a:cubicBezTo>
                    <a:pt x="452" y="37"/>
                    <a:pt x="452" y="37"/>
                    <a:pt x="452" y="37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1" y="18"/>
                    <a:pt x="441" y="18"/>
                    <a:pt x="441" y="18"/>
                  </a:cubicBezTo>
                  <a:cubicBezTo>
                    <a:pt x="440" y="17"/>
                    <a:pt x="440" y="17"/>
                    <a:pt x="440" y="17"/>
                  </a:cubicBezTo>
                  <a:cubicBezTo>
                    <a:pt x="439" y="17"/>
                    <a:pt x="439" y="17"/>
                    <a:pt x="439" y="17"/>
                  </a:cubicBezTo>
                  <a:cubicBezTo>
                    <a:pt x="438" y="18"/>
                    <a:pt x="438" y="18"/>
                    <a:pt x="438" y="18"/>
                  </a:cubicBezTo>
                  <a:cubicBezTo>
                    <a:pt x="438" y="18"/>
                    <a:pt x="438" y="18"/>
                    <a:pt x="438" y="18"/>
                  </a:cubicBezTo>
                  <a:cubicBezTo>
                    <a:pt x="433" y="17"/>
                    <a:pt x="433" y="17"/>
                    <a:pt x="433" y="17"/>
                  </a:cubicBezTo>
                  <a:cubicBezTo>
                    <a:pt x="431" y="16"/>
                    <a:pt x="431" y="16"/>
                    <a:pt x="431" y="16"/>
                  </a:cubicBezTo>
                  <a:cubicBezTo>
                    <a:pt x="429" y="14"/>
                    <a:pt x="429" y="14"/>
                    <a:pt x="429" y="14"/>
                  </a:cubicBezTo>
                  <a:cubicBezTo>
                    <a:pt x="437" y="13"/>
                    <a:pt x="437" y="13"/>
                    <a:pt x="437" y="13"/>
                  </a:cubicBezTo>
                  <a:cubicBezTo>
                    <a:pt x="439" y="12"/>
                    <a:pt x="439" y="12"/>
                    <a:pt x="439" y="12"/>
                  </a:cubicBezTo>
                  <a:cubicBezTo>
                    <a:pt x="438" y="10"/>
                    <a:pt x="438" y="10"/>
                    <a:pt x="438" y="10"/>
                  </a:cubicBezTo>
                  <a:cubicBezTo>
                    <a:pt x="435" y="1"/>
                    <a:pt x="435" y="1"/>
                    <a:pt x="435" y="1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28" y="3"/>
                    <a:pt x="428" y="3"/>
                    <a:pt x="428" y="3"/>
                  </a:cubicBezTo>
                  <a:cubicBezTo>
                    <a:pt x="424" y="3"/>
                    <a:pt x="424" y="3"/>
                    <a:pt x="424" y="3"/>
                  </a:cubicBezTo>
                  <a:cubicBezTo>
                    <a:pt x="418" y="2"/>
                    <a:pt x="418" y="2"/>
                    <a:pt x="418" y="2"/>
                  </a:cubicBezTo>
                  <a:cubicBezTo>
                    <a:pt x="415" y="2"/>
                    <a:pt x="415" y="2"/>
                    <a:pt x="415" y="2"/>
                  </a:cubicBezTo>
                  <a:cubicBezTo>
                    <a:pt x="414" y="3"/>
                    <a:pt x="414" y="3"/>
                    <a:pt x="414" y="3"/>
                  </a:cubicBezTo>
                  <a:cubicBezTo>
                    <a:pt x="399" y="15"/>
                    <a:pt x="399" y="15"/>
                    <a:pt x="399" y="15"/>
                  </a:cubicBezTo>
                  <a:cubicBezTo>
                    <a:pt x="397" y="17"/>
                    <a:pt x="397" y="17"/>
                    <a:pt x="397" y="17"/>
                  </a:cubicBezTo>
                  <a:cubicBezTo>
                    <a:pt x="396" y="18"/>
                    <a:pt x="396" y="18"/>
                    <a:pt x="396" y="18"/>
                  </a:cubicBezTo>
                  <a:cubicBezTo>
                    <a:pt x="395" y="22"/>
                    <a:pt x="395" y="22"/>
                    <a:pt x="395" y="22"/>
                  </a:cubicBezTo>
                  <a:cubicBezTo>
                    <a:pt x="394" y="24"/>
                    <a:pt x="394" y="24"/>
                    <a:pt x="394" y="24"/>
                  </a:cubicBezTo>
                  <a:cubicBezTo>
                    <a:pt x="392" y="26"/>
                    <a:pt x="392" y="26"/>
                    <a:pt x="392" y="26"/>
                  </a:cubicBezTo>
                  <a:cubicBezTo>
                    <a:pt x="390" y="27"/>
                    <a:pt x="390" y="27"/>
                    <a:pt x="390" y="27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3" y="28"/>
                    <a:pt x="383" y="28"/>
                    <a:pt x="383" y="28"/>
                  </a:cubicBezTo>
                  <a:cubicBezTo>
                    <a:pt x="381" y="29"/>
                    <a:pt x="381" y="29"/>
                    <a:pt x="381" y="29"/>
                  </a:cubicBezTo>
                  <a:cubicBezTo>
                    <a:pt x="380" y="30"/>
                    <a:pt x="380" y="30"/>
                    <a:pt x="380" y="30"/>
                  </a:cubicBezTo>
                  <a:cubicBezTo>
                    <a:pt x="379" y="31"/>
                    <a:pt x="379" y="31"/>
                    <a:pt x="379" y="31"/>
                  </a:cubicBezTo>
                  <a:cubicBezTo>
                    <a:pt x="378" y="32"/>
                    <a:pt x="378" y="32"/>
                    <a:pt x="378" y="32"/>
                  </a:cubicBezTo>
                  <a:cubicBezTo>
                    <a:pt x="377" y="35"/>
                    <a:pt x="377" y="35"/>
                    <a:pt x="377" y="35"/>
                  </a:cubicBezTo>
                  <a:cubicBezTo>
                    <a:pt x="377" y="36"/>
                    <a:pt x="377" y="36"/>
                    <a:pt x="377" y="36"/>
                  </a:cubicBezTo>
                  <a:cubicBezTo>
                    <a:pt x="376" y="39"/>
                    <a:pt x="376" y="39"/>
                    <a:pt x="376" y="39"/>
                  </a:cubicBezTo>
                  <a:cubicBezTo>
                    <a:pt x="376" y="44"/>
                    <a:pt x="376" y="44"/>
                    <a:pt x="376" y="44"/>
                  </a:cubicBezTo>
                  <a:cubicBezTo>
                    <a:pt x="376" y="46"/>
                    <a:pt x="376" y="46"/>
                    <a:pt x="376" y="46"/>
                  </a:cubicBezTo>
                  <a:cubicBezTo>
                    <a:pt x="374" y="48"/>
                    <a:pt x="374" y="48"/>
                    <a:pt x="374" y="48"/>
                  </a:cubicBezTo>
                  <a:cubicBezTo>
                    <a:pt x="372" y="50"/>
                    <a:pt x="372" y="50"/>
                    <a:pt x="372" y="50"/>
                  </a:cubicBezTo>
                  <a:cubicBezTo>
                    <a:pt x="369" y="52"/>
                    <a:pt x="369" y="52"/>
                    <a:pt x="369" y="52"/>
                  </a:cubicBezTo>
                  <a:cubicBezTo>
                    <a:pt x="368" y="53"/>
                    <a:pt x="368" y="53"/>
                    <a:pt x="368" y="53"/>
                  </a:cubicBezTo>
                  <a:cubicBezTo>
                    <a:pt x="366" y="54"/>
                    <a:pt x="366" y="54"/>
                    <a:pt x="366" y="54"/>
                  </a:cubicBezTo>
                  <a:cubicBezTo>
                    <a:pt x="365" y="58"/>
                    <a:pt x="365" y="58"/>
                    <a:pt x="365" y="58"/>
                  </a:cubicBezTo>
                  <a:cubicBezTo>
                    <a:pt x="363" y="61"/>
                    <a:pt x="363" y="61"/>
                    <a:pt x="363" y="61"/>
                  </a:cubicBezTo>
                  <a:cubicBezTo>
                    <a:pt x="361" y="64"/>
                    <a:pt x="361" y="64"/>
                    <a:pt x="361" y="64"/>
                  </a:cubicBezTo>
                  <a:cubicBezTo>
                    <a:pt x="360" y="65"/>
                    <a:pt x="360" y="65"/>
                    <a:pt x="360" y="65"/>
                  </a:cubicBezTo>
                  <a:cubicBezTo>
                    <a:pt x="358" y="66"/>
                    <a:pt x="358" y="66"/>
                    <a:pt x="358" y="66"/>
                  </a:cubicBezTo>
                  <a:cubicBezTo>
                    <a:pt x="288" y="82"/>
                    <a:pt x="219" y="98"/>
                    <a:pt x="149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22" y="119"/>
                    <a:pt x="95" y="125"/>
                    <a:pt x="68" y="130"/>
                  </a:cubicBezTo>
                  <a:cubicBezTo>
                    <a:pt x="63" y="132"/>
                    <a:pt x="57" y="133"/>
                    <a:pt x="52" y="134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25" y="140"/>
                    <a:pt x="25" y="140"/>
                    <a:pt x="25" y="140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4" y="148"/>
                    <a:pt x="4" y="148"/>
                    <a:pt x="4" y="148"/>
                  </a:cubicBezTo>
                  <a:cubicBezTo>
                    <a:pt x="3" y="205"/>
                    <a:pt x="1" y="261"/>
                    <a:pt x="0" y="318"/>
                  </a:cubicBezTo>
                  <a:cubicBezTo>
                    <a:pt x="7" y="323"/>
                    <a:pt x="7" y="323"/>
                    <a:pt x="7" y="323"/>
                  </a:cubicBezTo>
                  <a:cubicBezTo>
                    <a:pt x="44" y="315"/>
                    <a:pt x="82" y="307"/>
                    <a:pt x="120" y="299"/>
                  </a:cubicBezTo>
                  <a:cubicBezTo>
                    <a:pt x="130" y="298"/>
                    <a:pt x="130" y="298"/>
                    <a:pt x="130" y="298"/>
                  </a:cubicBezTo>
                  <a:cubicBezTo>
                    <a:pt x="132" y="304"/>
                    <a:pt x="132" y="304"/>
                    <a:pt x="132" y="304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295"/>
                    <a:pt x="139" y="295"/>
                    <a:pt x="139" y="295"/>
                  </a:cubicBezTo>
                  <a:cubicBezTo>
                    <a:pt x="164" y="290"/>
                    <a:pt x="164" y="290"/>
                    <a:pt x="164" y="290"/>
                  </a:cubicBezTo>
                  <a:cubicBezTo>
                    <a:pt x="168" y="290"/>
                    <a:pt x="168" y="290"/>
                    <a:pt x="168" y="290"/>
                  </a:cubicBezTo>
                  <a:cubicBezTo>
                    <a:pt x="171" y="290"/>
                    <a:pt x="171" y="290"/>
                    <a:pt x="171" y="290"/>
                  </a:cubicBezTo>
                  <a:cubicBezTo>
                    <a:pt x="172" y="289"/>
                    <a:pt x="172" y="289"/>
                    <a:pt x="172" y="289"/>
                  </a:cubicBezTo>
                  <a:cubicBezTo>
                    <a:pt x="175" y="287"/>
                    <a:pt x="175" y="287"/>
                    <a:pt x="175" y="287"/>
                  </a:cubicBezTo>
                  <a:cubicBezTo>
                    <a:pt x="221" y="276"/>
                    <a:pt x="267" y="266"/>
                    <a:pt x="312" y="254"/>
                  </a:cubicBezTo>
                  <a:cubicBezTo>
                    <a:pt x="313" y="256"/>
                    <a:pt x="313" y="256"/>
                    <a:pt x="313" y="256"/>
                  </a:cubicBezTo>
                  <a:cubicBezTo>
                    <a:pt x="335" y="250"/>
                    <a:pt x="356" y="244"/>
                    <a:pt x="378" y="238"/>
                  </a:cubicBezTo>
                  <a:cubicBezTo>
                    <a:pt x="387" y="236"/>
                    <a:pt x="387" y="236"/>
                    <a:pt x="387" y="236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91" y="246"/>
                    <a:pt x="393" y="254"/>
                    <a:pt x="396" y="261"/>
                  </a:cubicBezTo>
                  <a:cubicBezTo>
                    <a:pt x="396" y="263"/>
                    <a:pt x="396" y="263"/>
                    <a:pt x="396" y="263"/>
                  </a:cubicBezTo>
                  <a:cubicBezTo>
                    <a:pt x="397" y="264"/>
                    <a:pt x="397" y="264"/>
                    <a:pt x="397" y="264"/>
                  </a:cubicBezTo>
                  <a:cubicBezTo>
                    <a:pt x="399" y="264"/>
                    <a:pt x="399" y="264"/>
                    <a:pt x="399" y="264"/>
                  </a:cubicBezTo>
                  <a:cubicBezTo>
                    <a:pt x="402" y="263"/>
                    <a:pt x="402" y="263"/>
                    <a:pt x="402" y="263"/>
                  </a:cubicBezTo>
                  <a:cubicBezTo>
                    <a:pt x="404" y="263"/>
                    <a:pt x="404" y="263"/>
                    <a:pt x="404" y="263"/>
                  </a:cubicBezTo>
                  <a:cubicBezTo>
                    <a:pt x="404" y="264"/>
                    <a:pt x="404" y="264"/>
                    <a:pt x="404" y="264"/>
                  </a:cubicBezTo>
                  <a:cubicBezTo>
                    <a:pt x="406" y="266"/>
                    <a:pt x="406" y="266"/>
                    <a:pt x="406" y="266"/>
                  </a:cubicBezTo>
                  <a:cubicBezTo>
                    <a:pt x="406" y="268"/>
                    <a:pt x="406" y="268"/>
                    <a:pt x="406" y="268"/>
                  </a:cubicBezTo>
                  <a:cubicBezTo>
                    <a:pt x="406" y="269"/>
                    <a:pt x="406" y="269"/>
                    <a:pt x="406" y="269"/>
                  </a:cubicBezTo>
                  <a:cubicBezTo>
                    <a:pt x="406" y="272"/>
                    <a:pt x="406" y="272"/>
                    <a:pt x="406" y="272"/>
                  </a:cubicBezTo>
                  <a:cubicBezTo>
                    <a:pt x="407" y="273"/>
                    <a:pt x="407" y="273"/>
                    <a:pt x="407" y="273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9" y="284"/>
                    <a:pt x="409" y="284"/>
                    <a:pt x="409" y="284"/>
                  </a:cubicBezTo>
                  <a:cubicBezTo>
                    <a:pt x="409" y="285"/>
                    <a:pt x="409" y="285"/>
                    <a:pt x="409" y="285"/>
                  </a:cubicBezTo>
                  <a:cubicBezTo>
                    <a:pt x="410" y="286"/>
                    <a:pt x="410" y="286"/>
                    <a:pt x="410" y="286"/>
                  </a:cubicBezTo>
                  <a:cubicBezTo>
                    <a:pt x="411" y="288"/>
                    <a:pt x="411" y="288"/>
                    <a:pt x="411" y="288"/>
                  </a:cubicBezTo>
                  <a:cubicBezTo>
                    <a:pt x="414" y="290"/>
                    <a:pt x="414" y="290"/>
                    <a:pt x="414" y="290"/>
                  </a:cubicBezTo>
                  <a:cubicBezTo>
                    <a:pt x="418" y="292"/>
                    <a:pt x="418" y="292"/>
                    <a:pt x="418" y="292"/>
                  </a:cubicBezTo>
                  <a:cubicBezTo>
                    <a:pt x="420" y="292"/>
                    <a:pt x="420" y="292"/>
                    <a:pt x="420" y="292"/>
                  </a:cubicBezTo>
                  <a:cubicBezTo>
                    <a:pt x="422" y="292"/>
                    <a:pt x="422" y="292"/>
                    <a:pt x="422" y="292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34" y="302"/>
                    <a:pt x="434" y="302"/>
                    <a:pt x="434" y="302"/>
                  </a:cubicBezTo>
                  <a:cubicBezTo>
                    <a:pt x="434" y="302"/>
                    <a:pt x="434" y="302"/>
                    <a:pt x="434" y="302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35" y="298"/>
                    <a:pt x="435" y="298"/>
                    <a:pt x="435" y="298"/>
                  </a:cubicBezTo>
                  <a:cubicBezTo>
                    <a:pt x="436" y="296"/>
                    <a:pt x="436" y="296"/>
                    <a:pt x="436" y="296"/>
                  </a:cubicBezTo>
                  <a:cubicBezTo>
                    <a:pt x="438" y="296"/>
                    <a:pt x="438" y="296"/>
                    <a:pt x="438" y="296"/>
                  </a:cubicBezTo>
                  <a:cubicBezTo>
                    <a:pt x="443" y="297"/>
                    <a:pt x="443" y="297"/>
                    <a:pt x="443" y="297"/>
                  </a:cubicBezTo>
                  <a:cubicBezTo>
                    <a:pt x="444" y="295"/>
                    <a:pt x="444" y="295"/>
                    <a:pt x="444" y="295"/>
                  </a:cubicBezTo>
                  <a:cubicBezTo>
                    <a:pt x="445" y="293"/>
                    <a:pt x="445" y="293"/>
                    <a:pt x="445" y="293"/>
                  </a:cubicBezTo>
                  <a:cubicBezTo>
                    <a:pt x="448" y="281"/>
                    <a:pt x="448" y="281"/>
                    <a:pt x="448" y="281"/>
                  </a:cubicBezTo>
                  <a:cubicBezTo>
                    <a:pt x="449" y="277"/>
                    <a:pt x="449" y="277"/>
                    <a:pt x="449" y="277"/>
                  </a:cubicBezTo>
                  <a:cubicBezTo>
                    <a:pt x="451" y="275"/>
                    <a:pt x="451" y="275"/>
                    <a:pt x="451" y="275"/>
                  </a:cubicBezTo>
                  <a:cubicBezTo>
                    <a:pt x="450" y="286"/>
                    <a:pt x="450" y="286"/>
                    <a:pt x="450" y="286"/>
                  </a:cubicBezTo>
                  <a:cubicBezTo>
                    <a:pt x="444" y="306"/>
                    <a:pt x="444" y="306"/>
                    <a:pt x="444" y="306"/>
                  </a:cubicBezTo>
                  <a:cubicBezTo>
                    <a:pt x="444" y="308"/>
                    <a:pt x="444" y="308"/>
                    <a:pt x="444" y="308"/>
                  </a:cubicBezTo>
                  <a:cubicBezTo>
                    <a:pt x="444" y="308"/>
                    <a:pt x="444" y="308"/>
                    <a:pt x="444" y="308"/>
                  </a:cubicBezTo>
                  <a:cubicBezTo>
                    <a:pt x="448" y="308"/>
                    <a:pt x="452" y="309"/>
                    <a:pt x="457" y="309"/>
                  </a:cubicBezTo>
                  <a:cubicBezTo>
                    <a:pt x="457" y="314"/>
                    <a:pt x="458" y="318"/>
                    <a:pt x="458" y="323"/>
                  </a:cubicBezTo>
                  <a:cubicBezTo>
                    <a:pt x="459" y="323"/>
                    <a:pt x="460" y="324"/>
                    <a:pt x="461" y="325"/>
                  </a:cubicBezTo>
                  <a:cubicBezTo>
                    <a:pt x="463" y="331"/>
                    <a:pt x="465" y="338"/>
                    <a:pt x="468" y="344"/>
                  </a:cubicBezTo>
                  <a:cubicBezTo>
                    <a:pt x="468" y="344"/>
                    <a:pt x="468" y="344"/>
                    <a:pt x="468" y="344"/>
                  </a:cubicBezTo>
                  <a:cubicBezTo>
                    <a:pt x="468" y="344"/>
                    <a:pt x="468" y="344"/>
                    <a:pt x="468" y="344"/>
                  </a:cubicBezTo>
                  <a:cubicBezTo>
                    <a:pt x="472" y="341"/>
                    <a:pt x="472" y="341"/>
                    <a:pt x="472" y="341"/>
                  </a:cubicBezTo>
                  <a:cubicBezTo>
                    <a:pt x="470" y="340"/>
                    <a:pt x="470" y="340"/>
                    <a:pt x="470" y="340"/>
                  </a:cubicBezTo>
                  <a:cubicBezTo>
                    <a:pt x="468" y="336"/>
                    <a:pt x="468" y="336"/>
                    <a:pt x="468" y="336"/>
                  </a:cubicBezTo>
                  <a:cubicBezTo>
                    <a:pt x="475" y="336"/>
                    <a:pt x="475" y="336"/>
                    <a:pt x="475" y="336"/>
                  </a:cubicBezTo>
                  <a:cubicBezTo>
                    <a:pt x="477" y="334"/>
                    <a:pt x="477" y="334"/>
                    <a:pt x="477" y="334"/>
                  </a:cubicBezTo>
                  <a:cubicBezTo>
                    <a:pt x="475" y="329"/>
                    <a:pt x="475" y="329"/>
                    <a:pt x="475" y="329"/>
                  </a:cubicBezTo>
                  <a:cubicBezTo>
                    <a:pt x="478" y="331"/>
                    <a:pt x="478" y="331"/>
                    <a:pt x="478" y="331"/>
                  </a:cubicBezTo>
                  <a:cubicBezTo>
                    <a:pt x="480" y="335"/>
                    <a:pt x="480" y="335"/>
                    <a:pt x="480" y="335"/>
                  </a:cubicBezTo>
                  <a:cubicBezTo>
                    <a:pt x="480" y="338"/>
                    <a:pt x="480" y="338"/>
                    <a:pt x="480" y="338"/>
                  </a:cubicBezTo>
                  <a:cubicBezTo>
                    <a:pt x="477" y="341"/>
                    <a:pt x="477" y="341"/>
                    <a:pt x="477" y="341"/>
                  </a:cubicBezTo>
                  <a:cubicBezTo>
                    <a:pt x="483" y="342"/>
                    <a:pt x="483" y="342"/>
                    <a:pt x="483" y="342"/>
                  </a:cubicBezTo>
                  <a:cubicBezTo>
                    <a:pt x="487" y="339"/>
                    <a:pt x="487" y="339"/>
                    <a:pt x="487" y="339"/>
                  </a:cubicBezTo>
                  <a:cubicBezTo>
                    <a:pt x="494" y="331"/>
                    <a:pt x="494" y="331"/>
                    <a:pt x="494" y="331"/>
                  </a:cubicBezTo>
                  <a:cubicBezTo>
                    <a:pt x="493" y="332"/>
                    <a:pt x="493" y="332"/>
                    <a:pt x="493" y="332"/>
                  </a:cubicBezTo>
                  <a:cubicBezTo>
                    <a:pt x="494" y="333"/>
                    <a:pt x="494" y="333"/>
                    <a:pt x="494" y="333"/>
                  </a:cubicBezTo>
                  <a:cubicBezTo>
                    <a:pt x="496" y="332"/>
                    <a:pt x="496" y="332"/>
                    <a:pt x="496" y="332"/>
                  </a:cubicBezTo>
                  <a:cubicBezTo>
                    <a:pt x="498" y="330"/>
                    <a:pt x="498" y="330"/>
                    <a:pt x="498" y="330"/>
                  </a:cubicBezTo>
                  <a:cubicBezTo>
                    <a:pt x="501" y="326"/>
                    <a:pt x="501" y="326"/>
                    <a:pt x="501" y="326"/>
                  </a:cubicBezTo>
                  <a:cubicBezTo>
                    <a:pt x="498" y="319"/>
                    <a:pt x="498" y="319"/>
                    <a:pt x="498" y="319"/>
                  </a:cubicBezTo>
                  <a:cubicBezTo>
                    <a:pt x="499" y="314"/>
                    <a:pt x="499" y="314"/>
                    <a:pt x="499" y="314"/>
                  </a:cubicBezTo>
                  <a:cubicBezTo>
                    <a:pt x="500" y="309"/>
                    <a:pt x="500" y="309"/>
                    <a:pt x="500" y="309"/>
                  </a:cubicBezTo>
                  <a:cubicBezTo>
                    <a:pt x="499" y="303"/>
                    <a:pt x="499" y="303"/>
                    <a:pt x="499" y="303"/>
                  </a:cubicBezTo>
                  <a:cubicBezTo>
                    <a:pt x="504" y="305"/>
                    <a:pt x="504" y="305"/>
                    <a:pt x="504" y="305"/>
                  </a:cubicBezTo>
                  <a:cubicBezTo>
                    <a:pt x="505" y="306"/>
                    <a:pt x="505" y="306"/>
                    <a:pt x="505" y="306"/>
                  </a:cubicBezTo>
                  <a:cubicBezTo>
                    <a:pt x="507" y="307"/>
                    <a:pt x="507" y="307"/>
                    <a:pt x="507" y="307"/>
                  </a:cubicBezTo>
                  <a:cubicBezTo>
                    <a:pt x="509" y="311"/>
                    <a:pt x="509" y="311"/>
                    <a:pt x="509" y="311"/>
                  </a:cubicBezTo>
                  <a:cubicBezTo>
                    <a:pt x="511" y="312"/>
                    <a:pt x="511" y="312"/>
                    <a:pt x="511" y="312"/>
                  </a:cubicBezTo>
                  <a:cubicBezTo>
                    <a:pt x="513" y="312"/>
                    <a:pt x="513" y="312"/>
                    <a:pt x="513" y="312"/>
                  </a:cubicBezTo>
                  <a:cubicBezTo>
                    <a:pt x="512" y="309"/>
                    <a:pt x="512" y="309"/>
                    <a:pt x="512" y="309"/>
                  </a:cubicBezTo>
                  <a:cubicBezTo>
                    <a:pt x="509" y="303"/>
                    <a:pt x="509" y="303"/>
                    <a:pt x="509" y="303"/>
                  </a:cubicBezTo>
                  <a:cubicBezTo>
                    <a:pt x="511" y="303"/>
                    <a:pt x="511" y="303"/>
                    <a:pt x="511" y="303"/>
                  </a:cubicBezTo>
                  <a:cubicBezTo>
                    <a:pt x="514" y="300"/>
                    <a:pt x="514" y="300"/>
                    <a:pt x="514" y="300"/>
                  </a:cubicBezTo>
                  <a:cubicBezTo>
                    <a:pt x="517" y="298"/>
                    <a:pt x="517" y="298"/>
                    <a:pt x="517" y="298"/>
                  </a:cubicBezTo>
                  <a:cubicBezTo>
                    <a:pt x="516" y="297"/>
                    <a:pt x="516" y="297"/>
                    <a:pt x="516" y="297"/>
                  </a:cubicBezTo>
                  <a:cubicBezTo>
                    <a:pt x="516" y="296"/>
                    <a:pt x="516" y="296"/>
                    <a:pt x="516" y="296"/>
                  </a:cubicBezTo>
                  <a:cubicBezTo>
                    <a:pt x="517" y="293"/>
                    <a:pt x="517" y="293"/>
                    <a:pt x="517" y="293"/>
                  </a:cubicBezTo>
                  <a:cubicBezTo>
                    <a:pt x="519" y="292"/>
                    <a:pt x="519" y="292"/>
                    <a:pt x="519" y="292"/>
                  </a:cubicBezTo>
                  <a:cubicBezTo>
                    <a:pt x="522" y="295"/>
                    <a:pt x="522" y="295"/>
                    <a:pt x="522" y="295"/>
                  </a:cubicBezTo>
                  <a:cubicBezTo>
                    <a:pt x="524" y="290"/>
                    <a:pt x="524" y="290"/>
                    <a:pt x="524" y="290"/>
                  </a:cubicBezTo>
                  <a:cubicBezTo>
                    <a:pt x="524" y="286"/>
                    <a:pt x="524" y="286"/>
                    <a:pt x="524" y="286"/>
                  </a:cubicBezTo>
                  <a:cubicBezTo>
                    <a:pt x="525" y="283"/>
                    <a:pt x="525" y="283"/>
                    <a:pt x="525" y="283"/>
                  </a:cubicBezTo>
                  <a:cubicBezTo>
                    <a:pt x="530" y="282"/>
                    <a:pt x="530" y="282"/>
                    <a:pt x="530" y="282"/>
                  </a:cubicBezTo>
                  <a:cubicBezTo>
                    <a:pt x="528" y="279"/>
                    <a:pt x="528" y="279"/>
                    <a:pt x="528" y="279"/>
                  </a:cubicBezTo>
                  <a:cubicBezTo>
                    <a:pt x="527" y="276"/>
                    <a:pt x="527" y="276"/>
                    <a:pt x="527" y="276"/>
                  </a:cubicBezTo>
                  <a:cubicBezTo>
                    <a:pt x="525" y="268"/>
                    <a:pt x="525" y="268"/>
                    <a:pt x="525" y="268"/>
                  </a:cubicBezTo>
                  <a:cubicBezTo>
                    <a:pt x="527" y="267"/>
                    <a:pt x="527" y="267"/>
                    <a:pt x="527" y="267"/>
                  </a:cubicBezTo>
                  <a:cubicBezTo>
                    <a:pt x="531" y="269"/>
                    <a:pt x="531" y="269"/>
                    <a:pt x="531" y="269"/>
                  </a:cubicBezTo>
                  <a:cubicBezTo>
                    <a:pt x="538" y="271"/>
                    <a:pt x="538" y="271"/>
                    <a:pt x="538" y="271"/>
                  </a:cubicBezTo>
                  <a:cubicBezTo>
                    <a:pt x="539" y="271"/>
                    <a:pt x="539" y="271"/>
                    <a:pt x="539" y="271"/>
                  </a:cubicBezTo>
                  <a:cubicBezTo>
                    <a:pt x="539" y="268"/>
                    <a:pt x="539" y="268"/>
                    <a:pt x="539" y="268"/>
                  </a:cubicBezTo>
                  <a:cubicBezTo>
                    <a:pt x="540" y="266"/>
                    <a:pt x="540" y="266"/>
                    <a:pt x="540" y="266"/>
                  </a:cubicBezTo>
                  <a:cubicBezTo>
                    <a:pt x="542" y="265"/>
                    <a:pt x="542" y="265"/>
                    <a:pt x="542" y="265"/>
                  </a:cubicBezTo>
                  <a:cubicBezTo>
                    <a:pt x="544" y="268"/>
                    <a:pt x="544" y="268"/>
                    <a:pt x="544" y="268"/>
                  </a:cubicBezTo>
                  <a:cubicBezTo>
                    <a:pt x="543" y="268"/>
                    <a:pt x="543" y="268"/>
                    <a:pt x="543" y="268"/>
                  </a:cubicBezTo>
                  <a:cubicBezTo>
                    <a:pt x="542" y="270"/>
                    <a:pt x="542" y="270"/>
                    <a:pt x="542" y="270"/>
                  </a:cubicBezTo>
                  <a:cubicBezTo>
                    <a:pt x="544" y="273"/>
                    <a:pt x="544" y="273"/>
                    <a:pt x="544" y="273"/>
                  </a:cubicBezTo>
                  <a:cubicBezTo>
                    <a:pt x="543" y="275"/>
                    <a:pt x="543" y="275"/>
                    <a:pt x="543" y="275"/>
                  </a:cubicBezTo>
                  <a:cubicBezTo>
                    <a:pt x="541" y="278"/>
                    <a:pt x="541" y="278"/>
                    <a:pt x="541" y="278"/>
                  </a:cubicBezTo>
                  <a:cubicBezTo>
                    <a:pt x="541" y="280"/>
                    <a:pt x="541" y="280"/>
                    <a:pt x="541" y="280"/>
                  </a:cubicBezTo>
                  <a:cubicBezTo>
                    <a:pt x="542" y="284"/>
                    <a:pt x="542" y="284"/>
                    <a:pt x="542" y="284"/>
                  </a:cubicBezTo>
                  <a:cubicBezTo>
                    <a:pt x="544" y="287"/>
                    <a:pt x="544" y="287"/>
                    <a:pt x="544" y="287"/>
                  </a:cubicBezTo>
                  <a:cubicBezTo>
                    <a:pt x="549" y="306"/>
                    <a:pt x="549" y="306"/>
                    <a:pt x="549" y="306"/>
                  </a:cubicBezTo>
                  <a:cubicBezTo>
                    <a:pt x="549" y="313"/>
                    <a:pt x="549" y="313"/>
                    <a:pt x="549" y="313"/>
                  </a:cubicBezTo>
                  <a:cubicBezTo>
                    <a:pt x="546" y="319"/>
                    <a:pt x="546" y="319"/>
                    <a:pt x="546" y="319"/>
                  </a:cubicBezTo>
                  <a:cubicBezTo>
                    <a:pt x="551" y="320"/>
                    <a:pt x="551" y="320"/>
                    <a:pt x="551" y="320"/>
                  </a:cubicBezTo>
                  <a:cubicBezTo>
                    <a:pt x="560" y="309"/>
                    <a:pt x="560" y="309"/>
                    <a:pt x="560" y="309"/>
                  </a:cubicBezTo>
                  <a:cubicBezTo>
                    <a:pt x="566" y="306"/>
                    <a:pt x="566" y="306"/>
                    <a:pt x="566" y="306"/>
                  </a:cubicBezTo>
                  <a:cubicBezTo>
                    <a:pt x="571" y="304"/>
                    <a:pt x="571" y="304"/>
                    <a:pt x="571" y="304"/>
                  </a:cubicBezTo>
                  <a:cubicBezTo>
                    <a:pt x="576" y="302"/>
                    <a:pt x="576" y="302"/>
                    <a:pt x="576" y="302"/>
                  </a:cubicBezTo>
                  <a:cubicBezTo>
                    <a:pt x="580" y="298"/>
                    <a:pt x="580" y="298"/>
                    <a:pt x="580" y="298"/>
                  </a:cubicBezTo>
                  <a:cubicBezTo>
                    <a:pt x="583" y="293"/>
                    <a:pt x="583" y="293"/>
                    <a:pt x="583" y="293"/>
                  </a:cubicBezTo>
                  <a:cubicBezTo>
                    <a:pt x="586" y="282"/>
                    <a:pt x="586" y="282"/>
                    <a:pt x="586" y="282"/>
                  </a:cubicBezTo>
                  <a:cubicBezTo>
                    <a:pt x="587" y="279"/>
                    <a:pt x="587" y="279"/>
                    <a:pt x="587" y="279"/>
                  </a:cubicBezTo>
                  <a:cubicBezTo>
                    <a:pt x="589" y="279"/>
                    <a:pt x="589" y="279"/>
                    <a:pt x="589" y="279"/>
                  </a:cubicBezTo>
                  <a:cubicBezTo>
                    <a:pt x="593" y="283"/>
                    <a:pt x="593" y="283"/>
                    <a:pt x="593" y="283"/>
                  </a:cubicBezTo>
                  <a:cubicBezTo>
                    <a:pt x="595" y="281"/>
                    <a:pt x="595" y="281"/>
                    <a:pt x="595" y="281"/>
                  </a:cubicBezTo>
                  <a:cubicBezTo>
                    <a:pt x="597" y="278"/>
                    <a:pt x="597" y="278"/>
                    <a:pt x="597" y="278"/>
                  </a:cubicBezTo>
                  <a:cubicBezTo>
                    <a:pt x="599" y="277"/>
                    <a:pt x="599" y="277"/>
                    <a:pt x="599" y="277"/>
                  </a:cubicBezTo>
                  <a:cubicBezTo>
                    <a:pt x="605" y="276"/>
                    <a:pt x="605" y="276"/>
                    <a:pt x="605" y="276"/>
                  </a:cubicBezTo>
                  <a:cubicBezTo>
                    <a:pt x="608" y="275"/>
                    <a:pt x="608" y="275"/>
                    <a:pt x="608" y="275"/>
                  </a:cubicBezTo>
                  <a:cubicBezTo>
                    <a:pt x="612" y="271"/>
                    <a:pt x="612" y="271"/>
                    <a:pt x="612" y="271"/>
                  </a:cubicBezTo>
                  <a:cubicBezTo>
                    <a:pt x="615" y="270"/>
                    <a:pt x="615" y="270"/>
                    <a:pt x="615" y="270"/>
                  </a:cubicBezTo>
                  <a:cubicBezTo>
                    <a:pt x="615" y="276"/>
                    <a:pt x="615" y="276"/>
                    <a:pt x="615" y="276"/>
                  </a:cubicBezTo>
                  <a:cubicBezTo>
                    <a:pt x="615" y="279"/>
                    <a:pt x="615" y="279"/>
                    <a:pt x="615" y="279"/>
                  </a:cubicBezTo>
                  <a:cubicBezTo>
                    <a:pt x="616" y="277"/>
                    <a:pt x="616" y="277"/>
                    <a:pt x="616" y="277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9" y="269"/>
                    <a:pt x="619" y="269"/>
                    <a:pt x="619" y="269"/>
                  </a:cubicBezTo>
                  <a:cubicBezTo>
                    <a:pt x="620" y="268"/>
                    <a:pt x="620" y="268"/>
                    <a:pt x="620" y="268"/>
                  </a:cubicBezTo>
                  <a:cubicBezTo>
                    <a:pt x="623" y="267"/>
                    <a:pt x="623" y="267"/>
                    <a:pt x="623" y="267"/>
                  </a:cubicBezTo>
                  <a:cubicBezTo>
                    <a:pt x="628" y="263"/>
                    <a:pt x="628" y="263"/>
                    <a:pt x="628" y="263"/>
                  </a:cubicBezTo>
                  <a:cubicBezTo>
                    <a:pt x="636" y="260"/>
                    <a:pt x="636" y="260"/>
                    <a:pt x="636" y="260"/>
                  </a:cubicBezTo>
                  <a:lnTo>
                    <a:pt x="664" y="247"/>
                  </a:lnTo>
                  <a:close/>
                  <a:moveTo>
                    <a:pt x="694" y="344"/>
                  </a:moveTo>
                  <a:cubicBezTo>
                    <a:pt x="690" y="338"/>
                    <a:pt x="690" y="338"/>
                    <a:pt x="690" y="338"/>
                  </a:cubicBezTo>
                  <a:cubicBezTo>
                    <a:pt x="681" y="330"/>
                    <a:pt x="681" y="330"/>
                    <a:pt x="681" y="330"/>
                  </a:cubicBezTo>
                  <a:cubicBezTo>
                    <a:pt x="677" y="324"/>
                    <a:pt x="677" y="324"/>
                    <a:pt x="677" y="324"/>
                  </a:cubicBezTo>
                  <a:cubicBezTo>
                    <a:pt x="674" y="321"/>
                    <a:pt x="674" y="321"/>
                    <a:pt x="674" y="321"/>
                  </a:cubicBezTo>
                  <a:cubicBezTo>
                    <a:pt x="672" y="319"/>
                    <a:pt x="672" y="319"/>
                    <a:pt x="672" y="319"/>
                  </a:cubicBezTo>
                  <a:cubicBezTo>
                    <a:pt x="669" y="319"/>
                    <a:pt x="669" y="319"/>
                    <a:pt x="669" y="319"/>
                  </a:cubicBezTo>
                  <a:cubicBezTo>
                    <a:pt x="669" y="320"/>
                    <a:pt x="669" y="320"/>
                    <a:pt x="669" y="320"/>
                  </a:cubicBezTo>
                  <a:cubicBezTo>
                    <a:pt x="674" y="324"/>
                    <a:pt x="674" y="324"/>
                    <a:pt x="674" y="324"/>
                  </a:cubicBezTo>
                  <a:cubicBezTo>
                    <a:pt x="674" y="330"/>
                    <a:pt x="674" y="330"/>
                    <a:pt x="674" y="330"/>
                  </a:cubicBezTo>
                  <a:cubicBezTo>
                    <a:pt x="671" y="341"/>
                    <a:pt x="671" y="341"/>
                    <a:pt x="671" y="341"/>
                  </a:cubicBezTo>
                  <a:cubicBezTo>
                    <a:pt x="673" y="339"/>
                    <a:pt x="673" y="339"/>
                    <a:pt x="673" y="339"/>
                  </a:cubicBezTo>
                  <a:cubicBezTo>
                    <a:pt x="677" y="332"/>
                    <a:pt x="677" y="332"/>
                    <a:pt x="677" y="332"/>
                  </a:cubicBezTo>
                  <a:cubicBezTo>
                    <a:pt x="680" y="330"/>
                    <a:pt x="680" y="330"/>
                    <a:pt x="680" y="330"/>
                  </a:cubicBezTo>
                  <a:cubicBezTo>
                    <a:pt x="679" y="334"/>
                    <a:pt x="679" y="334"/>
                    <a:pt x="679" y="334"/>
                  </a:cubicBezTo>
                  <a:cubicBezTo>
                    <a:pt x="678" y="337"/>
                    <a:pt x="678" y="337"/>
                    <a:pt x="678" y="337"/>
                  </a:cubicBezTo>
                  <a:cubicBezTo>
                    <a:pt x="676" y="340"/>
                    <a:pt x="676" y="340"/>
                    <a:pt x="676" y="340"/>
                  </a:cubicBezTo>
                  <a:cubicBezTo>
                    <a:pt x="672" y="343"/>
                    <a:pt x="672" y="343"/>
                    <a:pt x="672" y="343"/>
                  </a:cubicBezTo>
                  <a:cubicBezTo>
                    <a:pt x="671" y="346"/>
                    <a:pt x="671" y="346"/>
                    <a:pt x="671" y="346"/>
                  </a:cubicBezTo>
                  <a:cubicBezTo>
                    <a:pt x="670" y="347"/>
                    <a:pt x="670" y="347"/>
                    <a:pt x="670" y="347"/>
                  </a:cubicBezTo>
                  <a:cubicBezTo>
                    <a:pt x="668" y="347"/>
                    <a:pt x="668" y="347"/>
                    <a:pt x="668" y="347"/>
                  </a:cubicBezTo>
                  <a:cubicBezTo>
                    <a:pt x="666" y="347"/>
                    <a:pt x="666" y="347"/>
                    <a:pt x="666" y="347"/>
                  </a:cubicBezTo>
                  <a:cubicBezTo>
                    <a:pt x="663" y="347"/>
                    <a:pt x="663" y="347"/>
                    <a:pt x="663" y="347"/>
                  </a:cubicBezTo>
                  <a:cubicBezTo>
                    <a:pt x="656" y="350"/>
                    <a:pt x="656" y="350"/>
                    <a:pt x="656" y="350"/>
                  </a:cubicBezTo>
                  <a:cubicBezTo>
                    <a:pt x="646" y="352"/>
                    <a:pt x="646" y="352"/>
                    <a:pt x="646" y="352"/>
                  </a:cubicBezTo>
                  <a:cubicBezTo>
                    <a:pt x="641" y="352"/>
                    <a:pt x="641" y="352"/>
                    <a:pt x="641" y="352"/>
                  </a:cubicBezTo>
                  <a:cubicBezTo>
                    <a:pt x="638" y="351"/>
                    <a:pt x="638" y="351"/>
                    <a:pt x="638" y="351"/>
                  </a:cubicBezTo>
                  <a:cubicBezTo>
                    <a:pt x="635" y="351"/>
                    <a:pt x="635" y="351"/>
                    <a:pt x="635" y="351"/>
                  </a:cubicBezTo>
                  <a:cubicBezTo>
                    <a:pt x="634" y="352"/>
                    <a:pt x="634" y="352"/>
                    <a:pt x="634" y="352"/>
                  </a:cubicBezTo>
                  <a:cubicBezTo>
                    <a:pt x="639" y="355"/>
                    <a:pt x="639" y="355"/>
                    <a:pt x="639" y="355"/>
                  </a:cubicBezTo>
                  <a:cubicBezTo>
                    <a:pt x="647" y="356"/>
                    <a:pt x="656" y="358"/>
                    <a:pt x="664" y="360"/>
                  </a:cubicBezTo>
                  <a:cubicBezTo>
                    <a:pt x="671" y="359"/>
                    <a:pt x="671" y="359"/>
                    <a:pt x="671" y="359"/>
                  </a:cubicBezTo>
                  <a:cubicBezTo>
                    <a:pt x="681" y="356"/>
                    <a:pt x="681" y="356"/>
                    <a:pt x="681" y="356"/>
                  </a:cubicBezTo>
                  <a:cubicBezTo>
                    <a:pt x="689" y="355"/>
                    <a:pt x="689" y="355"/>
                    <a:pt x="689" y="355"/>
                  </a:cubicBezTo>
                  <a:cubicBezTo>
                    <a:pt x="695" y="350"/>
                    <a:pt x="695" y="350"/>
                    <a:pt x="695" y="350"/>
                  </a:cubicBezTo>
                  <a:lnTo>
                    <a:pt x="694" y="344"/>
                  </a:lnTo>
                  <a:close/>
                  <a:moveTo>
                    <a:pt x="668" y="279"/>
                  </a:moveTo>
                  <a:cubicBezTo>
                    <a:pt x="669" y="264"/>
                    <a:pt x="669" y="264"/>
                    <a:pt x="669" y="264"/>
                  </a:cubicBezTo>
                  <a:cubicBezTo>
                    <a:pt x="670" y="258"/>
                    <a:pt x="670" y="258"/>
                    <a:pt x="670" y="258"/>
                  </a:cubicBezTo>
                  <a:cubicBezTo>
                    <a:pt x="670" y="256"/>
                    <a:pt x="670" y="256"/>
                    <a:pt x="670" y="256"/>
                  </a:cubicBezTo>
                  <a:cubicBezTo>
                    <a:pt x="669" y="255"/>
                    <a:pt x="669" y="255"/>
                    <a:pt x="669" y="255"/>
                  </a:cubicBezTo>
                  <a:cubicBezTo>
                    <a:pt x="668" y="254"/>
                    <a:pt x="668" y="254"/>
                    <a:pt x="668" y="254"/>
                  </a:cubicBezTo>
                  <a:cubicBezTo>
                    <a:pt x="666" y="254"/>
                    <a:pt x="666" y="254"/>
                    <a:pt x="666" y="254"/>
                  </a:cubicBezTo>
                  <a:cubicBezTo>
                    <a:pt x="667" y="260"/>
                    <a:pt x="667" y="260"/>
                    <a:pt x="667" y="260"/>
                  </a:cubicBezTo>
                  <a:cubicBezTo>
                    <a:pt x="664" y="281"/>
                    <a:pt x="664" y="281"/>
                    <a:pt x="664" y="281"/>
                  </a:cubicBezTo>
                  <a:lnTo>
                    <a:pt x="668" y="279"/>
                  </a:lnTo>
                  <a:close/>
                  <a:moveTo>
                    <a:pt x="597" y="335"/>
                  </a:moveTo>
                  <a:cubicBezTo>
                    <a:pt x="594" y="332"/>
                    <a:pt x="594" y="332"/>
                    <a:pt x="594" y="332"/>
                  </a:cubicBezTo>
                  <a:cubicBezTo>
                    <a:pt x="592" y="335"/>
                    <a:pt x="592" y="335"/>
                    <a:pt x="592" y="335"/>
                  </a:cubicBezTo>
                  <a:cubicBezTo>
                    <a:pt x="590" y="340"/>
                    <a:pt x="590" y="340"/>
                    <a:pt x="590" y="340"/>
                  </a:cubicBezTo>
                  <a:cubicBezTo>
                    <a:pt x="588" y="343"/>
                    <a:pt x="588" y="343"/>
                    <a:pt x="588" y="343"/>
                  </a:cubicBezTo>
                  <a:cubicBezTo>
                    <a:pt x="590" y="345"/>
                    <a:pt x="590" y="345"/>
                    <a:pt x="590" y="345"/>
                  </a:cubicBezTo>
                  <a:cubicBezTo>
                    <a:pt x="593" y="347"/>
                    <a:pt x="593" y="347"/>
                    <a:pt x="593" y="347"/>
                  </a:cubicBezTo>
                  <a:cubicBezTo>
                    <a:pt x="597" y="349"/>
                    <a:pt x="597" y="349"/>
                    <a:pt x="597" y="349"/>
                  </a:cubicBezTo>
                  <a:cubicBezTo>
                    <a:pt x="599" y="349"/>
                    <a:pt x="599" y="349"/>
                    <a:pt x="599" y="349"/>
                  </a:cubicBezTo>
                  <a:cubicBezTo>
                    <a:pt x="600" y="346"/>
                    <a:pt x="600" y="346"/>
                    <a:pt x="600" y="346"/>
                  </a:cubicBezTo>
                  <a:cubicBezTo>
                    <a:pt x="599" y="343"/>
                    <a:pt x="599" y="343"/>
                    <a:pt x="599" y="343"/>
                  </a:cubicBezTo>
                  <a:lnTo>
                    <a:pt x="597" y="3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50"/>
            <p:cNvSpPr>
              <a:spLocks noEditPoints="1"/>
            </p:cNvSpPr>
            <p:nvPr/>
          </p:nvSpPr>
          <p:spPr bwMode="auto">
            <a:xfrm>
              <a:off x="7366001" y="2886075"/>
              <a:ext cx="609600" cy="427038"/>
            </a:xfrm>
            <a:custGeom>
              <a:avLst/>
              <a:gdLst>
                <a:gd name="T0" fmla="*/ 897 w 905"/>
                <a:gd name="T1" fmla="*/ 300 h 634"/>
                <a:gd name="T2" fmla="*/ 895 w 905"/>
                <a:gd name="T3" fmla="*/ 282 h 634"/>
                <a:gd name="T4" fmla="*/ 27 w 905"/>
                <a:gd name="T5" fmla="*/ 265 h 634"/>
                <a:gd name="T6" fmla="*/ 82 w 905"/>
                <a:gd name="T7" fmla="*/ 193 h 634"/>
                <a:gd name="T8" fmla="*/ 127 w 905"/>
                <a:gd name="T9" fmla="*/ 161 h 634"/>
                <a:gd name="T10" fmla="*/ 139 w 905"/>
                <a:gd name="T11" fmla="*/ 139 h 634"/>
                <a:gd name="T12" fmla="*/ 157 w 905"/>
                <a:gd name="T13" fmla="*/ 156 h 634"/>
                <a:gd name="T14" fmla="*/ 215 w 905"/>
                <a:gd name="T15" fmla="*/ 122 h 634"/>
                <a:gd name="T16" fmla="*/ 305 w 905"/>
                <a:gd name="T17" fmla="*/ 112 h 634"/>
                <a:gd name="T18" fmla="*/ 323 w 905"/>
                <a:gd name="T19" fmla="*/ 136 h 634"/>
                <a:gd name="T20" fmla="*/ 374 w 905"/>
                <a:gd name="T21" fmla="*/ 174 h 634"/>
                <a:gd name="T22" fmla="*/ 454 w 905"/>
                <a:gd name="T23" fmla="*/ 228 h 634"/>
                <a:gd name="T24" fmla="*/ 514 w 905"/>
                <a:gd name="T25" fmla="*/ 286 h 634"/>
                <a:gd name="T26" fmla="*/ 500 w 905"/>
                <a:gd name="T27" fmla="*/ 316 h 634"/>
                <a:gd name="T28" fmla="*/ 478 w 905"/>
                <a:gd name="T29" fmla="*/ 358 h 634"/>
                <a:gd name="T30" fmla="*/ 512 w 905"/>
                <a:gd name="T31" fmla="*/ 359 h 634"/>
                <a:gd name="T32" fmla="*/ 572 w 905"/>
                <a:gd name="T33" fmla="*/ 398 h 634"/>
                <a:gd name="T34" fmla="*/ 631 w 905"/>
                <a:gd name="T35" fmla="*/ 404 h 634"/>
                <a:gd name="T36" fmla="*/ 665 w 905"/>
                <a:gd name="T37" fmla="*/ 417 h 634"/>
                <a:gd name="T38" fmla="*/ 648 w 905"/>
                <a:gd name="T39" fmla="*/ 373 h 634"/>
                <a:gd name="T40" fmla="*/ 607 w 905"/>
                <a:gd name="T41" fmla="*/ 343 h 634"/>
                <a:gd name="T42" fmla="*/ 616 w 905"/>
                <a:gd name="T43" fmla="*/ 295 h 634"/>
                <a:gd name="T44" fmla="*/ 597 w 905"/>
                <a:gd name="T45" fmla="*/ 233 h 634"/>
                <a:gd name="T46" fmla="*/ 591 w 905"/>
                <a:gd name="T47" fmla="*/ 200 h 634"/>
                <a:gd name="T48" fmla="*/ 599 w 905"/>
                <a:gd name="T49" fmla="*/ 188 h 634"/>
                <a:gd name="T50" fmla="*/ 589 w 905"/>
                <a:gd name="T51" fmla="*/ 165 h 634"/>
                <a:gd name="T52" fmla="*/ 587 w 905"/>
                <a:gd name="T53" fmla="*/ 149 h 634"/>
                <a:gd name="T54" fmla="*/ 603 w 905"/>
                <a:gd name="T55" fmla="*/ 138 h 634"/>
                <a:gd name="T56" fmla="*/ 618 w 905"/>
                <a:gd name="T57" fmla="*/ 109 h 634"/>
                <a:gd name="T58" fmla="*/ 654 w 905"/>
                <a:gd name="T59" fmla="*/ 78 h 634"/>
                <a:gd name="T60" fmla="*/ 668 w 905"/>
                <a:gd name="T61" fmla="*/ 74 h 634"/>
                <a:gd name="T62" fmla="*/ 667 w 905"/>
                <a:gd name="T63" fmla="*/ 84 h 634"/>
                <a:gd name="T64" fmla="*/ 642 w 905"/>
                <a:gd name="T65" fmla="*/ 117 h 634"/>
                <a:gd name="T66" fmla="*/ 658 w 905"/>
                <a:gd name="T67" fmla="*/ 156 h 634"/>
                <a:gd name="T68" fmla="*/ 653 w 905"/>
                <a:gd name="T69" fmla="*/ 199 h 634"/>
                <a:gd name="T70" fmla="*/ 636 w 905"/>
                <a:gd name="T71" fmla="*/ 216 h 634"/>
                <a:gd name="T72" fmla="*/ 669 w 905"/>
                <a:gd name="T73" fmla="*/ 210 h 634"/>
                <a:gd name="T74" fmla="*/ 660 w 905"/>
                <a:gd name="T75" fmla="*/ 238 h 634"/>
                <a:gd name="T76" fmla="*/ 649 w 905"/>
                <a:gd name="T77" fmla="*/ 251 h 634"/>
                <a:gd name="T78" fmla="*/ 677 w 905"/>
                <a:gd name="T79" fmla="*/ 261 h 634"/>
                <a:gd name="T80" fmla="*/ 713 w 905"/>
                <a:gd name="T81" fmla="*/ 280 h 634"/>
                <a:gd name="T82" fmla="*/ 679 w 905"/>
                <a:gd name="T83" fmla="*/ 281 h 634"/>
                <a:gd name="T84" fmla="*/ 680 w 905"/>
                <a:gd name="T85" fmla="*/ 293 h 634"/>
                <a:gd name="T86" fmla="*/ 665 w 905"/>
                <a:gd name="T87" fmla="*/ 328 h 634"/>
                <a:gd name="T88" fmla="*/ 728 w 905"/>
                <a:gd name="T89" fmla="*/ 362 h 634"/>
                <a:gd name="T90" fmla="*/ 740 w 905"/>
                <a:gd name="T91" fmla="*/ 361 h 634"/>
                <a:gd name="T92" fmla="*/ 761 w 905"/>
                <a:gd name="T93" fmla="*/ 366 h 634"/>
                <a:gd name="T94" fmla="*/ 772 w 905"/>
                <a:gd name="T95" fmla="*/ 386 h 634"/>
                <a:gd name="T96" fmla="*/ 779 w 905"/>
                <a:gd name="T97" fmla="*/ 406 h 634"/>
                <a:gd name="T98" fmla="*/ 772 w 905"/>
                <a:gd name="T99" fmla="*/ 432 h 634"/>
                <a:gd name="T100" fmla="*/ 814 w 905"/>
                <a:gd name="T101" fmla="*/ 437 h 634"/>
                <a:gd name="T102" fmla="*/ 799 w 905"/>
                <a:gd name="T103" fmla="*/ 476 h 634"/>
                <a:gd name="T104" fmla="*/ 789 w 905"/>
                <a:gd name="T105" fmla="*/ 526 h 634"/>
                <a:gd name="T106" fmla="*/ 780 w 905"/>
                <a:gd name="T107" fmla="*/ 573 h 634"/>
                <a:gd name="T108" fmla="*/ 802 w 905"/>
                <a:gd name="T109" fmla="*/ 613 h 634"/>
                <a:gd name="T110" fmla="*/ 814 w 905"/>
                <a:gd name="T111" fmla="*/ 543 h 634"/>
                <a:gd name="T112" fmla="*/ 857 w 905"/>
                <a:gd name="T113" fmla="*/ 428 h 634"/>
                <a:gd name="T114" fmla="*/ 868 w 905"/>
                <a:gd name="T115" fmla="*/ 368 h 634"/>
                <a:gd name="T116" fmla="*/ 737 w 905"/>
                <a:gd name="T117" fmla="*/ 422 h 634"/>
                <a:gd name="T118" fmla="*/ 745 w 905"/>
                <a:gd name="T119" fmla="*/ 440 h 634"/>
                <a:gd name="T120" fmla="*/ 896 w 905"/>
                <a:gd name="T121" fmla="*/ 33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5" h="634">
                  <a:moveTo>
                    <a:pt x="732" y="383"/>
                  </a:moveTo>
                  <a:cubicBezTo>
                    <a:pt x="729" y="381"/>
                    <a:pt x="729" y="381"/>
                    <a:pt x="729" y="381"/>
                  </a:cubicBezTo>
                  <a:cubicBezTo>
                    <a:pt x="726" y="379"/>
                    <a:pt x="726" y="379"/>
                    <a:pt x="726" y="379"/>
                  </a:cubicBezTo>
                  <a:cubicBezTo>
                    <a:pt x="723" y="381"/>
                    <a:pt x="723" y="381"/>
                    <a:pt x="723" y="381"/>
                  </a:cubicBezTo>
                  <a:cubicBezTo>
                    <a:pt x="721" y="385"/>
                    <a:pt x="721" y="385"/>
                    <a:pt x="721" y="385"/>
                  </a:cubicBezTo>
                  <a:cubicBezTo>
                    <a:pt x="721" y="390"/>
                    <a:pt x="721" y="390"/>
                    <a:pt x="721" y="390"/>
                  </a:cubicBezTo>
                  <a:cubicBezTo>
                    <a:pt x="725" y="390"/>
                    <a:pt x="725" y="390"/>
                    <a:pt x="725" y="390"/>
                  </a:cubicBezTo>
                  <a:cubicBezTo>
                    <a:pt x="731" y="391"/>
                    <a:pt x="731" y="391"/>
                    <a:pt x="731" y="391"/>
                  </a:cubicBezTo>
                  <a:cubicBezTo>
                    <a:pt x="732" y="390"/>
                    <a:pt x="732" y="390"/>
                    <a:pt x="732" y="390"/>
                  </a:cubicBezTo>
                  <a:cubicBezTo>
                    <a:pt x="731" y="387"/>
                    <a:pt x="731" y="387"/>
                    <a:pt x="731" y="387"/>
                  </a:cubicBezTo>
                  <a:lnTo>
                    <a:pt x="732" y="383"/>
                  </a:lnTo>
                  <a:close/>
                  <a:moveTo>
                    <a:pt x="886" y="335"/>
                  </a:moveTo>
                  <a:cubicBezTo>
                    <a:pt x="892" y="333"/>
                    <a:pt x="892" y="333"/>
                    <a:pt x="892" y="333"/>
                  </a:cubicBezTo>
                  <a:cubicBezTo>
                    <a:pt x="894" y="331"/>
                    <a:pt x="894" y="331"/>
                    <a:pt x="894" y="331"/>
                  </a:cubicBezTo>
                  <a:cubicBezTo>
                    <a:pt x="896" y="319"/>
                    <a:pt x="896" y="319"/>
                    <a:pt x="896" y="319"/>
                  </a:cubicBezTo>
                  <a:cubicBezTo>
                    <a:pt x="897" y="316"/>
                    <a:pt x="897" y="316"/>
                    <a:pt x="897" y="316"/>
                  </a:cubicBezTo>
                  <a:cubicBezTo>
                    <a:pt x="899" y="311"/>
                    <a:pt x="899" y="311"/>
                    <a:pt x="899" y="311"/>
                  </a:cubicBezTo>
                  <a:cubicBezTo>
                    <a:pt x="900" y="306"/>
                    <a:pt x="900" y="306"/>
                    <a:pt x="900" y="306"/>
                  </a:cubicBezTo>
                  <a:cubicBezTo>
                    <a:pt x="899" y="302"/>
                    <a:pt x="899" y="302"/>
                    <a:pt x="899" y="302"/>
                  </a:cubicBezTo>
                  <a:cubicBezTo>
                    <a:pt x="897" y="300"/>
                    <a:pt x="897" y="300"/>
                    <a:pt x="897" y="300"/>
                  </a:cubicBezTo>
                  <a:cubicBezTo>
                    <a:pt x="895" y="300"/>
                    <a:pt x="895" y="300"/>
                    <a:pt x="895" y="300"/>
                  </a:cubicBezTo>
                  <a:cubicBezTo>
                    <a:pt x="893" y="301"/>
                    <a:pt x="893" y="301"/>
                    <a:pt x="893" y="301"/>
                  </a:cubicBezTo>
                  <a:cubicBezTo>
                    <a:pt x="890" y="301"/>
                    <a:pt x="890" y="301"/>
                    <a:pt x="890" y="301"/>
                  </a:cubicBezTo>
                  <a:cubicBezTo>
                    <a:pt x="890" y="300"/>
                    <a:pt x="890" y="300"/>
                    <a:pt x="890" y="300"/>
                  </a:cubicBezTo>
                  <a:cubicBezTo>
                    <a:pt x="891" y="299"/>
                    <a:pt x="891" y="299"/>
                    <a:pt x="891" y="299"/>
                  </a:cubicBezTo>
                  <a:cubicBezTo>
                    <a:pt x="892" y="298"/>
                    <a:pt x="892" y="298"/>
                    <a:pt x="892" y="298"/>
                  </a:cubicBezTo>
                  <a:cubicBezTo>
                    <a:pt x="892" y="297"/>
                    <a:pt x="892" y="297"/>
                    <a:pt x="892" y="297"/>
                  </a:cubicBezTo>
                  <a:cubicBezTo>
                    <a:pt x="890" y="297"/>
                    <a:pt x="890" y="297"/>
                    <a:pt x="890" y="297"/>
                  </a:cubicBezTo>
                  <a:cubicBezTo>
                    <a:pt x="890" y="295"/>
                    <a:pt x="890" y="295"/>
                    <a:pt x="890" y="295"/>
                  </a:cubicBezTo>
                  <a:cubicBezTo>
                    <a:pt x="889" y="293"/>
                    <a:pt x="889" y="293"/>
                    <a:pt x="889" y="293"/>
                  </a:cubicBezTo>
                  <a:cubicBezTo>
                    <a:pt x="888" y="292"/>
                    <a:pt x="888" y="292"/>
                    <a:pt x="888" y="292"/>
                  </a:cubicBezTo>
                  <a:cubicBezTo>
                    <a:pt x="880" y="292"/>
                    <a:pt x="880" y="292"/>
                    <a:pt x="880" y="292"/>
                  </a:cubicBezTo>
                  <a:cubicBezTo>
                    <a:pt x="882" y="289"/>
                    <a:pt x="882" y="289"/>
                    <a:pt x="882" y="289"/>
                  </a:cubicBezTo>
                  <a:cubicBezTo>
                    <a:pt x="885" y="289"/>
                    <a:pt x="885" y="289"/>
                    <a:pt x="885" y="289"/>
                  </a:cubicBezTo>
                  <a:cubicBezTo>
                    <a:pt x="888" y="290"/>
                    <a:pt x="890" y="290"/>
                    <a:pt x="893" y="291"/>
                  </a:cubicBezTo>
                  <a:cubicBezTo>
                    <a:pt x="895" y="292"/>
                    <a:pt x="895" y="292"/>
                    <a:pt x="895" y="292"/>
                  </a:cubicBezTo>
                  <a:cubicBezTo>
                    <a:pt x="895" y="288"/>
                    <a:pt x="895" y="288"/>
                    <a:pt x="895" y="288"/>
                  </a:cubicBezTo>
                  <a:cubicBezTo>
                    <a:pt x="890" y="282"/>
                    <a:pt x="890" y="282"/>
                    <a:pt x="890" y="282"/>
                  </a:cubicBezTo>
                  <a:cubicBezTo>
                    <a:pt x="893" y="281"/>
                    <a:pt x="893" y="281"/>
                    <a:pt x="893" y="281"/>
                  </a:cubicBezTo>
                  <a:cubicBezTo>
                    <a:pt x="895" y="282"/>
                    <a:pt x="895" y="282"/>
                    <a:pt x="895" y="282"/>
                  </a:cubicBezTo>
                  <a:cubicBezTo>
                    <a:pt x="896" y="278"/>
                    <a:pt x="896" y="278"/>
                    <a:pt x="896" y="278"/>
                  </a:cubicBezTo>
                  <a:cubicBezTo>
                    <a:pt x="895" y="277"/>
                    <a:pt x="895" y="277"/>
                    <a:pt x="895" y="277"/>
                  </a:cubicBezTo>
                  <a:cubicBezTo>
                    <a:pt x="871" y="283"/>
                    <a:pt x="846" y="288"/>
                    <a:pt x="821" y="294"/>
                  </a:cubicBezTo>
                  <a:cubicBezTo>
                    <a:pt x="811" y="296"/>
                    <a:pt x="801" y="297"/>
                    <a:pt x="791" y="299"/>
                  </a:cubicBezTo>
                  <a:cubicBezTo>
                    <a:pt x="779" y="301"/>
                    <a:pt x="779" y="301"/>
                    <a:pt x="779" y="301"/>
                  </a:cubicBezTo>
                  <a:cubicBezTo>
                    <a:pt x="776" y="292"/>
                    <a:pt x="776" y="292"/>
                    <a:pt x="776" y="292"/>
                  </a:cubicBezTo>
                  <a:cubicBezTo>
                    <a:pt x="773" y="279"/>
                    <a:pt x="773" y="279"/>
                    <a:pt x="773" y="279"/>
                  </a:cubicBezTo>
                  <a:cubicBezTo>
                    <a:pt x="763" y="245"/>
                    <a:pt x="752" y="210"/>
                    <a:pt x="743" y="175"/>
                  </a:cubicBezTo>
                  <a:cubicBezTo>
                    <a:pt x="736" y="152"/>
                    <a:pt x="729" y="129"/>
                    <a:pt x="722" y="106"/>
                  </a:cubicBezTo>
                  <a:cubicBezTo>
                    <a:pt x="718" y="88"/>
                    <a:pt x="718" y="88"/>
                    <a:pt x="718" y="88"/>
                  </a:cubicBezTo>
                  <a:cubicBezTo>
                    <a:pt x="714" y="77"/>
                    <a:pt x="711" y="65"/>
                    <a:pt x="707" y="53"/>
                  </a:cubicBezTo>
                  <a:cubicBezTo>
                    <a:pt x="702" y="36"/>
                    <a:pt x="702" y="36"/>
                    <a:pt x="702" y="36"/>
                  </a:cubicBezTo>
                  <a:cubicBezTo>
                    <a:pt x="697" y="18"/>
                    <a:pt x="697" y="18"/>
                    <a:pt x="697" y="18"/>
                  </a:cubicBezTo>
                  <a:cubicBezTo>
                    <a:pt x="693" y="0"/>
                    <a:pt x="693" y="0"/>
                    <a:pt x="693" y="0"/>
                  </a:cubicBezTo>
                  <a:cubicBezTo>
                    <a:pt x="463" y="52"/>
                    <a:pt x="232" y="99"/>
                    <a:pt x="0" y="143"/>
                  </a:cubicBezTo>
                  <a:cubicBezTo>
                    <a:pt x="22" y="268"/>
                    <a:pt x="22" y="268"/>
                    <a:pt x="22" y="268"/>
                  </a:cubicBezTo>
                  <a:cubicBezTo>
                    <a:pt x="22" y="268"/>
                    <a:pt x="22" y="268"/>
                    <a:pt x="22" y="268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5" y="267"/>
                    <a:pt x="25" y="267"/>
                    <a:pt x="25" y="267"/>
                  </a:cubicBezTo>
                  <a:cubicBezTo>
                    <a:pt x="27" y="265"/>
                    <a:pt x="27" y="265"/>
                    <a:pt x="27" y="265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6" y="241"/>
                    <a:pt x="46" y="241"/>
                    <a:pt x="46" y="241"/>
                  </a:cubicBezTo>
                  <a:cubicBezTo>
                    <a:pt x="54" y="238"/>
                    <a:pt x="54" y="238"/>
                    <a:pt x="54" y="238"/>
                  </a:cubicBezTo>
                  <a:cubicBezTo>
                    <a:pt x="55" y="237"/>
                    <a:pt x="55" y="237"/>
                    <a:pt x="55" y="237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57" y="231"/>
                    <a:pt x="57" y="231"/>
                    <a:pt x="57" y="231"/>
                  </a:cubicBezTo>
                  <a:cubicBezTo>
                    <a:pt x="58" y="228"/>
                    <a:pt x="58" y="228"/>
                    <a:pt x="58" y="228"/>
                  </a:cubicBezTo>
                  <a:cubicBezTo>
                    <a:pt x="60" y="225"/>
                    <a:pt x="60" y="225"/>
                    <a:pt x="60" y="225"/>
                  </a:cubicBezTo>
                  <a:cubicBezTo>
                    <a:pt x="64" y="220"/>
                    <a:pt x="64" y="220"/>
                    <a:pt x="64" y="220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73" y="213"/>
                    <a:pt x="73" y="213"/>
                    <a:pt x="73" y="213"/>
                  </a:cubicBezTo>
                  <a:cubicBezTo>
                    <a:pt x="74" y="212"/>
                    <a:pt x="74" y="212"/>
                    <a:pt x="74" y="212"/>
                  </a:cubicBezTo>
                  <a:cubicBezTo>
                    <a:pt x="75" y="208"/>
                    <a:pt x="75" y="208"/>
                    <a:pt x="75" y="208"/>
                  </a:cubicBezTo>
                  <a:cubicBezTo>
                    <a:pt x="78" y="205"/>
                    <a:pt x="78" y="205"/>
                    <a:pt x="78" y="205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3"/>
                    <a:pt x="79" y="203"/>
                    <a:pt x="79" y="203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0" y="201"/>
                    <a:pt x="80" y="201"/>
                    <a:pt x="80" y="201"/>
                  </a:cubicBezTo>
                  <a:cubicBezTo>
                    <a:pt x="81" y="194"/>
                    <a:pt x="81" y="194"/>
                    <a:pt x="81" y="194"/>
                  </a:cubicBezTo>
                  <a:cubicBezTo>
                    <a:pt x="82" y="193"/>
                    <a:pt x="82" y="193"/>
                    <a:pt x="82" y="193"/>
                  </a:cubicBezTo>
                  <a:cubicBezTo>
                    <a:pt x="82" y="192"/>
                    <a:pt x="82" y="192"/>
                    <a:pt x="82" y="192"/>
                  </a:cubicBezTo>
                  <a:cubicBezTo>
                    <a:pt x="83" y="191"/>
                    <a:pt x="83" y="191"/>
                    <a:pt x="83" y="191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91" y="186"/>
                    <a:pt x="91" y="186"/>
                    <a:pt x="91" y="186"/>
                  </a:cubicBezTo>
                  <a:cubicBezTo>
                    <a:pt x="92" y="185"/>
                    <a:pt x="92" y="185"/>
                    <a:pt x="92" y="185"/>
                  </a:cubicBezTo>
                  <a:cubicBezTo>
                    <a:pt x="96" y="186"/>
                    <a:pt x="96" y="186"/>
                    <a:pt x="96" y="186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6" y="191"/>
                    <a:pt x="106" y="191"/>
                    <a:pt x="106" y="191"/>
                  </a:cubicBezTo>
                  <a:cubicBezTo>
                    <a:pt x="107" y="191"/>
                    <a:pt x="107" y="191"/>
                    <a:pt x="107" y="191"/>
                  </a:cubicBezTo>
                  <a:cubicBezTo>
                    <a:pt x="109" y="190"/>
                    <a:pt x="109" y="190"/>
                    <a:pt x="109" y="190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12" y="188"/>
                    <a:pt x="112" y="188"/>
                    <a:pt x="112" y="188"/>
                  </a:cubicBezTo>
                  <a:cubicBezTo>
                    <a:pt x="112" y="187"/>
                    <a:pt x="112" y="187"/>
                    <a:pt x="112" y="187"/>
                  </a:cubicBezTo>
                  <a:cubicBezTo>
                    <a:pt x="114" y="184"/>
                    <a:pt x="114" y="184"/>
                    <a:pt x="114" y="184"/>
                  </a:cubicBezTo>
                  <a:cubicBezTo>
                    <a:pt x="123" y="170"/>
                    <a:pt x="123" y="170"/>
                    <a:pt x="123" y="170"/>
                  </a:cubicBezTo>
                  <a:cubicBezTo>
                    <a:pt x="124" y="166"/>
                    <a:pt x="124" y="166"/>
                    <a:pt x="124" y="166"/>
                  </a:cubicBezTo>
                  <a:cubicBezTo>
                    <a:pt x="126" y="163"/>
                    <a:pt x="126" y="163"/>
                    <a:pt x="126" y="163"/>
                  </a:cubicBezTo>
                  <a:cubicBezTo>
                    <a:pt x="126" y="162"/>
                    <a:pt x="126" y="162"/>
                    <a:pt x="126" y="162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32" y="157"/>
                    <a:pt x="132" y="157"/>
                    <a:pt x="132" y="157"/>
                  </a:cubicBezTo>
                  <a:cubicBezTo>
                    <a:pt x="133" y="157"/>
                    <a:pt x="133" y="157"/>
                    <a:pt x="133" y="157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3" y="155"/>
                    <a:pt x="133" y="155"/>
                    <a:pt x="133" y="155"/>
                  </a:cubicBezTo>
                  <a:cubicBezTo>
                    <a:pt x="132" y="154"/>
                    <a:pt x="132" y="154"/>
                    <a:pt x="132" y="154"/>
                  </a:cubicBezTo>
                  <a:cubicBezTo>
                    <a:pt x="132" y="153"/>
                    <a:pt x="132" y="153"/>
                    <a:pt x="132" y="153"/>
                  </a:cubicBezTo>
                  <a:cubicBezTo>
                    <a:pt x="132" y="152"/>
                    <a:pt x="132" y="152"/>
                    <a:pt x="132" y="152"/>
                  </a:cubicBezTo>
                  <a:cubicBezTo>
                    <a:pt x="132" y="150"/>
                    <a:pt x="132" y="150"/>
                    <a:pt x="132" y="150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5" y="142"/>
                    <a:pt x="135" y="142"/>
                    <a:pt x="135" y="142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6" y="138"/>
                    <a:pt x="136" y="138"/>
                    <a:pt x="136" y="138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8" y="138"/>
                    <a:pt x="138" y="138"/>
                    <a:pt x="138" y="138"/>
                  </a:cubicBezTo>
                  <a:cubicBezTo>
                    <a:pt x="139" y="139"/>
                    <a:pt x="139" y="139"/>
                    <a:pt x="139" y="139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42" y="141"/>
                    <a:pt x="142" y="141"/>
                    <a:pt x="142" y="141"/>
                  </a:cubicBezTo>
                  <a:cubicBezTo>
                    <a:pt x="144" y="142"/>
                    <a:pt x="144" y="142"/>
                    <a:pt x="144" y="142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4"/>
                    <a:pt x="145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7"/>
                    <a:pt x="142" y="147"/>
                    <a:pt x="142" y="147"/>
                  </a:cubicBezTo>
                  <a:cubicBezTo>
                    <a:pt x="142" y="148"/>
                    <a:pt x="142" y="148"/>
                    <a:pt x="142" y="148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2" y="150"/>
                    <a:pt x="142" y="150"/>
                    <a:pt x="142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4" y="151"/>
                    <a:pt x="144" y="151"/>
                    <a:pt x="144" y="151"/>
                  </a:cubicBezTo>
                  <a:cubicBezTo>
                    <a:pt x="145" y="152"/>
                    <a:pt x="145" y="152"/>
                    <a:pt x="145" y="152"/>
                  </a:cubicBezTo>
                  <a:cubicBezTo>
                    <a:pt x="145" y="152"/>
                    <a:pt x="145" y="152"/>
                    <a:pt x="145" y="152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56" y="155"/>
                    <a:pt x="156" y="155"/>
                    <a:pt x="156" y="155"/>
                  </a:cubicBezTo>
                  <a:cubicBezTo>
                    <a:pt x="157" y="156"/>
                    <a:pt x="157" y="156"/>
                    <a:pt x="157" y="156"/>
                  </a:cubicBezTo>
                  <a:cubicBezTo>
                    <a:pt x="158" y="157"/>
                    <a:pt x="158" y="157"/>
                    <a:pt x="158" y="157"/>
                  </a:cubicBezTo>
                  <a:cubicBezTo>
                    <a:pt x="163" y="157"/>
                    <a:pt x="163" y="157"/>
                    <a:pt x="163" y="157"/>
                  </a:cubicBezTo>
                  <a:cubicBezTo>
                    <a:pt x="179" y="157"/>
                    <a:pt x="179" y="157"/>
                    <a:pt x="179" y="157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85" y="153"/>
                    <a:pt x="185" y="153"/>
                    <a:pt x="185" y="153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204" y="146"/>
                    <a:pt x="204" y="146"/>
                    <a:pt x="204" y="146"/>
                  </a:cubicBezTo>
                  <a:cubicBezTo>
                    <a:pt x="205" y="144"/>
                    <a:pt x="205" y="144"/>
                    <a:pt x="205" y="144"/>
                  </a:cubicBezTo>
                  <a:cubicBezTo>
                    <a:pt x="204" y="143"/>
                    <a:pt x="204" y="143"/>
                    <a:pt x="204" y="143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199" y="138"/>
                    <a:pt x="199" y="138"/>
                    <a:pt x="199" y="138"/>
                  </a:cubicBezTo>
                  <a:cubicBezTo>
                    <a:pt x="202" y="137"/>
                    <a:pt x="202" y="137"/>
                    <a:pt x="202" y="137"/>
                  </a:cubicBezTo>
                  <a:cubicBezTo>
                    <a:pt x="206" y="136"/>
                    <a:pt x="206" y="136"/>
                    <a:pt x="206" y="136"/>
                  </a:cubicBezTo>
                  <a:cubicBezTo>
                    <a:pt x="208" y="135"/>
                    <a:pt x="208" y="135"/>
                    <a:pt x="208" y="135"/>
                  </a:cubicBezTo>
                  <a:cubicBezTo>
                    <a:pt x="202" y="128"/>
                    <a:pt x="202" y="128"/>
                    <a:pt x="202" y="128"/>
                  </a:cubicBezTo>
                  <a:cubicBezTo>
                    <a:pt x="203" y="127"/>
                    <a:pt x="203" y="127"/>
                    <a:pt x="203" y="127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209" y="126"/>
                    <a:pt x="209" y="126"/>
                    <a:pt x="209" y="126"/>
                  </a:cubicBezTo>
                  <a:cubicBezTo>
                    <a:pt x="210" y="126"/>
                    <a:pt x="210" y="126"/>
                    <a:pt x="210" y="126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8" y="121"/>
                    <a:pt x="218" y="121"/>
                    <a:pt x="218" y="121"/>
                  </a:cubicBezTo>
                  <a:cubicBezTo>
                    <a:pt x="226" y="121"/>
                    <a:pt x="226" y="121"/>
                    <a:pt x="226" y="121"/>
                  </a:cubicBezTo>
                  <a:cubicBezTo>
                    <a:pt x="230" y="120"/>
                    <a:pt x="230" y="120"/>
                    <a:pt x="230" y="120"/>
                  </a:cubicBezTo>
                  <a:cubicBezTo>
                    <a:pt x="231" y="118"/>
                    <a:pt x="231" y="118"/>
                    <a:pt x="231" y="118"/>
                  </a:cubicBezTo>
                  <a:cubicBezTo>
                    <a:pt x="234" y="113"/>
                    <a:pt x="234" y="113"/>
                    <a:pt x="234" y="113"/>
                  </a:cubicBezTo>
                  <a:cubicBezTo>
                    <a:pt x="235" y="111"/>
                    <a:pt x="235" y="111"/>
                    <a:pt x="235" y="111"/>
                  </a:cubicBezTo>
                  <a:cubicBezTo>
                    <a:pt x="240" y="103"/>
                    <a:pt x="240" y="103"/>
                    <a:pt x="240" y="103"/>
                  </a:cubicBezTo>
                  <a:cubicBezTo>
                    <a:pt x="241" y="102"/>
                    <a:pt x="241" y="102"/>
                    <a:pt x="241" y="102"/>
                  </a:cubicBezTo>
                  <a:cubicBezTo>
                    <a:pt x="243" y="101"/>
                    <a:pt x="243" y="101"/>
                    <a:pt x="243" y="101"/>
                  </a:cubicBezTo>
                  <a:cubicBezTo>
                    <a:pt x="245" y="100"/>
                    <a:pt x="245" y="100"/>
                    <a:pt x="245" y="100"/>
                  </a:cubicBezTo>
                  <a:cubicBezTo>
                    <a:pt x="254" y="98"/>
                    <a:pt x="254" y="98"/>
                    <a:pt x="254" y="98"/>
                  </a:cubicBezTo>
                  <a:cubicBezTo>
                    <a:pt x="264" y="102"/>
                    <a:pt x="264" y="102"/>
                    <a:pt x="264" y="102"/>
                  </a:cubicBezTo>
                  <a:cubicBezTo>
                    <a:pt x="282" y="114"/>
                    <a:pt x="282" y="114"/>
                    <a:pt x="282" y="114"/>
                  </a:cubicBezTo>
                  <a:cubicBezTo>
                    <a:pt x="286" y="116"/>
                    <a:pt x="286" y="116"/>
                    <a:pt x="286" y="116"/>
                  </a:cubicBezTo>
                  <a:cubicBezTo>
                    <a:pt x="290" y="116"/>
                    <a:pt x="290" y="116"/>
                    <a:pt x="290" y="116"/>
                  </a:cubicBezTo>
                  <a:cubicBezTo>
                    <a:pt x="294" y="116"/>
                    <a:pt x="294" y="116"/>
                    <a:pt x="294" y="116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4" y="113"/>
                    <a:pt x="304" y="113"/>
                    <a:pt x="304" y="113"/>
                  </a:cubicBezTo>
                  <a:cubicBezTo>
                    <a:pt x="305" y="112"/>
                    <a:pt x="305" y="112"/>
                    <a:pt x="305" y="112"/>
                  </a:cubicBezTo>
                  <a:cubicBezTo>
                    <a:pt x="306" y="110"/>
                    <a:pt x="306" y="110"/>
                    <a:pt x="306" y="110"/>
                  </a:cubicBezTo>
                  <a:cubicBezTo>
                    <a:pt x="308" y="109"/>
                    <a:pt x="308" y="109"/>
                    <a:pt x="308" y="109"/>
                  </a:cubicBezTo>
                  <a:cubicBezTo>
                    <a:pt x="311" y="109"/>
                    <a:pt x="311" y="109"/>
                    <a:pt x="311" y="109"/>
                  </a:cubicBezTo>
                  <a:cubicBezTo>
                    <a:pt x="313" y="109"/>
                    <a:pt x="313" y="109"/>
                    <a:pt x="313" y="109"/>
                  </a:cubicBezTo>
                  <a:cubicBezTo>
                    <a:pt x="316" y="112"/>
                    <a:pt x="316" y="112"/>
                    <a:pt x="316" y="112"/>
                  </a:cubicBezTo>
                  <a:cubicBezTo>
                    <a:pt x="316" y="116"/>
                    <a:pt x="316" y="116"/>
                    <a:pt x="316" y="116"/>
                  </a:cubicBezTo>
                  <a:cubicBezTo>
                    <a:pt x="313" y="120"/>
                    <a:pt x="313" y="120"/>
                    <a:pt x="313" y="120"/>
                  </a:cubicBezTo>
                  <a:cubicBezTo>
                    <a:pt x="309" y="122"/>
                    <a:pt x="309" y="122"/>
                    <a:pt x="309" y="122"/>
                  </a:cubicBezTo>
                  <a:cubicBezTo>
                    <a:pt x="310" y="125"/>
                    <a:pt x="310" y="125"/>
                    <a:pt x="310" y="125"/>
                  </a:cubicBezTo>
                  <a:cubicBezTo>
                    <a:pt x="315" y="133"/>
                    <a:pt x="315" y="133"/>
                    <a:pt x="315" y="133"/>
                  </a:cubicBezTo>
                  <a:cubicBezTo>
                    <a:pt x="316" y="133"/>
                    <a:pt x="316" y="133"/>
                    <a:pt x="316" y="133"/>
                  </a:cubicBezTo>
                  <a:cubicBezTo>
                    <a:pt x="316" y="131"/>
                    <a:pt x="316" y="131"/>
                    <a:pt x="316" y="131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18" y="126"/>
                    <a:pt x="318" y="126"/>
                    <a:pt x="318" y="126"/>
                  </a:cubicBezTo>
                  <a:cubicBezTo>
                    <a:pt x="319" y="126"/>
                    <a:pt x="319" y="126"/>
                    <a:pt x="319" y="126"/>
                  </a:cubicBezTo>
                  <a:cubicBezTo>
                    <a:pt x="321" y="129"/>
                    <a:pt x="321" y="129"/>
                    <a:pt x="321" y="129"/>
                  </a:cubicBezTo>
                  <a:cubicBezTo>
                    <a:pt x="321" y="131"/>
                    <a:pt x="321" y="131"/>
                    <a:pt x="321" y="131"/>
                  </a:cubicBezTo>
                  <a:cubicBezTo>
                    <a:pt x="320" y="132"/>
                    <a:pt x="320" y="132"/>
                    <a:pt x="320" y="132"/>
                  </a:cubicBezTo>
                  <a:cubicBezTo>
                    <a:pt x="320" y="134"/>
                    <a:pt x="320" y="134"/>
                    <a:pt x="320" y="134"/>
                  </a:cubicBezTo>
                  <a:cubicBezTo>
                    <a:pt x="323" y="136"/>
                    <a:pt x="323" y="136"/>
                    <a:pt x="323" y="136"/>
                  </a:cubicBezTo>
                  <a:cubicBezTo>
                    <a:pt x="326" y="136"/>
                    <a:pt x="326" y="136"/>
                    <a:pt x="326" y="136"/>
                  </a:cubicBezTo>
                  <a:cubicBezTo>
                    <a:pt x="329" y="134"/>
                    <a:pt x="329" y="134"/>
                    <a:pt x="329" y="134"/>
                  </a:cubicBezTo>
                  <a:cubicBezTo>
                    <a:pt x="332" y="133"/>
                    <a:pt x="332" y="133"/>
                    <a:pt x="332" y="133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30" y="136"/>
                    <a:pt x="330" y="136"/>
                    <a:pt x="330" y="136"/>
                  </a:cubicBezTo>
                  <a:cubicBezTo>
                    <a:pt x="330" y="138"/>
                    <a:pt x="330" y="138"/>
                    <a:pt x="330" y="138"/>
                  </a:cubicBezTo>
                  <a:cubicBezTo>
                    <a:pt x="330" y="141"/>
                    <a:pt x="330" y="141"/>
                    <a:pt x="330" y="141"/>
                  </a:cubicBezTo>
                  <a:cubicBezTo>
                    <a:pt x="332" y="144"/>
                    <a:pt x="332" y="144"/>
                    <a:pt x="332" y="144"/>
                  </a:cubicBezTo>
                  <a:cubicBezTo>
                    <a:pt x="328" y="148"/>
                    <a:pt x="328" y="148"/>
                    <a:pt x="328" y="148"/>
                  </a:cubicBezTo>
                  <a:cubicBezTo>
                    <a:pt x="331" y="149"/>
                    <a:pt x="331" y="149"/>
                    <a:pt x="331" y="149"/>
                  </a:cubicBezTo>
                  <a:cubicBezTo>
                    <a:pt x="341" y="151"/>
                    <a:pt x="341" y="151"/>
                    <a:pt x="341" y="151"/>
                  </a:cubicBezTo>
                  <a:cubicBezTo>
                    <a:pt x="343" y="155"/>
                    <a:pt x="343" y="155"/>
                    <a:pt x="343" y="155"/>
                  </a:cubicBezTo>
                  <a:cubicBezTo>
                    <a:pt x="343" y="160"/>
                    <a:pt x="343" y="160"/>
                    <a:pt x="343" y="160"/>
                  </a:cubicBezTo>
                  <a:cubicBezTo>
                    <a:pt x="343" y="165"/>
                    <a:pt x="343" y="165"/>
                    <a:pt x="343" y="165"/>
                  </a:cubicBezTo>
                  <a:cubicBezTo>
                    <a:pt x="344" y="169"/>
                    <a:pt x="344" y="169"/>
                    <a:pt x="344" y="169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9" y="173"/>
                    <a:pt x="350" y="174"/>
                    <a:pt x="352" y="174"/>
                  </a:cubicBezTo>
                  <a:cubicBezTo>
                    <a:pt x="361" y="172"/>
                    <a:pt x="361" y="172"/>
                    <a:pt x="361" y="172"/>
                  </a:cubicBezTo>
                  <a:cubicBezTo>
                    <a:pt x="365" y="172"/>
                    <a:pt x="365" y="172"/>
                    <a:pt x="365" y="172"/>
                  </a:cubicBezTo>
                  <a:cubicBezTo>
                    <a:pt x="374" y="174"/>
                    <a:pt x="374" y="174"/>
                    <a:pt x="374" y="174"/>
                  </a:cubicBezTo>
                  <a:cubicBezTo>
                    <a:pt x="383" y="174"/>
                    <a:pt x="383" y="174"/>
                    <a:pt x="383" y="174"/>
                  </a:cubicBezTo>
                  <a:cubicBezTo>
                    <a:pt x="385" y="176"/>
                    <a:pt x="385" y="176"/>
                    <a:pt x="385" y="176"/>
                  </a:cubicBezTo>
                  <a:cubicBezTo>
                    <a:pt x="390" y="181"/>
                    <a:pt x="390" y="181"/>
                    <a:pt x="390" y="181"/>
                  </a:cubicBezTo>
                  <a:cubicBezTo>
                    <a:pt x="394" y="183"/>
                    <a:pt x="394" y="183"/>
                    <a:pt x="394" y="183"/>
                  </a:cubicBezTo>
                  <a:cubicBezTo>
                    <a:pt x="399" y="183"/>
                    <a:pt x="399" y="183"/>
                    <a:pt x="399" y="183"/>
                  </a:cubicBezTo>
                  <a:cubicBezTo>
                    <a:pt x="403" y="184"/>
                    <a:pt x="403" y="184"/>
                    <a:pt x="403" y="184"/>
                  </a:cubicBezTo>
                  <a:cubicBezTo>
                    <a:pt x="405" y="187"/>
                    <a:pt x="405" y="187"/>
                    <a:pt x="405" y="187"/>
                  </a:cubicBezTo>
                  <a:cubicBezTo>
                    <a:pt x="406" y="192"/>
                    <a:pt x="406" y="192"/>
                    <a:pt x="406" y="192"/>
                  </a:cubicBezTo>
                  <a:cubicBezTo>
                    <a:pt x="404" y="197"/>
                    <a:pt x="404" y="197"/>
                    <a:pt x="404" y="197"/>
                  </a:cubicBezTo>
                  <a:cubicBezTo>
                    <a:pt x="399" y="204"/>
                    <a:pt x="399" y="204"/>
                    <a:pt x="399" y="204"/>
                  </a:cubicBezTo>
                  <a:cubicBezTo>
                    <a:pt x="398" y="208"/>
                    <a:pt x="398" y="208"/>
                    <a:pt x="398" y="208"/>
                  </a:cubicBezTo>
                  <a:cubicBezTo>
                    <a:pt x="400" y="212"/>
                    <a:pt x="400" y="212"/>
                    <a:pt x="400" y="212"/>
                  </a:cubicBezTo>
                  <a:cubicBezTo>
                    <a:pt x="403" y="214"/>
                    <a:pt x="403" y="214"/>
                    <a:pt x="403" y="214"/>
                  </a:cubicBezTo>
                  <a:cubicBezTo>
                    <a:pt x="407" y="216"/>
                    <a:pt x="407" y="216"/>
                    <a:pt x="407" y="216"/>
                  </a:cubicBezTo>
                  <a:cubicBezTo>
                    <a:pt x="415" y="222"/>
                    <a:pt x="415" y="222"/>
                    <a:pt x="415" y="222"/>
                  </a:cubicBezTo>
                  <a:cubicBezTo>
                    <a:pt x="420" y="223"/>
                    <a:pt x="420" y="223"/>
                    <a:pt x="420" y="223"/>
                  </a:cubicBezTo>
                  <a:cubicBezTo>
                    <a:pt x="437" y="222"/>
                    <a:pt x="437" y="222"/>
                    <a:pt x="437" y="222"/>
                  </a:cubicBezTo>
                  <a:cubicBezTo>
                    <a:pt x="443" y="222"/>
                    <a:pt x="443" y="222"/>
                    <a:pt x="443" y="222"/>
                  </a:cubicBezTo>
                  <a:cubicBezTo>
                    <a:pt x="449" y="224"/>
                    <a:pt x="449" y="224"/>
                    <a:pt x="449" y="224"/>
                  </a:cubicBezTo>
                  <a:cubicBezTo>
                    <a:pt x="454" y="228"/>
                    <a:pt x="454" y="228"/>
                    <a:pt x="454" y="228"/>
                  </a:cubicBezTo>
                  <a:cubicBezTo>
                    <a:pt x="456" y="231"/>
                    <a:pt x="456" y="231"/>
                    <a:pt x="456" y="231"/>
                  </a:cubicBezTo>
                  <a:cubicBezTo>
                    <a:pt x="458" y="234"/>
                    <a:pt x="458" y="234"/>
                    <a:pt x="458" y="234"/>
                  </a:cubicBezTo>
                  <a:cubicBezTo>
                    <a:pt x="460" y="237"/>
                    <a:pt x="460" y="237"/>
                    <a:pt x="460" y="237"/>
                  </a:cubicBezTo>
                  <a:cubicBezTo>
                    <a:pt x="463" y="238"/>
                    <a:pt x="463" y="238"/>
                    <a:pt x="463" y="238"/>
                  </a:cubicBezTo>
                  <a:cubicBezTo>
                    <a:pt x="465" y="238"/>
                    <a:pt x="465" y="238"/>
                    <a:pt x="465" y="238"/>
                  </a:cubicBezTo>
                  <a:cubicBezTo>
                    <a:pt x="472" y="239"/>
                    <a:pt x="472" y="239"/>
                    <a:pt x="472" y="239"/>
                  </a:cubicBezTo>
                  <a:cubicBezTo>
                    <a:pt x="477" y="239"/>
                    <a:pt x="477" y="239"/>
                    <a:pt x="477" y="239"/>
                  </a:cubicBezTo>
                  <a:cubicBezTo>
                    <a:pt x="481" y="242"/>
                    <a:pt x="481" y="242"/>
                    <a:pt x="481" y="242"/>
                  </a:cubicBezTo>
                  <a:cubicBezTo>
                    <a:pt x="484" y="245"/>
                    <a:pt x="484" y="245"/>
                    <a:pt x="484" y="245"/>
                  </a:cubicBezTo>
                  <a:cubicBezTo>
                    <a:pt x="488" y="239"/>
                    <a:pt x="492" y="233"/>
                    <a:pt x="495" y="227"/>
                  </a:cubicBezTo>
                  <a:cubicBezTo>
                    <a:pt x="506" y="234"/>
                    <a:pt x="516" y="240"/>
                    <a:pt x="526" y="247"/>
                  </a:cubicBezTo>
                  <a:cubicBezTo>
                    <a:pt x="520" y="256"/>
                    <a:pt x="515" y="265"/>
                    <a:pt x="509" y="273"/>
                  </a:cubicBezTo>
                  <a:cubicBezTo>
                    <a:pt x="510" y="275"/>
                    <a:pt x="510" y="275"/>
                    <a:pt x="510" y="275"/>
                  </a:cubicBezTo>
                  <a:cubicBezTo>
                    <a:pt x="511" y="276"/>
                    <a:pt x="511" y="276"/>
                    <a:pt x="511" y="276"/>
                  </a:cubicBezTo>
                  <a:cubicBezTo>
                    <a:pt x="510" y="278"/>
                    <a:pt x="510" y="278"/>
                    <a:pt x="510" y="278"/>
                  </a:cubicBezTo>
                  <a:cubicBezTo>
                    <a:pt x="510" y="280"/>
                    <a:pt x="510" y="280"/>
                    <a:pt x="510" y="280"/>
                  </a:cubicBezTo>
                  <a:cubicBezTo>
                    <a:pt x="510" y="283"/>
                    <a:pt x="510" y="283"/>
                    <a:pt x="510" y="283"/>
                  </a:cubicBezTo>
                  <a:cubicBezTo>
                    <a:pt x="511" y="285"/>
                    <a:pt x="511" y="285"/>
                    <a:pt x="511" y="285"/>
                  </a:cubicBezTo>
                  <a:cubicBezTo>
                    <a:pt x="512" y="286"/>
                    <a:pt x="512" y="286"/>
                    <a:pt x="512" y="286"/>
                  </a:cubicBezTo>
                  <a:cubicBezTo>
                    <a:pt x="514" y="286"/>
                    <a:pt x="514" y="286"/>
                    <a:pt x="514" y="286"/>
                  </a:cubicBezTo>
                  <a:cubicBezTo>
                    <a:pt x="514" y="287"/>
                    <a:pt x="514" y="287"/>
                    <a:pt x="514" y="287"/>
                  </a:cubicBezTo>
                  <a:cubicBezTo>
                    <a:pt x="513" y="287"/>
                    <a:pt x="513" y="287"/>
                    <a:pt x="513" y="287"/>
                  </a:cubicBezTo>
                  <a:cubicBezTo>
                    <a:pt x="512" y="289"/>
                    <a:pt x="512" y="289"/>
                    <a:pt x="512" y="289"/>
                  </a:cubicBezTo>
                  <a:cubicBezTo>
                    <a:pt x="511" y="291"/>
                    <a:pt x="511" y="291"/>
                    <a:pt x="511" y="291"/>
                  </a:cubicBezTo>
                  <a:cubicBezTo>
                    <a:pt x="512" y="295"/>
                    <a:pt x="512" y="295"/>
                    <a:pt x="512" y="295"/>
                  </a:cubicBezTo>
                  <a:cubicBezTo>
                    <a:pt x="512" y="297"/>
                    <a:pt x="512" y="297"/>
                    <a:pt x="512" y="297"/>
                  </a:cubicBezTo>
                  <a:cubicBezTo>
                    <a:pt x="513" y="298"/>
                    <a:pt x="513" y="298"/>
                    <a:pt x="513" y="298"/>
                  </a:cubicBezTo>
                  <a:cubicBezTo>
                    <a:pt x="514" y="298"/>
                    <a:pt x="514" y="298"/>
                    <a:pt x="514" y="298"/>
                  </a:cubicBezTo>
                  <a:cubicBezTo>
                    <a:pt x="516" y="298"/>
                    <a:pt x="516" y="298"/>
                    <a:pt x="516" y="298"/>
                  </a:cubicBezTo>
                  <a:cubicBezTo>
                    <a:pt x="516" y="299"/>
                    <a:pt x="516" y="299"/>
                    <a:pt x="516" y="299"/>
                  </a:cubicBezTo>
                  <a:cubicBezTo>
                    <a:pt x="515" y="299"/>
                    <a:pt x="515" y="299"/>
                    <a:pt x="515" y="299"/>
                  </a:cubicBezTo>
                  <a:cubicBezTo>
                    <a:pt x="512" y="300"/>
                    <a:pt x="512" y="300"/>
                    <a:pt x="512" y="300"/>
                  </a:cubicBezTo>
                  <a:cubicBezTo>
                    <a:pt x="510" y="299"/>
                    <a:pt x="510" y="299"/>
                    <a:pt x="510" y="299"/>
                  </a:cubicBezTo>
                  <a:cubicBezTo>
                    <a:pt x="507" y="300"/>
                    <a:pt x="507" y="300"/>
                    <a:pt x="507" y="300"/>
                  </a:cubicBezTo>
                  <a:cubicBezTo>
                    <a:pt x="504" y="302"/>
                    <a:pt x="504" y="302"/>
                    <a:pt x="504" y="302"/>
                  </a:cubicBezTo>
                  <a:cubicBezTo>
                    <a:pt x="502" y="304"/>
                    <a:pt x="502" y="304"/>
                    <a:pt x="502" y="304"/>
                  </a:cubicBezTo>
                  <a:cubicBezTo>
                    <a:pt x="501" y="305"/>
                    <a:pt x="501" y="305"/>
                    <a:pt x="501" y="305"/>
                  </a:cubicBezTo>
                  <a:cubicBezTo>
                    <a:pt x="501" y="308"/>
                    <a:pt x="501" y="308"/>
                    <a:pt x="501" y="308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0" y="316"/>
                    <a:pt x="500" y="316"/>
                    <a:pt x="500" y="316"/>
                  </a:cubicBezTo>
                  <a:cubicBezTo>
                    <a:pt x="500" y="321"/>
                    <a:pt x="500" y="321"/>
                    <a:pt x="500" y="321"/>
                  </a:cubicBezTo>
                  <a:cubicBezTo>
                    <a:pt x="499" y="322"/>
                    <a:pt x="499" y="322"/>
                    <a:pt x="499" y="322"/>
                  </a:cubicBezTo>
                  <a:cubicBezTo>
                    <a:pt x="497" y="323"/>
                    <a:pt x="497" y="323"/>
                    <a:pt x="497" y="323"/>
                  </a:cubicBezTo>
                  <a:cubicBezTo>
                    <a:pt x="493" y="324"/>
                    <a:pt x="493" y="324"/>
                    <a:pt x="493" y="324"/>
                  </a:cubicBezTo>
                  <a:cubicBezTo>
                    <a:pt x="492" y="325"/>
                    <a:pt x="492" y="325"/>
                    <a:pt x="492" y="325"/>
                  </a:cubicBezTo>
                  <a:cubicBezTo>
                    <a:pt x="490" y="326"/>
                    <a:pt x="490" y="326"/>
                    <a:pt x="490" y="326"/>
                  </a:cubicBezTo>
                  <a:cubicBezTo>
                    <a:pt x="489" y="327"/>
                    <a:pt x="489" y="327"/>
                    <a:pt x="489" y="327"/>
                  </a:cubicBezTo>
                  <a:cubicBezTo>
                    <a:pt x="488" y="328"/>
                    <a:pt x="488" y="328"/>
                    <a:pt x="488" y="328"/>
                  </a:cubicBezTo>
                  <a:cubicBezTo>
                    <a:pt x="488" y="330"/>
                    <a:pt x="487" y="333"/>
                    <a:pt x="486" y="336"/>
                  </a:cubicBezTo>
                  <a:cubicBezTo>
                    <a:pt x="486" y="338"/>
                    <a:pt x="486" y="338"/>
                    <a:pt x="486" y="338"/>
                  </a:cubicBezTo>
                  <a:cubicBezTo>
                    <a:pt x="489" y="337"/>
                    <a:pt x="489" y="337"/>
                    <a:pt x="489" y="337"/>
                  </a:cubicBezTo>
                  <a:cubicBezTo>
                    <a:pt x="491" y="334"/>
                    <a:pt x="491" y="334"/>
                    <a:pt x="491" y="334"/>
                  </a:cubicBezTo>
                  <a:cubicBezTo>
                    <a:pt x="493" y="334"/>
                    <a:pt x="493" y="334"/>
                    <a:pt x="493" y="334"/>
                  </a:cubicBezTo>
                  <a:cubicBezTo>
                    <a:pt x="491" y="340"/>
                    <a:pt x="491" y="340"/>
                    <a:pt x="491" y="340"/>
                  </a:cubicBezTo>
                  <a:cubicBezTo>
                    <a:pt x="486" y="341"/>
                    <a:pt x="486" y="341"/>
                    <a:pt x="486" y="341"/>
                  </a:cubicBezTo>
                  <a:cubicBezTo>
                    <a:pt x="483" y="341"/>
                    <a:pt x="483" y="341"/>
                    <a:pt x="483" y="341"/>
                  </a:cubicBezTo>
                  <a:cubicBezTo>
                    <a:pt x="481" y="346"/>
                    <a:pt x="481" y="346"/>
                    <a:pt x="481" y="346"/>
                  </a:cubicBezTo>
                  <a:cubicBezTo>
                    <a:pt x="480" y="350"/>
                    <a:pt x="480" y="350"/>
                    <a:pt x="480" y="350"/>
                  </a:cubicBezTo>
                  <a:cubicBezTo>
                    <a:pt x="479" y="353"/>
                    <a:pt x="479" y="353"/>
                    <a:pt x="479" y="353"/>
                  </a:cubicBezTo>
                  <a:cubicBezTo>
                    <a:pt x="478" y="358"/>
                    <a:pt x="478" y="358"/>
                    <a:pt x="478" y="358"/>
                  </a:cubicBezTo>
                  <a:cubicBezTo>
                    <a:pt x="480" y="363"/>
                    <a:pt x="480" y="363"/>
                    <a:pt x="480" y="363"/>
                  </a:cubicBezTo>
                  <a:cubicBezTo>
                    <a:pt x="482" y="368"/>
                    <a:pt x="482" y="368"/>
                    <a:pt x="482" y="368"/>
                  </a:cubicBezTo>
                  <a:cubicBezTo>
                    <a:pt x="483" y="374"/>
                    <a:pt x="483" y="374"/>
                    <a:pt x="483" y="374"/>
                  </a:cubicBezTo>
                  <a:cubicBezTo>
                    <a:pt x="486" y="382"/>
                    <a:pt x="486" y="382"/>
                    <a:pt x="486" y="382"/>
                  </a:cubicBezTo>
                  <a:cubicBezTo>
                    <a:pt x="491" y="386"/>
                    <a:pt x="491" y="386"/>
                    <a:pt x="491" y="386"/>
                  </a:cubicBezTo>
                  <a:cubicBezTo>
                    <a:pt x="497" y="387"/>
                    <a:pt x="497" y="387"/>
                    <a:pt x="497" y="387"/>
                  </a:cubicBezTo>
                  <a:cubicBezTo>
                    <a:pt x="501" y="383"/>
                    <a:pt x="501" y="383"/>
                    <a:pt x="501" y="383"/>
                  </a:cubicBezTo>
                  <a:cubicBezTo>
                    <a:pt x="503" y="381"/>
                    <a:pt x="503" y="381"/>
                    <a:pt x="503" y="381"/>
                  </a:cubicBezTo>
                  <a:cubicBezTo>
                    <a:pt x="507" y="379"/>
                    <a:pt x="507" y="379"/>
                    <a:pt x="507" y="379"/>
                  </a:cubicBezTo>
                  <a:cubicBezTo>
                    <a:pt x="508" y="376"/>
                    <a:pt x="508" y="376"/>
                    <a:pt x="508" y="376"/>
                  </a:cubicBezTo>
                  <a:cubicBezTo>
                    <a:pt x="511" y="367"/>
                    <a:pt x="511" y="367"/>
                    <a:pt x="511" y="367"/>
                  </a:cubicBezTo>
                  <a:cubicBezTo>
                    <a:pt x="508" y="364"/>
                    <a:pt x="508" y="364"/>
                    <a:pt x="508" y="364"/>
                  </a:cubicBezTo>
                  <a:cubicBezTo>
                    <a:pt x="507" y="363"/>
                    <a:pt x="507" y="363"/>
                    <a:pt x="507" y="363"/>
                  </a:cubicBezTo>
                  <a:cubicBezTo>
                    <a:pt x="506" y="362"/>
                    <a:pt x="506" y="362"/>
                    <a:pt x="506" y="362"/>
                  </a:cubicBezTo>
                  <a:cubicBezTo>
                    <a:pt x="508" y="360"/>
                    <a:pt x="508" y="360"/>
                    <a:pt x="508" y="360"/>
                  </a:cubicBezTo>
                  <a:cubicBezTo>
                    <a:pt x="510" y="358"/>
                    <a:pt x="510" y="358"/>
                    <a:pt x="510" y="358"/>
                  </a:cubicBezTo>
                  <a:cubicBezTo>
                    <a:pt x="511" y="358"/>
                    <a:pt x="511" y="358"/>
                    <a:pt x="511" y="358"/>
                  </a:cubicBezTo>
                  <a:cubicBezTo>
                    <a:pt x="511" y="359"/>
                    <a:pt x="511" y="359"/>
                    <a:pt x="511" y="359"/>
                  </a:cubicBezTo>
                  <a:cubicBezTo>
                    <a:pt x="511" y="359"/>
                    <a:pt x="511" y="359"/>
                    <a:pt x="511" y="359"/>
                  </a:cubicBezTo>
                  <a:cubicBezTo>
                    <a:pt x="512" y="359"/>
                    <a:pt x="512" y="359"/>
                    <a:pt x="512" y="359"/>
                  </a:cubicBezTo>
                  <a:cubicBezTo>
                    <a:pt x="512" y="361"/>
                    <a:pt x="512" y="361"/>
                    <a:pt x="512" y="361"/>
                  </a:cubicBezTo>
                  <a:cubicBezTo>
                    <a:pt x="512" y="363"/>
                    <a:pt x="512" y="363"/>
                    <a:pt x="512" y="363"/>
                  </a:cubicBezTo>
                  <a:cubicBezTo>
                    <a:pt x="512" y="366"/>
                    <a:pt x="512" y="366"/>
                    <a:pt x="512" y="366"/>
                  </a:cubicBezTo>
                  <a:cubicBezTo>
                    <a:pt x="513" y="372"/>
                    <a:pt x="513" y="372"/>
                    <a:pt x="513" y="372"/>
                  </a:cubicBezTo>
                  <a:cubicBezTo>
                    <a:pt x="515" y="372"/>
                    <a:pt x="515" y="372"/>
                    <a:pt x="515" y="372"/>
                  </a:cubicBezTo>
                  <a:cubicBezTo>
                    <a:pt x="519" y="368"/>
                    <a:pt x="519" y="368"/>
                    <a:pt x="519" y="368"/>
                  </a:cubicBezTo>
                  <a:cubicBezTo>
                    <a:pt x="521" y="366"/>
                    <a:pt x="521" y="366"/>
                    <a:pt x="521" y="366"/>
                  </a:cubicBezTo>
                  <a:cubicBezTo>
                    <a:pt x="523" y="361"/>
                    <a:pt x="523" y="361"/>
                    <a:pt x="523" y="361"/>
                  </a:cubicBezTo>
                  <a:cubicBezTo>
                    <a:pt x="524" y="358"/>
                    <a:pt x="524" y="358"/>
                    <a:pt x="524" y="358"/>
                  </a:cubicBezTo>
                  <a:cubicBezTo>
                    <a:pt x="524" y="356"/>
                    <a:pt x="524" y="356"/>
                    <a:pt x="524" y="356"/>
                  </a:cubicBezTo>
                  <a:cubicBezTo>
                    <a:pt x="524" y="354"/>
                    <a:pt x="524" y="354"/>
                    <a:pt x="524" y="354"/>
                  </a:cubicBezTo>
                  <a:cubicBezTo>
                    <a:pt x="524" y="352"/>
                    <a:pt x="524" y="352"/>
                    <a:pt x="524" y="352"/>
                  </a:cubicBezTo>
                  <a:cubicBezTo>
                    <a:pt x="527" y="356"/>
                    <a:pt x="527" y="356"/>
                    <a:pt x="527" y="356"/>
                  </a:cubicBezTo>
                  <a:cubicBezTo>
                    <a:pt x="530" y="363"/>
                    <a:pt x="534" y="370"/>
                    <a:pt x="538" y="377"/>
                  </a:cubicBezTo>
                  <a:cubicBezTo>
                    <a:pt x="542" y="382"/>
                    <a:pt x="542" y="382"/>
                    <a:pt x="542" y="382"/>
                  </a:cubicBezTo>
                  <a:cubicBezTo>
                    <a:pt x="547" y="385"/>
                    <a:pt x="547" y="385"/>
                    <a:pt x="547" y="385"/>
                  </a:cubicBezTo>
                  <a:cubicBezTo>
                    <a:pt x="553" y="388"/>
                    <a:pt x="553" y="388"/>
                    <a:pt x="553" y="388"/>
                  </a:cubicBezTo>
                  <a:cubicBezTo>
                    <a:pt x="554" y="393"/>
                    <a:pt x="554" y="393"/>
                    <a:pt x="554" y="393"/>
                  </a:cubicBezTo>
                  <a:cubicBezTo>
                    <a:pt x="558" y="394"/>
                    <a:pt x="562" y="395"/>
                    <a:pt x="566" y="396"/>
                  </a:cubicBezTo>
                  <a:cubicBezTo>
                    <a:pt x="572" y="398"/>
                    <a:pt x="572" y="398"/>
                    <a:pt x="572" y="398"/>
                  </a:cubicBezTo>
                  <a:cubicBezTo>
                    <a:pt x="570" y="387"/>
                    <a:pt x="570" y="387"/>
                    <a:pt x="570" y="387"/>
                  </a:cubicBezTo>
                  <a:cubicBezTo>
                    <a:pt x="567" y="381"/>
                    <a:pt x="567" y="381"/>
                    <a:pt x="567" y="381"/>
                  </a:cubicBezTo>
                  <a:cubicBezTo>
                    <a:pt x="564" y="375"/>
                    <a:pt x="564" y="375"/>
                    <a:pt x="564" y="375"/>
                  </a:cubicBezTo>
                  <a:cubicBezTo>
                    <a:pt x="557" y="365"/>
                    <a:pt x="557" y="365"/>
                    <a:pt x="557" y="365"/>
                  </a:cubicBezTo>
                  <a:cubicBezTo>
                    <a:pt x="564" y="368"/>
                    <a:pt x="564" y="368"/>
                    <a:pt x="564" y="368"/>
                  </a:cubicBezTo>
                  <a:cubicBezTo>
                    <a:pt x="569" y="372"/>
                    <a:pt x="569" y="372"/>
                    <a:pt x="569" y="372"/>
                  </a:cubicBezTo>
                  <a:cubicBezTo>
                    <a:pt x="572" y="378"/>
                    <a:pt x="572" y="378"/>
                    <a:pt x="572" y="378"/>
                  </a:cubicBezTo>
                  <a:cubicBezTo>
                    <a:pt x="575" y="387"/>
                    <a:pt x="575" y="387"/>
                    <a:pt x="575" y="387"/>
                  </a:cubicBezTo>
                  <a:cubicBezTo>
                    <a:pt x="576" y="389"/>
                    <a:pt x="576" y="389"/>
                    <a:pt x="576" y="389"/>
                  </a:cubicBezTo>
                  <a:cubicBezTo>
                    <a:pt x="578" y="392"/>
                    <a:pt x="578" y="392"/>
                    <a:pt x="578" y="392"/>
                  </a:cubicBezTo>
                  <a:cubicBezTo>
                    <a:pt x="579" y="398"/>
                    <a:pt x="579" y="398"/>
                    <a:pt x="579" y="398"/>
                  </a:cubicBezTo>
                  <a:cubicBezTo>
                    <a:pt x="585" y="400"/>
                    <a:pt x="585" y="400"/>
                    <a:pt x="585" y="400"/>
                  </a:cubicBezTo>
                  <a:cubicBezTo>
                    <a:pt x="590" y="402"/>
                    <a:pt x="590" y="402"/>
                    <a:pt x="590" y="402"/>
                  </a:cubicBezTo>
                  <a:cubicBezTo>
                    <a:pt x="600" y="397"/>
                    <a:pt x="600" y="397"/>
                    <a:pt x="600" y="397"/>
                  </a:cubicBezTo>
                  <a:cubicBezTo>
                    <a:pt x="604" y="397"/>
                    <a:pt x="604" y="397"/>
                    <a:pt x="604" y="397"/>
                  </a:cubicBezTo>
                  <a:cubicBezTo>
                    <a:pt x="611" y="398"/>
                    <a:pt x="611" y="398"/>
                    <a:pt x="611" y="398"/>
                  </a:cubicBezTo>
                  <a:cubicBezTo>
                    <a:pt x="616" y="397"/>
                    <a:pt x="616" y="397"/>
                    <a:pt x="616" y="397"/>
                  </a:cubicBezTo>
                  <a:cubicBezTo>
                    <a:pt x="622" y="399"/>
                    <a:pt x="622" y="399"/>
                    <a:pt x="622" y="399"/>
                  </a:cubicBezTo>
                  <a:cubicBezTo>
                    <a:pt x="628" y="401"/>
                    <a:pt x="628" y="401"/>
                    <a:pt x="628" y="401"/>
                  </a:cubicBezTo>
                  <a:cubicBezTo>
                    <a:pt x="631" y="404"/>
                    <a:pt x="631" y="404"/>
                    <a:pt x="631" y="404"/>
                  </a:cubicBezTo>
                  <a:cubicBezTo>
                    <a:pt x="634" y="409"/>
                    <a:pt x="634" y="409"/>
                    <a:pt x="634" y="409"/>
                  </a:cubicBezTo>
                  <a:cubicBezTo>
                    <a:pt x="636" y="412"/>
                    <a:pt x="636" y="412"/>
                    <a:pt x="636" y="412"/>
                  </a:cubicBezTo>
                  <a:cubicBezTo>
                    <a:pt x="637" y="414"/>
                    <a:pt x="637" y="414"/>
                    <a:pt x="637" y="414"/>
                  </a:cubicBezTo>
                  <a:cubicBezTo>
                    <a:pt x="640" y="415"/>
                    <a:pt x="640" y="415"/>
                    <a:pt x="640" y="415"/>
                  </a:cubicBezTo>
                  <a:cubicBezTo>
                    <a:pt x="641" y="413"/>
                    <a:pt x="641" y="413"/>
                    <a:pt x="641" y="413"/>
                  </a:cubicBezTo>
                  <a:cubicBezTo>
                    <a:pt x="641" y="406"/>
                    <a:pt x="641" y="406"/>
                    <a:pt x="641" y="406"/>
                  </a:cubicBezTo>
                  <a:cubicBezTo>
                    <a:pt x="646" y="410"/>
                    <a:pt x="646" y="410"/>
                    <a:pt x="646" y="410"/>
                  </a:cubicBezTo>
                  <a:cubicBezTo>
                    <a:pt x="649" y="411"/>
                    <a:pt x="649" y="411"/>
                    <a:pt x="649" y="411"/>
                  </a:cubicBezTo>
                  <a:cubicBezTo>
                    <a:pt x="650" y="408"/>
                    <a:pt x="650" y="408"/>
                    <a:pt x="650" y="408"/>
                  </a:cubicBezTo>
                  <a:cubicBezTo>
                    <a:pt x="650" y="406"/>
                    <a:pt x="650" y="406"/>
                    <a:pt x="650" y="406"/>
                  </a:cubicBezTo>
                  <a:cubicBezTo>
                    <a:pt x="651" y="404"/>
                    <a:pt x="651" y="404"/>
                    <a:pt x="651" y="404"/>
                  </a:cubicBezTo>
                  <a:cubicBezTo>
                    <a:pt x="651" y="402"/>
                    <a:pt x="651" y="402"/>
                    <a:pt x="651" y="402"/>
                  </a:cubicBezTo>
                  <a:cubicBezTo>
                    <a:pt x="650" y="400"/>
                    <a:pt x="650" y="400"/>
                    <a:pt x="650" y="400"/>
                  </a:cubicBezTo>
                  <a:cubicBezTo>
                    <a:pt x="648" y="397"/>
                    <a:pt x="648" y="397"/>
                    <a:pt x="648" y="397"/>
                  </a:cubicBezTo>
                  <a:cubicBezTo>
                    <a:pt x="648" y="395"/>
                    <a:pt x="648" y="395"/>
                    <a:pt x="648" y="395"/>
                  </a:cubicBezTo>
                  <a:cubicBezTo>
                    <a:pt x="653" y="398"/>
                    <a:pt x="653" y="398"/>
                    <a:pt x="653" y="398"/>
                  </a:cubicBezTo>
                  <a:cubicBezTo>
                    <a:pt x="656" y="405"/>
                    <a:pt x="656" y="405"/>
                    <a:pt x="656" y="405"/>
                  </a:cubicBezTo>
                  <a:cubicBezTo>
                    <a:pt x="656" y="412"/>
                    <a:pt x="656" y="412"/>
                    <a:pt x="656" y="412"/>
                  </a:cubicBezTo>
                  <a:cubicBezTo>
                    <a:pt x="661" y="417"/>
                    <a:pt x="661" y="417"/>
                    <a:pt x="661" y="417"/>
                  </a:cubicBezTo>
                  <a:cubicBezTo>
                    <a:pt x="665" y="417"/>
                    <a:pt x="665" y="417"/>
                    <a:pt x="665" y="417"/>
                  </a:cubicBezTo>
                  <a:cubicBezTo>
                    <a:pt x="675" y="426"/>
                    <a:pt x="675" y="426"/>
                    <a:pt x="675" y="426"/>
                  </a:cubicBezTo>
                  <a:cubicBezTo>
                    <a:pt x="679" y="427"/>
                    <a:pt x="679" y="427"/>
                    <a:pt x="679" y="427"/>
                  </a:cubicBezTo>
                  <a:cubicBezTo>
                    <a:pt x="681" y="428"/>
                    <a:pt x="681" y="428"/>
                    <a:pt x="681" y="428"/>
                  </a:cubicBezTo>
                  <a:cubicBezTo>
                    <a:pt x="680" y="424"/>
                    <a:pt x="680" y="424"/>
                    <a:pt x="680" y="424"/>
                  </a:cubicBezTo>
                  <a:cubicBezTo>
                    <a:pt x="679" y="421"/>
                    <a:pt x="679" y="421"/>
                    <a:pt x="679" y="421"/>
                  </a:cubicBezTo>
                  <a:cubicBezTo>
                    <a:pt x="677" y="418"/>
                    <a:pt x="677" y="418"/>
                    <a:pt x="677" y="418"/>
                  </a:cubicBezTo>
                  <a:cubicBezTo>
                    <a:pt x="674" y="411"/>
                    <a:pt x="674" y="411"/>
                    <a:pt x="674" y="411"/>
                  </a:cubicBezTo>
                  <a:cubicBezTo>
                    <a:pt x="676" y="408"/>
                    <a:pt x="676" y="408"/>
                    <a:pt x="676" y="408"/>
                  </a:cubicBezTo>
                  <a:cubicBezTo>
                    <a:pt x="677" y="405"/>
                    <a:pt x="677" y="405"/>
                    <a:pt x="677" y="405"/>
                  </a:cubicBezTo>
                  <a:cubicBezTo>
                    <a:pt x="673" y="400"/>
                    <a:pt x="673" y="400"/>
                    <a:pt x="673" y="400"/>
                  </a:cubicBezTo>
                  <a:cubicBezTo>
                    <a:pt x="669" y="396"/>
                    <a:pt x="665" y="392"/>
                    <a:pt x="661" y="388"/>
                  </a:cubicBezTo>
                  <a:cubicBezTo>
                    <a:pt x="660" y="387"/>
                    <a:pt x="660" y="387"/>
                    <a:pt x="660" y="387"/>
                  </a:cubicBezTo>
                  <a:cubicBezTo>
                    <a:pt x="658" y="383"/>
                    <a:pt x="658" y="383"/>
                    <a:pt x="658" y="383"/>
                  </a:cubicBezTo>
                  <a:cubicBezTo>
                    <a:pt x="656" y="378"/>
                    <a:pt x="656" y="378"/>
                    <a:pt x="656" y="378"/>
                  </a:cubicBezTo>
                  <a:cubicBezTo>
                    <a:pt x="657" y="373"/>
                    <a:pt x="657" y="373"/>
                    <a:pt x="657" y="373"/>
                  </a:cubicBezTo>
                  <a:cubicBezTo>
                    <a:pt x="659" y="369"/>
                    <a:pt x="659" y="369"/>
                    <a:pt x="659" y="369"/>
                  </a:cubicBezTo>
                  <a:cubicBezTo>
                    <a:pt x="656" y="368"/>
                    <a:pt x="656" y="368"/>
                    <a:pt x="656" y="368"/>
                  </a:cubicBezTo>
                  <a:cubicBezTo>
                    <a:pt x="652" y="368"/>
                    <a:pt x="652" y="368"/>
                    <a:pt x="652" y="368"/>
                  </a:cubicBezTo>
                  <a:cubicBezTo>
                    <a:pt x="649" y="370"/>
                    <a:pt x="649" y="370"/>
                    <a:pt x="649" y="370"/>
                  </a:cubicBezTo>
                  <a:cubicBezTo>
                    <a:pt x="648" y="373"/>
                    <a:pt x="648" y="373"/>
                    <a:pt x="648" y="373"/>
                  </a:cubicBezTo>
                  <a:cubicBezTo>
                    <a:pt x="644" y="373"/>
                    <a:pt x="644" y="373"/>
                    <a:pt x="644" y="373"/>
                  </a:cubicBezTo>
                  <a:cubicBezTo>
                    <a:pt x="638" y="370"/>
                    <a:pt x="638" y="370"/>
                    <a:pt x="638" y="370"/>
                  </a:cubicBezTo>
                  <a:cubicBezTo>
                    <a:pt x="634" y="366"/>
                    <a:pt x="634" y="366"/>
                    <a:pt x="634" y="366"/>
                  </a:cubicBezTo>
                  <a:cubicBezTo>
                    <a:pt x="631" y="362"/>
                    <a:pt x="631" y="362"/>
                    <a:pt x="631" y="362"/>
                  </a:cubicBezTo>
                  <a:cubicBezTo>
                    <a:pt x="629" y="358"/>
                    <a:pt x="629" y="358"/>
                    <a:pt x="629" y="358"/>
                  </a:cubicBezTo>
                  <a:cubicBezTo>
                    <a:pt x="626" y="357"/>
                    <a:pt x="626" y="357"/>
                    <a:pt x="626" y="357"/>
                  </a:cubicBezTo>
                  <a:cubicBezTo>
                    <a:pt x="613" y="353"/>
                    <a:pt x="613" y="353"/>
                    <a:pt x="613" y="353"/>
                  </a:cubicBezTo>
                  <a:cubicBezTo>
                    <a:pt x="607" y="350"/>
                    <a:pt x="602" y="347"/>
                    <a:pt x="597" y="344"/>
                  </a:cubicBezTo>
                  <a:cubicBezTo>
                    <a:pt x="592" y="336"/>
                    <a:pt x="592" y="336"/>
                    <a:pt x="592" y="336"/>
                  </a:cubicBezTo>
                  <a:cubicBezTo>
                    <a:pt x="590" y="330"/>
                    <a:pt x="590" y="330"/>
                    <a:pt x="590" y="330"/>
                  </a:cubicBezTo>
                  <a:cubicBezTo>
                    <a:pt x="589" y="326"/>
                    <a:pt x="588" y="322"/>
                    <a:pt x="588" y="319"/>
                  </a:cubicBezTo>
                  <a:cubicBezTo>
                    <a:pt x="586" y="313"/>
                    <a:pt x="586" y="313"/>
                    <a:pt x="586" y="313"/>
                  </a:cubicBezTo>
                  <a:cubicBezTo>
                    <a:pt x="581" y="296"/>
                    <a:pt x="581" y="296"/>
                    <a:pt x="581" y="296"/>
                  </a:cubicBezTo>
                  <a:cubicBezTo>
                    <a:pt x="581" y="293"/>
                    <a:pt x="581" y="293"/>
                    <a:pt x="581" y="293"/>
                  </a:cubicBezTo>
                  <a:cubicBezTo>
                    <a:pt x="580" y="291"/>
                    <a:pt x="580" y="291"/>
                    <a:pt x="580" y="291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3" y="295"/>
                    <a:pt x="583" y="295"/>
                    <a:pt x="583" y="295"/>
                  </a:cubicBezTo>
                  <a:cubicBezTo>
                    <a:pt x="596" y="330"/>
                    <a:pt x="596" y="330"/>
                    <a:pt x="596" y="330"/>
                  </a:cubicBezTo>
                  <a:cubicBezTo>
                    <a:pt x="599" y="337"/>
                    <a:pt x="599" y="337"/>
                    <a:pt x="599" y="337"/>
                  </a:cubicBezTo>
                  <a:cubicBezTo>
                    <a:pt x="607" y="343"/>
                    <a:pt x="607" y="343"/>
                    <a:pt x="607" y="343"/>
                  </a:cubicBezTo>
                  <a:cubicBezTo>
                    <a:pt x="616" y="346"/>
                    <a:pt x="616" y="346"/>
                    <a:pt x="616" y="346"/>
                  </a:cubicBezTo>
                  <a:cubicBezTo>
                    <a:pt x="620" y="349"/>
                    <a:pt x="620" y="349"/>
                    <a:pt x="620" y="349"/>
                  </a:cubicBezTo>
                  <a:cubicBezTo>
                    <a:pt x="627" y="349"/>
                    <a:pt x="627" y="349"/>
                    <a:pt x="627" y="349"/>
                  </a:cubicBezTo>
                  <a:cubicBezTo>
                    <a:pt x="629" y="350"/>
                    <a:pt x="629" y="350"/>
                    <a:pt x="629" y="350"/>
                  </a:cubicBezTo>
                  <a:cubicBezTo>
                    <a:pt x="633" y="351"/>
                    <a:pt x="633" y="351"/>
                    <a:pt x="633" y="351"/>
                  </a:cubicBezTo>
                  <a:cubicBezTo>
                    <a:pt x="634" y="352"/>
                    <a:pt x="634" y="352"/>
                    <a:pt x="634" y="352"/>
                  </a:cubicBezTo>
                  <a:cubicBezTo>
                    <a:pt x="635" y="354"/>
                    <a:pt x="635" y="354"/>
                    <a:pt x="635" y="354"/>
                  </a:cubicBezTo>
                  <a:cubicBezTo>
                    <a:pt x="636" y="355"/>
                    <a:pt x="636" y="355"/>
                    <a:pt x="636" y="355"/>
                  </a:cubicBezTo>
                  <a:cubicBezTo>
                    <a:pt x="637" y="357"/>
                    <a:pt x="637" y="357"/>
                    <a:pt x="637" y="357"/>
                  </a:cubicBezTo>
                  <a:cubicBezTo>
                    <a:pt x="638" y="364"/>
                    <a:pt x="638" y="364"/>
                    <a:pt x="638" y="364"/>
                  </a:cubicBezTo>
                  <a:cubicBezTo>
                    <a:pt x="642" y="366"/>
                    <a:pt x="642" y="366"/>
                    <a:pt x="642" y="366"/>
                  </a:cubicBezTo>
                  <a:cubicBezTo>
                    <a:pt x="649" y="365"/>
                    <a:pt x="649" y="365"/>
                    <a:pt x="649" y="365"/>
                  </a:cubicBezTo>
                  <a:cubicBezTo>
                    <a:pt x="652" y="356"/>
                    <a:pt x="652" y="356"/>
                    <a:pt x="652" y="356"/>
                  </a:cubicBezTo>
                  <a:cubicBezTo>
                    <a:pt x="652" y="349"/>
                    <a:pt x="652" y="349"/>
                    <a:pt x="652" y="349"/>
                  </a:cubicBezTo>
                  <a:cubicBezTo>
                    <a:pt x="649" y="347"/>
                    <a:pt x="649" y="347"/>
                    <a:pt x="649" y="347"/>
                  </a:cubicBezTo>
                  <a:cubicBezTo>
                    <a:pt x="646" y="344"/>
                    <a:pt x="643" y="341"/>
                    <a:pt x="639" y="338"/>
                  </a:cubicBezTo>
                  <a:cubicBezTo>
                    <a:pt x="625" y="326"/>
                    <a:pt x="625" y="326"/>
                    <a:pt x="625" y="326"/>
                  </a:cubicBezTo>
                  <a:cubicBezTo>
                    <a:pt x="620" y="319"/>
                    <a:pt x="620" y="319"/>
                    <a:pt x="620" y="319"/>
                  </a:cubicBezTo>
                  <a:cubicBezTo>
                    <a:pt x="618" y="309"/>
                    <a:pt x="618" y="309"/>
                    <a:pt x="618" y="309"/>
                  </a:cubicBezTo>
                  <a:cubicBezTo>
                    <a:pt x="616" y="295"/>
                    <a:pt x="616" y="295"/>
                    <a:pt x="616" y="295"/>
                  </a:cubicBezTo>
                  <a:cubicBezTo>
                    <a:pt x="612" y="290"/>
                    <a:pt x="612" y="290"/>
                    <a:pt x="612" y="290"/>
                  </a:cubicBezTo>
                  <a:cubicBezTo>
                    <a:pt x="609" y="284"/>
                    <a:pt x="609" y="284"/>
                    <a:pt x="609" y="284"/>
                  </a:cubicBezTo>
                  <a:cubicBezTo>
                    <a:pt x="608" y="278"/>
                    <a:pt x="608" y="278"/>
                    <a:pt x="608" y="278"/>
                  </a:cubicBezTo>
                  <a:cubicBezTo>
                    <a:pt x="608" y="272"/>
                    <a:pt x="608" y="272"/>
                    <a:pt x="608" y="272"/>
                  </a:cubicBezTo>
                  <a:cubicBezTo>
                    <a:pt x="604" y="270"/>
                    <a:pt x="604" y="270"/>
                    <a:pt x="604" y="270"/>
                  </a:cubicBezTo>
                  <a:cubicBezTo>
                    <a:pt x="601" y="266"/>
                    <a:pt x="601" y="266"/>
                    <a:pt x="601" y="266"/>
                  </a:cubicBezTo>
                  <a:cubicBezTo>
                    <a:pt x="600" y="261"/>
                    <a:pt x="600" y="261"/>
                    <a:pt x="600" y="261"/>
                  </a:cubicBezTo>
                  <a:cubicBezTo>
                    <a:pt x="603" y="258"/>
                    <a:pt x="603" y="258"/>
                    <a:pt x="603" y="258"/>
                  </a:cubicBezTo>
                  <a:cubicBezTo>
                    <a:pt x="607" y="251"/>
                    <a:pt x="607" y="251"/>
                    <a:pt x="607" y="251"/>
                  </a:cubicBezTo>
                  <a:cubicBezTo>
                    <a:pt x="608" y="246"/>
                    <a:pt x="608" y="246"/>
                    <a:pt x="608" y="246"/>
                  </a:cubicBezTo>
                  <a:cubicBezTo>
                    <a:pt x="607" y="242"/>
                    <a:pt x="607" y="242"/>
                    <a:pt x="607" y="242"/>
                  </a:cubicBezTo>
                  <a:cubicBezTo>
                    <a:pt x="605" y="242"/>
                    <a:pt x="605" y="242"/>
                    <a:pt x="605" y="242"/>
                  </a:cubicBezTo>
                  <a:cubicBezTo>
                    <a:pt x="602" y="243"/>
                    <a:pt x="602" y="243"/>
                    <a:pt x="602" y="243"/>
                  </a:cubicBezTo>
                  <a:cubicBezTo>
                    <a:pt x="600" y="245"/>
                    <a:pt x="600" y="245"/>
                    <a:pt x="600" y="245"/>
                  </a:cubicBezTo>
                  <a:cubicBezTo>
                    <a:pt x="598" y="241"/>
                    <a:pt x="598" y="241"/>
                    <a:pt x="598" y="241"/>
                  </a:cubicBezTo>
                  <a:cubicBezTo>
                    <a:pt x="600" y="239"/>
                    <a:pt x="600" y="239"/>
                    <a:pt x="600" y="239"/>
                  </a:cubicBezTo>
                  <a:cubicBezTo>
                    <a:pt x="600" y="237"/>
                    <a:pt x="600" y="237"/>
                    <a:pt x="600" y="237"/>
                  </a:cubicBezTo>
                  <a:cubicBezTo>
                    <a:pt x="598" y="235"/>
                    <a:pt x="598" y="235"/>
                    <a:pt x="598" y="235"/>
                  </a:cubicBezTo>
                  <a:cubicBezTo>
                    <a:pt x="597" y="234"/>
                    <a:pt x="597" y="234"/>
                    <a:pt x="597" y="234"/>
                  </a:cubicBezTo>
                  <a:cubicBezTo>
                    <a:pt x="597" y="233"/>
                    <a:pt x="597" y="233"/>
                    <a:pt x="597" y="233"/>
                  </a:cubicBezTo>
                  <a:cubicBezTo>
                    <a:pt x="596" y="232"/>
                    <a:pt x="596" y="232"/>
                    <a:pt x="596" y="232"/>
                  </a:cubicBezTo>
                  <a:cubicBezTo>
                    <a:pt x="600" y="233"/>
                    <a:pt x="600" y="233"/>
                    <a:pt x="600" y="233"/>
                  </a:cubicBezTo>
                  <a:cubicBezTo>
                    <a:pt x="603" y="234"/>
                    <a:pt x="603" y="234"/>
                    <a:pt x="603" y="234"/>
                  </a:cubicBezTo>
                  <a:cubicBezTo>
                    <a:pt x="605" y="233"/>
                    <a:pt x="605" y="233"/>
                    <a:pt x="605" y="233"/>
                  </a:cubicBezTo>
                  <a:cubicBezTo>
                    <a:pt x="604" y="229"/>
                    <a:pt x="604" y="229"/>
                    <a:pt x="604" y="229"/>
                  </a:cubicBezTo>
                  <a:cubicBezTo>
                    <a:pt x="600" y="226"/>
                    <a:pt x="600" y="226"/>
                    <a:pt x="600" y="226"/>
                  </a:cubicBezTo>
                  <a:cubicBezTo>
                    <a:pt x="597" y="223"/>
                    <a:pt x="597" y="223"/>
                    <a:pt x="597" y="223"/>
                  </a:cubicBezTo>
                  <a:cubicBezTo>
                    <a:pt x="594" y="221"/>
                    <a:pt x="594" y="221"/>
                    <a:pt x="594" y="221"/>
                  </a:cubicBezTo>
                  <a:cubicBezTo>
                    <a:pt x="587" y="219"/>
                    <a:pt x="587" y="219"/>
                    <a:pt x="587" y="219"/>
                  </a:cubicBezTo>
                  <a:cubicBezTo>
                    <a:pt x="589" y="217"/>
                    <a:pt x="589" y="217"/>
                    <a:pt x="589" y="217"/>
                  </a:cubicBezTo>
                  <a:cubicBezTo>
                    <a:pt x="596" y="217"/>
                    <a:pt x="596" y="217"/>
                    <a:pt x="596" y="217"/>
                  </a:cubicBezTo>
                  <a:cubicBezTo>
                    <a:pt x="601" y="222"/>
                    <a:pt x="601" y="222"/>
                    <a:pt x="601" y="222"/>
                  </a:cubicBezTo>
                  <a:cubicBezTo>
                    <a:pt x="610" y="224"/>
                    <a:pt x="610" y="224"/>
                    <a:pt x="610" y="224"/>
                  </a:cubicBezTo>
                  <a:cubicBezTo>
                    <a:pt x="608" y="219"/>
                    <a:pt x="608" y="219"/>
                    <a:pt x="608" y="219"/>
                  </a:cubicBezTo>
                  <a:cubicBezTo>
                    <a:pt x="610" y="216"/>
                    <a:pt x="610" y="216"/>
                    <a:pt x="610" y="216"/>
                  </a:cubicBezTo>
                  <a:cubicBezTo>
                    <a:pt x="606" y="214"/>
                    <a:pt x="606" y="214"/>
                    <a:pt x="606" y="214"/>
                  </a:cubicBezTo>
                  <a:cubicBezTo>
                    <a:pt x="604" y="210"/>
                    <a:pt x="604" y="210"/>
                    <a:pt x="604" y="210"/>
                  </a:cubicBezTo>
                  <a:cubicBezTo>
                    <a:pt x="601" y="207"/>
                    <a:pt x="601" y="207"/>
                    <a:pt x="601" y="207"/>
                  </a:cubicBezTo>
                  <a:cubicBezTo>
                    <a:pt x="595" y="204"/>
                    <a:pt x="595" y="204"/>
                    <a:pt x="595" y="204"/>
                  </a:cubicBezTo>
                  <a:cubicBezTo>
                    <a:pt x="591" y="200"/>
                    <a:pt x="591" y="200"/>
                    <a:pt x="591" y="200"/>
                  </a:cubicBezTo>
                  <a:cubicBezTo>
                    <a:pt x="588" y="199"/>
                    <a:pt x="588" y="199"/>
                    <a:pt x="588" y="199"/>
                  </a:cubicBezTo>
                  <a:cubicBezTo>
                    <a:pt x="584" y="198"/>
                    <a:pt x="584" y="198"/>
                    <a:pt x="584" y="198"/>
                  </a:cubicBezTo>
                  <a:cubicBezTo>
                    <a:pt x="582" y="198"/>
                    <a:pt x="582" y="198"/>
                    <a:pt x="582" y="198"/>
                  </a:cubicBezTo>
                  <a:cubicBezTo>
                    <a:pt x="582" y="194"/>
                    <a:pt x="582" y="194"/>
                    <a:pt x="582" y="194"/>
                  </a:cubicBezTo>
                  <a:cubicBezTo>
                    <a:pt x="581" y="191"/>
                    <a:pt x="581" y="191"/>
                    <a:pt x="581" y="191"/>
                  </a:cubicBezTo>
                  <a:cubicBezTo>
                    <a:pt x="582" y="189"/>
                    <a:pt x="582" y="189"/>
                    <a:pt x="582" y="189"/>
                  </a:cubicBezTo>
                  <a:cubicBezTo>
                    <a:pt x="584" y="188"/>
                    <a:pt x="584" y="188"/>
                    <a:pt x="584" y="188"/>
                  </a:cubicBezTo>
                  <a:cubicBezTo>
                    <a:pt x="587" y="191"/>
                    <a:pt x="587" y="191"/>
                    <a:pt x="587" y="191"/>
                  </a:cubicBezTo>
                  <a:cubicBezTo>
                    <a:pt x="591" y="194"/>
                    <a:pt x="591" y="194"/>
                    <a:pt x="591" y="194"/>
                  </a:cubicBezTo>
                  <a:cubicBezTo>
                    <a:pt x="594" y="200"/>
                    <a:pt x="594" y="200"/>
                    <a:pt x="594" y="200"/>
                  </a:cubicBezTo>
                  <a:cubicBezTo>
                    <a:pt x="603" y="205"/>
                    <a:pt x="603" y="205"/>
                    <a:pt x="603" y="205"/>
                  </a:cubicBezTo>
                  <a:cubicBezTo>
                    <a:pt x="607" y="205"/>
                    <a:pt x="607" y="205"/>
                    <a:pt x="607" y="205"/>
                  </a:cubicBezTo>
                  <a:cubicBezTo>
                    <a:pt x="608" y="201"/>
                    <a:pt x="608" y="201"/>
                    <a:pt x="608" y="201"/>
                  </a:cubicBezTo>
                  <a:cubicBezTo>
                    <a:pt x="609" y="200"/>
                    <a:pt x="609" y="200"/>
                    <a:pt x="609" y="200"/>
                  </a:cubicBezTo>
                  <a:cubicBezTo>
                    <a:pt x="613" y="199"/>
                    <a:pt x="613" y="199"/>
                    <a:pt x="613" y="199"/>
                  </a:cubicBezTo>
                  <a:cubicBezTo>
                    <a:pt x="616" y="197"/>
                    <a:pt x="616" y="197"/>
                    <a:pt x="616" y="197"/>
                  </a:cubicBezTo>
                  <a:cubicBezTo>
                    <a:pt x="617" y="194"/>
                    <a:pt x="617" y="194"/>
                    <a:pt x="617" y="194"/>
                  </a:cubicBezTo>
                  <a:cubicBezTo>
                    <a:pt x="613" y="192"/>
                    <a:pt x="613" y="192"/>
                    <a:pt x="613" y="192"/>
                  </a:cubicBezTo>
                  <a:cubicBezTo>
                    <a:pt x="609" y="190"/>
                    <a:pt x="609" y="190"/>
                    <a:pt x="609" y="190"/>
                  </a:cubicBezTo>
                  <a:cubicBezTo>
                    <a:pt x="599" y="188"/>
                    <a:pt x="599" y="188"/>
                    <a:pt x="599" y="188"/>
                  </a:cubicBezTo>
                  <a:cubicBezTo>
                    <a:pt x="594" y="188"/>
                    <a:pt x="594" y="188"/>
                    <a:pt x="594" y="188"/>
                  </a:cubicBezTo>
                  <a:cubicBezTo>
                    <a:pt x="591" y="187"/>
                    <a:pt x="591" y="187"/>
                    <a:pt x="591" y="187"/>
                  </a:cubicBezTo>
                  <a:cubicBezTo>
                    <a:pt x="590" y="184"/>
                    <a:pt x="590" y="184"/>
                    <a:pt x="590" y="184"/>
                  </a:cubicBezTo>
                  <a:cubicBezTo>
                    <a:pt x="591" y="184"/>
                    <a:pt x="591" y="184"/>
                    <a:pt x="591" y="184"/>
                  </a:cubicBezTo>
                  <a:cubicBezTo>
                    <a:pt x="594" y="185"/>
                    <a:pt x="594" y="185"/>
                    <a:pt x="594" y="185"/>
                  </a:cubicBezTo>
                  <a:cubicBezTo>
                    <a:pt x="598" y="184"/>
                    <a:pt x="598" y="184"/>
                    <a:pt x="598" y="184"/>
                  </a:cubicBezTo>
                  <a:cubicBezTo>
                    <a:pt x="599" y="183"/>
                    <a:pt x="599" y="183"/>
                    <a:pt x="599" y="183"/>
                  </a:cubicBezTo>
                  <a:cubicBezTo>
                    <a:pt x="601" y="181"/>
                    <a:pt x="601" y="181"/>
                    <a:pt x="601" y="181"/>
                  </a:cubicBezTo>
                  <a:cubicBezTo>
                    <a:pt x="604" y="181"/>
                    <a:pt x="604" y="181"/>
                    <a:pt x="604" y="181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7" y="185"/>
                    <a:pt x="607" y="185"/>
                    <a:pt x="607" y="185"/>
                  </a:cubicBezTo>
                  <a:cubicBezTo>
                    <a:pt x="608" y="183"/>
                    <a:pt x="608" y="183"/>
                    <a:pt x="608" y="183"/>
                  </a:cubicBezTo>
                  <a:cubicBezTo>
                    <a:pt x="608" y="179"/>
                    <a:pt x="608" y="179"/>
                    <a:pt x="608" y="179"/>
                  </a:cubicBezTo>
                  <a:cubicBezTo>
                    <a:pt x="605" y="176"/>
                    <a:pt x="605" y="176"/>
                    <a:pt x="605" y="176"/>
                  </a:cubicBezTo>
                  <a:cubicBezTo>
                    <a:pt x="604" y="170"/>
                    <a:pt x="604" y="170"/>
                    <a:pt x="604" y="170"/>
                  </a:cubicBezTo>
                  <a:cubicBezTo>
                    <a:pt x="602" y="169"/>
                    <a:pt x="602" y="169"/>
                    <a:pt x="602" y="169"/>
                  </a:cubicBezTo>
                  <a:cubicBezTo>
                    <a:pt x="595" y="166"/>
                    <a:pt x="595" y="166"/>
                    <a:pt x="595" y="166"/>
                  </a:cubicBezTo>
                  <a:cubicBezTo>
                    <a:pt x="593" y="163"/>
                    <a:pt x="593" y="163"/>
                    <a:pt x="593" y="163"/>
                  </a:cubicBezTo>
                  <a:cubicBezTo>
                    <a:pt x="590" y="165"/>
                    <a:pt x="590" y="165"/>
                    <a:pt x="590" y="165"/>
                  </a:cubicBezTo>
                  <a:cubicBezTo>
                    <a:pt x="589" y="165"/>
                    <a:pt x="589" y="165"/>
                    <a:pt x="589" y="165"/>
                  </a:cubicBezTo>
                  <a:cubicBezTo>
                    <a:pt x="585" y="162"/>
                    <a:pt x="585" y="162"/>
                    <a:pt x="585" y="162"/>
                  </a:cubicBezTo>
                  <a:cubicBezTo>
                    <a:pt x="583" y="161"/>
                    <a:pt x="583" y="161"/>
                    <a:pt x="583" y="161"/>
                  </a:cubicBezTo>
                  <a:cubicBezTo>
                    <a:pt x="582" y="159"/>
                    <a:pt x="582" y="159"/>
                    <a:pt x="582" y="159"/>
                  </a:cubicBezTo>
                  <a:cubicBezTo>
                    <a:pt x="581" y="156"/>
                    <a:pt x="581" y="156"/>
                    <a:pt x="581" y="156"/>
                  </a:cubicBezTo>
                  <a:cubicBezTo>
                    <a:pt x="580" y="155"/>
                    <a:pt x="580" y="155"/>
                    <a:pt x="580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151"/>
                    <a:pt x="574" y="151"/>
                    <a:pt x="574" y="151"/>
                  </a:cubicBezTo>
                  <a:cubicBezTo>
                    <a:pt x="572" y="148"/>
                    <a:pt x="572" y="148"/>
                    <a:pt x="572" y="148"/>
                  </a:cubicBezTo>
                  <a:cubicBezTo>
                    <a:pt x="569" y="148"/>
                    <a:pt x="569" y="148"/>
                    <a:pt x="569" y="148"/>
                  </a:cubicBezTo>
                  <a:cubicBezTo>
                    <a:pt x="565" y="148"/>
                    <a:pt x="565" y="148"/>
                    <a:pt x="565" y="148"/>
                  </a:cubicBezTo>
                  <a:cubicBezTo>
                    <a:pt x="564" y="147"/>
                    <a:pt x="564" y="147"/>
                    <a:pt x="564" y="147"/>
                  </a:cubicBezTo>
                  <a:cubicBezTo>
                    <a:pt x="561" y="147"/>
                    <a:pt x="561" y="147"/>
                    <a:pt x="561" y="147"/>
                  </a:cubicBezTo>
                  <a:cubicBezTo>
                    <a:pt x="562" y="146"/>
                    <a:pt x="562" y="146"/>
                    <a:pt x="562" y="146"/>
                  </a:cubicBezTo>
                  <a:cubicBezTo>
                    <a:pt x="567" y="144"/>
                    <a:pt x="567" y="144"/>
                    <a:pt x="567" y="144"/>
                  </a:cubicBezTo>
                  <a:cubicBezTo>
                    <a:pt x="568" y="143"/>
                    <a:pt x="568" y="143"/>
                    <a:pt x="568" y="143"/>
                  </a:cubicBezTo>
                  <a:cubicBezTo>
                    <a:pt x="570" y="141"/>
                    <a:pt x="570" y="141"/>
                    <a:pt x="570" y="141"/>
                  </a:cubicBezTo>
                  <a:cubicBezTo>
                    <a:pt x="572" y="143"/>
                    <a:pt x="572" y="143"/>
                    <a:pt x="572" y="143"/>
                  </a:cubicBezTo>
                  <a:cubicBezTo>
                    <a:pt x="579" y="146"/>
                    <a:pt x="579" y="146"/>
                    <a:pt x="579" y="146"/>
                  </a:cubicBezTo>
                  <a:cubicBezTo>
                    <a:pt x="584" y="148"/>
                    <a:pt x="584" y="148"/>
                    <a:pt x="584" y="148"/>
                  </a:cubicBezTo>
                  <a:cubicBezTo>
                    <a:pt x="587" y="149"/>
                    <a:pt x="587" y="149"/>
                    <a:pt x="587" y="149"/>
                  </a:cubicBezTo>
                  <a:cubicBezTo>
                    <a:pt x="587" y="154"/>
                    <a:pt x="587" y="154"/>
                    <a:pt x="587" y="154"/>
                  </a:cubicBezTo>
                  <a:cubicBezTo>
                    <a:pt x="590" y="154"/>
                    <a:pt x="590" y="154"/>
                    <a:pt x="590" y="154"/>
                  </a:cubicBezTo>
                  <a:cubicBezTo>
                    <a:pt x="593" y="153"/>
                    <a:pt x="593" y="153"/>
                    <a:pt x="593" y="153"/>
                  </a:cubicBezTo>
                  <a:cubicBezTo>
                    <a:pt x="594" y="151"/>
                    <a:pt x="594" y="151"/>
                    <a:pt x="594" y="151"/>
                  </a:cubicBezTo>
                  <a:cubicBezTo>
                    <a:pt x="595" y="149"/>
                    <a:pt x="595" y="149"/>
                    <a:pt x="595" y="149"/>
                  </a:cubicBezTo>
                  <a:cubicBezTo>
                    <a:pt x="597" y="149"/>
                    <a:pt x="597" y="149"/>
                    <a:pt x="597" y="149"/>
                  </a:cubicBezTo>
                  <a:cubicBezTo>
                    <a:pt x="597" y="152"/>
                    <a:pt x="597" y="152"/>
                    <a:pt x="597" y="152"/>
                  </a:cubicBezTo>
                  <a:cubicBezTo>
                    <a:pt x="597" y="155"/>
                    <a:pt x="597" y="155"/>
                    <a:pt x="597" y="155"/>
                  </a:cubicBezTo>
                  <a:cubicBezTo>
                    <a:pt x="600" y="152"/>
                    <a:pt x="600" y="152"/>
                    <a:pt x="600" y="152"/>
                  </a:cubicBezTo>
                  <a:cubicBezTo>
                    <a:pt x="604" y="145"/>
                    <a:pt x="604" y="145"/>
                    <a:pt x="604" y="145"/>
                  </a:cubicBezTo>
                  <a:cubicBezTo>
                    <a:pt x="605" y="143"/>
                    <a:pt x="605" y="143"/>
                    <a:pt x="605" y="143"/>
                  </a:cubicBezTo>
                  <a:cubicBezTo>
                    <a:pt x="600" y="144"/>
                    <a:pt x="600" y="144"/>
                    <a:pt x="600" y="144"/>
                  </a:cubicBezTo>
                  <a:cubicBezTo>
                    <a:pt x="594" y="140"/>
                    <a:pt x="594" y="140"/>
                    <a:pt x="594" y="140"/>
                  </a:cubicBezTo>
                  <a:cubicBezTo>
                    <a:pt x="589" y="135"/>
                    <a:pt x="589" y="135"/>
                    <a:pt x="589" y="135"/>
                  </a:cubicBezTo>
                  <a:cubicBezTo>
                    <a:pt x="585" y="129"/>
                    <a:pt x="585" y="129"/>
                    <a:pt x="585" y="129"/>
                  </a:cubicBezTo>
                  <a:cubicBezTo>
                    <a:pt x="591" y="129"/>
                    <a:pt x="591" y="129"/>
                    <a:pt x="591" y="129"/>
                  </a:cubicBezTo>
                  <a:cubicBezTo>
                    <a:pt x="593" y="130"/>
                    <a:pt x="593" y="130"/>
                    <a:pt x="593" y="130"/>
                  </a:cubicBezTo>
                  <a:cubicBezTo>
                    <a:pt x="597" y="135"/>
                    <a:pt x="597" y="135"/>
                    <a:pt x="597" y="135"/>
                  </a:cubicBezTo>
                  <a:cubicBezTo>
                    <a:pt x="600" y="137"/>
                    <a:pt x="600" y="137"/>
                    <a:pt x="600" y="137"/>
                  </a:cubicBezTo>
                  <a:cubicBezTo>
                    <a:pt x="603" y="138"/>
                    <a:pt x="603" y="138"/>
                    <a:pt x="603" y="138"/>
                  </a:cubicBezTo>
                  <a:cubicBezTo>
                    <a:pt x="604" y="136"/>
                    <a:pt x="604" y="136"/>
                    <a:pt x="604" y="136"/>
                  </a:cubicBezTo>
                  <a:cubicBezTo>
                    <a:pt x="604" y="134"/>
                    <a:pt x="604" y="134"/>
                    <a:pt x="604" y="134"/>
                  </a:cubicBezTo>
                  <a:cubicBezTo>
                    <a:pt x="596" y="127"/>
                    <a:pt x="596" y="127"/>
                    <a:pt x="596" y="127"/>
                  </a:cubicBezTo>
                  <a:cubicBezTo>
                    <a:pt x="594" y="125"/>
                    <a:pt x="594" y="125"/>
                    <a:pt x="594" y="125"/>
                  </a:cubicBezTo>
                  <a:cubicBezTo>
                    <a:pt x="595" y="123"/>
                    <a:pt x="595" y="123"/>
                    <a:pt x="595" y="123"/>
                  </a:cubicBezTo>
                  <a:cubicBezTo>
                    <a:pt x="606" y="123"/>
                    <a:pt x="606" y="123"/>
                    <a:pt x="606" y="123"/>
                  </a:cubicBezTo>
                  <a:cubicBezTo>
                    <a:pt x="606" y="122"/>
                    <a:pt x="606" y="122"/>
                    <a:pt x="606" y="122"/>
                  </a:cubicBezTo>
                  <a:cubicBezTo>
                    <a:pt x="604" y="119"/>
                    <a:pt x="604" y="119"/>
                    <a:pt x="604" y="119"/>
                  </a:cubicBezTo>
                  <a:cubicBezTo>
                    <a:pt x="606" y="117"/>
                    <a:pt x="606" y="117"/>
                    <a:pt x="606" y="117"/>
                  </a:cubicBezTo>
                  <a:cubicBezTo>
                    <a:pt x="608" y="116"/>
                    <a:pt x="608" y="116"/>
                    <a:pt x="608" y="116"/>
                  </a:cubicBezTo>
                  <a:cubicBezTo>
                    <a:pt x="610" y="115"/>
                    <a:pt x="610" y="115"/>
                    <a:pt x="610" y="115"/>
                  </a:cubicBezTo>
                  <a:cubicBezTo>
                    <a:pt x="611" y="113"/>
                    <a:pt x="611" y="113"/>
                    <a:pt x="611" y="113"/>
                  </a:cubicBezTo>
                  <a:cubicBezTo>
                    <a:pt x="610" y="113"/>
                    <a:pt x="610" y="113"/>
                    <a:pt x="610" y="113"/>
                  </a:cubicBezTo>
                  <a:cubicBezTo>
                    <a:pt x="609" y="108"/>
                    <a:pt x="609" y="108"/>
                    <a:pt x="609" y="108"/>
                  </a:cubicBezTo>
                  <a:cubicBezTo>
                    <a:pt x="605" y="107"/>
                    <a:pt x="605" y="107"/>
                    <a:pt x="605" y="107"/>
                  </a:cubicBezTo>
                  <a:cubicBezTo>
                    <a:pt x="599" y="107"/>
                    <a:pt x="599" y="107"/>
                    <a:pt x="599" y="107"/>
                  </a:cubicBezTo>
                  <a:cubicBezTo>
                    <a:pt x="596" y="105"/>
                    <a:pt x="596" y="105"/>
                    <a:pt x="596" y="105"/>
                  </a:cubicBezTo>
                  <a:cubicBezTo>
                    <a:pt x="609" y="99"/>
                    <a:pt x="609" y="99"/>
                    <a:pt x="609" y="99"/>
                  </a:cubicBezTo>
                  <a:cubicBezTo>
                    <a:pt x="612" y="99"/>
                    <a:pt x="612" y="99"/>
                    <a:pt x="612" y="99"/>
                  </a:cubicBezTo>
                  <a:cubicBezTo>
                    <a:pt x="618" y="109"/>
                    <a:pt x="618" y="109"/>
                    <a:pt x="618" y="109"/>
                  </a:cubicBezTo>
                  <a:cubicBezTo>
                    <a:pt x="622" y="120"/>
                    <a:pt x="622" y="120"/>
                    <a:pt x="622" y="120"/>
                  </a:cubicBezTo>
                  <a:cubicBezTo>
                    <a:pt x="626" y="112"/>
                    <a:pt x="626" y="112"/>
                    <a:pt x="626" y="112"/>
                  </a:cubicBezTo>
                  <a:cubicBezTo>
                    <a:pt x="627" y="111"/>
                    <a:pt x="627" y="111"/>
                    <a:pt x="627" y="111"/>
                  </a:cubicBezTo>
                  <a:cubicBezTo>
                    <a:pt x="627" y="109"/>
                    <a:pt x="627" y="109"/>
                    <a:pt x="627" y="109"/>
                  </a:cubicBezTo>
                  <a:cubicBezTo>
                    <a:pt x="625" y="107"/>
                    <a:pt x="625" y="107"/>
                    <a:pt x="625" y="107"/>
                  </a:cubicBezTo>
                  <a:cubicBezTo>
                    <a:pt x="622" y="103"/>
                    <a:pt x="622" y="103"/>
                    <a:pt x="622" y="103"/>
                  </a:cubicBezTo>
                  <a:cubicBezTo>
                    <a:pt x="620" y="84"/>
                    <a:pt x="620" y="84"/>
                    <a:pt x="620" y="84"/>
                  </a:cubicBezTo>
                  <a:cubicBezTo>
                    <a:pt x="621" y="83"/>
                    <a:pt x="621" y="83"/>
                    <a:pt x="621" y="83"/>
                  </a:cubicBezTo>
                  <a:cubicBezTo>
                    <a:pt x="622" y="81"/>
                    <a:pt x="622" y="81"/>
                    <a:pt x="622" y="81"/>
                  </a:cubicBezTo>
                  <a:cubicBezTo>
                    <a:pt x="623" y="79"/>
                    <a:pt x="623" y="79"/>
                    <a:pt x="623" y="79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7" y="80"/>
                    <a:pt x="627" y="80"/>
                    <a:pt x="627" y="80"/>
                  </a:cubicBezTo>
                  <a:cubicBezTo>
                    <a:pt x="627" y="82"/>
                    <a:pt x="627" y="82"/>
                    <a:pt x="627" y="82"/>
                  </a:cubicBezTo>
                  <a:cubicBezTo>
                    <a:pt x="627" y="86"/>
                    <a:pt x="627" y="86"/>
                    <a:pt x="627" y="86"/>
                  </a:cubicBezTo>
                  <a:cubicBezTo>
                    <a:pt x="628" y="97"/>
                    <a:pt x="628" y="97"/>
                    <a:pt x="628" y="97"/>
                  </a:cubicBezTo>
                  <a:cubicBezTo>
                    <a:pt x="630" y="102"/>
                    <a:pt x="630" y="102"/>
                    <a:pt x="630" y="102"/>
                  </a:cubicBezTo>
                  <a:cubicBezTo>
                    <a:pt x="633" y="104"/>
                    <a:pt x="633" y="104"/>
                    <a:pt x="633" y="104"/>
                  </a:cubicBezTo>
                  <a:cubicBezTo>
                    <a:pt x="637" y="99"/>
                    <a:pt x="637" y="99"/>
                    <a:pt x="637" y="99"/>
                  </a:cubicBezTo>
                  <a:cubicBezTo>
                    <a:pt x="647" y="89"/>
                    <a:pt x="647" y="89"/>
                    <a:pt x="647" y="89"/>
                  </a:cubicBezTo>
                  <a:cubicBezTo>
                    <a:pt x="654" y="78"/>
                    <a:pt x="654" y="78"/>
                    <a:pt x="654" y="78"/>
                  </a:cubicBezTo>
                  <a:cubicBezTo>
                    <a:pt x="655" y="76"/>
                    <a:pt x="655" y="76"/>
                    <a:pt x="655" y="76"/>
                  </a:cubicBezTo>
                  <a:cubicBezTo>
                    <a:pt x="655" y="73"/>
                    <a:pt x="655" y="73"/>
                    <a:pt x="655" y="73"/>
                  </a:cubicBezTo>
                  <a:cubicBezTo>
                    <a:pt x="653" y="72"/>
                    <a:pt x="653" y="72"/>
                    <a:pt x="653" y="72"/>
                  </a:cubicBezTo>
                  <a:cubicBezTo>
                    <a:pt x="646" y="71"/>
                    <a:pt x="646" y="71"/>
                    <a:pt x="646" y="71"/>
                  </a:cubicBezTo>
                  <a:cubicBezTo>
                    <a:pt x="643" y="69"/>
                    <a:pt x="643" y="69"/>
                    <a:pt x="643" y="69"/>
                  </a:cubicBezTo>
                  <a:cubicBezTo>
                    <a:pt x="645" y="54"/>
                    <a:pt x="645" y="54"/>
                    <a:pt x="645" y="54"/>
                  </a:cubicBezTo>
                  <a:cubicBezTo>
                    <a:pt x="647" y="52"/>
                    <a:pt x="647" y="52"/>
                    <a:pt x="647" y="52"/>
                  </a:cubicBezTo>
                  <a:cubicBezTo>
                    <a:pt x="650" y="52"/>
                    <a:pt x="650" y="52"/>
                    <a:pt x="650" y="52"/>
                  </a:cubicBezTo>
                  <a:cubicBezTo>
                    <a:pt x="655" y="51"/>
                    <a:pt x="655" y="51"/>
                    <a:pt x="655" y="51"/>
                  </a:cubicBezTo>
                  <a:cubicBezTo>
                    <a:pt x="661" y="51"/>
                    <a:pt x="661" y="51"/>
                    <a:pt x="661" y="51"/>
                  </a:cubicBezTo>
                  <a:cubicBezTo>
                    <a:pt x="666" y="46"/>
                    <a:pt x="666" y="46"/>
                    <a:pt x="666" y="46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9" y="36"/>
                    <a:pt x="669" y="36"/>
                    <a:pt x="669" y="36"/>
                  </a:cubicBezTo>
                  <a:cubicBezTo>
                    <a:pt x="672" y="35"/>
                    <a:pt x="672" y="35"/>
                    <a:pt x="672" y="35"/>
                  </a:cubicBezTo>
                  <a:cubicBezTo>
                    <a:pt x="672" y="45"/>
                    <a:pt x="672" y="45"/>
                    <a:pt x="672" y="45"/>
                  </a:cubicBezTo>
                  <a:cubicBezTo>
                    <a:pt x="671" y="49"/>
                    <a:pt x="671" y="49"/>
                    <a:pt x="671" y="49"/>
                  </a:cubicBezTo>
                  <a:cubicBezTo>
                    <a:pt x="670" y="53"/>
                    <a:pt x="670" y="53"/>
                    <a:pt x="670" y="53"/>
                  </a:cubicBezTo>
                  <a:cubicBezTo>
                    <a:pt x="667" y="61"/>
                    <a:pt x="667" y="61"/>
                    <a:pt x="667" y="61"/>
                  </a:cubicBezTo>
                  <a:cubicBezTo>
                    <a:pt x="666" y="66"/>
                    <a:pt x="666" y="66"/>
                    <a:pt x="666" y="66"/>
                  </a:cubicBezTo>
                  <a:cubicBezTo>
                    <a:pt x="668" y="74"/>
                    <a:pt x="668" y="74"/>
                    <a:pt x="668" y="74"/>
                  </a:cubicBezTo>
                  <a:cubicBezTo>
                    <a:pt x="673" y="66"/>
                    <a:pt x="673" y="66"/>
                    <a:pt x="673" y="66"/>
                  </a:cubicBezTo>
                  <a:cubicBezTo>
                    <a:pt x="682" y="54"/>
                    <a:pt x="682" y="54"/>
                    <a:pt x="682" y="54"/>
                  </a:cubicBezTo>
                  <a:cubicBezTo>
                    <a:pt x="684" y="47"/>
                    <a:pt x="684" y="47"/>
                    <a:pt x="684" y="47"/>
                  </a:cubicBezTo>
                  <a:cubicBezTo>
                    <a:pt x="686" y="42"/>
                    <a:pt x="686" y="42"/>
                    <a:pt x="686" y="42"/>
                  </a:cubicBezTo>
                  <a:cubicBezTo>
                    <a:pt x="688" y="38"/>
                    <a:pt x="688" y="38"/>
                    <a:pt x="688" y="38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92" y="41"/>
                    <a:pt x="692" y="41"/>
                    <a:pt x="692" y="41"/>
                  </a:cubicBezTo>
                  <a:cubicBezTo>
                    <a:pt x="691" y="47"/>
                    <a:pt x="691" y="47"/>
                    <a:pt x="691" y="47"/>
                  </a:cubicBezTo>
                  <a:cubicBezTo>
                    <a:pt x="689" y="53"/>
                    <a:pt x="689" y="53"/>
                    <a:pt x="689" y="53"/>
                  </a:cubicBezTo>
                  <a:cubicBezTo>
                    <a:pt x="685" y="56"/>
                    <a:pt x="685" y="56"/>
                    <a:pt x="685" y="56"/>
                  </a:cubicBezTo>
                  <a:cubicBezTo>
                    <a:pt x="688" y="60"/>
                    <a:pt x="688" y="60"/>
                    <a:pt x="688" y="60"/>
                  </a:cubicBezTo>
                  <a:cubicBezTo>
                    <a:pt x="691" y="62"/>
                    <a:pt x="691" y="62"/>
                    <a:pt x="691" y="62"/>
                  </a:cubicBezTo>
                  <a:cubicBezTo>
                    <a:pt x="697" y="64"/>
                    <a:pt x="697" y="64"/>
                    <a:pt x="697" y="64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93" y="66"/>
                    <a:pt x="693" y="66"/>
                    <a:pt x="693" y="66"/>
                  </a:cubicBezTo>
                  <a:cubicBezTo>
                    <a:pt x="683" y="65"/>
                    <a:pt x="683" y="65"/>
                    <a:pt x="683" y="65"/>
                  </a:cubicBezTo>
                  <a:cubicBezTo>
                    <a:pt x="679" y="66"/>
                    <a:pt x="679" y="66"/>
                    <a:pt x="679" y="66"/>
                  </a:cubicBezTo>
                  <a:cubicBezTo>
                    <a:pt x="676" y="69"/>
                    <a:pt x="676" y="69"/>
                    <a:pt x="676" y="69"/>
                  </a:cubicBezTo>
                  <a:cubicBezTo>
                    <a:pt x="673" y="74"/>
                    <a:pt x="673" y="74"/>
                    <a:pt x="673" y="74"/>
                  </a:cubicBezTo>
                  <a:cubicBezTo>
                    <a:pt x="667" y="84"/>
                    <a:pt x="667" y="84"/>
                    <a:pt x="667" y="84"/>
                  </a:cubicBezTo>
                  <a:cubicBezTo>
                    <a:pt x="665" y="90"/>
                    <a:pt x="665" y="90"/>
                    <a:pt x="665" y="90"/>
                  </a:cubicBezTo>
                  <a:cubicBezTo>
                    <a:pt x="671" y="92"/>
                    <a:pt x="671" y="92"/>
                    <a:pt x="671" y="92"/>
                  </a:cubicBezTo>
                  <a:cubicBezTo>
                    <a:pt x="690" y="89"/>
                    <a:pt x="690" y="89"/>
                    <a:pt x="690" y="89"/>
                  </a:cubicBezTo>
                  <a:cubicBezTo>
                    <a:pt x="697" y="86"/>
                    <a:pt x="697" y="86"/>
                    <a:pt x="697" y="86"/>
                  </a:cubicBezTo>
                  <a:cubicBezTo>
                    <a:pt x="703" y="87"/>
                    <a:pt x="703" y="87"/>
                    <a:pt x="703" y="87"/>
                  </a:cubicBezTo>
                  <a:cubicBezTo>
                    <a:pt x="699" y="90"/>
                    <a:pt x="699" y="90"/>
                    <a:pt x="699" y="90"/>
                  </a:cubicBezTo>
                  <a:cubicBezTo>
                    <a:pt x="694" y="91"/>
                    <a:pt x="694" y="91"/>
                    <a:pt x="694" y="91"/>
                  </a:cubicBezTo>
                  <a:cubicBezTo>
                    <a:pt x="686" y="93"/>
                    <a:pt x="686" y="93"/>
                    <a:pt x="686" y="93"/>
                  </a:cubicBezTo>
                  <a:cubicBezTo>
                    <a:pt x="673" y="96"/>
                    <a:pt x="673" y="96"/>
                    <a:pt x="673" y="96"/>
                  </a:cubicBezTo>
                  <a:cubicBezTo>
                    <a:pt x="668" y="97"/>
                    <a:pt x="668" y="97"/>
                    <a:pt x="668" y="97"/>
                  </a:cubicBezTo>
                  <a:cubicBezTo>
                    <a:pt x="661" y="97"/>
                    <a:pt x="661" y="97"/>
                    <a:pt x="661" y="97"/>
                  </a:cubicBezTo>
                  <a:cubicBezTo>
                    <a:pt x="653" y="98"/>
                    <a:pt x="653" y="98"/>
                    <a:pt x="653" y="98"/>
                  </a:cubicBezTo>
                  <a:cubicBezTo>
                    <a:pt x="651" y="100"/>
                    <a:pt x="651" y="100"/>
                    <a:pt x="651" y="100"/>
                  </a:cubicBezTo>
                  <a:cubicBezTo>
                    <a:pt x="650" y="102"/>
                    <a:pt x="650" y="102"/>
                    <a:pt x="650" y="102"/>
                  </a:cubicBezTo>
                  <a:cubicBezTo>
                    <a:pt x="650" y="107"/>
                    <a:pt x="650" y="107"/>
                    <a:pt x="650" y="107"/>
                  </a:cubicBezTo>
                  <a:cubicBezTo>
                    <a:pt x="649" y="109"/>
                    <a:pt x="649" y="109"/>
                    <a:pt x="649" y="109"/>
                  </a:cubicBezTo>
                  <a:cubicBezTo>
                    <a:pt x="648" y="111"/>
                    <a:pt x="648" y="111"/>
                    <a:pt x="648" y="111"/>
                  </a:cubicBezTo>
                  <a:cubicBezTo>
                    <a:pt x="644" y="112"/>
                    <a:pt x="644" y="112"/>
                    <a:pt x="644" y="112"/>
                  </a:cubicBezTo>
                  <a:cubicBezTo>
                    <a:pt x="642" y="115"/>
                    <a:pt x="642" y="115"/>
                    <a:pt x="642" y="115"/>
                  </a:cubicBezTo>
                  <a:cubicBezTo>
                    <a:pt x="642" y="117"/>
                    <a:pt x="642" y="117"/>
                    <a:pt x="642" y="117"/>
                  </a:cubicBezTo>
                  <a:cubicBezTo>
                    <a:pt x="643" y="122"/>
                    <a:pt x="643" y="122"/>
                    <a:pt x="643" y="122"/>
                  </a:cubicBezTo>
                  <a:cubicBezTo>
                    <a:pt x="638" y="129"/>
                    <a:pt x="638" y="129"/>
                    <a:pt x="638" y="129"/>
                  </a:cubicBezTo>
                  <a:cubicBezTo>
                    <a:pt x="636" y="138"/>
                    <a:pt x="636" y="138"/>
                    <a:pt x="636" y="138"/>
                  </a:cubicBezTo>
                  <a:cubicBezTo>
                    <a:pt x="634" y="149"/>
                    <a:pt x="634" y="149"/>
                    <a:pt x="634" y="149"/>
                  </a:cubicBezTo>
                  <a:cubicBezTo>
                    <a:pt x="632" y="154"/>
                    <a:pt x="632" y="154"/>
                    <a:pt x="632" y="154"/>
                  </a:cubicBezTo>
                  <a:cubicBezTo>
                    <a:pt x="633" y="158"/>
                    <a:pt x="633" y="158"/>
                    <a:pt x="633" y="158"/>
                  </a:cubicBezTo>
                  <a:cubicBezTo>
                    <a:pt x="638" y="162"/>
                    <a:pt x="638" y="162"/>
                    <a:pt x="638" y="162"/>
                  </a:cubicBezTo>
                  <a:cubicBezTo>
                    <a:pt x="640" y="163"/>
                    <a:pt x="640" y="163"/>
                    <a:pt x="640" y="163"/>
                  </a:cubicBezTo>
                  <a:cubicBezTo>
                    <a:pt x="640" y="166"/>
                    <a:pt x="640" y="166"/>
                    <a:pt x="640" y="166"/>
                  </a:cubicBezTo>
                  <a:cubicBezTo>
                    <a:pt x="643" y="170"/>
                    <a:pt x="643" y="170"/>
                    <a:pt x="643" y="170"/>
                  </a:cubicBezTo>
                  <a:cubicBezTo>
                    <a:pt x="645" y="179"/>
                    <a:pt x="645" y="179"/>
                    <a:pt x="645" y="179"/>
                  </a:cubicBezTo>
                  <a:cubicBezTo>
                    <a:pt x="645" y="186"/>
                    <a:pt x="645" y="186"/>
                    <a:pt x="645" y="186"/>
                  </a:cubicBezTo>
                  <a:cubicBezTo>
                    <a:pt x="647" y="188"/>
                    <a:pt x="647" y="188"/>
                    <a:pt x="647" y="188"/>
                  </a:cubicBezTo>
                  <a:cubicBezTo>
                    <a:pt x="651" y="190"/>
                    <a:pt x="651" y="190"/>
                    <a:pt x="651" y="190"/>
                  </a:cubicBezTo>
                  <a:cubicBezTo>
                    <a:pt x="653" y="189"/>
                    <a:pt x="653" y="189"/>
                    <a:pt x="653" y="189"/>
                  </a:cubicBezTo>
                  <a:cubicBezTo>
                    <a:pt x="652" y="186"/>
                    <a:pt x="651" y="183"/>
                    <a:pt x="649" y="180"/>
                  </a:cubicBezTo>
                  <a:cubicBezTo>
                    <a:pt x="649" y="173"/>
                    <a:pt x="649" y="173"/>
                    <a:pt x="649" y="173"/>
                  </a:cubicBezTo>
                  <a:cubicBezTo>
                    <a:pt x="652" y="169"/>
                    <a:pt x="652" y="169"/>
                    <a:pt x="652" y="169"/>
                  </a:cubicBezTo>
                  <a:cubicBezTo>
                    <a:pt x="653" y="161"/>
                    <a:pt x="653" y="161"/>
                    <a:pt x="653" y="161"/>
                  </a:cubicBezTo>
                  <a:cubicBezTo>
                    <a:pt x="658" y="156"/>
                    <a:pt x="658" y="156"/>
                    <a:pt x="658" y="156"/>
                  </a:cubicBezTo>
                  <a:cubicBezTo>
                    <a:pt x="659" y="158"/>
                    <a:pt x="659" y="158"/>
                    <a:pt x="659" y="158"/>
                  </a:cubicBezTo>
                  <a:cubicBezTo>
                    <a:pt x="656" y="160"/>
                    <a:pt x="656" y="160"/>
                    <a:pt x="656" y="160"/>
                  </a:cubicBezTo>
                  <a:cubicBezTo>
                    <a:pt x="661" y="161"/>
                    <a:pt x="661" y="161"/>
                    <a:pt x="661" y="161"/>
                  </a:cubicBezTo>
                  <a:cubicBezTo>
                    <a:pt x="665" y="158"/>
                    <a:pt x="665" y="158"/>
                    <a:pt x="665" y="158"/>
                  </a:cubicBezTo>
                  <a:cubicBezTo>
                    <a:pt x="668" y="154"/>
                    <a:pt x="668" y="154"/>
                    <a:pt x="668" y="154"/>
                  </a:cubicBezTo>
                  <a:cubicBezTo>
                    <a:pt x="672" y="151"/>
                    <a:pt x="672" y="151"/>
                    <a:pt x="672" y="151"/>
                  </a:cubicBezTo>
                  <a:cubicBezTo>
                    <a:pt x="671" y="156"/>
                    <a:pt x="671" y="156"/>
                    <a:pt x="671" y="156"/>
                  </a:cubicBezTo>
                  <a:cubicBezTo>
                    <a:pt x="664" y="166"/>
                    <a:pt x="664" y="166"/>
                    <a:pt x="664" y="166"/>
                  </a:cubicBezTo>
                  <a:cubicBezTo>
                    <a:pt x="662" y="173"/>
                    <a:pt x="662" y="173"/>
                    <a:pt x="662" y="173"/>
                  </a:cubicBezTo>
                  <a:cubicBezTo>
                    <a:pt x="664" y="174"/>
                    <a:pt x="664" y="174"/>
                    <a:pt x="664" y="174"/>
                  </a:cubicBezTo>
                  <a:cubicBezTo>
                    <a:pt x="662" y="175"/>
                    <a:pt x="662" y="175"/>
                    <a:pt x="662" y="175"/>
                  </a:cubicBezTo>
                  <a:cubicBezTo>
                    <a:pt x="657" y="177"/>
                    <a:pt x="657" y="177"/>
                    <a:pt x="657" y="177"/>
                  </a:cubicBezTo>
                  <a:cubicBezTo>
                    <a:pt x="658" y="179"/>
                    <a:pt x="658" y="179"/>
                    <a:pt x="658" y="179"/>
                  </a:cubicBezTo>
                  <a:cubicBezTo>
                    <a:pt x="660" y="181"/>
                    <a:pt x="660" y="181"/>
                    <a:pt x="660" y="181"/>
                  </a:cubicBezTo>
                  <a:cubicBezTo>
                    <a:pt x="661" y="182"/>
                    <a:pt x="661" y="182"/>
                    <a:pt x="661" y="182"/>
                  </a:cubicBezTo>
                  <a:cubicBezTo>
                    <a:pt x="663" y="183"/>
                    <a:pt x="663" y="183"/>
                    <a:pt x="663" y="183"/>
                  </a:cubicBezTo>
                  <a:cubicBezTo>
                    <a:pt x="663" y="188"/>
                    <a:pt x="663" y="188"/>
                    <a:pt x="663" y="188"/>
                  </a:cubicBezTo>
                  <a:cubicBezTo>
                    <a:pt x="661" y="192"/>
                    <a:pt x="661" y="192"/>
                    <a:pt x="661" y="192"/>
                  </a:cubicBezTo>
                  <a:cubicBezTo>
                    <a:pt x="656" y="197"/>
                    <a:pt x="656" y="197"/>
                    <a:pt x="656" y="197"/>
                  </a:cubicBezTo>
                  <a:cubicBezTo>
                    <a:pt x="653" y="199"/>
                    <a:pt x="653" y="199"/>
                    <a:pt x="653" y="199"/>
                  </a:cubicBezTo>
                  <a:cubicBezTo>
                    <a:pt x="647" y="199"/>
                    <a:pt x="647" y="199"/>
                    <a:pt x="647" y="199"/>
                  </a:cubicBezTo>
                  <a:cubicBezTo>
                    <a:pt x="639" y="198"/>
                    <a:pt x="639" y="198"/>
                    <a:pt x="639" y="198"/>
                  </a:cubicBezTo>
                  <a:cubicBezTo>
                    <a:pt x="636" y="194"/>
                    <a:pt x="636" y="194"/>
                    <a:pt x="636" y="194"/>
                  </a:cubicBezTo>
                  <a:cubicBezTo>
                    <a:pt x="635" y="189"/>
                    <a:pt x="635" y="189"/>
                    <a:pt x="635" y="189"/>
                  </a:cubicBezTo>
                  <a:cubicBezTo>
                    <a:pt x="633" y="189"/>
                    <a:pt x="633" y="189"/>
                    <a:pt x="633" y="189"/>
                  </a:cubicBezTo>
                  <a:cubicBezTo>
                    <a:pt x="631" y="190"/>
                    <a:pt x="631" y="190"/>
                    <a:pt x="631" y="190"/>
                  </a:cubicBezTo>
                  <a:cubicBezTo>
                    <a:pt x="631" y="196"/>
                    <a:pt x="631" y="196"/>
                    <a:pt x="631" y="196"/>
                  </a:cubicBezTo>
                  <a:cubicBezTo>
                    <a:pt x="630" y="201"/>
                    <a:pt x="630" y="201"/>
                    <a:pt x="630" y="201"/>
                  </a:cubicBezTo>
                  <a:cubicBezTo>
                    <a:pt x="629" y="203"/>
                    <a:pt x="629" y="203"/>
                    <a:pt x="629" y="203"/>
                  </a:cubicBezTo>
                  <a:cubicBezTo>
                    <a:pt x="628" y="211"/>
                    <a:pt x="628" y="211"/>
                    <a:pt x="628" y="211"/>
                  </a:cubicBezTo>
                  <a:cubicBezTo>
                    <a:pt x="628" y="224"/>
                    <a:pt x="628" y="224"/>
                    <a:pt x="628" y="224"/>
                  </a:cubicBezTo>
                  <a:cubicBezTo>
                    <a:pt x="630" y="238"/>
                    <a:pt x="630" y="238"/>
                    <a:pt x="630" y="238"/>
                  </a:cubicBezTo>
                  <a:cubicBezTo>
                    <a:pt x="632" y="236"/>
                    <a:pt x="632" y="236"/>
                    <a:pt x="632" y="236"/>
                  </a:cubicBezTo>
                  <a:cubicBezTo>
                    <a:pt x="634" y="233"/>
                    <a:pt x="634" y="233"/>
                    <a:pt x="634" y="233"/>
                  </a:cubicBezTo>
                  <a:cubicBezTo>
                    <a:pt x="637" y="230"/>
                    <a:pt x="637" y="230"/>
                    <a:pt x="637" y="230"/>
                  </a:cubicBezTo>
                  <a:cubicBezTo>
                    <a:pt x="637" y="226"/>
                    <a:pt x="637" y="226"/>
                    <a:pt x="637" y="226"/>
                  </a:cubicBezTo>
                  <a:cubicBezTo>
                    <a:pt x="635" y="223"/>
                    <a:pt x="635" y="223"/>
                    <a:pt x="635" y="223"/>
                  </a:cubicBezTo>
                  <a:cubicBezTo>
                    <a:pt x="634" y="220"/>
                    <a:pt x="634" y="220"/>
                    <a:pt x="634" y="220"/>
                  </a:cubicBezTo>
                  <a:cubicBezTo>
                    <a:pt x="635" y="218"/>
                    <a:pt x="635" y="218"/>
                    <a:pt x="635" y="218"/>
                  </a:cubicBezTo>
                  <a:cubicBezTo>
                    <a:pt x="636" y="216"/>
                    <a:pt x="636" y="216"/>
                    <a:pt x="636" y="216"/>
                  </a:cubicBezTo>
                  <a:cubicBezTo>
                    <a:pt x="637" y="215"/>
                    <a:pt x="637" y="215"/>
                    <a:pt x="637" y="215"/>
                  </a:cubicBezTo>
                  <a:cubicBezTo>
                    <a:pt x="643" y="213"/>
                    <a:pt x="643" y="213"/>
                    <a:pt x="643" y="213"/>
                  </a:cubicBezTo>
                  <a:cubicBezTo>
                    <a:pt x="644" y="213"/>
                    <a:pt x="644" y="213"/>
                    <a:pt x="644" y="213"/>
                  </a:cubicBezTo>
                  <a:cubicBezTo>
                    <a:pt x="646" y="211"/>
                    <a:pt x="646" y="211"/>
                    <a:pt x="646" y="211"/>
                  </a:cubicBezTo>
                  <a:cubicBezTo>
                    <a:pt x="646" y="210"/>
                    <a:pt x="646" y="210"/>
                    <a:pt x="646" y="210"/>
                  </a:cubicBezTo>
                  <a:cubicBezTo>
                    <a:pt x="647" y="208"/>
                    <a:pt x="647" y="208"/>
                    <a:pt x="647" y="208"/>
                  </a:cubicBezTo>
                  <a:cubicBezTo>
                    <a:pt x="648" y="206"/>
                    <a:pt x="648" y="206"/>
                    <a:pt x="648" y="206"/>
                  </a:cubicBezTo>
                  <a:cubicBezTo>
                    <a:pt x="649" y="206"/>
                    <a:pt x="649" y="206"/>
                    <a:pt x="649" y="206"/>
                  </a:cubicBezTo>
                  <a:cubicBezTo>
                    <a:pt x="651" y="205"/>
                    <a:pt x="651" y="205"/>
                    <a:pt x="651" y="205"/>
                  </a:cubicBezTo>
                  <a:cubicBezTo>
                    <a:pt x="656" y="206"/>
                    <a:pt x="656" y="206"/>
                    <a:pt x="656" y="206"/>
                  </a:cubicBezTo>
                  <a:cubicBezTo>
                    <a:pt x="658" y="208"/>
                    <a:pt x="658" y="208"/>
                    <a:pt x="658" y="208"/>
                  </a:cubicBezTo>
                  <a:cubicBezTo>
                    <a:pt x="660" y="209"/>
                    <a:pt x="660" y="209"/>
                    <a:pt x="660" y="209"/>
                  </a:cubicBezTo>
                  <a:cubicBezTo>
                    <a:pt x="660" y="213"/>
                    <a:pt x="660" y="213"/>
                    <a:pt x="660" y="213"/>
                  </a:cubicBezTo>
                  <a:cubicBezTo>
                    <a:pt x="661" y="221"/>
                    <a:pt x="661" y="221"/>
                    <a:pt x="661" y="221"/>
                  </a:cubicBezTo>
                  <a:cubicBezTo>
                    <a:pt x="664" y="217"/>
                    <a:pt x="664" y="217"/>
                    <a:pt x="664" y="217"/>
                  </a:cubicBezTo>
                  <a:cubicBezTo>
                    <a:pt x="665" y="216"/>
                    <a:pt x="665" y="216"/>
                    <a:pt x="665" y="216"/>
                  </a:cubicBezTo>
                  <a:cubicBezTo>
                    <a:pt x="665" y="210"/>
                    <a:pt x="665" y="210"/>
                    <a:pt x="665" y="210"/>
                  </a:cubicBezTo>
                  <a:cubicBezTo>
                    <a:pt x="666" y="208"/>
                    <a:pt x="666" y="208"/>
                    <a:pt x="666" y="208"/>
                  </a:cubicBezTo>
                  <a:cubicBezTo>
                    <a:pt x="668" y="208"/>
                    <a:pt x="668" y="208"/>
                    <a:pt x="668" y="208"/>
                  </a:cubicBezTo>
                  <a:cubicBezTo>
                    <a:pt x="669" y="210"/>
                    <a:pt x="669" y="210"/>
                    <a:pt x="669" y="210"/>
                  </a:cubicBezTo>
                  <a:cubicBezTo>
                    <a:pt x="669" y="216"/>
                    <a:pt x="669" y="216"/>
                    <a:pt x="669" y="216"/>
                  </a:cubicBezTo>
                  <a:cubicBezTo>
                    <a:pt x="670" y="216"/>
                    <a:pt x="670" y="216"/>
                    <a:pt x="670" y="216"/>
                  </a:cubicBezTo>
                  <a:cubicBezTo>
                    <a:pt x="679" y="218"/>
                    <a:pt x="679" y="218"/>
                    <a:pt x="679" y="218"/>
                  </a:cubicBezTo>
                  <a:cubicBezTo>
                    <a:pt x="675" y="222"/>
                    <a:pt x="675" y="222"/>
                    <a:pt x="675" y="222"/>
                  </a:cubicBezTo>
                  <a:cubicBezTo>
                    <a:pt x="670" y="224"/>
                    <a:pt x="670" y="224"/>
                    <a:pt x="670" y="224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37"/>
                    <a:pt x="665" y="237"/>
                    <a:pt x="665" y="237"/>
                  </a:cubicBezTo>
                  <a:cubicBezTo>
                    <a:pt x="670" y="243"/>
                    <a:pt x="670" y="243"/>
                    <a:pt x="670" y="243"/>
                  </a:cubicBezTo>
                  <a:cubicBezTo>
                    <a:pt x="676" y="241"/>
                    <a:pt x="676" y="241"/>
                    <a:pt x="676" y="241"/>
                  </a:cubicBezTo>
                  <a:cubicBezTo>
                    <a:pt x="679" y="237"/>
                    <a:pt x="679" y="237"/>
                    <a:pt x="679" y="237"/>
                  </a:cubicBezTo>
                  <a:cubicBezTo>
                    <a:pt x="681" y="233"/>
                    <a:pt x="681" y="233"/>
                    <a:pt x="681" y="233"/>
                  </a:cubicBezTo>
                  <a:cubicBezTo>
                    <a:pt x="682" y="237"/>
                    <a:pt x="682" y="237"/>
                    <a:pt x="682" y="237"/>
                  </a:cubicBezTo>
                  <a:cubicBezTo>
                    <a:pt x="681" y="241"/>
                    <a:pt x="681" y="241"/>
                    <a:pt x="681" y="241"/>
                  </a:cubicBezTo>
                  <a:cubicBezTo>
                    <a:pt x="679" y="244"/>
                    <a:pt x="679" y="244"/>
                    <a:pt x="679" y="244"/>
                  </a:cubicBezTo>
                  <a:cubicBezTo>
                    <a:pt x="677" y="246"/>
                    <a:pt x="675" y="248"/>
                    <a:pt x="672" y="250"/>
                  </a:cubicBezTo>
                  <a:cubicBezTo>
                    <a:pt x="670" y="248"/>
                    <a:pt x="670" y="248"/>
                    <a:pt x="670" y="248"/>
                  </a:cubicBezTo>
                  <a:cubicBezTo>
                    <a:pt x="667" y="246"/>
                    <a:pt x="667" y="246"/>
                    <a:pt x="667" y="246"/>
                  </a:cubicBezTo>
                  <a:cubicBezTo>
                    <a:pt x="663" y="244"/>
                    <a:pt x="663" y="244"/>
                    <a:pt x="663" y="244"/>
                  </a:cubicBezTo>
                  <a:cubicBezTo>
                    <a:pt x="662" y="239"/>
                    <a:pt x="662" y="239"/>
                    <a:pt x="662" y="239"/>
                  </a:cubicBezTo>
                  <a:cubicBezTo>
                    <a:pt x="660" y="238"/>
                    <a:pt x="660" y="238"/>
                    <a:pt x="660" y="238"/>
                  </a:cubicBezTo>
                  <a:cubicBezTo>
                    <a:pt x="656" y="237"/>
                    <a:pt x="656" y="237"/>
                    <a:pt x="656" y="237"/>
                  </a:cubicBezTo>
                  <a:cubicBezTo>
                    <a:pt x="652" y="234"/>
                    <a:pt x="652" y="234"/>
                    <a:pt x="652" y="234"/>
                  </a:cubicBezTo>
                  <a:cubicBezTo>
                    <a:pt x="652" y="229"/>
                    <a:pt x="652" y="229"/>
                    <a:pt x="652" y="229"/>
                  </a:cubicBezTo>
                  <a:cubicBezTo>
                    <a:pt x="651" y="229"/>
                    <a:pt x="651" y="229"/>
                    <a:pt x="651" y="229"/>
                  </a:cubicBezTo>
                  <a:cubicBezTo>
                    <a:pt x="648" y="234"/>
                    <a:pt x="648" y="234"/>
                    <a:pt x="648" y="234"/>
                  </a:cubicBezTo>
                  <a:cubicBezTo>
                    <a:pt x="644" y="239"/>
                    <a:pt x="644" y="239"/>
                    <a:pt x="644" y="239"/>
                  </a:cubicBezTo>
                  <a:cubicBezTo>
                    <a:pt x="644" y="241"/>
                    <a:pt x="644" y="241"/>
                    <a:pt x="644" y="241"/>
                  </a:cubicBezTo>
                  <a:cubicBezTo>
                    <a:pt x="644" y="244"/>
                    <a:pt x="644" y="244"/>
                    <a:pt x="644" y="244"/>
                  </a:cubicBezTo>
                  <a:cubicBezTo>
                    <a:pt x="643" y="259"/>
                    <a:pt x="643" y="259"/>
                    <a:pt x="643" y="259"/>
                  </a:cubicBezTo>
                  <a:cubicBezTo>
                    <a:pt x="642" y="264"/>
                    <a:pt x="642" y="264"/>
                    <a:pt x="642" y="264"/>
                  </a:cubicBezTo>
                  <a:cubicBezTo>
                    <a:pt x="642" y="267"/>
                    <a:pt x="642" y="267"/>
                    <a:pt x="642" y="267"/>
                  </a:cubicBezTo>
                  <a:cubicBezTo>
                    <a:pt x="643" y="273"/>
                    <a:pt x="643" y="273"/>
                    <a:pt x="643" y="273"/>
                  </a:cubicBezTo>
                  <a:cubicBezTo>
                    <a:pt x="645" y="277"/>
                    <a:pt x="645" y="277"/>
                    <a:pt x="645" y="277"/>
                  </a:cubicBezTo>
                  <a:cubicBezTo>
                    <a:pt x="648" y="275"/>
                    <a:pt x="648" y="275"/>
                    <a:pt x="648" y="275"/>
                  </a:cubicBezTo>
                  <a:cubicBezTo>
                    <a:pt x="648" y="272"/>
                    <a:pt x="648" y="272"/>
                    <a:pt x="648" y="272"/>
                  </a:cubicBezTo>
                  <a:cubicBezTo>
                    <a:pt x="646" y="270"/>
                    <a:pt x="646" y="270"/>
                    <a:pt x="646" y="270"/>
                  </a:cubicBezTo>
                  <a:cubicBezTo>
                    <a:pt x="645" y="266"/>
                    <a:pt x="645" y="266"/>
                    <a:pt x="645" y="266"/>
                  </a:cubicBezTo>
                  <a:cubicBezTo>
                    <a:pt x="648" y="261"/>
                    <a:pt x="648" y="261"/>
                    <a:pt x="648" y="261"/>
                  </a:cubicBezTo>
                  <a:cubicBezTo>
                    <a:pt x="646" y="254"/>
                    <a:pt x="646" y="254"/>
                    <a:pt x="646" y="254"/>
                  </a:cubicBezTo>
                  <a:cubicBezTo>
                    <a:pt x="649" y="251"/>
                    <a:pt x="649" y="251"/>
                    <a:pt x="649" y="251"/>
                  </a:cubicBezTo>
                  <a:cubicBezTo>
                    <a:pt x="650" y="250"/>
                    <a:pt x="650" y="250"/>
                    <a:pt x="650" y="250"/>
                  </a:cubicBezTo>
                  <a:cubicBezTo>
                    <a:pt x="650" y="252"/>
                    <a:pt x="650" y="252"/>
                    <a:pt x="650" y="252"/>
                  </a:cubicBezTo>
                  <a:cubicBezTo>
                    <a:pt x="649" y="256"/>
                    <a:pt x="649" y="256"/>
                    <a:pt x="649" y="256"/>
                  </a:cubicBezTo>
                  <a:cubicBezTo>
                    <a:pt x="652" y="263"/>
                    <a:pt x="652" y="263"/>
                    <a:pt x="652" y="263"/>
                  </a:cubicBezTo>
                  <a:cubicBezTo>
                    <a:pt x="656" y="264"/>
                    <a:pt x="656" y="264"/>
                    <a:pt x="656" y="264"/>
                  </a:cubicBezTo>
                  <a:cubicBezTo>
                    <a:pt x="657" y="255"/>
                    <a:pt x="657" y="255"/>
                    <a:pt x="657" y="255"/>
                  </a:cubicBezTo>
                  <a:cubicBezTo>
                    <a:pt x="661" y="252"/>
                    <a:pt x="661" y="252"/>
                    <a:pt x="661" y="252"/>
                  </a:cubicBezTo>
                  <a:cubicBezTo>
                    <a:pt x="664" y="253"/>
                    <a:pt x="664" y="253"/>
                    <a:pt x="664" y="253"/>
                  </a:cubicBezTo>
                  <a:cubicBezTo>
                    <a:pt x="668" y="257"/>
                    <a:pt x="668" y="257"/>
                    <a:pt x="668" y="257"/>
                  </a:cubicBezTo>
                  <a:cubicBezTo>
                    <a:pt x="663" y="257"/>
                    <a:pt x="663" y="257"/>
                    <a:pt x="663" y="257"/>
                  </a:cubicBezTo>
                  <a:cubicBezTo>
                    <a:pt x="663" y="263"/>
                    <a:pt x="663" y="263"/>
                    <a:pt x="663" y="263"/>
                  </a:cubicBezTo>
                  <a:cubicBezTo>
                    <a:pt x="665" y="266"/>
                    <a:pt x="665" y="266"/>
                    <a:pt x="665" y="266"/>
                  </a:cubicBezTo>
                  <a:cubicBezTo>
                    <a:pt x="669" y="268"/>
                    <a:pt x="669" y="268"/>
                    <a:pt x="669" y="268"/>
                  </a:cubicBezTo>
                  <a:cubicBezTo>
                    <a:pt x="672" y="271"/>
                    <a:pt x="672" y="271"/>
                    <a:pt x="672" y="271"/>
                  </a:cubicBezTo>
                  <a:cubicBezTo>
                    <a:pt x="673" y="266"/>
                    <a:pt x="673" y="266"/>
                    <a:pt x="673" y="266"/>
                  </a:cubicBezTo>
                  <a:cubicBezTo>
                    <a:pt x="674" y="263"/>
                    <a:pt x="674" y="263"/>
                    <a:pt x="674" y="263"/>
                  </a:cubicBezTo>
                  <a:cubicBezTo>
                    <a:pt x="674" y="260"/>
                    <a:pt x="674" y="260"/>
                    <a:pt x="674" y="260"/>
                  </a:cubicBezTo>
                  <a:cubicBezTo>
                    <a:pt x="675" y="257"/>
                    <a:pt x="675" y="257"/>
                    <a:pt x="675" y="257"/>
                  </a:cubicBezTo>
                  <a:cubicBezTo>
                    <a:pt x="676" y="259"/>
                    <a:pt x="676" y="259"/>
                    <a:pt x="676" y="259"/>
                  </a:cubicBezTo>
                  <a:cubicBezTo>
                    <a:pt x="677" y="261"/>
                    <a:pt x="677" y="261"/>
                    <a:pt x="677" y="261"/>
                  </a:cubicBezTo>
                  <a:cubicBezTo>
                    <a:pt x="676" y="263"/>
                    <a:pt x="676" y="263"/>
                    <a:pt x="676" y="263"/>
                  </a:cubicBezTo>
                  <a:cubicBezTo>
                    <a:pt x="675" y="265"/>
                    <a:pt x="675" y="265"/>
                    <a:pt x="675" y="265"/>
                  </a:cubicBezTo>
                  <a:cubicBezTo>
                    <a:pt x="678" y="268"/>
                    <a:pt x="678" y="268"/>
                    <a:pt x="678" y="268"/>
                  </a:cubicBezTo>
                  <a:cubicBezTo>
                    <a:pt x="681" y="267"/>
                    <a:pt x="681" y="267"/>
                    <a:pt x="681" y="267"/>
                  </a:cubicBezTo>
                  <a:cubicBezTo>
                    <a:pt x="685" y="265"/>
                    <a:pt x="685" y="265"/>
                    <a:pt x="685" y="265"/>
                  </a:cubicBezTo>
                  <a:cubicBezTo>
                    <a:pt x="689" y="264"/>
                    <a:pt x="689" y="264"/>
                    <a:pt x="689" y="264"/>
                  </a:cubicBezTo>
                  <a:cubicBezTo>
                    <a:pt x="689" y="266"/>
                    <a:pt x="689" y="266"/>
                    <a:pt x="689" y="266"/>
                  </a:cubicBezTo>
                  <a:cubicBezTo>
                    <a:pt x="687" y="267"/>
                    <a:pt x="687" y="267"/>
                    <a:pt x="687" y="267"/>
                  </a:cubicBezTo>
                  <a:cubicBezTo>
                    <a:pt x="683" y="271"/>
                    <a:pt x="683" y="271"/>
                    <a:pt x="683" y="271"/>
                  </a:cubicBezTo>
                  <a:cubicBezTo>
                    <a:pt x="681" y="273"/>
                    <a:pt x="681" y="273"/>
                    <a:pt x="681" y="273"/>
                  </a:cubicBezTo>
                  <a:cubicBezTo>
                    <a:pt x="682" y="274"/>
                    <a:pt x="682" y="274"/>
                    <a:pt x="682" y="274"/>
                  </a:cubicBezTo>
                  <a:cubicBezTo>
                    <a:pt x="686" y="275"/>
                    <a:pt x="686" y="275"/>
                    <a:pt x="686" y="275"/>
                  </a:cubicBezTo>
                  <a:cubicBezTo>
                    <a:pt x="688" y="274"/>
                    <a:pt x="688" y="274"/>
                    <a:pt x="688" y="274"/>
                  </a:cubicBezTo>
                  <a:cubicBezTo>
                    <a:pt x="690" y="272"/>
                    <a:pt x="690" y="272"/>
                    <a:pt x="690" y="272"/>
                  </a:cubicBezTo>
                  <a:cubicBezTo>
                    <a:pt x="693" y="270"/>
                    <a:pt x="693" y="270"/>
                    <a:pt x="693" y="270"/>
                  </a:cubicBezTo>
                  <a:cubicBezTo>
                    <a:pt x="692" y="279"/>
                    <a:pt x="692" y="279"/>
                    <a:pt x="692" y="279"/>
                  </a:cubicBezTo>
                  <a:cubicBezTo>
                    <a:pt x="698" y="280"/>
                    <a:pt x="698" y="280"/>
                    <a:pt x="698" y="280"/>
                  </a:cubicBezTo>
                  <a:cubicBezTo>
                    <a:pt x="702" y="282"/>
                    <a:pt x="702" y="282"/>
                    <a:pt x="702" y="282"/>
                  </a:cubicBezTo>
                  <a:cubicBezTo>
                    <a:pt x="709" y="283"/>
                    <a:pt x="709" y="283"/>
                    <a:pt x="709" y="283"/>
                  </a:cubicBezTo>
                  <a:cubicBezTo>
                    <a:pt x="713" y="280"/>
                    <a:pt x="713" y="280"/>
                    <a:pt x="713" y="280"/>
                  </a:cubicBezTo>
                  <a:cubicBezTo>
                    <a:pt x="714" y="274"/>
                    <a:pt x="714" y="274"/>
                    <a:pt x="714" y="274"/>
                  </a:cubicBezTo>
                  <a:cubicBezTo>
                    <a:pt x="716" y="265"/>
                    <a:pt x="716" y="265"/>
                    <a:pt x="716" y="265"/>
                  </a:cubicBezTo>
                  <a:cubicBezTo>
                    <a:pt x="718" y="265"/>
                    <a:pt x="718" y="265"/>
                    <a:pt x="718" y="265"/>
                  </a:cubicBezTo>
                  <a:cubicBezTo>
                    <a:pt x="718" y="265"/>
                    <a:pt x="718" y="265"/>
                    <a:pt x="718" y="265"/>
                  </a:cubicBezTo>
                  <a:cubicBezTo>
                    <a:pt x="719" y="266"/>
                    <a:pt x="719" y="266"/>
                    <a:pt x="719" y="266"/>
                  </a:cubicBezTo>
                  <a:cubicBezTo>
                    <a:pt x="718" y="270"/>
                    <a:pt x="718" y="270"/>
                    <a:pt x="718" y="270"/>
                  </a:cubicBezTo>
                  <a:cubicBezTo>
                    <a:pt x="719" y="278"/>
                    <a:pt x="719" y="278"/>
                    <a:pt x="719" y="278"/>
                  </a:cubicBezTo>
                  <a:cubicBezTo>
                    <a:pt x="717" y="282"/>
                    <a:pt x="717" y="282"/>
                    <a:pt x="717" y="282"/>
                  </a:cubicBezTo>
                  <a:cubicBezTo>
                    <a:pt x="716" y="284"/>
                    <a:pt x="716" y="284"/>
                    <a:pt x="716" y="284"/>
                  </a:cubicBezTo>
                  <a:cubicBezTo>
                    <a:pt x="713" y="289"/>
                    <a:pt x="713" y="289"/>
                    <a:pt x="713" y="289"/>
                  </a:cubicBezTo>
                  <a:cubicBezTo>
                    <a:pt x="705" y="291"/>
                    <a:pt x="705" y="291"/>
                    <a:pt x="705" y="291"/>
                  </a:cubicBezTo>
                  <a:cubicBezTo>
                    <a:pt x="696" y="286"/>
                    <a:pt x="696" y="286"/>
                    <a:pt x="696" y="286"/>
                  </a:cubicBezTo>
                  <a:cubicBezTo>
                    <a:pt x="692" y="288"/>
                    <a:pt x="692" y="288"/>
                    <a:pt x="692" y="288"/>
                  </a:cubicBezTo>
                  <a:cubicBezTo>
                    <a:pt x="686" y="285"/>
                    <a:pt x="686" y="285"/>
                    <a:pt x="686" y="285"/>
                  </a:cubicBezTo>
                  <a:cubicBezTo>
                    <a:pt x="683" y="286"/>
                    <a:pt x="683" y="286"/>
                    <a:pt x="683" y="286"/>
                  </a:cubicBezTo>
                  <a:cubicBezTo>
                    <a:pt x="680" y="285"/>
                    <a:pt x="680" y="285"/>
                    <a:pt x="680" y="285"/>
                  </a:cubicBezTo>
                  <a:cubicBezTo>
                    <a:pt x="678" y="284"/>
                    <a:pt x="678" y="284"/>
                    <a:pt x="678" y="284"/>
                  </a:cubicBezTo>
                  <a:cubicBezTo>
                    <a:pt x="679" y="283"/>
                    <a:pt x="679" y="283"/>
                    <a:pt x="679" y="283"/>
                  </a:cubicBezTo>
                  <a:cubicBezTo>
                    <a:pt x="681" y="280"/>
                    <a:pt x="681" y="280"/>
                    <a:pt x="681" y="280"/>
                  </a:cubicBezTo>
                  <a:cubicBezTo>
                    <a:pt x="679" y="281"/>
                    <a:pt x="679" y="281"/>
                    <a:pt x="679" y="281"/>
                  </a:cubicBezTo>
                  <a:cubicBezTo>
                    <a:pt x="674" y="284"/>
                    <a:pt x="674" y="284"/>
                    <a:pt x="674" y="284"/>
                  </a:cubicBezTo>
                  <a:cubicBezTo>
                    <a:pt x="672" y="285"/>
                    <a:pt x="672" y="285"/>
                    <a:pt x="672" y="285"/>
                  </a:cubicBezTo>
                  <a:cubicBezTo>
                    <a:pt x="669" y="286"/>
                    <a:pt x="669" y="286"/>
                    <a:pt x="669" y="286"/>
                  </a:cubicBezTo>
                  <a:cubicBezTo>
                    <a:pt x="660" y="286"/>
                    <a:pt x="660" y="286"/>
                    <a:pt x="660" y="286"/>
                  </a:cubicBezTo>
                  <a:cubicBezTo>
                    <a:pt x="662" y="289"/>
                    <a:pt x="662" y="289"/>
                    <a:pt x="662" y="289"/>
                  </a:cubicBezTo>
                  <a:cubicBezTo>
                    <a:pt x="663" y="290"/>
                    <a:pt x="663" y="290"/>
                    <a:pt x="663" y="290"/>
                  </a:cubicBezTo>
                  <a:cubicBezTo>
                    <a:pt x="665" y="290"/>
                    <a:pt x="665" y="290"/>
                    <a:pt x="665" y="290"/>
                  </a:cubicBezTo>
                  <a:cubicBezTo>
                    <a:pt x="665" y="292"/>
                    <a:pt x="665" y="292"/>
                    <a:pt x="665" y="292"/>
                  </a:cubicBezTo>
                  <a:cubicBezTo>
                    <a:pt x="662" y="298"/>
                    <a:pt x="662" y="298"/>
                    <a:pt x="662" y="298"/>
                  </a:cubicBezTo>
                  <a:cubicBezTo>
                    <a:pt x="661" y="301"/>
                    <a:pt x="661" y="301"/>
                    <a:pt x="661" y="301"/>
                  </a:cubicBezTo>
                  <a:cubicBezTo>
                    <a:pt x="664" y="303"/>
                    <a:pt x="664" y="303"/>
                    <a:pt x="664" y="303"/>
                  </a:cubicBezTo>
                  <a:cubicBezTo>
                    <a:pt x="670" y="301"/>
                    <a:pt x="670" y="301"/>
                    <a:pt x="670" y="301"/>
                  </a:cubicBezTo>
                  <a:cubicBezTo>
                    <a:pt x="672" y="300"/>
                    <a:pt x="672" y="300"/>
                    <a:pt x="672" y="300"/>
                  </a:cubicBezTo>
                  <a:cubicBezTo>
                    <a:pt x="674" y="298"/>
                    <a:pt x="674" y="298"/>
                    <a:pt x="674" y="298"/>
                  </a:cubicBezTo>
                  <a:cubicBezTo>
                    <a:pt x="674" y="296"/>
                    <a:pt x="674" y="296"/>
                    <a:pt x="674" y="296"/>
                  </a:cubicBezTo>
                  <a:cubicBezTo>
                    <a:pt x="674" y="294"/>
                    <a:pt x="674" y="294"/>
                    <a:pt x="674" y="294"/>
                  </a:cubicBezTo>
                  <a:cubicBezTo>
                    <a:pt x="675" y="294"/>
                    <a:pt x="675" y="294"/>
                    <a:pt x="675" y="294"/>
                  </a:cubicBezTo>
                  <a:cubicBezTo>
                    <a:pt x="677" y="293"/>
                    <a:pt x="677" y="293"/>
                    <a:pt x="677" y="293"/>
                  </a:cubicBezTo>
                  <a:cubicBezTo>
                    <a:pt x="678" y="293"/>
                    <a:pt x="678" y="293"/>
                    <a:pt x="678" y="293"/>
                  </a:cubicBezTo>
                  <a:cubicBezTo>
                    <a:pt x="680" y="293"/>
                    <a:pt x="680" y="293"/>
                    <a:pt x="680" y="293"/>
                  </a:cubicBezTo>
                  <a:cubicBezTo>
                    <a:pt x="681" y="293"/>
                    <a:pt x="681" y="293"/>
                    <a:pt x="681" y="293"/>
                  </a:cubicBezTo>
                  <a:cubicBezTo>
                    <a:pt x="682" y="293"/>
                    <a:pt x="682" y="293"/>
                    <a:pt x="682" y="293"/>
                  </a:cubicBezTo>
                  <a:cubicBezTo>
                    <a:pt x="683" y="296"/>
                    <a:pt x="683" y="296"/>
                    <a:pt x="683" y="296"/>
                  </a:cubicBezTo>
                  <a:cubicBezTo>
                    <a:pt x="681" y="300"/>
                    <a:pt x="681" y="300"/>
                    <a:pt x="681" y="300"/>
                  </a:cubicBezTo>
                  <a:cubicBezTo>
                    <a:pt x="682" y="302"/>
                    <a:pt x="682" y="302"/>
                    <a:pt x="682" y="302"/>
                  </a:cubicBezTo>
                  <a:cubicBezTo>
                    <a:pt x="679" y="305"/>
                    <a:pt x="679" y="305"/>
                    <a:pt x="679" y="305"/>
                  </a:cubicBezTo>
                  <a:cubicBezTo>
                    <a:pt x="675" y="307"/>
                    <a:pt x="675" y="307"/>
                    <a:pt x="675" y="307"/>
                  </a:cubicBezTo>
                  <a:cubicBezTo>
                    <a:pt x="672" y="310"/>
                    <a:pt x="672" y="310"/>
                    <a:pt x="672" y="310"/>
                  </a:cubicBezTo>
                  <a:cubicBezTo>
                    <a:pt x="671" y="314"/>
                    <a:pt x="671" y="314"/>
                    <a:pt x="671" y="314"/>
                  </a:cubicBezTo>
                  <a:cubicBezTo>
                    <a:pt x="672" y="320"/>
                    <a:pt x="672" y="320"/>
                    <a:pt x="672" y="320"/>
                  </a:cubicBezTo>
                  <a:cubicBezTo>
                    <a:pt x="671" y="324"/>
                    <a:pt x="671" y="324"/>
                    <a:pt x="671" y="324"/>
                  </a:cubicBezTo>
                  <a:cubicBezTo>
                    <a:pt x="669" y="324"/>
                    <a:pt x="669" y="324"/>
                    <a:pt x="669" y="324"/>
                  </a:cubicBezTo>
                  <a:cubicBezTo>
                    <a:pt x="667" y="318"/>
                    <a:pt x="667" y="318"/>
                    <a:pt x="667" y="318"/>
                  </a:cubicBezTo>
                  <a:cubicBezTo>
                    <a:pt x="665" y="317"/>
                    <a:pt x="665" y="317"/>
                    <a:pt x="665" y="317"/>
                  </a:cubicBezTo>
                  <a:cubicBezTo>
                    <a:pt x="661" y="317"/>
                    <a:pt x="661" y="317"/>
                    <a:pt x="661" y="317"/>
                  </a:cubicBezTo>
                  <a:cubicBezTo>
                    <a:pt x="658" y="319"/>
                    <a:pt x="658" y="319"/>
                    <a:pt x="658" y="319"/>
                  </a:cubicBezTo>
                  <a:cubicBezTo>
                    <a:pt x="660" y="324"/>
                    <a:pt x="660" y="324"/>
                    <a:pt x="660" y="324"/>
                  </a:cubicBezTo>
                  <a:cubicBezTo>
                    <a:pt x="661" y="325"/>
                    <a:pt x="661" y="325"/>
                    <a:pt x="661" y="325"/>
                  </a:cubicBezTo>
                  <a:cubicBezTo>
                    <a:pt x="663" y="326"/>
                    <a:pt x="663" y="326"/>
                    <a:pt x="663" y="326"/>
                  </a:cubicBezTo>
                  <a:cubicBezTo>
                    <a:pt x="665" y="328"/>
                    <a:pt x="665" y="328"/>
                    <a:pt x="665" y="328"/>
                  </a:cubicBezTo>
                  <a:cubicBezTo>
                    <a:pt x="668" y="333"/>
                    <a:pt x="668" y="333"/>
                    <a:pt x="668" y="333"/>
                  </a:cubicBezTo>
                  <a:cubicBezTo>
                    <a:pt x="669" y="335"/>
                    <a:pt x="669" y="335"/>
                    <a:pt x="669" y="335"/>
                  </a:cubicBezTo>
                  <a:cubicBezTo>
                    <a:pt x="671" y="338"/>
                    <a:pt x="671" y="338"/>
                    <a:pt x="671" y="338"/>
                  </a:cubicBezTo>
                  <a:cubicBezTo>
                    <a:pt x="673" y="339"/>
                    <a:pt x="673" y="339"/>
                    <a:pt x="673" y="339"/>
                  </a:cubicBezTo>
                  <a:cubicBezTo>
                    <a:pt x="677" y="343"/>
                    <a:pt x="681" y="347"/>
                    <a:pt x="685" y="352"/>
                  </a:cubicBezTo>
                  <a:cubicBezTo>
                    <a:pt x="688" y="358"/>
                    <a:pt x="688" y="358"/>
                    <a:pt x="688" y="358"/>
                  </a:cubicBezTo>
                  <a:cubicBezTo>
                    <a:pt x="689" y="358"/>
                    <a:pt x="689" y="358"/>
                    <a:pt x="689" y="358"/>
                  </a:cubicBezTo>
                  <a:cubicBezTo>
                    <a:pt x="688" y="352"/>
                    <a:pt x="688" y="352"/>
                    <a:pt x="688" y="352"/>
                  </a:cubicBezTo>
                  <a:cubicBezTo>
                    <a:pt x="683" y="342"/>
                    <a:pt x="683" y="342"/>
                    <a:pt x="683" y="342"/>
                  </a:cubicBezTo>
                  <a:cubicBezTo>
                    <a:pt x="685" y="340"/>
                    <a:pt x="685" y="340"/>
                    <a:pt x="685" y="340"/>
                  </a:cubicBezTo>
                  <a:cubicBezTo>
                    <a:pt x="688" y="341"/>
                    <a:pt x="688" y="341"/>
                    <a:pt x="688" y="341"/>
                  </a:cubicBezTo>
                  <a:cubicBezTo>
                    <a:pt x="703" y="353"/>
                    <a:pt x="703" y="353"/>
                    <a:pt x="703" y="353"/>
                  </a:cubicBezTo>
                  <a:cubicBezTo>
                    <a:pt x="706" y="357"/>
                    <a:pt x="706" y="357"/>
                    <a:pt x="706" y="357"/>
                  </a:cubicBezTo>
                  <a:cubicBezTo>
                    <a:pt x="707" y="358"/>
                    <a:pt x="707" y="358"/>
                    <a:pt x="707" y="358"/>
                  </a:cubicBezTo>
                  <a:cubicBezTo>
                    <a:pt x="713" y="359"/>
                    <a:pt x="713" y="359"/>
                    <a:pt x="713" y="359"/>
                  </a:cubicBezTo>
                  <a:cubicBezTo>
                    <a:pt x="715" y="360"/>
                    <a:pt x="715" y="360"/>
                    <a:pt x="715" y="360"/>
                  </a:cubicBezTo>
                  <a:cubicBezTo>
                    <a:pt x="724" y="370"/>
                    <a:pt x="724" y="370"/>
                    <a:pt x="724" y="370"/>
                  </a:cubicBezTo>
                  <a:cubicBezTo>
                    <a:pt x="726" y="371"/>
                    <a:pt x="726" y="371"/>
                    <a:pt x="726" y="371"/>
                  </a:cubicBezTo>
                  <a:cubicBezTo>
                    <a:pt x="727" y="368"/>
                    <a:pt x="727" y="368"/>
                    <a:pt x="727" y="368"/>
                  </a:cubicBezTo>
                  <a:cubicBezTo>
                    <a:pt x="728" y="362"/>
                    <a:pt x="728" y="362"/>
                    <a:pt x="728" y="362"/>
                  </a:cubicBezTo>
                  <a:cubicBezTo>
                    <a:pt x="727" y="358"/>
                    <a:pt x="727" y="358"/>
                    <a:pt x="727" y="358"/>
                  </a:cubicBezTo>
                  <a:cubicBezTo>
                    <a:pt x="726" y="355"/>
                    <a:pt x="726" y="355"/>
                    <a:pt x="726" y="355"/>
                  </a:cubicBezTo>
                  <a:cubicBezTo>
                    <a:pt x="724" y="353"/>
                    <a:pt x="724" y="353"/>
                    <a:pt x="724" y="353"/>
                  </a:cubicBezTo>
                  <a:cubicBezTo>
                    <a:pt x="722" y="352"/>
                    <a:pt x="722" y="352"/>
                    <a:pt x="722" y="352"/>
                  </a:cubicBezTo>
                  <a:cubicBezTo>
                    <a:pt x="724" y="345"/>
                    <a:pt x="724" y="345"/>
                    <a:pt x="724" y="345"/>
                  </a:cubicBezTo>
                  <a:cubicBezTo>
                    <a:pt x="728" y="338"/>
                    <a:pt x="728" y="338"/>
                    <a:pt x="728" y="338"/>
                  </a:cubicBezTo>
                  <a:cubicBezTo>
                    <a:pt x="732" y="334"/>
                    <a:pt x="732" y="334"/>
                    <a:pt x="732" y="334"/>
                  </a:cubicBezTo>
                  <a:cubicBezTo>
                    <a:pt x="735" y="339"/>
                    <a:pt x="735" y="339"/>
                    <a:pt x="735" y="339"/>
                  </a:cubicBezTo>
                  <a:cubicBezTo>
                    <a:pt x="735" y="343"/>
                    <a:pt x="735" y="343"/>
                    <a:pt x="735" y="343"/>
                  </a:cubicBezTo>
                  <a:cubicBezTo>
                    <a:pt x="730" y="346"/>
                    <a:pt x="730" y="346"/>
                    <a:pt x="730" y="346"/>
                  </a:cubicBezTo>
                  <a:cubicBezTo>
                    <a:pt x="730" y="350"/>
                    <a:pt x="730" y="350"/>
                    <a:pt x="730" y="350"/>
                  </a:cubicBezTo>
                  <a:cubicBezTo>
                    <a:pt x="731" y="352"/>
                    <a:pt x="731" y="352"/>
                    <a:pt x="731" y="352"/>
                  </a:cubicBezTo>
                  <a:cubicBezTo>
                    <a:pt x="733" y="353"/>
                    <a:pt x="733" y="353"/>
                    <a:pt x="733" y="353"/>
                  </a:cubicBezTo>
                  <a:cubicBezTo>
                    <a:pt x="735" y="355"/>
                    <a:pt x="735" y="355"/>
                    <a:pt x="735" y="355"/>
                  </a:cubicBezTo>
                  <a:cubicBezTo>
                    <a:pt x="737" y="356"/>
                    <a:pt x="737" y="356"/>
                    <a:pt x="737" y="356"/>
                  </a:cubicBezTo>
                  <a:cubicBezTo>
                    <a:pt x="737" y="358"/>
                    <a:pt x="737" y="358"/>
                    <a:pt x="737" y="358"/>
                  </a:cubicBezTo>
                  <a:cubicBezTo>
                    <a:pt x="738" y="361"/>
                    <a:pt x="738" y="361"/>
                    <a:pt x="738" y="361"/>
                  </a:cubicBezTo>
                  <a:cubicBezTo>
                    <a:pt x="738" y="363"/>
                    <a:pt x="738" y="363"/>
                    <a:pt x="738" y="363"/>
                  </a:cubicBezTo>
                  <a:cubicBezTo>
                    <a:pt x="739" y="364"/>
                    <a:pt x="739" y="364"/>
                    <a:pt x="739" y="364"/>
                  </a:cubicBezTo>
                  <a:cubicBezTo>
                    <a:pt x="740" y="361"/>
                    <a:pt x="740" y="361"/>
                    <a:pt x="740" y="361"/>
                  </a:cubicBezTo>
                  <a:cubicBezTo>
                    <a:pt x="742" y="346"/>
                    <a:pt x="742" y="346"/>
                    <a:pt x="742" y="346"/>
                  </a:cubicBezTo>
                  <a:cubicBezTo>
                    <a:pt x="743" y="344"/>
                    <a:pt x="743" y="344"/>
                    <a:pt x="743" y="344"/>
                  </a:cubicBezTo>
                  <a:cubicBezTo>
                    <a:pt x="750" y="330"/>
                    <a:pt x="750" y="330"/>
                    <a:pt x="750" y="330"/>
                  </a:cubicBezTo>
                  <a:cubicBezTo>
                    <a:pt x="750" y="328"/>
                    <a:pt x="750" y="328"/>
                    <a:pt x="750" y="328"/>
                  </a:cubicBezTo>
                  <a:cubicBezTo>
                    <a:pt x="750" y="325"/>
                    <a:pt x="750" y="325"/>
                    <a:pt x="750" y="325"/>
                  </a:cubicBezTo>
                  <a:cubicBezTo>
                    <a:pt x="750" y="323"/>
                    <a:pt x="750" y="323"/>
                    <a:pt x="750" y="323"/>
                  </a:cubicBezTo>
                  <a:cubicBezTo>
                    <a:pt x="751" y="321"/>
                    <a:pt x="751" y="321"/>
                    <a:pt x="751" y="321"/>
                  </a:cubicBezTo>
                  <a:cubicBezTo>
                    <a:pt x="754" y="321"/>
                    <a:pt x="754" y="321"/>
                    <a:pt x="754" y="321"/>
                  </a:cubicBezTo>
                  <a:cubicBezTo>
                    <a:pt x="755" y="322"/>
                    <a:pt x="755" y="322"/>
                    <a:pt x="755" y="322"/>
                  </a:cubicBezTo>
                  <a:cubicBezTo>
                    <a:pt x="754" y="323"/>
                    <a:pt x="754" y="323"/>
                    <a:pt x="754" y="323"/>
                  </a:cubicBezTo>
                  <a:cubicBezTo>
                    <a:pt x="754" y="329"/>
                    <a:pt x="754" y="329"/>
                    <a:pt x="754" y="329"/>
                  </a:cubicBezTo>
                  <a:cubicBezTo>
                    <a:pt x="753" y="333"/>
                    <a:pt x="753" y="333"/>
                    <a:pt x="753" y="333"/>
                  </a:cubicBezTo>
                  <a:cubicBezTo>
                    <a:pt x="749" y="345"/>
                    <a:pt x="749" y="345"/>
                    <a:pt x="749" y="345"/>
                  </a:cubicBezTo>
                  <a:cubicBezTo>
                    <a:pt x="749" y="350"/>
                    <a:pt x="749" y="350"/>
                    <a:pt x="749" y="350"/>
                  </a:cubicBezTo>
                  <a:cubicBezTo>
                    <a:pt x="749" y="356"/>
                    <a:pt x="749" y="356"/>
                    <a:pt x="749" y="356"/>
                  </a:cubicBezTo>
                  <a:cubicBezTo>
                    <a:pt x="752" y="361"/>
                    <a:pt x="752" y="361"/>
                    <a:pt x="752" y="361"/>
                  </a:cubicBezTo>
                  <a:cubicBezTo>
                    <a:pt x="756" y="362"/>
                    <a:pt x="756" y="362"/>
                    <a:pt x="756" y="362"/>
                  </a:cubicBezTo>
                  <a:cubicBezTo>
                    <a:pt x="764" y="361"/>
                    <a:pt x="764" y="361"/>
                    <a:pt x="764" y="361"/>
                  </a:cubicBezTo>
                  <a:cubicBezTo>
                    <a:pt x="768" y="361"/>
                    <a:pt x="768" y="361"/>
                    <a:pt x="768" y="361"/>
                  </a:cubicBezTo>
                  <a:cubicBezTo>
                    <a:pt x="761" y="366"/>
                    <a:pt x="761" y="366"/>
                    <a:pt x="761" y="366"/>
                  </a:cubicBezTo>
                  <a:cubicBezTo>
                    <a:pt x="754" y="370"/>
                    <a:pt x="754" y="370"/>
                    <a:pt x="754" y="370"/>
                  </a:cubicBezTo>
                  <a:cubicBezTo>
                    <a:pt x="749" y="376"/>
                    <a:pt x="749" y="376"/>
                    <a:pt x="749" y="376"/>
                  </a:cubicBezTo>
                  <a:cubicBezTo>
                    <a:pt x="748" y="385"/>
                    <a:pt x="748" y="385"/>
                    <a:pt x="748" y="385"/>
                  </a:cubicBezTo>
                  <a:cubicBezTo>
                    <a:pt x="750" y="390"/>
                    <a:pt x="750" y="390"/>
                    <a:pt x="750" y="390"/>
                  </a:cubicBezTo>
                  <a:cubicBezTo>
                    <a:pt x="751" y="392"/>
                    <a:pt x="751" y="392"/>
                    <a:pt x="751" y="392"/>
                  </a:cubicBezTo>
                  <a:cubicBezTo>
                    <a:pt x="752" y="393"/>
                    <a:pt x="752" y="393"/>
                    <a:pt x="752" y="393"/>
                  </a:cubicBezTo>
                  <a:cubicBezTo>
                    <a:pt x="754" y="391"/>
                    <a:pt x="754" y="391"/>
                    <a:pt x="754" y="391"/>
                  </a:cubicBezTo>
                  <a:cubicBezTo>
                    <a:pt x="753" y="389"/>
                    <a:pt x="753" y="389"/>
                    <a:pt x="753" y="389"/>
                  </a:cubicBezTo>
                  <a:cubicBezTo>
                    <a:pt x="753" y="387"/>
                    <a:pt x="753" y="387"/>
                    <a:pt x="753" y="387"/>
                  </a:cubicBezTo>
                  <a:cubicBezTo>
                    <a:pt x="754" y="385"/>
                    <a:pt x="754" y="385"/>
                    <a:pt x="754" y="385"/>
                  </a:cubicBezTo>
                  <a:cubicBezTo>
                    <a:pt x="758" y="383"/>
                    <a:pt x="758" y="383"/>
                    <a:pt x="758" y="383"/>
                  </a:cubicBezTo>
                  <a:cubicBezTo>
                    <a:pt x="766" y="382"/>
                    <a:pt x="766" y="382"/>
                    <a:pt x="766" y="382"/>
                  </a:cubicBezTo>
                  <a:cubicBezTo>
                    <a:pt x="770" y="380"/>
                    <a:pt x="770" y="380"/>
                    <a:pt x="770" y="380"/>
                  </a:cubicBezTo>
                  <a:cubicBezTo>
                    <a:pt x="773" y="380"/>
                    <a:pt x="773" y="380"/>
                    <a:pt x="773" y="380"/>
                  </a:cubicBezTo>
                  <a:cubicBezTo>
                    <a:pt x="776" y="378"/>
                    <a:pt x="776" y="378"/>
                    <a:pt x="776" y="378"/>
                  </a:cubicBezTo>
                  <a:cubicBezTo>
                    <a:pt x="779" y="379"/>
                    <a:pt x="779" y="379"/>
                    <a:pt x="779" y="379"/>
                  </a:cubicBezTo>
                  <a:cubicBezTo>
                    <a:pt x="781" y="381"/>
                    <a:pt x="781" y="381"/>
                    <a:pt x="781" y="381"/>
                  </a:cubicBezTo>
                  <a:cubicBezTo>
                    <a:pt x="779" y="383"/>
                    <a:pt x="779" y="383"/>
                    <a:pt x="779" y="383"/>
                  </a:cubicBezTo>
                  <a:cubicBezTo>
                    <a:pt x="774" y="385"/>
                    <a:pt x="774" y="385"/>
                    <a:pt x="774" y="385"/>
                  </a:cubicBezTo>
                  <a:cubicBezTo>
                    <a:pt x="772" y="386"/>
                    <a:pt x="772" y="386"/>
                    <a:pt x="772" y="386"/>
                  </a:cubicBezTo>
                  <a:cubicBezTo>
                    <a:pt x="774" y="388"/>
                    <a:pt x="774" y="388"/>
                    <a:pt x="774" y="388"/>
                  </a:cubicBezTo>
                  <a:cubicBezTo>
                    <a:pt x="773" y="390"/>
                    <a:pt x="773" y="390"/>
                    <a:pt x="773" y="390"/>
                  </a:cubicBezTo>
                  <a:cubicBezTo>
                    <a:pt x="772" y="392"/>
                    <a:pt x="772" y="392"/>
                    <a:pt x="772" y="392"/>
                  </a:cubicBezTo>
                  <a:cubicBezTo>
                    <a:pt x="770" y="394"/>
                    <a:pt x="770" y="394"/>
                    <a:pt x="770" y="394"/>
                  </a:cubicBezTo>
                  <a:cubicBezTo>
                    <a:pt x="768" y="396"/>
                    <a:pt x="768" y="396"/>
                    <a:pt x="768" y="396"/>
                  </a:cubicBezTo>
                  <a:cubicBezTo>
                    <a:pt x="769" y="397"/>
                    <a:pt x="769" y="397"/>
                    <a:pt x="769" y="397"/>
                  </a:cubicBezTo>
                  <a:cubicBezTo>
                    <a:pt x="770" y="398"/>
                    <a:pt x="770" y="398"/>
                    <a:pt x="770" y="398"/>
                  </a:cubicBezTo>
                  <a:cubicBezTo>
                    <a:pt x="770" y="398"/>
                    <a:pt x="770" y="398"/>
                    <a:pt x="770" y="398"/>
                  </a:cubicBezTo>
                  <a:cubicBezTo>
                    <a:pt x="770" y="398"/>
                    <a:pt x="770" y="398"/>
                    <a:pt x="770" y="398"/>
                  </a:cubicBezTo>
                  <a:cubicBezTo>
                    <a:pt x="771" y="399"/>
                    <a:pt x="771" y="399"/>
                    <a:pt x="771" y="399"/>
                  </a:cubicBezTo>
                  <a:cubicBezTo>
                    <a:pt x="773" y="397"/>
                    <a:pt x="773" y="397"/>
                    <a:pt x="773" y="397"/>
                  </a:cubicBezTo>
                  <a:cubicBezTo>
                    <a:pt x="775" y="396"/>
                    <a:pt x="775" y="396"/>
                    <a:pt x="775" y="396"/>
                  </a:cubicBezTo>
                  <a:cubicBezTo>
                    <a:pt x="780" y="395"/>
                    <a:pt x="780" y="395"/>
                    <a:pt x="780" y="395"/>
                  </a:cubicBezTo>
                  <a:cubicBezTo>
                    <a:pt x="783" y="393"/>
                    <a:pt x="783" y="393"/>
                    <a:pt x="783" y="393"/>
                  </a:cubicBezTo>
                  <a:cubicBezTo>
                    <a:pt x="784" y="390"/>
                    <a:pt x="784" y="390"/>
                    <a:pt x="784" y="390"/>
                  </a:cubicBezTo>
                  <a:cubicBezTo>
                    <a:pt x="786" y="388"/>
                    <a:pt x="786" y="388"/>
                    <a:pt x="786" y="388"/>
                  </a:cubicBezTo>
                  <a:cubicBezTo>
                    <a:pt x="789" y="388"/>
                    <a:pt x="789" y="388"/>
                    <a:pt x="789" y="388"/>
                  </a:cubicBezTo>
                  <a:cubicBezTo>
                    <a:pt x="787" y="393"/>
                    <a:pt x="787" y="393"/>
                    <a:pt x="787" y="393"/>
                  </a:cubicBezTo>
                  <a:cubicBezTo>
                    <a:pt x="780" y="403"/>
                    <a:pt x="780" y="403"/>
                    <a:pt x="780" y="403"/>
                  </a:cubicBezTo>
                  <a:cubicBezTo>
                    <a:pt x="779" y="406"/>
                    <a:pt x="779" y="406"/>
                    <a:pt x="779" y="406"/>
                  </a:cubicBezTo>
                  <a:cubicBezTo>
                    <a:pt x="778" y="407"/>
                    <a:pt x="778" y="407"/>
                    <a:pt x="778" y="407"/>
                  </a:cubicBezTo>
                  <a:cubicBezTo>
                    <a:pt x="773" y="409"/>
                    <a:pt x="773" y="409"/>
                    <a:pt x="773" y="409"/>
                  </a:cubicBezTo>
                  <a:cubicBezTo>
                    <a:pt x="772" y="412"/>
                    <a:pt x="772" y="412"/>
                    <a:pt x="772" y="412"/>
                  </a:cubicBezTo>
                  <a:cubicBezTo>
                    <a:pt x="772" y="414"/>
                    <a:pt x="772" y="414"/>
                    <a:pt x="772" y="414"/>
                  </a:cubicBezTo>
                  <a:cubicBezTo>
                    <a:pt x="769" y="422"/>
                    <a:pt x="769" y="422"/>
                    <a:pt x="769" y="422"/>
                  </a:cubicBezTo>
                  <a:cubicBezTo>
                    <a:pt x="768" y="424"/>
                    <a:pt x="768" y="424"/>
                    <a:pt x="768" y="424"/>
                  </a:cubicBezTo>
                  <a:cubicBezTo>
                    <a:pt x="769" y="424"/>
                    <a:pt x="769" y="424"/>
                    <a:pt x="769" y="424"/>
                  </a:cubicBezTo>
                  <a:cubicBezTo>
                    <a:pt x="769" y="424"/>
                    <a:pt x="769" y="424"/>
                    <a:pt x="769" y="424"/>
                  </a:cubicBezTo>
                  <a:cubicBezTo>
                    <a:pt x="769" y="424"/>
                    <a:pt x="769" y="424"/>
                    <a:pt x="769" y="424"/>
                  </a:cubicBezTo>
                  <a:cubicBezTo>
                    <a:pt x="770" y="425"/>
                    <a:pt x="770" y="425"/>
                    <a:pt x="770" y="425"/>
                  </a:cubicBezTo>
                  <a:cubicBezTo>
                    <a:pt x="771" y="425"/>
                    <a:pt x="771" y="425"/>
                    <a:pt x="771" y="425"/>
                  </a:cubicBezTo>
                  <a:cubicBezTo>
                    <a:pt x="771" y="423"/>
                    <a:pt x="771" y="423"/>
                    <a:pt x="771" y="423"/>
                  </a:cubicBezTo>
                  <a:cubicBezTo>
                    <a:pt x="772" y="422"/>
                    <a:pt x="772" y="422"/>
                    <a:pt x="772" y="422"/>
                  </a:cubicBezTo>
                  <a:cubicBezTo>
                    <a:pt x="774" y="421"/>
                    <a:pt x="774" y="421"/>
                    <a:pt x="774" y="421"/>
                  </a:cubicBezTo>
                  <a:cubicBezTo>
                    <a:pt x="775" y="420"/>
                    <a:pt x="775" y="420"/>
                    <a:pt x="775" y="420"/>
                  </a:cubicBezTo>
                  <a:cubicBezTo>
                    <a:pt x="775" y="424"/>
                    <a:pt x="775" y="424"/>
                    <a:pt x="775" y="424"/>
                  </a:cubicBezTo>
                  <a:cubicBezTo>
                    <a:pt x="774" y="426"/>
                    <a:pt x="774" y="426"/>
                    <a:pt x="774" y="426"/>
                  </a:cubicBezTo>
                  <a:cubicBezTo>
                    <a:pt x="773" y="428"/>
                    <a:pt x="773" y="428"/>
                    <a:pt x="773" y="428"/>
                  </a:cubicBezTo>
                  <a:cubicBezTo>
                    <a:pt x="772" y="430"/>
                    <a:pt x="772" y="430"/>
                    <a:pt x="772" y="430"/>
                  </a:cubicBezTo>
                  <a:cubicBezTo>
                    <a:pt x="772" y="432"/>
                    <a:pt x="772" y="432"/>
                    <a:pt x="772" y="432"/>
                  </a:cubicBezTo>
                  <a:cubicBezTo>
                    <a:pt x="773" y="433"/>
                    <a:pt x="773" y="433"/>
                    <a:pt x="773" y="433"/>
                  </a:cubicBezTo>
                  <a:cubicBezTo>
                    <a:pt x="774" y="434"/>
                    <a:pt x="774" y="434"/>
                    <a:pt x="774" y="434"/>
                  </a:cubicBezTo>
                  <a:cubicBezTo>
                    <a:pt x="774" y="435"/>
                    <a:pt x="774" y="435"/>
                    <a:pt x="774" y="435"/>
                  </a:cubicBezTo>
                  <a:cubicBezTo>
                    <a:pt x="776" y="436"/>
                    <a:pt x="776" y="436"/>
                    <a:pt x="776" y="436"/>
                  </a:cubicBezTo>
                  <a:cubicBezTo>
                    <a:pt x="780" y="433"/>
                    <a:pt x="780" y="433"/>
                    <a:pt x="780" y="433"/>
                  </a:cubicBezTo>
                  <a:cubicBezTo>
                    <a:pt x="784" y="426"/>
                    <a:pt x="784" y="426"/>
                    <a:pt x="784" y="426"/>
                  </a:cubicBezTo>
                  <a:cubicBezTo>
                    <a:pt x="788" y="422"/>
                    <a:pt x="788" y="422"/>
                    <a:pt x="788" y="422"/>
                  </a:cubicBezTo>
                  <a:cubicBezTo>
                    <a:pt x="792" y="421"/>
                    <a:pt x="792" y="421"/>
                    <a:pt x="792" y="421"/>
                  </a:cubicBezTo>
                  <a:cubicBezTo>
                    <a:pt x="810" y="418"/>
                    <a:pt x="810" y="418"/>
                    <a:pt x="810" y="418"/>
                  </a:cubicBezTo>
                  <a:cubicBezTo>
                    <a:pt x="813" y="419"/>
                    <a:pt x="813" y="419"/>
                    <a:pt x="813" y="419"/>
                  </a:cubicBezTo>
                  <a:cubicBezTo>
                    <a:pt x="818" y="420"/>
                    <a:pt x="818" y="420"/>
                    <a:pt x="818" y="420"/>
                  </a:cubicBezTo>
                  <a:cubicBezTo>
                    <a:pt x="816" y="423"/>
                    <a:pt x="816" y="423"/>
                    <a:pt x="816" y="423"/>
                  </a:cubicBezTo>
                  <a:cubicBezTo>
                    <a:pt x="813" y="424"/>
                    <a:pt x="813" y="424"/>
                    <a:pt x="813" y="424"/>
                  </a:cubicBezTo>
                  <a:cubicBezTo>
                    <a:pt x="807" y="427"/>
                    <a:pt x="807" y="427"/>
                    <a:pt x="807" y="427"/>
                  </a:cubicBezTo>
                  <a:cubicBezTo>
                    <a:pt x="803" y="431"/>
                    <a:pt x="803" y="431"/>
                    <a:pt x="803" y="431"/>
                  </a:cubicBezTo>
                  <a:cubicBezTo>
                    <a:pt x="799" y="436"/>
                    <a:pt x="799" y="436"/>
                    <a:pt x="799" y="436"/>
                  </a:cubicBezTo>
                  <a:cubicBezTo>
                    <a:pt x="800" y="437"/>
                    <a:pt x="800" y="437"/>
                    <a:pt x="800" y="437"/>
                  </a:cubicBezTo>
                  <a:cubicBezTo>
                    <a:pt x="804" y="435"/>
                    <a:pt x="804" y="435"/>
                    <a:pt x="804" y="435"/>
                  </a:cubicBezTo>
                  <a:cubicBezTo>
                    <a:pt x="810" y="435"/>
                    <a:pt x="810" y="435"/>
                    <a:pt x="810" y="435"/>
                  </a:cubicBezTo>
                  <a:cubicBezTo>
                    <a:pt x="814" y="437"/>
                    <a:pt x="814" y="437"/>
                    <a:pt x="814" y="437"/>
                  </a:cubicBezTo>
                  <a:cubicBezTo>
                    <a:pt x="816" y="441"/>
                    <a:pt x="816" y="441"/>
                    <a:pt x="816" y="441"/>
                  </a:cubicBezTo>
                  <a:cubicBezTo>
                    <a:pt x="815" y="443"/>
                    <a:pt x="815" y="443"/>
                    <a:pt x="815" y="443"/>
                  </a:cubicBezTo>
                  <a:cubicBezTo>
                    <a:pt x="815" y="445"/>
                    <a:pt x="815" y="445"/>
                    <a:pt x="815" y="445"/>
                  </a:cubicBezTo>
                  <a:cubicBezTo>
                    <a:pt x="817" y="447"/>
                    <a:pt x="817" y="447"/>
                    <a:pt x="817" y="447"/>
                  </a:cubicBezTo>
                  <a:cubicBezTo>
                    <a:pt x="819" y="449"/>
                    <a:pt x="819" y="449"/>
                    <a:pt x="819" y="449"/>
                  </a:cubicBezTo>
                  <a:cubicBezTo>
                    <a:pt x="817" y="450"/>
                    <a:pt x="817" y="450"/>
                    <a:pt x="817" y="450"/>
                  </a:cubicBezTo>
                  <a:cubicBezTo>
                    <a:pt x="812" y="450"/>
                    <a:pt x="812" y="450"/>
                    <a:pt x="812" y="450"/>
                  </a:cubicBezTo>
                  <a:cubicBezTo>
                    <a:pt x="811" y="451"/>
                    <a:pt x="811" y="451"/>
                    <a:pt x="811" y="451"/>
                  </a:cubicBezTo>
                  <a:cubicBezTo>
                    <a:pt x="810" y="453"/>
                    <a:pt x="810" y="453"/>
                    <a:pt x="810" y="453"/>
                  </a:cubicBezTo>
                  <a:cubicBezTo>
                    <a:pt x="811" y="456"/>
                    <a:pt x="811" y="456"/>
                    <a:pt x="811" y="456"/>
                  </a:cubicBezTo>
                  <a:cubicBezTo>
                    <a:pt x="812" y="459"/>
                    <a:pt x="812" y="459"/>
                    <a:pt x="812" y="459"/>
                  </a:cubicBezTo>
                  <a:cubicBezTo>
                    <a:pt x="815" y="460"/>
                    <a:pt x="815" y="460"/>
                    <a:pt x="815" y="460"/>
                  </a:cubicBezTo>
                  <a:cubicBezTo>
                    <a:pt x="804" y="464"/>
                    <a:pt x="804" y="464"/>
                    <a:pt x="804" y="464"/>
                  </a:cubicBezTo>
                  <a:cubicBezTo>
                    <a:pt x="801" y="464"/>
                    <a:pt x="801" y="464"/>
                    <a:pt x="801" y="464"/>
                  </a:cubicBezTo>
                  <a:cubicBezTo>
                    <a:pt x="799" y="462"/>
                    <a:pt x="799" y="462"/>
                    <a:pt x="799" y="462"/>
                  </a:cubicBezTo>
                  <a:cubicBezTo>
                    <a:pt x="797" y="462"/>
                    <a:pt x="797" y="462"/>
                    <a:pt x="797" y="462"/>
                  </a:cubicBezTo>
                  <a:cubicBezTo>
                    <a:pt x="795" y="466"/>
                    <a:pt x="795" y="466"/>
                    <a:pt x="795" y="466"/>
                  </a:cubicBezTo>
                  <a:cubicBezTo>
                    <a:pt x="800" y="469"/>
                    <a:pt x="800" y="469"/>
                    <a:pt x="800" y="469"/>
                  </a:cubicBezTo>
                  <a:cubicBezTo>
                    <a:pt x="801" y="472"/>
                    <a:pt x="801" y="472"/>
                    <a:pt x="801" y="472"/>
                  </a:cubicBezTo>
                  <a:cubicBezTo>
                    <a:pt x="799" y="476"/>
                    <a:pt x="799" y="476"/>
                    <a:pt x="799" y="476"/>
                  </a:cubicBezTo>
                  <a:cubicBezTo>
                    <a:pt x="795" y="480"/>
                    <a:pt x="795" y="480"/>
                    <a:pt x="795" y="480"/>
                  </a:cubicBezTo>
                  <a:cubicBezTo>
                    <a:pt x="796" y="482"/>
                    <a:pt x="796" y="482"/>
                    <a:pt x="796" y="482"/>
                  </a:cubicBezTo>
                  <a:cubicBezTo>
                    <a:pt x="800" y="481"/>
                    <a:pt x="800" y="481"/>
                    <a:pt x="800" y="481"/>
                  </a:cubicBezTo>
                  <a:cubicBezTo>
                    <a:pt x="801" y="482"/>
                    <a:pt x="801" y="482"/>
                    <a:pt x="801" y="482"/>
                  </a:cubicBezTo>
                  <a:cubicBezTo>
                    <a:pt x="796" y="491"/>
                    <a:pt x="796" y="491"/>
                    <a:pt x="796" y="491"/>
                  </a:cubicBezTo>
                  <a:cubicBezTo>
                    <a:pt x="796" y="493"/>
                    <a:pt x="796" y="493"/>
                    <a:pt x="796" y="493"/>
                  </a:cubicBezTo>
                  <a:cubicBezTo>
                    <a:pt x="798" y="497"/>
                    <a:pt x="798" y="497"/>
                    <a:pt x="798" y="497"/>
                  </a:cubicBezTo>
                  <a:cubicBezTo>
                    <a:pt x="793" y="498"/>
                    <a:pt x="793" y="498"/>
                    <a:pt x="793" y="498"/>
                  </a:cubicBezTo>
                  <a:cubicBezTo>
                    <a:pt x="790" y="499"/>
                    <a:pt x="790" y="499"/>
                    <a:pt x="790" y="499"/>
                  </a:cubicBezTo>
                  <a:cubicBezTo>
                    <a:pt x="788" y="502"/>
                    <a:pt x="788" y="502"/>
                    <a:pt x="788" y="502"/>
                  </a:cubicBezTo>
                  <a:cubicBezTo>
                    <a:pt x="786" y="506"/>
                    <a:pt x="786" y="506"/>
                    <a:pt x="786" y="506"/>
                  </a:cubicBezTo>
                  <a:cubicBezTo>
                    <a:pt x="790" y="509"/>
                    <a:pt x="790" y="509"/>
                    <a:pt x="790" y="509"/>
                  </a:cubicBezTo>
                  <a:cubicBezTo>
                    <a:pt x="788" y="511"/>
                    <a:pt x="788" y="511"/>
                    <a:pt x="788" y="511"/>
                  </a:cubicBezTo>
                  <a:cubicBezTo>
                    <a:pt x="784" y="513"/>
                    <a:pt x="784" y="513"/>
                    <a:pt x="784" y="513"/>
                  </a:cubicBezTo>
                  <a:cubicBezTo>
                    <a:pt x="781" y="516"/>
                    <a:pt x="781" y="516"/>
                    <a:pt x="781" y="516"/>
                  </a:cubicBezTo>
                  <a:cubicBezTo>
                    <a:pt x="784" y="517"/>
                    <a:pt x="784" y="517"/>
                    <a:pt x="784" y="517"/>
                  </a:cubicBezTo>
                  <a:cubicBezTo>
                    <a:pt x="784" y="519"/>
                    <a:pt x="784" y="519"/>
                    <a:pt x="784" y="519"/>
                  </a:cubicBezTo>
                  <a:cubicBezTo>
                    <a:pt x="783" y="522"/>
                    <a:pt x="783" y="522"/>
                    <a:pt x="783" y="522"/>
                  </a:cubicBezTo>
                  <a:cubicBezTo>
                    <a:pt x="781" y="525"/>
                    <a:pt x="781" y="525"/>
                    <a:pt x="781" y="525"/>
                  </a:cubicBezTo>
                  <a:cubicBezTo>
                    <a:pt x="789" y="526"/>
                    <a:pt x="789" y="526"/>
                    <a:pt x="789" y="526"/>
                  </a:cubicBezTo>
                  <a:cubicBezTo>
                    <a:pt x="785" y="530"/>
                    <a:pt x="785" y="530"/>
                    <a:pt x="785" y="530"/>
                  </a:cubicBezTo>
                  <a:cubicBezTo>
                    <a:pt x="782" y="534"/>
                    <a:pt x="782" y="534"/>
                    <a:pt x="782" y="534"/>
                  </a:cubicBezTo>
                  <a:cubicBezTo>
                    <a:pt x="781" y="540"/>
                    <a:pt x="781" y="540"/>
                    <a:pt x="781" y="540"/>
                  </a:cubicBezTo>
                  <a:cubicBezTo>
                    <a:pt x="782" y="547"/>
                    <a:pt x="782" y="547"/>
                    <a:pt x="782" y="547"/>
                  </a:cubicBezTo>
                  <a:cubicBezTo>
                    <a:pt x="785" y="545"/>
                    <a:pt x="785" y="545"/>
                    <a:pt x="785" y="545"/>
                  </a:cubicBezTo>
                  <a:cubicBezTo>
                    <a:pt x="787" y="546"/>
                    <a:pt x="787" y="546"/>
                    <a:pt x="787" y="546"/>
                  </a:cubicBezTo>
                  <a:cubicBezTo>
                    <a:pt x="788" y="548"/>
                    <a:pt x="788" y="548"/>
                    <a:pt x="788" y="548"/>
                  </a:cubicBezTo>
                  <a:cubicBezTo>
                    <a:pt x="783" y="552"/>
                    <a:pt x="783" y="552"/>
                    <a:pt x="783" y="552"/>
                  </a:cubicBezTo>
                  <a:cubicBezTo>
                    <a:pt x="781" y="556"/>
                    <a:pt x="781" y="556"/>
                    <a:pt x="781" y="556"/>
                  </a:cubicBezTo>
                  <a:cubicBezTo>
                    <a:pt x="781" y="561"/>
                    <a:pt x="781" y="561"/>
                    <a:pt x="781" y="561"/>
                  </a:cubicBezTo>
                  <a:cubicBezTo>
                    <a:pt x="781" y="565"/>
                    <a:pt x="781" y="565"/>
                    <a:pt x="781" y="565"/>
                  </a:cubicBezTo>
                  <a:cubicBezTo>
                    <a:pt x="783" y="565"/>
                    <a:pt x="783" y="565"/>
                    <a:pt x="783" y="565"/>
                  </a:cubicBezTo>
                  <a:cubicBezTo>
                    <a:pt x="783" y="563"/>
                    <a:pt x="783" y="563"/>
                    <a:pt x="783" y="563"/>
                  </a:cubicBezTo>
                  <a:cubicBezTo>
                    <a:pt x="784" y="562"/>
                    <a:pt x="784" y="562"/>
                    <a:pt x="784" y="562"/>
                  </a:cubicBezTo>
                  <a:cubicBezTo>
                    <a:pt x="785" y="562"/>
                    <a:pt x="785" y="562"/>
                    <a:pt x="785" y="562"/>
                  </a:cubicBezTo>
                  <a:cubicBezTo>
                    <a:pt x="785" y="562"/>
                    <a:pt x="785" y="562"/>
                    <a:pt x="785" y="562"/>
                  </a:cubicBezTo>
                  <a:cubicBezTo>
                    <a:pt x="785" y="565"/>
                    <a:pt x="785" y="565"/>
                    <a:pt x="785" y="565"/>
                  </a:cubicBezTo>
                  <a:cubicBezTo>
                    <a:pt x="785" y="568"/>
                    <a:pt x="785" y="568"/>
                    <a:pt x="785" y="568"/>
                  </a:cubicBezTo>
                  <a:cubicBezTo>
                    <a:pt x="783" y="571"/>
                    <a:pt x="783" y="571"/>
                    <a:pt x="783" y="571"/>
                  </a:cubicBezTo>
                  <a:cubicBezTo>
                    <a:pt x="780" y="573"/>
                    <a:pt x="780" y="573"/>
                    <a:pt x="780" y="573"/>
                  </a:cubicBezTo>
                  <a:cubicBezTo>
                    <a:pt x="782" y="576"/>
                    <a:pt x="782" y="576"/>
                    <a:pt x="782" y="576"/>
                  </a:cubicBezTo>
                  <a:cubicBezTo>
                    <a:pt x="782" y="581"/>
                    <a:pt x="782" y="581"/>
                    <a:pt x="782" y="581"/>
                  </a:cubicBezTo>
                  <a:cubicBezTo>
                    <a:pt x="780" y="591"/>
                    <a:pt x="780" y="591"/>
                    <a:pt x="780" y="591"/>
                  </a:cubicBezTo>
                  <a:cubicBezTo>
                    <a:pt x="782" y="590"/>
                    <a:pt x="782" y="590"/>
                    <a:pt x="782" y="590"/>
                  </a:cubicBezTo>
                  <a:cubicBezTo>
                    <a:pt x="783" y="589"/>
                    <a:pt x="783" y="589"/>
                    <a:pt x="783" y="589"/>
                  </a:cubicBezTo>
                  <a:cubicBezTo>
                    <a:pt x="785" y="590"/>
                    <a:pt x="785" y="590"/>
                    <a:pt x="785" y="590"/>
                  </a:cubicBezTo>
                  <a:cubicBezTo>
                    <a:pt x="783" y="593"/>
                    <a:pt x="783" y="593"/>
                    <a:pt x="783" y="593"/>
                  </a:cubicBezTo>
                  <a:cubicBezTo>
                    <a:pt x="781" y="599"/>
                    <a:pt x="781" y="599"/>
                    <a:pt x="781" y="599"/>
                  </a:cubicBezTo>
                  <a:cubicBezTo>
                    <a:pt x="782" y="605"/>
                    <a:pt x="782" y="605"/>
                    <a:pt x="782" y="605"/>
                  </a:cubicBezTo>
                  <a:cubicBezTo>
                    <a:pt x="787" y="609"/>
                    <a:pt x="787" y="609"/>
                    <a:pt x="787" y="609"/>
                  </a:cubicBezTo>
                  <a:cubicBezTo>
                    <a:pt x="787" y="610"/>
                    <a:pt x="787" y="610"/>
                    <a:pt x="787" y="610"/>
                  </a:cubicBezTo>
                  <a:cubicBezTo>
                    <a:pt x="787" y="614"/>
                    <a:pt x="787" y="614"/>
                    <a:pt x="787" y="614"/>
                  </a:cubicBezTo>
                  <a:cubicBezTo>
                    <a:pt x="788" y="620"/>
                    <a:pt x="788" y="620"/>
                    <a:pt x="788" y="620"/>
                  </a:cubicBezTo>
                  <a:cubicBezTo>
                    <a:pt x="795" y="627"/>
                    <a:pt x="795" y="627"/>
                    <a:pt x="795" y="627"/>
                  </a:cubicBezTo>
                  <a:cubicBezTo>
                    <a:pt x="798" y="633"/>
                    <a:pt x="798" y="633"/>
                    <a:pt x="798" y="633"/>
                  </a:cubicBezTo>
                  <a:cubicBezTo>
                    <a:pt x="802" y="634"/>
                    <a:pt x="802" y="634"/>
                    <a:pt x="802" y="634"/>
                  </a:cubicBezTo>
                  <a:cubicBezTo>
                    <a:pt x="804" y="631"/>
                    <a:pt x="804" y="631"/>
                    <a:pt x="804" y="631"/>
                  </a:cubicBezTo>
                  <a:cubicBezTo>
                    <a:pt x="803" y="626"/>
                    <a:pt x="803" y="626"/>
                    <a:pt x="803" y="626"/>
                  </a:cubicBezTo>
                  <a:cubicBezTo>
                    <a:pt x="802" y="622"/>
                    <a:pt x="802" y="622"/>
                    <a:pt x="802" y="622"/>
                  </a:cubicBezTo>
                  <a:cubicBezTo>
                    <a:pt x="802" y="613"/>
                    <a:pt x="802" y="613"/>
                    <a:pt x="802" y="613"/>
                  </a:cubicBezTo>
                  <a:cubicBezTo>
                    <a:pt x="801" y="604"/>
                    <a:pt x="801" y="604"/>
                    <a:pt x="801" y="604"/>
                  </a:cubicBezTo>
                  <a:cubicBezTo>
                    <a:pt x="800" y="593"/>
                    <a:pt x="800" y="593"/>
                    <a:pt x="800" y="593"/>
                  </a:cubicBezTo>
                  <a:cubicBezTo>
                    <a:pt x="801" y="584"/>
                    <a:pt x="801" y="584"/>
                    <a:pt x="801" y="584"/>
                  </a:cubicBezTo>
                  <a:cubicBezTo>
                    <a:pt x="802" y="576"/>
                    <a:pt x="802" y="576"/>
                    <a:pt x="802" y="576"/>
                  </a:cubicBezTo>
                  <a:cubicBezTo>
                    <a:pt x="803" y="572"/>
                    <a:pt x="803" y="572"/>
                    <a:pt x="803" y="572"/>
                  </a:cubicBezTo>
                  <a:cubicBezTo>
                    <a:pt x="806" y="565"/>
                    <a:pt x="806" y="565"/>
                    <a:pt x="806" y="565"/>
                  </a:cubicBezTo>
                  <a:cubicBezTo>
                    <a:pt x="809" y="564"/>
                    <a:pt x="809" y="564"/>
                    <a:pt x="809" y="564"/>
                  </a:cubicBezTo>
                  <a:cubicBezTo>
                    <a:pt x="811" y="565"/>
                    <a:pt x="811" y="565"/>
                    <a:pt x="811" y="565"/>
                  </a:cubicBezTo>
                  <a:cubicBezTo>
                    <a:pt x="813" y="565"/>
                    <a:pt x="813" y="565"/>
                    <a:pt x="813" y="565"/>
                  </a:cubicBezTo>
                  <a:cubicBezTo>
                    <a:pt x="814" y="563"/>
                    <a:pt x="814" y="563"/>
                    <a:pt x="814" y="563"/>
                  </a:cubicBezTo>
                  <a:cubicBezTo>
                    <a:pt x="816" y="562"/>
                    <a:pt x="816" y="562"/>
                    <a:pt x="816" y="562"/>
                  </a:cubicBezTo>
                  <a:cubicBezTo>
                    <a:pt x="817" y="560"/>
                    <a:pt x="817" y="560"/>
                    <a:pt x="817" y="560"/>
                  </a:cubicBezTo>
                  <a:cubicBezTo>
                    <a:pt x="814" y="558"/>
                    <a:pt x="814" y="558"/>
                    <a:pt x="814" y="558"/>
                  </a:cubicBezTo>
                  <a:cubicBezTo>
                    <a:pt x="811" y="558"/>
                    <a:pt x="811" y="558"/>
                    <a:pt x="811" y="558"/>
                  </a:cubicBezTo>
                  <a:cubicBezTo>
                    <a:pt x="810" y="556"/>
                    <a:pt x="810" y="556"/>
                    <a:pt x="810" y="556"/>
                  </a:cubicBezTo>
                  <a:cubicBezTo>
                    <a:pt x="811" y="554"/>
                    <a:pt x="811" y="554"/>
                    <a:pt x="811" y="554"/>
                  </a:cubicBezTo>
                  <a:cubicBezTo>
                    <a:pt x="812" y="552"/>
                    <a:pt x="812" y="552"/>
                    <a:pt x="812" y="552"/>
                  </a:cubicBezTo>
                  <a:cubicBezTo>
                    <a:pt x="810" y="549"/>
                    <a:pt x="810" y="549"/>
                    <a:pt x="810" y="549"/>
                  </a:cubicBezTo>
                  <a:cubicBezTo>
                    <a:pt x="811" y="547"/>
                    <a:pt x="811" y="547"/>
                    <a:pt x="811" y="547"/>
                  </a:cubicBezTo>
                  <a:cubicBezTo>
                    <a:pt x="814" y="543"/>
                    <a:pt x="814" y="543"/>
                    <a:pt x="814" y="543"/>
                  </a:cubicBezTo>
                  <a:cubicBezTo>
                    <a:pt x="815" y="541"/>
                    <a:pt x="815" y="541"/>
                    <a:pt x="815" y="541"/>
                  </a:cubicBezTo>
                  <a:cubicBezTo>
                    <a:pt x="817" y="539"/>
                    <a:pt x="817" y="539"/>
                    <a:pt x="817" y="539"/>
                  </a:cubicBezTo>
                  <a:cubicBezTo>
                    <a:pt x="818" y="534"/>
                    <a:pt x="818" y="534"/>
                    <a:pt x="818" y="534"/>
                  </a:cubicBezTo>
                  <a:cubicBezTo>
                    <a:pt x="820" y="529"/>
                    <a:pt x="820" y="529"/>
                    <a:pt x="820" y="529"/>
                  </a:cubicBezTo>
                  <a:cubicBezTo>
                    <a:pt x="821" y="526"/>
                    <a:pt x="821" y="526"/>
                    <a:pt x="821" y="526"/>
                  </a:cubicBezTo>
                  <a:cubicBezTo>
                    <a:pt x="823" y="520"/>
                    <a:pt x="823" y="520"/>
                    <a:pt x="823" y="520"/>
                  </a:cubicBezTo>
                  <a:cubicBezTo>
                    <a:pt x="824" y="514"/>
                    <a:pt x="824" y="514"/>
                    <a:pt x="824" y="514"/>
                  </a:cubicBezTo>
                  <a:cubicBezTo>
                    <a:pt x="828" y="506"/>
                    <a:pt x="831" y="497"/>
                    <a:pt x="834" y="488"/>
                  </a:cubicBezTo>
                  <a:cubicBezTo>
                    <a:pt x="839" y="481"/>
                    <a:pt x="839" y="481"/>
                    <a:pt x="839" y="481"/>
                  </a:cubicBezTo>
                  <a:cubicBezTo>
                    <a:pt x="843" y="469"/>
                    <a:pt x="843" y="469"/>
                    <a:pt x="843" y="469"/>
                  </a:cubicBezTo>
                  <a:cubicBezTo>
                    <a:pt x="847" y="457"/>
                    <a:pt x="847" y="457"/>
                    <a:pt x="847" y="457"/>
                  </a:cubicBezTo>
                  <a:cubicBezTo>
                    <a:pt x="849" y="451"/>
                    <a:pt x="849" y="451"/>
                    <a:pt x="849" y="451"/>
                  </a:cubicBezTo>
                  <a:cubicBezTo>
                    <a:pt x="852" y="445"/>
                    <a:pt x="852" y="445"/>
                    <a:pt x="852" y="445"/>
                  </a:cubicBezTo>
                  <a:cubicBezTo>
                    <a:pt x="855" y="439"/>
                    <a:pt x="855" y="439"/>
                    <a:pt x="855" y="439"/>
                  </a:cubicBezTo>
                  <a:cubicBezTo>
                    <a:pt x="859" y="434"/>
                    <a:pt x="859" y="434"/>
                    <a:pt x="859" y="434"/>
                  </a:cubicBezTo>
                  <a:cubicBezTo>
                    <a:pt x="862" y="431"/>
                    <a:pt x="862" y="431"/>
                    <a:pt x="862" y="431"/>
                  </a:cubicBezTo>
                  <a:cubicBezTo>
                    <a:pt x="863" y="428"/>
                    <a:pt x="863" y="428"/>
                    <a:pt x="863" y="428"/>
                  </a:cubicBezTo>
                  <a:cubicBezTo>
                    <a:pt x="861" y="427"/>
                    <a:pt x="861" y="427"/>
                    <a:pt x="861" y="427"/>
                  </a:cubicBezTo>
                  <a:cubicBezTo>
                    <a:pt x="858" y="428"/>
                    <a:pt x="858" y="428"/>
                    <a:pt x="858" y="428"/>
                  </a:cubicBezTo>
                  <a:cubicBezTo>
                    <a:pt x="857" y="428"/>
                    <a:pt x="857" y="428"/>
                    <a:pt x="857" y="428"/>
                  </a:cubicBezTo>
                  <a:cubicBezTo>
                    <a:pt x="858" y="424"/>
                    <a:pt x="858" y="424"/>
                    <a:pt x="858" y="424"/>
                  </a:cubicBezTo>
                  <a:cubicBezTo>
                    <a:pt x="860" y="422"/>
                    <a:pt x="860" y="422"/>
                    <a:pt x="860" y="422"/>
                  </a:cubicBezTo>
                  <a:cubicBezTo>
                    <a:pt x="861" y="420"/>
                    <a:pt x="861" y="420"/>
                    <a:pt x="861" y="420"/>
                  </a:cubicBezTo>
                  <a:cubicBezTo>
                    <a:pt x="858" y="419"/>
                    <a:pt x="858" y="419"/>
                    <a:pt x="858" y="419"/>
                  </a:cubicBezTo>
                  <a:cubicBezTo>
                    <a:pt x="857" y="417"/>
                    <a:pt x="857" y="417"/>
                    <a:pt x="857" y="417"/>
                  </a:cubicBezTo>
                  <a:cubicBezTo>
                    <a:pt x="859" y="416"/>
                    <a:pt x="859" y="416"/>
                    <a:pt x="859" y="416"/>
                  </a:cubicBezTo>
                  <a:cubicBezTo>
                    <a:pt x="860" y="414"/>
                    <a:pt x="860" y="414"/>
                    <a:pt x="860" y="414"/>
                  </a:cubicBezTo>
                  <a:cubicBezTo>
                    <a:pt x="857" y="413"/>
                    <a:pt x="857" y="413"/>
                    <a:pt x="857" y="413"/>
                  </a:cubicBezTo>
                  <a:cubicBezTo>
                    <a:pt x="856" y="411"/>
                    <a:pt x="856" y="411"/>
                    <a:pt x="856" y="411"/>
                  </a:cubicBezTo>
                  <a:cubicBezTo>
                    <a:pt x="856" y="407"/>
                    <a:pt x="856" y="407"/>
                    <a:pt x="856" y="407"/>
                  </a:cubicBezTo>
                  <a:cubicBezTo>
                    <a:pt x="857" y="404"/>
                    <a:pt x="857" y="404"/>
                    <a:pt x="857" y="404"/>
                  </a:cubicBezTo>
                  <a:cubicBezTo>
                    <a:pt x="859" y="401"/>
                    <a:pt x="859" y="401"/>
                    <a:pt x="859" y="401"/>
                  </a:cubicBezTo>
                  <a:cubicBezTo>
                    <a:pt x="862" y="399"/>
                    <a:pt x="862" y="399"/>
                    <a:pt x="862" y="399"/>
                  </a:cubicBezTo>
                  <a:cubicBezTo>
                    <a:pt x="864" y="396"/>
                    <a:pt x="864" y="396"/>
                    <a:pt x="864" y="396"/>
                  </a:cubicBezTo>
                  <a:cubicBezTo>
                    <a:pt x="864" y="394"/>
                    <a:pt x="864" y="393"/>
                    <a:pt x="864" y="391"/>
                  </a:cubicBezTo>
                  <a:cubicBezTo>
                    <a:pt x="865" y="378"/>
                    <a:pt x="865" y="378"/>
                    <a:pt x="865" y="378"/>
                  </a:cubicBezTo>
                  <a:cubicBezTo>
                    <a:pt x="864" y="376"/>
                    <a:pt x="864" y="376"/>
                    <a:pt x="864" y="376"/>
                  </a:cubicBezTo>
                  <a:cubicBezTo>
                    <a:pt x="865" y="375"/>
                    <a:pt x="865" y="375"/>
                    <a:pt x="865" y="375"/>
                  </a:cubicBezTo>
                  <a:cubicBezTo>
                    <a:pt x="867" y="370"/>
                    <a:pt x="867" y="370"/>
                    <a:pt x="867" y="370"/>
                  </a:cubicBezTo>
                  <a:cubicBezTo>
                    <a:pt x="868" y="368"/>
                    <a:pt x="868" y="368"/>
                    <a:pt x="868" y="368"/>
                  </a:cubicBezTo>
                  <a:cubicBezTo>
                    <a:pt x="870" y="368"/>
                    <a:pt x="870" y="368"/>
                    <a:pt x="870" y="368"/>
                  </a:cubicBezTo>
                  <a:cubicBezTo>
                    <a:pt x="874" y="369"/>
                    <a:pt x="874" y="369"/>
                    <a:pt x="874" y="369"/>
                  </a:cubicBezTo>
                  <a:cubicBezTo>
                    <a:pt x="875" y="368"/>
                    <a:pt x="875" y="368"/>
                    <a:pt x="875" y="368"/>
                  </a:cubicBezTo>
                  <a:cubicBezTo>
                    <a:pt x="876" y="366"/>
                    <a:pt x="876" y="366"/>
                    <a:pt x="876" y="366"/>
                  </a:cubicBezTo>
                  <a:cubicBezTo>
                    <a:pt x="876" y="358"/>
                    <a:pt x="876" y="358"/>
                    <a:pt x="876" y="358"/>
                  </a:cubicBezTo>
                  <a:cubicBezTo>
                    <a:pt x="877" y="356"/>
                    <a:pt x="877" y="356"/>
                    <a:pt x="877" y="356"/>
                  </a:cubicBezTo>
                  <a:cubicBezTo>
                    <a:pt x="878" y="353"/>
                    <a:pt x="878" y="353"/>
                    <a:pt x="878" y="353"/>
                  </a:cubicBezTo>
                  <a:cubicBezTo>
                    <a:pt x="878" y="338"/>
                    <a:pt x="878" y="338"/>
                    <a:pt x="878" y="338"/>
                  </a:cubicBezTo>
                  <a:cubicBezTo>
                    <a:pt x="879" y="335"/>
                    <a:pt x="879" y="335"/>
                    <a:pt x="879" y="335"/>
                  </a:cubicBezTo>
                  <a:cubicBezTo>
                    <a:pt x="881" y="332"/>
                    <a:pt x="881" y="332"/>
                    <a:pt x="881" y="332"/>
                  </a:cubicBezTo>
                  <a:cubicBezTo>
                    <a:pt x="886" y="328"/>
                    <a:pt x="886" y="328"/>
                    <a:pt x="886" y="328"/>
                  </a:cubicBezTo>
                  <a:cubicBezTo>
                    <a:pt x="885" y="333"/>
                    <a:pt x="885" y="333"/>
                    <a:pt x="885" y="333"/>
                  </a:cubicBezTo>
                  <a:lnTo>
                    <a:pt x="886" y="335"/>
                  </a:lnTo>
                  <a:close/>
                  <a:moveTo>
                    <a:pt x="747" y="420"/>
                  </a:moveTo>
                  <a:cubicBezTo>
                    <a:pt x="743" y="419"/>
                    <a:pt x="743" y="419"/>
                    <a:pt x="743" y="419"/>
                  </a:cubicBezTo>
                  <a:cubicBezTo>
                    <a:pt x="742" y="417"/>
                    <a:pt x="742" y="417"/>
                    <a:pt x="742" y="417"/>
                  </a:cubicBezTo>
                  <a:cubicBezTo>
                    <a:pt x="740" y="417"/>
                    <a:pt x="740" y="417"/>
                    <a:pt x="740" y="417"/>
                  </a:cubicBezTo>
                  <a:cubicBezTo>
                    <a:pt x="738" y="419"/>
                    <a:pt x="738" y="419"/>
                    <a:pt x="738" y="419"/>
                  </a:cubicBezTo>
                  <a:cubicBezTo>
                    <a:pt x="736" y="420"/>
                    <a:pt x="736" y="420"/>
                    <a:pt x="736" y="420"/>
                  </a:cubicBezTo>
                  <a:cubicBezTo>
                    <a:pt x="737" y="422"/>
                    <a:pt x="737" y="422"/>
                    <a:pt x="737" y="422"/>
                  </a:cubicBezTo>
                  <a:cubicBezTo>
                    <a:pt x="742" y="424"/>
                    <a:pt x="742" y="424"/>
                    <a:pt x="742" y="424"/>
                  </a:cubicBezTo>
                  <a:cubicBezTo>
                    <a:pt x="745" y="425"/>
                    <a:pt x="745" y="425"/>
                    <a:pt x="745" y="425"/>
                  </a:cubicBezTo>
                  <a:cubicBezTo>
                    <a:pt x="743" y="428"/>
                    <a:pt x="743" y="428"/>
                    <a:pt x="743" y="428"/>
                  </a:cubicBezTo>
                  <a:cubicBezTo>
                    <a:pt x="740" y="427"/>
                    <a:pt x="740" y="427"/>
                    <a:pt x="740" y="427"/>
                  </a:cubicBezTo>
                  <a:cubicBezTo>
                    <a:pt x="737" y="428"/>
                    <a:pt x="737" y="428"/>
                    <a:pt x="737" y="428"/>
                  </a:cubicBezTo>
                  <a:cubicBezTo>
                    <a:pt x="736" y="429"/>
                    <a:pt x="736" y="429"/>
                    <a:pt x="736" y="429"/>
                  </a:cubicBezTo>
                  <a:cubicBezTo>
                    <a:pt x="738" y="432"/>
                    <a:pt x="738" y="432"/>
                    <a:pt x="738" y="432"/>
                  </a:cubicBezTo>
                  <a:cubicBezTo>
                    <a:pt x="739" y="436"/>
                    <a:pt x="739" y="436"/>
                    <a:pt x="739" y="436"/>
                  </a:cubicBezTo>
                  <a:cubicBezTo>
                    <a:pt x="740" y="440"/>
                    <a:pt x="740" y="440"/>
                    <a:pt x="740" y="440"/>
                  </a:cubicBezTo>
                  <a:cubicBezTo>
                    <a:pt x="741" y="439"/>
                    <a:pt x="741" y="439"/>
                    <a:pt x="741" y="439"/>
                  </a:cubicBezTo>
                  <a:cubicBezTo>
                    <a:pt x="742" y="438"/>
                    <a:pt x="742" y="438"/>
                    <a:pt x="742" y="438"/>
                  </a:cubicBezTo>
                  <a:cubicBezTo>
                    <a:pt x="743" y="439"/>
                    <a:pt x="743" y="439"/>
                    <a:pt x="743" y="439"/>
                  </a:cubicBezTo>
                  <a:cubicBezTo>
                    <a:pt x="743" y="441"/>
                    <a:pt x="743" y="441"/>
                    <a:pt x="743" y="441"/>
                  </a:cubicBezTo>
                  <a:cubicBezTo>
                    <a:pt x="743" y="444"/>
                    <a:pt x="743" y="444"/>
                    <a:pt x="743" y="444"/>
                  </a:cubicBezTo>
                  <a:cubicBezTo>
                    <a:pt x="745" y="447"/>
                    <a:pt x="745" y="447"/>
                    <a:pt x="745" y="447"/>
                  </a:cubicBezTo>
                  <a:cubicBezTo>
                    <a:pt x="745" y="447"/>
                    <a:pt x="745" y="447"/>
                    <a:pt x="745" y="447"/>
                  </a:cubicBezTo>
                  <a:cubicBezTo>
                    <a:pt x="745" y="444"/>
                    <a:pt x="745" y="444"/>
                    <a:pt x="745" y="444"/>
                  </a:cubicBezTo>
                  <a:cubicBezTo>
                    <a:pt x="746" y="443"/>
                    <a:pt x="746" y="443"/>
                    <a:pt x="746" y="443"/>
                  </a:cubicBezTo>
                  <a:cubicBezTo>
                    <a:pt x="745" y="441"/>
                    <a:pt x="745" y="441"/>
                    <a:pt x="745" y="441"/>
                  </a:cubicBezTo>
                  <a:cubicBezTo>
                    <a:pt x="745" y="440"/>
                    <a:pt x="745" y="440"/>
                    <a:pt x="745" y="440"/>
                  </a:cubicBezTo>
                  <a:cubicBezTo>
                    <a:pt x="745" y="438"/>
                    <a:pt x="745" y="438"/>
                    <a:pt x="745" y="438"/>
                  </a:cubicBezTo>
                  <a:cubicBezTo>
                    <a:pt x="744" y="436"/>
                    <a:pt x="744" y="436"/>
                    <a:pt x="744" y="436"/>
                  </a:cubicBezTo>
                  <a:cubicBezTo>
                    <a:pt x="746" y="435"/>
                    <a:pt x="746" y="435"/>
                    <a:pt x="746" y="435"/>
                  </a:cubicBezTo>
                  <a:cubicBezTo>
                    <a:pt x="747" y="438"/>
                    <a:pt x="747" y="438"/>
                    <a:pt x="747" y="438"/>
                  </a:cubicBezTo>
                  <a:cubicBezTo>
                    <a:pt x="749" y="439"/>
                    <a:pt x="749" y="439"/>
                    <a:pt x="749" y="439"/>
                  </a:cubicBezTo>
                  <a:cubicBezTo>
                    <a:pt x="749" y="432"/>
                    <a:pt x="749" y="432"/>
                    <a:pt x="749" y="432"/>
                  </a:cubicBezTo>
                  <a:cubicBezTo>
                    <a:pt x="750" y="426"/>
                    <a:pt x="750" y="426"/>
                    <a:pt x="750" y="426"/>
                  </a:cubicBezTo>
                  <a:lnTo>
                    <a:pt x="747" y="420"/>
                  </a:lnTo>
                  <a:close/>
                  <a:moveTo>
                    <a:pt x="904" y="282"/>
                  </a:moveTo>
                  <a:cubicBezTo>
                    <a:pt x="903" y="275"/>
                    <a:pt x="903" y="275"/>
                    <a:pt x="903" y="275"/>
                  </a:cubicBezTo>
                  <a:cubicBezTo>
                    <a:pt x="903" y="275"/>
                    <a:pt x="903" y="275"/>
                    <a:pt x="903" y="275"/>
                  </a:cubicBezTo>
                  <a:cubicBezTo>
                    <a:pt x="900" y="276"/>
                    <a:pt x="900" y="276"/>
                    <a:pt x="900" y="276"/>
                  </a:cubicBezTo>
                  <a:cubicBezTo>
                    <a:pt x="902" y="283"/>
                    <a:pt x="902" y="283"/>
                    <a:pt x="902" y="283"/>
                  </a:cubicBezTo>
                  <a:cubicBezTo>
                    <a:pt x="902" y="297"/>
                    <a:pt x="902" y="297"/>
                    <a:pt x="902" y="297"/>
                  </a:cubicBezTo>
                  <a:cubicBezTo>
                    <a:pt x="903" y="305"/>
                    <a:pt x="903" y="305"/>
                    <a:pt x="903" y="305"/>
                  </a:cubicBezTo>
                  <a:cubicBezTo>
                    <a:pt x="904" y="300"/>
                    <a:pt x="904" y="300"/>
                    <a:pt x="904" y="300"/>
                  </a:cubicBezTo>
                  <a:cubicBezTo>
                    <a:pt x="905" y="291"/>
                    <a:pt x="905" y="291"/>
                    <a:pt x="905" y="291"/>
                  </a:cubicBezTo>
                  <a:lnTo>
                    <a:pt x="904" y="282"/>
                  </a:lnTo>
                  <a:close/>
                  <a:moveTo>
                    <a:pt x="899" y="320"/>
                  </a:moveTo>
                  <a:cubicBezTo>
                    <a:pt x="896" y="339"/>
                    <a:pt x="896" y="339"/>
                    <a:pt x="896" y="339"/>
                  </a:cubicBezTo>
                  <a:cubicBezTo>
                    <a:pt x="893" y="350"/>
                    <a:pt x="893" y="350"/>
                    <a:pt x="893" y="350"/>
                  </a:cubicBezTo>
                  <a:cubicBezTo>
                    <a:pt x="892" y="356"/>
                    <a:pt x="892" y="356"/>
                    <a:pt x="892" y="356"/>
                  </a:cubicBezTo>
                  <a:cubicBezTo>
                    <a:pt x="893" y="364"/>
                    <a:pt x="893" y="364"/>
                    <a:pt x="893" y="364"/>
                  </a:cubicBezTo>
                  <a:cubicBezTo>
                    <a:pt x="893" y="366"/>
                    <a:pt x="893" y="366"/>
                    <a:pt x="893" y="366"/>
                  </a:cubicBezTo>
                  <a:cubicBezTo>
                    <a:pt x="889" y="376"/>
                    <a:pt x="889" y="376"/>
                    <a:pt x="889" y="376"/>
                  </a:cubicBezTo>
                  <a:cubicBezTo>
                    <a:pt x="888" y="379"/>
                    <a:pt x="887" y="383"/>
                    <a:pt x="886" y="386"/>
                  </a:cubicBezTo>
                  <a:cubicBezTo>
                    <a:pt x="885" y="388"/>
                    <a:pt x="885" y="388"/>
                    <a:pt x="885" y="388"/>
                  </a:cubicBezTo>
                  <a:cubicBezTo>
                    <a:pt x="889" y="387"/>
                    <a:pt x="889" y="387"/>
                    <a:pt x="889" y="387"/>
                  </a:cubicBezTo>
                  <a:cubicBezTo>
                    <a:pt x="890" y="383"/>
                    <a:pt x="890" y="383"/>
                    <a:pt x="890" y="383"/>
                  </a:cubicBezTo>
                  <a:cubicBezTo>
                    <a:pt x="890" y="381"/>
                    <a:pt x="890" y="381"/>
                    <a:pt x="890" y="381"/>
                  </a:cubicBezTo>
                  <a:cubicBezTo>
                    <a:pt x="895" y="369"/>
                    <a:pt x="895" y="369"/>
                    <a:pt x="895" y="369"/>
                  </a:cubicBezTo>
                  <a:cubicBezTo>
                    <a:pt x="896" y="354"/>
                    <a:pt x="896" y="354"/>
                    <a:pt x="896" y="354"/>
                  </a:cubicBezTo>
                  <a:cubicBezTo>
                    <a:pt x="898" y="336"/>
                    <a:pt x="898" y="336"/>
                    <a:pt x="898" y="336"/>
                  </a:cubicBezTo>
                  <a:cubicBezTo>
                    <a:pt x="902" y="321"/>
                    <a:pt x="902" y="321"/>
                    <a:pt x="902" y="321"/>
                  </a:cubicBezTo>
                  <a:cubicBezTo>
                    <a:pt x="902" y="314"/>
                    <a:pt x="902" y="314"/>
                    <a:pt x="902" y="314"/>
                  </a:cubicBezTo>
                  <a:cubicBezTo>
                    <a:pt x="901" y="314"/>
                    <a:pt x="901" y="314"/>
                    <a:pt x="901" y="314"/>
                  </a:cubicBezTo>
                  <a:lnTo>
                    <a:pt x="899" y="32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51"/>
            <p:cNvSpPr>
              <a:spLocks noEditPoints="1"/>
            </p:cNvSpPr>
            <p:nvPr/>
          </p:nvSpPr>
          <p:spPr bwMode="auto">
            <a:xfrm>
              <a:off x="8178801" y="1398588"/>
              <a:ext cx="506413" cy="785813"/>
            </a:xfrm>
            <a:custGeom>
              <a:avLst/>
              <a:gdLst>
                <a:gd name="T0" fmla="*/ 499 w 752"/>
                <a:gd name="T1" fmla="*/ 791 h 1166"/>
                <a:gd name="T2" fmla="*/ 489 w 752"/>
                <a:gd name="T3" fmla="*/ 803 h 1166"/>
                <a:gd name="T4" fmla="*/ 461 w 752"/>
                <a:gd name="T5" fmla="*/ 825 h 1166"/>
                <a:gd name="T6" fmla="*/ 349 w 752"/>
                <a:gd name="T7" fmla="*/ 930 h 1166"/>
                <a:gd name="T8" fmla="*/ 508 w 752"/>
                <a:gd name="T9" fmla="*/ 828 h 1166"/>
                <a:gd name="T10" fmla="*/ 445 w 752"/>
                <a:gd name="T11" fmla="*/ 786 h 1166"/>
                <a:gd name="T12" fmla="*/ 737 w 752"/>
                <a:gd name="T13" fmla="*/ 547 h 1166"/>
                <a:gd name="T14" fmla="*/ 712 w 752"/>
                <a:gd name="T15" fmla="*/ 555 h 1166"/>
                <a:gd name="T16" fmla="*/ 720 w 752"/>
                <a:gd name="T17" fmla="*/ 525 h 1166"/>
                <a:gd name="T18" fmla="*/ 679 w 752"/>
                <a:gd name="T19" fmla="*/ 485 h 1166"/>
                <a:gd name="T20" fmla="*/ 624 w 752"/>
                <a:gd name="T21" fmla="*/ 459 h 1166"/>
                <a:gd name="T22" fmla="*/ 549 w 752"/>
                <a:gd name="T23" fmla="*/ 383 h 1166"/>
                <a:gd name="T24" fmla="*/ 522 w 752"/>
                <a:gd name="T25" fmla="*/ 322 h 1166"/>
                <a:gd name="T26" fmla="*/ 331 w 752"/>
                <a:gd name="T27" fmla="*/ 1 h 1166"/>
                <a:gd name="T28" fmla="*/ 242 w 752"/>
                <a:gd name="T29" fmla="*/ 74 h 1166"/>
                <a:gd name="T30" fmla="*/ 85 w 752"/>
                <a:gd name="T31" fmla="*/ 354 h 1166"/>
                <a:gd name="T32" fmla="*/ 86 w 752"/>
                <a:gd name="T33" fmla="*/ 425 h 1166"/>
                <a:gd name="T34" fmla="*/ 83 w 752"/>
                <a:gd name="T35" fmla="*/ 514 h 1166"/>
                <a:gd name="T36" fmla="*/ 39 w 752"/>
                <a:gd name="T37" fmla="*/ 599 h 1166"/>
                <a:gd name="T38" fmla="*/ 4 w 752"/>
                <a:gd name="T39" fmla="*/ 639 h 1166"/>
                <a:gd name="T40" fmla="*/ 180 w 752"/>
                <a:gd name="T41" fmla="*/ 1129 h 1166"/>
                <a:gd name="T42" fmla="*/ 228 w 752"/>
                <a:gd name="T43" fmla="*/ 1133 h 1166"/>
                <a:gd name="T44" fmla="*/ 251 w 752"/>
                <a:gd name="T45" fmla="*/ 1066 h 1166"/>
                <a:gd name="T46" fmla="*/ 263 w 752"/>
                <a:gd name="T47" fmla="*/ 1029 h 1166"/>
                <a:gd name="T48" fmla="*/ 272 w 752"/>
                <a:gd name="T49" fmla="*/ 959 h 1166"/>
                <a:gd name="T50" fmla="*/ 295 w 752"/>
                <a:gd name="T51" fmla="*/ 963 h 1166"/>
                <a:gd name="T52" fmla="*/ 308 w 752"/>
                <a:gd name="T53" fmla="*/ 940 h 1166"/>
                <a:gd name="T54" fmla="*/ 322 w 752"/>
                <a:gd name="T55" fmla="*/ 963 h 1166"/>
                <a:gd name="T56" fmla="*/ 298 w 752"/>
                <a:gd name="T57" fmla="*/ 908 h 1166"/>
                <a:gd name="T58" fmla="*/ 319 w 752"/>
                <a:gd name="T59" fmla="*/ 922 h 1166"/>
                <a:gd name="T60" fmla="*/ 334 w 752"/>
                <a:gd name="T61" fmla="*/ 940 h 1166"/>
                <a:gd name="T62" fmla="*/ 347 w 752"/>
                <a:gd name="T63" fmla="*/ 909 h 1166"/>
                <a:gd name="T64" fmla="*/ 356 w 752"/>
                <a:gd name="T65" fmla="*/ 914 h 1166"/>
                <a:gd name="T66" fmla="*/ 360 w 752"/>
                <a:gd name="T67" fmla="*/ 909 h 1166"/>
                <a:gd name="T68" fmla="*/ 378 w 752"/>
                <a:gd name="T69" fmla="*/ 881 h 1166"/>
                <a:gd name="T70" fmla="*/ 400 w 752"/>
                <a:gd name="T71" fmla="*/ 885 h 1166"/>
                <a:gd name="T72" fmla="*/ 428 w 752"/>
                <a:gd name="T73" fmla="*/ 862 h 1166"/>
                <a:gd name="T74" fmla="*/ 439 w 752"/>
                <a:gd name="T75" fmla="*/ 774 h 1166"/>
                <a:gd name="T76" fmla="*/ 448 w 752"/>
                <a:gd name="T77" fmla="*/ 711 h 1166"/>
                <a:gd name="T78" fmla="*/ 475 w 752"/>
                <a:gd name="T79" fmla="*/ 744 h 1166"/>
                <a:gd name="T80" fmla="*/ 486 w 752"/>
                <a:gd name="T81" fmla="*/ 771 h 1166"/>
                <a:gd name="T82" fmla="*/ 499 w 752"/>
                <a:gd name="T83" fmla="*/ 739 h 1166"/>
                <a:gd name="T84" fmla="*/ 513 w 752"/>
                <a:gd name="T85" fmla="*/ 719 h 1166"/>
                <a:gd name="T86" fmla="*/ 535 w 752"/>
                <a:gd name="T87" fmla="*/ 699 h 1166"/>
                <a:gd name="T88" fmla="*/ 563 w 752"/>
                <a:gd name="T89" fmla="*/ 699 h 1166"/>
                <a:gd name="T90" fmla="*/ 596 w 752"/>
                <a:gd name="T91" fmla="*/ 717 h 1166"/>
                <a:gd name="T92" fmla="*/ 594 w 752"/>
                <a:gd name="T93" fmla="*/ 691 h 1166"/>
                <a:gd name="T94" fmla="*/ 613 w 752"/>
                <a:gd name="T95" fmla="*/ 699 h 1166"/>
                <a:gd name="T96" fmla="*/ 622 w 752"/>
                <a:gd name="T97" fmla="*/ 658 h 1166"/>
                <a:gd name="T98" fmla="*/ 649 w 752"/>
                <a:gd name="T99" fmla="*/ 656 h 1166"/>
                <a:gd name="T100" fmla="*/ 659 w 752"/>
                <a:gd name="T101" fmla="*/ 626 h 1166"/>
                <a:gd name="T102" fmla="*/ 688 w 752"/>
                <a:gd name="T103" fmla="*/ 624 h 1166"/>
                <a:gd name="T104" fmla="*/ 705 w 752"/>
                <a:gd name="T105" fmla="*/ 616 h 1166"/>
                <a:gd name="T106" fmla="*/ 731 w 752"/>
                <a:gd name="T107" fmla="*/ 573 h 1166"/>
                <a:gd name="T108" fmla="*/ 520 w 752"/>
                <a:gd name="T109" fmla="*/ 753 h 1166"/>
                <a:gd name="T110" fmla="*/ 745 w 752"/>
                <a:gd name="T111" fmla="*/ 547 h 1166"/>
                <a:gd name="T112" fmla="*/ 336 w 752"/>
                <a:gd name="T113" fmla="*/ 927 h 1166"/>
                <a:gd name="T114" fmla="*/ 338 w 752"/>
                <a:gd name="T115" fmla="*/ 925 h 1166"/>
                <a:gd name="T116" fmla="*/ 337 w 752"/>
                <a:gd name="T117" fmla="*/ 916 h 1166"/>
                <a:gd name="T118" fmla="*/ 536 w 752"/>
                <a:gd name="T119" fmla="*/ 794 h 1166"/>
                <a:gd name="T120" fmla="*/ 529 w 752"/>
                <a:gd name="T121" fmla="*/ 757 h 1166"/>
                <a:gd name="T122" fmla="*/ 556 w 752"/>
                <a:gd name="T123" fmla="*/ 751 h 1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52" h="1166">
                  <a:moveTo>
                    <a:pt x="467" y="822"/>
                  </a:moveTo>
                  <a:cubicBezTo>
                    <a:pt x="469" y="820"/>
                    <a:pt x="469" y="820"/>
                    <a:pt x="469" y="820"/>
                  </a:cubicBezTo>
                  <a:cubicBezTo>
                    <a:pt x="470" y="817"/>
                    <a:pt x="470" y="817"/>
                    <a:pt x="470" y="817"/>
                  </a:cubicBezTo>
                  <a:cubicBezTo>
                    <a:pt x="472" y="814"/>
                    <a:pt x="472" y="814"/>
                    <a:pt x="472" y="814"/>
                  </a:cubicBezTo>
                  <a:cubicBezTo>
                    <a:pt x="474" y="812"/>
                    <a:pt x="474" y="812"/>
                    <a:pt x="474" y="812"/>
                  </a:cubicBezTo>
                  <a:cubicBezTo>
                    <a:pt x="473" y="807"/>
                    <a:pt x="473" y="807"/>
                    <a:pt x="473" y="807"/>
                  </a:cubicBezTo>
                  <a:cubicBezTo>
                    <a:pt x="470" y="806"/>
                    <a:pt x="470" y="806"/>
                    <a:pt x="470" y="806"/>
                  </a:cubicBezTo>
                  <a:cubicBezTo>
                    <a:pt x="464" y="807"/>
                    <a:pt x="464" y="807"/>
                    <a:pt x="464" y="807"/>
                  </a:cubicBezTo>
                  <a:cubicBezTo>
                    <a:pt x="459" y="813"/>
                    <a:pt x="459" y="813"/>
                    <a:pt x="459" y="813"/>
                  </a:cubicBezTo>
                  <a:cubicBezTo>
                    <a:pt x="454" y="820"/>
                    <a:pt x="454" y="820"/>
                    <a:pt x="454" y="820"/>
                  </a:cubicBezTo>
                  <a:cubicBezTo>
                    <a:pt x="453" y="825"/>
                    <a:pt x="453" y="825"/>
                    <a:pt x="453" y="825"/>
                  </a:cubicBezTo>
                  <a:cubicBezTo>
                    <a:pt x="453" y="827"/>
                    <a:pt x="453" y="827"/>
                    <a:pt x="453" y="827"/>
                  </a:cubicBezTo>
                  <a:cubicBezTo>
                    <a:pt x="455" y="829"/>
                    <a:pt x="455" y="829"/>
                    <a:pt x="455" y="829"/>
                  </a:cubicBezTo>
                  <a:cubicBezTo>
                    <a:pt x="457" y="824"/>
                    <a:pt x="457" y="824"/>
                    <a:pt x="457" y="824"/>
                  </a:cubicBezTo>
                  <a:cubicBezTo>
                    <a:pt x="459" y="820"/>
                    <a:pt x="459" y="820"/>
                    <a:pt x="459" y="820"/>
                  </a:cubicBezTo>
                  <a:cubicBezTo>
                    <a:pt x="462" y="821"/>
                    <a:pt x="462" y="821"/>
                    <a:pt x="462" y="821"/>
                  </a:cubicBezTo>
                  <a:lnTo>
                    <a:pt x="467" y="822"/>
                  </a:lnTo>
                  <a:close/>
                  <a:moveTo>
                    <a:pt x="501" y="795"/>
                  </a:moveTo>
                  <a:cubicBezTo>
                    <a:pt x="499" y="794"/>
                    <a:pt x="499" y="794"/>
                    <a:pt x="499" y="794"/>
                  </a:cubicBezTo>
                  <a:cubicBezTo>
                    <a:pt x="498" y="792"/>
                    <a:pt x="498" y="792"/>
                    <a:pt x="498" y="792"/>
                  </a:cubicBezTo>
                  <a:cubicBezTo>
                    <a:pt x="499" y="791"/>
                    <a:pt x="499" y="791"/>
                    <a:pt x="499" y="791"/>
                  </a:cubicBezTo>
                  <a:cubicBezTo>
                    <a:pt x="503" y="788"/>
                    <a:pt x="503" y="788"/>
                    <a:pt x="503" y="788"/>
                  </a:cubicBezTo>
                  <a:cubicBezTo>
                    <a:pt x="505" y="787"/>
                    <a:pt x="505" y="787"/>
                    <a:pt x="505" y="787"/>
                  </a:cubicBezTo>
                  <a:cubicBezTo>
                    <a:pt x="503" y="784"/>
                    <a:pt x="503" y="784"/>
                    <a:pt x="503" y="784"/>
                  </a:cubicBezTo>
                  <a:cubicBezTo>
                    <a:pt x="502" y="781"/>
                    <a:pt x="502" y="781"/>
                    <a:pt x="502" y="781"/>
                  </a:cubicBezTo>
                  <a:cubicBezTo>
                    <a:pt x="500" y="778"/>
                    <a:pt x="500" y="778"/>
                    <a:pt x="500" y="778"/>
                  </a:cubicBezTo>
                  <a:cubicBezTo>
                    <a:pt x="496" y="777"/>
                    <a:pt x="496" y="777"/>
                    <a:pt x="496" y="777"/>
                  </a:cubicBezTo>
                  <a:cubicBezTo>
                    <a:pt x="491" y="776"/>
                    <a:pt x="491" y="776"/>
                    <a:pt x="491" y="776"/>
                  </a:cubicBezTo>
                  <a:cubicBezTo>
                    <a:pt x="489" y="776"/>
                    <a:pt x="489" y="776"/>
                    <a:pt x="489" y="776"/>
                  </a:cubicBezTo>
                  <a:cubicBezTo>
                    <a:pt x="487" y="779"/>
                    <a:pt x="487" y="779"/>
                    <a:pt x="487" y="779"/>
                  </a:cubicBezTo>
                  <a:cubicBezTo>
                    <a:pt x="487" y="782"/>
                    <a:pt x="487" y="782"/>
                    <a:pt x="487" y="782"/>
                  </a:cubicBezTo>
                  <a:cubicBezTo>
                    <a:pt x="488" y="785"/>
                    <a:pt x="488" y="785"/>
                    <a:pt x="488" y="785"/>
                  </a:cubicBezTo>
                  <a:cubicBezTo>
                    <a:pt x="489" y="787"/>
                    <a:pt x="489" y="787"/>
                    <a:pt x="489" y="787"/>
                  </a:cubicBezTo>
                  <a:cubicBezTo>
                    <a:pt x="490" y="789"/>
                    <a:pt x="490" y="789"/>
                    <a:pt x="490" y="789"/>
                  </a:cubicBezTo>
                  <a:cubicBezTo>
                    <a:pt x="489" y="790"/>
                    <a:pt x="489" y="790"/>
                    <a:pt x="489" y="790"/>
                  </a:cubicBezTo>
                  <a:cubicBezTo>
                    <a:pt x="486" y="791"/>
                    <a:pt x="486" y="791"/>
                    <a:pt x="486" y="791"/>
                  </a:cubicBezTo>
                  <a:cubicBezTo>
                    <a:pt x="484" y="791"/>
                    <a:pt x="484" y="791"/>
                    <a:pt x="484" y="791"/>
                  </a:cubicBezTo>
                  <a:cubicBezTo>
                    <a:pt x="487" y="795"/>
                    <a:pt x="487" y="795"/>
                    <a:pt x="487" y="795"/>
                  </a:cubicBezTo>
                  <a:cubicBezTo>
                    <a:pt x="489" y="797"/>
                    <a:pt x="489" y="797"/>
                    <a:pt x="489" y="797"/>
                  </a:cubicBezTo>
                  <a:cubicBezTo>
                    <a:pt x="489" y="800"/>
                    <a:pt x="489" y="800"/>
                    <a:pt x="489" y="800"/>
                  </a:cubicBezTo>
                  <a:cubicBezTo>
                    <a:pt x="488" y="802"/>
                    <a:pt x="488" y="802"/>
                    <a:pt x="488" y="802"/>
                  </a:cubicBezTo>
                  <a:cubicBezTo>
                    <a:pt x="489" y="803"/>
                    <a:pt x="489" y="803"/>
                    <a:pt x="489" y="803"/>
                  </a:cubicBezTo>
                  <a:cubicBezTo>
                    <a:pt x="496" y="805"/>
                    <a:pt x="496" y="805"/>
                    <a:pt x="496" y="805"/>
                  </a:cubicBezTo>
                  <a:cubicBezTo>
                    <a:pt x="500" y="803"/>
                    <a:pt x="500" y="803"/>
                    <a:pt x="500" y="803"/>
                  </a:cubicBezTo>
                  <a:cubicBezTo>
                    <a:pt x="505" y="797"/>
                    <a:pt x="505" y="797"/>
                    <a:pt x="505" y="797"/>
                  </a:cubicBezTo>
                  <a:cubicBezTo>
                    <a:pt x="505" y="796"/>
                    <a:pt x="505" y="796"/>
                    <a:pt x="505" y="796"/>
                  </a:cubicBezTo>
                  <a:lnTo>
                    <a:pt x="501" y="795"/>
                  </a:lnTo>
                  <a:close/>
                  <a:moveTo>
                    <a:pt x="444" y="757"/>
                  </a:moveTo>
                  <a:cubicBezTo>
                    <a:pt x="443" y="761"/>
                    <a:pt x="443" y="761"/>
                    <a:pt x="443" y="761"/>
                  </a:cubicBezTo>
                  <a:cubicBezTo>
                    <a:pt x="441" y="765"/>
                    <a:pt x="441" y="765"/>
                    <a:pt x="441" y="765"/>
                  </a:cubicBezTo>
                  <a:cubicBezTo>
                    <a:pt x="442" y="770"/>
                    <a:pt x="442" y="770"/>
                    <a:pt x="442" y="770"/>
                  </a:cubicBezTo>
                  <a:cubicBezTo>
                    <a:pt x="443" y="773"/>
                    <a:pt x="443" y="773"/>
                    <a:pt x="443" y="773"/>
                  </a:cubicBezTo>
                  <a:cubicBezTo>
                    <a:pt x="446" y="776"/>
                    <a:pt x="446" y="776"/>
                    <a:pt x="446" y="776"/>
                  </a:cubicBezTo>
                  <a:cubicBezTo>
                    <a:pt x="448" y="772"/>
                    <a:pt x="448" y="772"/>
                    <a:pt x="448" y="772"/>
                  </a:cubicBezTo>
                  <a:cubicBezTo>
                    <a:pt x="450" y="767"/>
                    <a:pt x="450" y="767"/>
                    <a:pt x="450" y="767"/>
                  </a:cubicBezTo>
                  <a:cubicBezTo>
                    <a:pt x="451" y="764"/>
                    <a:pt x="451" y="764"/>
                    <a:pt x="451" y="764"/>
                  </a:cubicBezTo>
                  <a:cubicBezTo>
                    <a:pt x="448" y="759"/>
                    <a:pt x="448" y="759"/>
                    <a:pt x="448" y="759"/>
                  </a:cubicBezTo>
                  <a:lnTo>
                    <a:pt x="444" y="757"/>
                  </a:lnTo>
                  <a:close/>
                  <a:moveTo>
                    <a:pt x="484" y="826"/>
                  </a:moveTo>
                  <a:cubicBezTo>
                    <a:pt x="475" y="828"/>
                    <a:pt x="475" y="828"/>
                    <a:pt x="475" y="828"/>
                  </a:cubicBezTo>
                  <a:cubicBezTo>
                    <a:pt x="471" y="827"/>
                    <a:pt x="471" y="827"/>
                    <a:pt x="471" y="827"/>
                  </a:cubicBezTo>
                  <a:cubicBezTo>
                    <a:pt x="464" y="825"/>
                    <a:pt x="464" y="825"/>
                    <a:pt x="464" y="825"/>
                  </a:cubicBezTo>
                  <a:cubicBezTo>
                    <a:pt x="461" y="825"/>
                    <a:pt x="461" y="825"/>
                    <a:pt x="461" y="825"/>
                  </a:cubicBezTo>
                  <a:cubicBezTo>
                    <a:pt x="461" y="830"/>
                    <a:pt x="461" y="830"/>
                    <a:pt x="461" y="830"/>
                  </a:cubicBezTo>
                  <a:cubicBezTo>
                    <a:pt x="465" y="831"/>
                    <a:pt x="465" y="831"/>
                    <a:pt x="465" y="831"/>
                  </a:cubicBezTo>
                  <a:cubicBezTo>
                    <a:pt x="469" y="832"/>
                    <a:pt x="469" y="832"/>
                    <a:pt x="469" y="832"/>
                  </a:cubicBezTo>
                  <a:cubicBezTo>
                    <a:pt x="471" y="835"/>
                    <a:pt x="471" y="835"/>
                    <a:pt x="471" y="835"/>
                  </a:cubicBezTo>
                  <a:cubicBezTo>
                    <a:pt x="471" y="840"/>
                    <a:pt x="471" y="840"/>
                    <a:pt x="471" y="840"/>
                  </a:cubicBezTo>
                  <a:cubicBezTo>
                    <a:pt x="478" y="841"/>
                    <a:pt x="478" y="841"/>
                    <a:pt x="478" y="841"/>
                  </a:cubicBezTo>
                  <a:cubicBezTo>
                    <a:pt x="481" y="841"/>
                    <a:pt x="481" y="841"/>
                    <a:pt x="481" y="841"/>
                  </a:cubicBezTo>
                  <a:cubicBezTo>
                    <a:pt x="483" y="839"/>
                    <a:pt x="483" y="839"/>
                    <a:pt x="483" y="839"/>
                  </a:cubicBezTo>
                  <a:cubicBezTo>
                    <a:pt x="483" y="837"/>
                    <a:pt x="483" y="837"/>
                    <a:pt x="483" y="837"/>
                  </a:cubicBezTo>
                  <a:cubicBezTo>
                    <a:pt x="485" y="835"/>
                    <a:pt x="485" y="835"/>
                    <a:pt x="485" y="835"/>
                  </a:cubicBezTo>
                  <a:cubicBezTo>
                    <a:pt x="487" y="832"/>
                    <a:pt x="487" y="832"/>
                    <a:pt x="487" y="832"/>
                  </a:cubicBezTo>
                  <a:cubicBezTo>
                    <a:pt x="485" y="827"/>
                    <a:pt x="485" y="827"/>
                    <a:pt x="485" y="827"/>
                  </a:cubicBezTo>
                  <a:lnTo>
                    <a:pt x="484" y="826"/>
                  </a:lnTo>
                  <a:close/>
                  <a:moveTo>
                    <a:pt x="349" y="930"/>
                  </a:moveTo>
                  <a:cubicBezTo>
                    <a:pt x="344" y="927"/>
                    <a:pt x="344" y="927"/>
                    <a:pt x="344" y="927"/>
                  </a:cubicBezTo>
                  <a:cubicBezTo>
                    <a:pt x="343" y="934"/>
                    <a:pt x="343" y="934"/>
                    <a:pt x="343" y="934"/>
                  </a:cubicBezTo>
                  <a:cubicBezTo>
                    <a:pt x="345" y="938"/>
                    <a:pt x="345" y="938"/>
                    <a:pt x="345" y="938"/>
                  </a:cubicBezTo>
                  <a:cubicBezTo>
                    <a:pt x="350" y="942"/>
                    <a:pt x="350" y="942"/>
                    <a:pt x="350" y="942"/>
                  </a:cubicBezTo>
                  <a:cubicBezTo>
                    <a:pt x="352" y="941"/>
                    <a:pt x="352" y="941"/>
                    <a:pt x="352" y="941"/>
                  </a:cubicBezTo>
                  <a:cubicBezTo>
                    <a:pt x="350" y="934"/>
                    <a:pt x="350" y="934"/>
                    <a:pt x="350" y="934"/>
                  </a:cubicBezTo>
                  <a:lnTo>
                    <a:pt x="349" y="930"/>
                  </a:lnTo>
                  <a:close/>
                  <a:moveTo>
                    <a:pt x="729" y="525"/>
                  </a:moveTo>
                  <a:cubicBezTo>
                    <a:pt x="734" y="530"/>
                    <a:pt x="734" y="530"/>
                    <a:pt x="734" y="530"/>
                  </a:cubicBezTo>
                  <a:cubicBezTo>
                    <a:pt x="734" y="527"/>
                    <a:pt x="734" y="527"/>
                    <a:pt x="734" y="527"/>
                  </a:cubicBezTo>
                  <a:cubicBezTo>
                    <a:pt x="735" y="520"/>
                    <a:pt x="735" y="520"/>
                    <a:pt x="735" y="520"/>
                  </a:cubicBezTo>
                  <a:cubicBezTo>
                    <a:pt x="736" y="514"/>
                    <a:pt x="736" y="514"/>
                    <a:pt x="736" y="514"/>
                  </a:cubicBezTo>
                  <a:cubicBezTo>
                    <a:pt x="735" y="509"/>
                    <a:pt x="735" y="509"/>
                    <a:pt x="735" y="509"/>
                  </a:cubicBezTo>
                  <a:cubicBezTo>
                    <a:pt x="735" y="506"/>
                    <a:pt x="735" y="506"/>
                    <a:pt x="735" y="506"/>
                  </a:cubicBezTo>
                  <a:cubicBezTo>
                    <a:pt x="735" y="503"/>
                    <a:pt x="735" y="503"/>
                    <a:pt x="735" y="503"/>
                  </a:cubicBezTo>
                  <a:cubicBezTo>
                    <a:pt x="732" y="503"/>
                    <a:pt x="732" y="503"/>
                    <a:pt x="732" y="503"/>
                  </a:cubicBezTo>
                  <a:cubicBezTo>
                    <a:pt x="729" y="507"/>
                    <a:pt x="729" y="507"/>
                    <a:pt x="729" y="507"/>
                  </a:cubicBezTo>
                  <a:cubicBezTo>
                    <a:pt x="728" y="512"/>
                    <a:pt x="728" y="512"/>
                    <a:pt x="728" y="512"/>
                  </a:cubicBezTo>
                  <a:cubicBezTo>
                    <a:pt x="726" y="515"/>
                    <a:pt x="726" y="515"/>
                    <a:pt x="726" y="515"/>
                  </a:cubicBezTo>
                  <a:cubicBezTo>
                    <a:pt x="725" y="518"/>
                    <a:pt x="725" y="518"/>
                    <a:pt x="725" y="518"/>
                  </a:cubicBezTo>
                  <a:cubicBezTo>
                    <a:pt x="726" y="522"/>
                    <a:pt x="726" y="522"/>
                    <a:pt x="726" y="522"/>
                  </a:cubicBezTo>
                  <a:lnTo>
                    <a:pt x="729" y="525"/>
                  </a:lnTo>
                  <a:close/>
                  <a:moveTo>
                    <a:pt x="516" y="821"/>
                  </a:moveTo>
                  <a:cubicBezTo>
                    <a:pt x="514" y="817"/>
                    <a:pt x="514" y="817"/>
                    <a:pt x="514" y="817"/>
                  </a:cubicBezTo>
                  <a:cubicBezTo>
                    <a:pt x="510" y="817"/>
                    <a:pt x="510" y="817"/>
                    <a:pt x="510" y="817"/>
                  </a:cubicBezTo>
                  <a:cubicBezTo>
                    <a:pt x="509" y="821"/>
                    <a:pt x="509" y="821"/>
                    <a:pt x="509" y="821"/>
                  </a:cubicBezTo>
                  <a:cubicBezTo>
                    <a:pt x="508" y="825"/>
                    <a:pt x="508" y="825"/>
                    <a:pt x="508" y="825"/>
                  </a:cubicBezTo>
                  <a:cubicBezTo>
                    <a:pt x="508" y="828"/>
                    <a:pt x="508" y="828"/>
                    <a:pt x="508" y="828"/>
                  </a:cubicBezTo>
                  <a:cubicBezTo>
                    <a:pt x="509" y="833"/>
                    <a:pt x="509" y="833"/>
                    <a:pt x="509" y="833"/>
                  </a:cubicBezTo>
                  <a:cubicBezTo>
                    <a:pt x="509" y="836"/>
                    <a:pt x="509" y="836"/>
                    <a:pt x="509" y="836"/>
                  </a:cubicBezTo>
                  <a:cubicBezTo>
                    <a:pt x="511" y="838"/>
                    <a:pt x="511" y="838"/>
                    <a:pt x="511" y="838"/>
                  </a:cubicBezTo>
                  <a:cubicBezTo>
                    <a:pt x="514" y="835"/>
                    <a:pt x="514" y="835"/>
                    <a:pt x="514" y="835"/>
                  </a:cubicBezTo>
                  <a:cubicBezTo>
                    <a:pt x="518" y="832"/>
                    <a:pt x="518" y="832"/>
                    <a:pt x="518" y="832"/>
                  </a:cubicBezTo>
                  <a:cubicBezTo>
                    <a:pt x="518" y="826"/>
                    <a:pt x="518" y="826"/>
                    <a:pt x="518" y="826"/>
                  </a:cubicBezTo>
                  <a:lnTo>
                    <a:pt x="516" y="821"/>
                  </a:lnTo>
                  <a:close/>
                  <a:moveTo>
                    <a:pt x="730" y="536"/>
                  </a:moveTo>
                  <a:cubicBezTo>
                    <a:pt x="731" y="537"/>
                    <a:pt x="731" y="537"/>
                    <a:pt x="731" y="537"/>
                  </a:cubicBezTo>
                  <a:cubicBezTo>
                    <a:pt x="735" y="537"/>
                    <a:pt x="735" y="537"/>
                    <a:pt x="735" y="537"/>
                  </a:cubicBezTo>
                  <a:cubicBezTo>
                    <a:pt x="735" y="533"/>
                    <a:pt x="735" y="533"/>
                    <a:pt x="735" y="533"/>
                  </a:cubicBezTo>
                  <a:cubicBezTo>
                    <a:pt x="731" y="531"/>
                    <a:pt x="731" y="531"/>
                    <a:pt x="731" y="531"/>
                  </a:cubicBezTo>
                  <a:cubicBezTo>
                    <a:pt x="725" y="527"/>
                    <a:pt x="725" y="527"/>
                    <a:pt x="725" y="527"/>
                  </a:cubicBezTo>
                  <a:cubicBezTo>
                    <a:pt x="723" y="525"/>
                    <a:pt x="723" y="525"/>
                    <a:pt x="723" y="525"/>
                  </a:cubicBezTo>
                  <a:cubicBezTo>
                    <a:pt x="722" y="528"/>
                    <a:pt x="722" y="528"/>
                    <a:pt x="722" y="528"/>
                  </a:cubicBezTo>
                  <a:cubicBezTo>
                    <a:pt x="724" y="532"/>
                    <a:pt x="724" y="532"/>
                    <a:pt x="724" y="532"/>
                  </a:cubicBezTo>
                  <a:lnTo>
                    <a:pt x="730" y="536"/>
                  </a:lnTo>
                  <a:close/>
                  <a:moveTo>
                    <a:pt x="443" y="780"/>
                  </a:moveTo>
                  <a:cubicBezTo>
                    <a:pt x="441" y="785"/>
                    <a:pt x="441" y="785"/>
                    <a:pt x="441" y="785"/>
                  </a:cubicBezTo>
                  <a:cubicBezTo>
                    <a:pt x="442" y="787"/>
                    <a:pt x="442" y="787"/>
                    <a:pt x="442" y="787"/>
                  </a:cubicBezTo>
                  <a:cubicBezTo>
                    <a:pt x="445" y="786"/>
                    <a:pt x="445" y="786"/>
                    <a:pt x="445" y="786"/>
                  </a:cubicBezTo>
                  <a:cubicBezTo>
                    <a:pt x="446" y="790"/>
                    <a:pt x="446" y="790"/>
                    <a:pt x="446" y="790"/>
                  </a:cubicBezTo>
                  <a:cubicBezTo>
                    <a:pt x="446" y="796"/>
                    <a:pt x="446" y="796"/>
                    <a:pt x="446" y="796"/>
                  </a:cubicBezTo>
                  <a:cubicBezTo>
                    <a:pt x="447" y="798"/>
                    <a:pt x="447" y="798"/>
                    <a:pt x="447" y="798"/>
                  </a:cubicBezTo>
                  <a:cubicBezTo>
                    <a:pt x="449" y="797"/>
                    <a:pt x="449" y="797"/>
                    <a:pt x="449" y="797"/>
                  </a:cubicBezTo>
                  <a:cubicBezTo>
                    <a:pt x="449" y="785"/>
                    <a:pt x="449" y="785"/>
                    <a:pt x="449" y="785"/>
                  </a:cubicBezTo>
                  <a:cubicBezTo>
                    <a:pt x="451" y="780"/>
                    <a:pt x="451" y="780"/>
                    <a:pt x="451" y="780"/>
                  </a:cubicBezTo>
                  <a:cubicBezTo>
                    <a:pt x="447" y="778"/>
                    <a:pt x="447" y="778"/>
                    <a:pt x="447" y="778"/>
                  </a:cubicBezTo>
                  <a:lnTo>
                    <a:pt x="443" y="780"/>
                  </a:lnTo>
                  <a:close/>
                  <a:moveTo>
                    <a:pt x="701" y="619"/>
                  </a:moveTo>
                  <a:cubicBezTo>
                    <a:pt x="700" y="623"/>
                    <a:pt x="700" y="623"/>
                    <a:pt x="700" y="623"/>
                  </a:cubicBezTo>
                  <a:cubicBezTo>
                    <a:pt x="700" y="625"/>
                    <a:pt x="700" y="625"/>
                    <a:pt x="700" y="625"/>
                  </a:cubicBezTo>
                  <a:cubicBezTo>
                    <a:pt x="704" y="626"/>
                    <a:pt x="704" y="626"/>
                    <a:pt x="704" y="626"/>
                  </a:cubicBezTo>
                  <a:cubicBezTo>
                    <a:pt x="708" y="623"/>
                    <a:pt x="708" y="623"/>
                    <a:pt x="708" y="623"/>
                  </a:cubicBezTo>
                  <a:cubicBezTo>
                    <a:pt x="708" y="620"/>
                    <a:pt x="708" y="620"/>
                    <a:pt x="708" y="620"/>
                  </a:cubicBezTo>
                  <a:cubicBezTo>
                    <a:pt x="705" y="619"/>
                    <a:pt x="705" y="619"/>
                    <a:pt x="705" y="619"/>
                  </a:cubicBezTo>
                  <a:lnTo>
                    <a:pt x="701" y="619"/>
                  </a:lnTo>
                  <a:close/>
                  <a:moveTo>
                    <a:pt x="739" y="550"/>
                  </a:moveTo>
                  <a:cubicBezTo>
                    <a:pt x="739" y="549"/>
                    <a:pt x="739" y="549"/>
                    <a:pt x="739" y="549"/>
                  </a:cubicBezTo>
                  <a:cubicBezTo>
                    <a:pt x="738" y="548"/>
                    <a:pt x="738" y="548"/>
                    <a:pt x="738" y="548"/>
                  </a:cubicBezTo>
                  <a:cubicBezTo>
                    <a:pt x="738" y="547"/>
                    <a:pt x="738" y="547"/>
                    <a:pt x="738" y="547"/>
                  </a:cubicBezTo>
                  <a:cubicBezTo>
                    <a:pt x="737" y="547"/>
                    <a:pt x="737" y="547"/>
                    <a:pt x="737" y="547"/>
                  </a:cubicBezTo>
                  <a:cubicBezTo>
                    <a:pt x="735" y="548"/>
                    <a:pt x="735" y="548"/>
                    <a:pt x="735" y="548"/>
                  </a:cubicBezTo>
                  <a:cubicBezTo>
                    <a:pt x="734" y="548"/>
                    <a:pt x="734" y="548"/>
                    <a:pt x="734" y="548"/>
                  </a:cubicBezTo>
                  <a:cubicBezTo>
                    <a:pt x="729" y="542"/>
                    <a:pt x="729" y="542"/>
                    <a:pt x="729" y="542"/>
                  </a:cubicBezTo>
                  <a:cubicBezTo>
                    <a:pt x="726" y="540"/>
                    <a:pt x="726" y="540"/>
                    <a:pt x="726" y="540"/>
                  </a:cubicBezTo>
                  <a:cubicBezTo>
                    <a:pt x="723" y="540"/>
                    <a:pt x="723" y="540"/>
                    <a:pt x="723" y="540"/>
                  </a:cubicBezTo>
                  <a:cubicBezTo>
                    <a:pt x="730" y="550"/>
                    <a:pt x="730" y="550"/>
                    <a:pt x="730" y="550"/>
                  </a:cubicBezTo>
                  <a:cubicBezTo>
                    <a:pt x="731" y="555"/>
                    <a:pt x="731" y="555"/>
                    <a:pt x="731" y="555"/>
                  </a:cubicBezTo>
                  <a:cubicBezTo>
                    <a:pt x="728" y="559"/>
                    <a:pt x="728" y="559"/>
                    <a:pt x="728" y="559"/>
                  </a:cubicBezTo>
                  <a:cubicBezTo>
                    <a:pt x="726" y="554"/>
                    <a:pt x="726" y="554"/>
                    <a:pt x="726" y="554"/>
                  </a:cubicBezTo>
                  <a:cubicBezTo>
                    <a:pt x="723" y="548"/>
                    <a:pt x="723" y="548"/>
                    <a:pt x="723" y="548"/>
                  </a:cubicBezTo>
                  <a:cubicBezTo>
                    <a:pt x="719" y="544"/>
                    <a:pt x="719" y="544"/>
                    <a:pt x="719" y="544"/>
                  </a:cubicBezTo>
                  <a:cubicBezTo>
                    <a:pt x="716" y="546"/>
                    <a:pt x="716" y="546"/>
                    <a:pt x="716" y="546"/>
                  </a:cubicBezTo>
                  <a:cubicBezTo>
                    <a:pt x="717" y="547"/>
                    <a:pt x="717" y="547"/>
                    <a:pt x="717" y="547"/>
                  </a:cubicBezTo>
                  <a:cubicBezTo>
                    <a:pt x="719" y="550"/>
                    <a:pt x="719" y="550"/>
                    <a:pt x="719" y="550"/>
                  </a:cubicBezTo>
                  <a:cubicBezTo>
                    <a:pt x="720" y="550"/>
                    <a:pt x="720" y="550"/>
                    <a:pt x="720" y="550"/>
                  </a:cubicBezTo>
                  <a:cubicBezTo>
                    <a:pt x="718" y="553"/>
                    <a:pt x="718" y="553"/>
                    <a:pt x="718" y="553"/>
                  </a:cubicBezTo>
                  <a:cubicBezTo>
                    <a:pt x="720" y="554"/>
                    <a:pt x="720" y="554"/>
                    <a:pt x="720" y="554"/>
                  </a:cubicBezTo>
                  <a:cubicBezTo>
                    <a:pt x="718" y="555"/>
                    <a:pt x="718" y="555"/>
                    <a:pt x="718" y="555"/>
                  </a:cubicBezTo>
                  <a:cubicBezTo>
                    <a:pt x="714" y="552"/>
                    <a:pt x="714" y="552"/>
                    <a:pt x="714" y="552"/>
                  </a:cubicBezTo>
                  <a:cubicBezTo>
                    <a:pt x="712" y="553"/>
                    <a:pt x="712" y="553"/>
                    <a:pt x="712" y="553"/>
                  </a:cubicBezTo>
                  <a:cubicBezTo>
                    <a:pt x="712" y="555"/>
                    <a:pt x="712" y="555"/>
                    <a:pt x="712" y="555"/>
                  </a:cubicBezTo>
                  <a:cubicBezTo>
                    <a:pt x="714" y="562"/>
                    <a:pt x="714" y="562"/>
                    <a:pt x="714" y="562"/>
                  </a:cubicBezTo>
                  <a:cubicBezTo>
                    <a:pt x="714" y="565"/>
                    <a:pt x="714" y="565"/>
                    <a:pt x="714" y="565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5" y="551"/>
                    <a:pt x="705" y="551"/>
                    <a:pt x="705" y="551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698" y="546"/>
                    <a:pt x="698" y="546"/>
                    <a:pt x="698" y="546"/>
                  </a:cubicBezTo>
                  <a:cubicBezTo>
                    <a:pt x="698" y="542"/>
                    <a:pt x="698" y="542"/>
                    <a:pt x="698" y="542"/>
                  </a:cubicBezTo>
                  <a:cubicBezTo>
                    <a:pt x="700" y="542"/>
                    <a:pt x="700" y="542"/>
                    <a:pt x="700" y="542"/>
                  </a:cubicBezTo>
                  <a:cubicBezTo>
                    <a:pt x="708" y="546"/>
                    <a:pt x="708" y="546"/>
                    <a:pt x="708" y="546"/>
                  </a:cubicBezTo>
                  <a:cubicBezTo>
                    <a:pt x="710" y="546"/>
                    <a:pt x="710" y="546"/>
                    <a:pt x="710" y="546"/>
                  </a:cubicBezTo>
                  <a:cubicBezTo>
                    <a:pt x="713" y="544"/>
                    <a:pt x="713" y="544"/>
                    <a:pt x="713" y="544"/>
                  </a:cubicBezTo>
                  <a:cubicBezTo>
                    <a:pt x="714" y="542"/>
                    <a:pt x="714" y="542"/>
                    <a:pt x="714" y="542"/>
                  </a:cubicBezTo>
                  <a:cubicBezTo>
                    <a:pt x="713" y="539"/>
                    <a:pt x="713" y="539"/>
                    <a:pt x="713" y="539"/>
                  </a:cubicBezTo>
                  <a:cubicBezTo>
                    <a:pt x="709" y="537"/>
                    <a:pt x="709" y="537"/>
                    <a:pt x="709" y="537"/>
                  </a:cubicBezTo>
                  <a:cubicBezTo>
                    <a:pt x="710" y="531"/>
                    <a:pt x="710" y="531"/>
                    <a:pt x="710" y="531"/>
                  </a:cubicBezTo>
                  <a:cubicBezTo>
                    <a:pt x="712" y="531"/>
                    <a:pt x="712" y="531"/>
                    <a:pt x="712" y="531"/>
                  </a:cubicBezTo>
                  <a:cubicBezTo>
                    <a:pt x="715" y="534"/>
                    <a:pt x="715" y="534"/>
                    <a:pt x="715" y="534"/>
                  </a:cubicBezTo>
                  <a:cubicBezTo>
                    <a:pt x="717" y="535"/>
                    <a:pt x="717" y="535"/>
                    <a:pt x="717" y="535"/>
                  </a:cubicBezTo>
                  <a:cubicBezTo>
                    <a:pt x="720" y="532"/>
                    <a:pt x="720" y="532"/>
                    <a:pt x="720" y="532"/>
                  </a:cubicBezTo>
                  <a:cubicBezTo>
                    <a:pt x="720" y="529"/>
                    <a:pt x="720" y="529"/>
                    <a:pt x="720" y="529"/>
                  </a:cubicBezTo>
                  <a:cubicBezTo>
                    <a:pt x="720" y="525"/>
                    <a:pt x="720" y="525"/>
                    <a:pt x="720" y="525"/>
                  </a:cubicBezTo>
                  <a:cubicBezTo>
                    <a:pt x="721" y="521"/>
                    <a:pt x="721" y="521"/>
                    <a:pt x="721" y="521"/>
                  </a:cubicBezTo>
                  <a:cubicBezTo>
                    <a:pt x="718" y="519"/>
                    <a:pt x="718" y="519"/>
                    <a:pt x="718" y="519"/>
                  </a:cubicBezTo>
                  <a:cubicBezTo>
                    <a:pt x="713" y="513"/>
                    <a:pt x="713" y="513"/>
                    <a:pt x="713" y="513"/>
                  </a:cubicBezTo>
                  <a:cubicBezTo>
                    <a:pt x="711" y="511"/>
                    <a:pt x="711" y="511"/>
                    <a:pt x="711" y="511"/>
                  </a:cubicBezTo>
                  <a:cubicBezTo>
                    <a:pt x="709" y="511"/>
                    <a:pt x="709" y="511"/>
                    <a:pt x="709" y="511"/>
                  </a:cubicBezTo>
                  <a:cubicBezTo>
                    <a:pt x="705" y="509"/>
                    <a:pt x="705" y="509"/>
                    <a:pt x="705" y="509"/>
                  </a:cubicBezTo>
                  <a:cubicBezTo>
                    <a:pt x="703" y="505"/>
                    <a:pt x="703" y="505"/>
                    <a:pt x="703" y="505"/>
                  </a:cubicBezTo>
                  <a:cubicBezTo>
                    <a:pt x="704" y="501"/>
                    <a:pt x="704" y="501"/>
                    <a:pt x="704" y="501"/>
                  </a:cubicBezTo>
                  <a:cubicBezTo>
                    <a:pt x="700" y="497"/>
                    <a:pt x="700" y="497"/>
                    <a:pt x="700" y="497"/>
                  </a:cubicBezTo>
                  <a:cubicBezTo>
                    <a:pt x="696" y="494"/>
                    <a:pt x="696" y="494"/>
                    <a:pt x="696" y="494"/>
                  </a:cubicBezTo>
                  <a:cubicBezTo>
                    <a:pt x="694" y="493"/>
                    <a:pt x="694" y="493"/>
                    <a:pt x="694" y="493"/>
                  </a:cubicBezTo>
                  <a:cubicBezTo>
                    <a:pt x="692" y="492"/>
                    <a:pt x="692" y="492"/>
                    <a:pt x="692" y="492"/>
                  </a:cubicBezTo>
                  <a:cubicBezTo>
                    <a:pt x="691" y="492"/>
                    <a:pt x="691" y="492"/>
                    <a:pt x="691" y="492"/>
                  </a:cubicBezTo>
                  <a:cubicBezTo>
                    <a:pt x="691" y="492"/>
                    <a:pt x="691" y="492"/>
                    <a:pt x="691" y="492"/>
                  </a:cubicBezTo>
                  <a:cubicBezTo>
                    <a:pt x="689" y="489"/>
                    <a:pt x="689" y="489"/>
                    <a:pt x="689" y="489"/>
                  </a:cubicBezTo>
                  <a:cubicBezTo>
                    <a:pt x="687" y="487"/>
                    <a:pt x="687" y="487"/>
                    <a:pt x="687" y="487"/>
                  </a:cubicBezTo>
                  <a:cubicBezTo>
                    <a:pt x="686" y="485"/>
                    <a:pt x="686" y="485"/>
                    <a:pt x="686" y="485"/>
                  </a:cubicBezTo>
                  <a:cubicBezTo>
                    <a:pt x="685" y="484"/>
                    <a:pt x="685" y="484"/>
                    <a:pt x="685" y="484"/>
                  </a:cubicBezTo>
                  <a:cubicBezTo>
                    <a:pt x="683" y="484"/>
                    <a:pt x="683" y="484"/>
                    <a:pt x="683" y="484"/>
                  </a:cubicBezTo>
                  <a:cubicBezTo>
                    <a:pt x="680" y="485"/>
                    <a:pt x="680" y="485"/>
                    <a:pt x="680" y="485"/>
                  </a:cubicBezTo>
                  <a:cubicBezTo>
                    <a:pt x="679" y="485"/>
                    <a:pt x="679" y="485"/>
                    <a:pt x="679" y="485"/>
                  </a:cubicBezTo>
                  <a:cubicBezTo>
                    <a:pt x="677" y="482"/>
                    <a:pt x="677" y="482"/>
                    <a:pt x="677" y="482"/>
                  </a:cubicBezTo>
                  <a:cubicBezTo>
                    <a:pt x="678" y="480"/>
                    <a:pt x="678" y="480"/>
                    <a:pt x="678" y="480"/>
                  </a:cubicBezTo>
                  <a:cubicBezTo>
                    <a:pt x="680" y="479"/>
                    <a:pt x="680" y="479"/>
                    <a:pt x="680" y="479"/>
                  </a:cubicBezTo>
                  <a:cubicBezTo>
                    <a:pt x="682" y="478"/>
                    <a:pt x="682" y="478"/>
                    <a:pt x="682" y="478"/>
                  </a:cubicBezTo>
                  <a:cubicBezTo>
                    <a:pt x="676" y="477"/>
                    <a:pt x="676" y="477"/>
                    <a:pt x="676" y="477"/>
                  </a:cubicBezTo>
                  <a:cubicBezTo>
                    <a:pt x="674" y="477"/>
                    <a:pt x="674" y="477"/>
                    <a:pt x="674" y="477"/>
                  </a:cubicBezTo>
                  <a:cubicBezTo>
                    <a:pt x="669" y="476"/>
                    <a:pt x="669" y="476"/>
                    <a:pt x="669" y="476"/>
                  </a:cubicBezTo>
                  <a:cubicBezTo>
                    <a:pt x="667" y="476"/>
                    <a:pt x="667" y="476"/>
                    <a:pt x="667" y="476"/>
                  </a:cubicBezTo>
                  <a:cubicBezTo>
                    <a:pt x="665" y="477"/>
                    <a:pt x="665" y="477"/>
                    <a:pt x="665" y="477"/>
                  </a:cubicBezTo>
                  <a:cubicBezTo>
                    <a:pt x="664" y="480"/>
                    <a:pt x="664" y="480"/>
                    <a:pt x="664" y="480"/>
                  </a:cubicBezTo>
                  <a:cubicBezTo>
                    <a:pt x="664" y="482"/>
                    <a:pt x="664" y="482"/>
                    <a:pt x="664" y="482"/>
                  </a:cubicBezTo>
                  <a:cubicBezTo>
                    <a:pt x="665" y="484"/>
                    <a:pt x="665" y="484"/>
                    <a:pt x="665" y="484"/>
                  </a:cubicBezTo>
                  <a:cubicBezTo>
                    <a:pt x="664" y="486"/>
                    <a:pt x="664" y="486"/>
                    <a:pt x="664" y="486"/>
                  </a:cubicBezTo>
                  <a:cubicBezTo>
                    <a:pt x="660" y="492"/>
                    <a:pt x="660" y="492"/>
                    <a:pt x="660" y="492"/>
                  </a:cubicBezTo>
                  <a:cubicBezTo>
                    <a:pt x="652" y="491"/>
                    <a:pt x="652" y="491"/>
                    <a:pt x="652" y="491"/>
                  </a:cubicBezTo>
                  <a:cubicBezTo>
                    <a:pt x="645" y="486"/>
                    <a:pt x="645" y="486"/>
                    <a:pt x="645" y="486"/>
                  </a:cubicBezTo>
                  <a:cubicBezTo>
                    <a:pt x="635" y="478"/>
                    <a:pt x="635" y="478"/>
                    <a:pt x="635" y="478"/>
                  </a:cubicBezTo>
                  <a:cubicBezTo>
                    <a:pt x="625" y="473"/>
                    <a:pt x="625" y="473"/>
                    <a:pt x="625" y="473"/>
                  </a:cubicBezTo>
                  <a:cubicBezTo>
                    <a:pt x="623" y="469"/>
                    <a:pt x="623" y="469"/>
                    <a:pt x="623" y="469"/>
                  </a:cubicBezTo>
                  <a:cubicBezTo>
                    <a:pt x="623" y="464"/>
                    <a:pt x="623" y="464"/>
                    <a:pt x="623" y="464"/>
                  </a:cubicBezTo>
                  <a:cubicBezTo>
                    <a:pt x="624" y="459"/>
                    <a:pt x="624" y="459"/>
                    <a:pt x="624" y="459"/>
                  </a:cubicBezTo>
                  <a:cubicBezTo>
                    <a:pt x="625" y="450"/>
                    <a:pt x="625" y="450"/>
                    <a:pt x="625" y="450"/>
                  </a:cubicBezTo>
                  <a:cubicBezTo>
                    <a:pt x="624" y="441"/>
                    <a:pt x="624" y="441"/>
                    <a:pt x="624" y="441"/>
                  </a:cubicBezTo>
                  <a:cubicBezTo>
                    <a:pt x="609" y="427"/>
                    <a:pt x="609" y="427"/>
                    <a:pt x="609" y="427"/>
                  </a:cubicBezTo>
                  <a:cubicBezTo>
                    <a:pt x="605" y="419"/>
                    <a:pt x="605" y="419"/>
                    <a:pt x="605" y="419"/>
                  </a:cubicBezTo>
                  <a:cubicBezTo>
                    <a:pt x="608" y="414"/>
                    <a:pt x="608" y="414"/>
                    <a:pt x="608" y="414"/>
                  </a:cubicBezTo>
                  <a:cubicBezTo>
                    <a:pt x="611" y="409"/>
                    <a:pt x="611" y="409"/>
                    <a:pt x="611" y="409"/>
                  </a:cubicBezTo>
                  <a:cubicBezTo>
                    <a:pt x="613" y="405"/>
                    <a:pt x="613" y="405"/>
                    <a:pt x="613" y="405"/>
                  </a:cubicBezTo>
                  <a:cubicBezTo>
                    <a:pt x="611" y="396"/>
                    <a:pt x="611" y="396"/>
                    <a:pt x="611" y="396"/>
                  </a:cubicBezTo>
                  <a:cubicBezTo>
                    <a:pt x="608" y="390"/>
                    <a:pt x="608" y="390"/>
                    <a:pt x="608" y="390"/>
                  </a:cubicBezTo>
                  <a:cubicBezTo>
                    <a:pt x="604" y="388"/>
                    <a:pt x="604" y="388"/>
                    <a:pt x="604" y="388"/>
                  </a:cubicBezTo>
                  <a:cubicBezTo>
                    <a:pt x="599" y="389"/>
                    <a:pt x="599" y="389"/>
                    <a:pt x="599" y="389"/>
                  </a:cubicBezTo>
                  <a:cubicBezTo>
                    <a:pt x="594" y="391"/>
                    <a:pt x="594" y="391"/>
                    <a:pt x="594" y="391"/>
                  </a:cubicBezTo>
                  <a:cubicBezTo>
                    <a:pt x="586" y="393"/>
                    <a:pt x="586" y="393"/>
                    <a:pt x="586" y="393"/>
                  </a:cubicBezTo>
                  <a:cubicBezTo>
                    <a:pt x="576" y="394"/>
                    <a:pt x="576" y="394"/>
                    <a:pt x="576" y="394"/>
                  </a:cubicBezTo>
                  <a:cubicBezTo>
                    <a:pt x="566" y="392"/>
                    <a:pt x="566" y="392"/>
                    <a:pt x="566" y="392"/>
                  </a:cubicBezTo>
                  <a:cubicBezTo>
                    <a:pt x="559" y="390"/>
                    <a:pt x="559" y="390"/>
                    <a:pt x="559" y="390"/>
                  </a:cubicBezTo>
                  <a:cubicBezTo>
                    <a:pt x="556" y="388"/>
                    <a:pt x="556" y="388"/>
                    <a:pt x="556" y="388"/>
                  </a:cubicBezTo>
                  <a:cubicBezTo>
                    <a:pt x="554" y="386"/>
                    <a:pt x="554" y="386"/>
                    <a:pt x="554" y="386"/>
                  </a:cubicBezTo>
                  <a:cubicBezTo>
                    <a:pt x="552" y="383"/>
                    <a:pt x="552" y="383"/>
                    <a:pt x="552" y="383"/>
                  </a:cubicBezTo>
                  <a:cubicBezTo>
                    <a:pt x="550" y="382"/>
                    <a:pt x="550" y="382"/>
                    <a:pt x="550" y="382"/>
                  </a:cubicBezTo>
                  <a:cubicBezTo>
                    <a:pt x="549" y="383"/>
                    <a:pt x="549" y="383"/>
                    <a:pt x="549" y="383"/>
                  </a:cubicBezTo>
                  <a:cubicBezTo>
                    <a:pt x="549" y="385"/>
                    <a:pt x="549" y="385"/>
                    <a:pt x="549" y="385"/>
                  </a:cubicBezTo>
                  <a:cubicBezTo>
                    <a:pt x="548" y="387"/>
                    <a:pt x="548" y="387"/>
                    <a:pt x="548" y="387"/>
                  </a:cubicBezTo>
                  <a:cubicBezTo>
                    <a:pt x="545" y="387"/>
                    <a:pt x="545" y="387"/>
                    <a:pt x="545" y="387"/>
                  </a:cubicBezTo>
                  <a:cubicBezTo>
                    <a:pt x="540" y="386"/>
                    <a:pt x="540" y="386"/>
                    <a:pt x="540" y="386"/>
                  </a:cubicBezTo>
                  <a:cubicBezTo>
                    <a:pt x="537" y="384"/>
                    <a:pt x="537" y="384"/>
                    <a:pt x="537" y="384"/>
                  </a:cubicBezTo>
                  <a:cubicBezTo>
                    <a:pt x="535" y="381"/>
                    <a:pt x="535" y="381"/>
                    <a:pt x="535" y="381"/>
                  </a:cubicBezTo>
                  <a:cubicBezTo>
                    <a:pt x="530" y="368"/>
                    <a:pt x="530" y="368"/>
                    <a:pt x="530" y="368"/>
                  </a:cubicBezTo>
                  <a:cubicBezTo>
                    <a:pt x="530" y="365"/>
                    <a:pt x="530" y="365"/>
                    <a:pt x="530" y="365"/>
                  </a:cubicBezTo>
                  <a:cubicBezTo>
                    <a:pt x="531" y="360"/>
                    <a:pt x="531" y="360"/>
                    <a:pt x="531" y="360"/>
                  </a:cubicBezTo>
                  <a:cubicBezTo>
                    <a:pt x="532" y="355"/>
                    <a:pt x="532" y="355"/>
                    <a:pt x="532" y="355"/>
                  </a:cubicBezTo>
                  <a:cubicBezTo>
                    <a:pt x="533" y="352"/>
                    <a:pt x="533" y="352"/>
                    <a:pt x="533" y="352"/>
                  </a:cubicBezTo>
                  <a:cubicBezTo>
                    <a:pt x="531" y="349"/>
                    <a:pt x="531" y="349"/>
                    <a:pt x="531" y="349"/>
                  </a:cubicBezTo>
                  <a:cubicBezTo>
                    <a:pt x="527" y="345"/>
                    <a:pt x="527" y="345"/>
                    <a:pt x="527" y="345"/>
                  </a:cubicBezTo>
                  <a:cubicBezTo>
                    <a:pt x="525" y="341"/>
                    <a:pt x="525" y="341"/>
                    <a:pt x="525" y="341"/>
                  </a:cubicBezTo>
                  <a:cubicBezTo>
                    <a:pt x="526" y="337"/>
                    <a:pt x="526" y="337"/>
                    <a:pt x="526" y="337"/>
                  </a:cubicBezTo>
                  <a:cubicBezTo>
                    <a:pt x="528" y="333"/>
                    <a:pt x="528" y="333"/>
                    <a:pt x="528" y="333"/>
                  </a:cubicBezTo>
                  <a:cubicBezTo>
                    <a:pt x="528" y="328"/>
                    <a:pt x="528" y="328"/>
                    <a:pt x="528" y="328"/>
                  </a:cubicBezTo>
                  <a:cubicBezTo>
                    <a:pt x="527" y="326"/>
                    <a:pt x="527" y="326"/>
                    <a:pt x="527" y="326"/>
                  </a:cubicBezTo>
                  <a:cubicBezTo>
                    <a:pt x="526" y="325"/>
                    <a:pt x="526" y="325"/>
                    <a:pt x="526" y="325"/>
                  </a:cubicBezTo>
                  <a:cubicBezTo>
                    <a:pt x="523" y="324"/>
                    <a:pt x="523" y="324"/>
                    <a:pt x="523" y="324"/>
                  </a:cubicBezTo>
                  <a:cubicBezTo>
                    <a:pt x="522" y="322"/>
                    <a:pt x="522" y="322"/>
                    <a:pt x="522" y="322"/>
                  </a:cubicBezTo>
                  <a:cubicBezTo>
                    <a:pt x="521" y="320"/>
                    <a:pt x="521" y="320"/>
                    <a:pt x="521" y="320"/>
                  </a:cubicBezTo>
                  <a:cubicBezTo>
                    <a:pt x="493" y="233"/>
                    <a:pt x="466" y="145"/>
                    <a:pt x="438" y="58"/>
                  </a:cubicBezTo>
                  <a:cubicBezTo>
                    <a:pt x="435" y="48"/>
                    <a:pt x="435" y="48"/>
                    <a:pt x="435" y="48"/>
                  </a:cubicBezTo>
                  <a:cubicBezTo>
                    <a:pt x="434" y="47"/>
                    <a:pt x="434" y="47"/>
                    <a:pt x="434" y="47"/>
                  </a:cubicBezTo>
                  <a:cubicBezTo>
                    <a:pt x="425" y="45"/>
                    <a:pt x="425" y="45"/>
                    <a:pt x="425" y="45"/>
                  </a:cubicBezTo>
                  <a:cubicBezTo>
                    <a:pt x="422" y="44"/>
                    <a:pt x="422" y="44"/>
                    <a:pt x="422" y="44"/>
                  </a:cubicBezTo>
                  <a:cubicBezTo>
                    <a:pt x="415" y="37"/>
                    <a:pt x="415" y="37"/>
                    <a:pt x="415" y="37"/>
                  </a:cubicBezTo>
                  <a:cubicBezTo>
                    <a:pt x="406" y="33"/>
                    <a:pt x="406" y="33"/>
                    <a:pt x="406" y="33"/>
                  </a:cubicBezTo>
                  <a:cubicBezTo>
                    <a:pt x="404" y="32"/>
                    <a:pt x="404" y="32"/>
                    <a:pt x="404" y="32"/>
                  </a:cubicBezTo>
                  <a:cubicBezTo>
                    <a:pt x="402" y="28"/>
                    <a:pt x="402" y="28"/>
                    <a:pt x="402" y="28"/>
                  </a:cubicBezTo>
                  <a:cubicBezTo>
                    <a:pt x="400" y="26"/>
                    <a:pt x="400" y="26"/>
                    <a:pt x="400" y="26"/>
                  </a:cubicBezTo>
                  <a:cubicBezTo>
                    <a:pt x="393" y="21"/>
                    <a:pt x="393" y="21"/>
                    <a:pt x="393" y="21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70" y="11"/>
                    <a:pt x="370" y="11"/>
                    <a:pt x="370" y="11"/>
                  </a:cubicBezTo>
                  <a:cubicBezTo>
                    <a:pt x="368" y="10"/>
                    <a:pt x="368" y="10"/>
                    <a:pt x="368" y="10"/>
                  </a:cubicBezTo>
                  <a:cubicBezTo>
                    <a:pt x="362" y="10"/>
                    <a:pt x="362" y="10"/>
                    <a:pt x="362" y="10"/>
                  </a:cubicBezTo>
                  <a:cubicBezTo>
                    <a:pt x="360" y="9"/>
                    <a:pt x="360" y="9"/>
                    <a:pt x="360" y="9"/>
                  </a:cubicBezTo>
                  <a:cubicBezTo>
                    <a:pt x="353" y="4"/>
                    <a:pt x="353" y="4"/>
                    <a:pt x="353" y="4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1" y="1"/>
                    <a:pt x="331" y="1"/>
                    <a:pt x="331" y="1"/>
                  </a:cubicBezTo>
                  <a:cubicBezTo>
                    <a:pt x="324" y="6"/>
                    <a:pt x="324" y="6"/>
                    <a:pt x="324" y="6"/>
                  </a:cubicBezTo>
                  <a:cubicBezTo>
                    <a:pt x="320" y="15"/>
                    <a:pt x="320" y="15"/>
                    <a:pt x="320" y="15"/>
                  </a:cubicBezTo>
                  <a:cubicBezTo>
                    <a:pt x="321" y="18"/>
                    <a:pt x="321" y="18"/>
                    <a:pt x="321" y="18"/>
                  </a:cubicBezTo>
                  <a:cubicBezTo>
                    <a:pt x="322" y="20"/>
                    <a:pt x="322" y="20"/>
                    <a:pt x="322" y="20"/>
                  </a:cubicBezTo>
                  <a:cubicBezTo>
                    <a:pt x="322" y="22"/>
                    <a:pt x="322" y="22"/>
                    <a:pt x="322" y="22"/>
                  </a:cubicBezTo>
                  <a:cubicBezTo>
                    <a:pt x="318" y="24"/>
                    <a:pt x="318" y="24"/>
                    <a:pt x="318" y="24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4" y="27"/>
                    <a:pt x="314" y="27"/>
                    <a:pt x="314" y="27"/>
                  </a:cubicBezTo>
                  <a:cubicBezTo>
                    <a:pt x="308" y="25"/>
                    <a:pt x="308" y="25"/>
                    <a:pt x="308" y="25"/>
                  </a:cubicBezTo>
                  <a:cubicBezTo>
                    <a:pt x="303" y="25"/>
                    <a:pt x="303" y="25"/>
                    <a:pt x="303" y="25"/>
                  </a:cubicBezTo>
                  <a:cubicBezTo>
                    <a:pt x="299" y="27"/>
                    <a:pt x="299" y="27"/>
                    <a:pt x="299" y="27"/>
                  </a:cubicBezTo>
                  <a:cubicBezTo>
                    <a:pt x="296" y="30"/>
                    <a:pt x="296" y="30"/>
                    <a:pt x="296" y="30"/>
                  </a:cubicBezTo>
                  <a:cubicBezTo>
                    <a:pt x="290" y="36"/>
                    <a:pt x="290" y="36"/>
                    <a:pt x="290" y="36"/>
                  </a:cubicBezTo>
                  <a:cubicBezTo>
                    <a:pt x="287" y="40"/>
                    <a:pt x="287" y="40"/>
                    <a:pt x="287" y="40"/>
                  </a:cubicBezTo>
                  <a:cubicBezTo>
                    <a:pt x="285" y="45"/>
                    <a:pt x="285" y="45"/>
                    <a:pt x="285" y="45"/>
                  </a:cubicBezTo>
                  <a:cubicBezTo>
                    <a:pt x="282" y="48"/>
                    <a:pt x="282" y="48"/>
                    <a:pt x="282" y="48"/>
                  </a:cubicBezTo>
                  <a:cubicBezTo>
                    <a:pt x="278" y="50"/>
                    <a:pt x="278" y="50"/>
                    <a:pt x="278" y="50"/>
                  </a:cubicBezTo>
                  <a:cubicBezTo>
                    <a:pt x="270" y="52"/>
                    <a:pt x="270" y="52"/>
                    <a:pt x="270" y="52"/>
                  </a:cubicBezTo>
                  <a:cubicBezTo>
                    <a:pt x="263" y="56"/>
                    <a:pt x="263" y="56"/>
                    <a:pt x="263" y="56"/>
                  </a:cubicBezTo>
                  <a:cubicBezTo>
                    <a:pt x="245" y="74"/>
                    <a:pt x="245" y="74"/>
                    <a:pt x="245" y="74"/>
                  </a:cubicBezTo>
                  <a:cubicBezTo>
                    <a:pt x="242" y="74"/>
                    <a:pt x="242" y="74"/>
                    <a:pt x="242" y="74"/>
                  </a:cubicBezTo>
                  <a:cubicBezTo>
                    <a:pt x="216" y="66"/>
                    <a:pt x="216" y="66"/>
                    <a:pt x="216" y="66"/>
                  </a:cubicBezTo>
                  <a:cubicBezTo>
                    <a:pt x="211" y="62"/>
                    <a:pt x="211" y="62"/>
                    <a:pt x="211" y="62"/>
                  </a:cubicBezTo>
                  <a:cubicBezTo>
                    <a:pt x="210" y="60"/>
                    <a:pt x="209" y="58"/>
                    <a:pt x="208" y="56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1" y="25"/>
                    <a:pt x="201" y="25"/>
                    <a:pt x="201" y="25"/>
                  </a:cubicBezTo>
                  <a:cubicBezTo>
                    <a:pt x="198" y="23"/>
                    <a:pt x="198" y="23"/>
                    <a:pt x="198" y="23"/>
                  </a:cubicBezTo>
                  <a:cubicBezTo>
                    <a:pt x="170" y="23"/>
                    <a:pt x="170" y="23"/>
                    <a:pt x="170" y="23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6" y="26"/>
                    <a:pt x="166" y="26"/>
                    <a:pt x="166" y="26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40" y="103"/>
                    <a:pt x="116" y="175"/>
                    <a:pt x="91" y="247"/>
                  </a:cubicBezTo>
                  <a:cubicBezTo>
                    <a:pt x="91" y="258"/>
                    <a:pt x="91" y="258"/>
                    <a:pt x="91" y="258"/>
                  </a:cubicBezTo>
                  <a:cubicBezTo>
                    <a:pt x="94" y="277"/>
                    <a:pt x="97" y="295"/>
                    <a:pt x="99" y="313"/>
                  </a:cubicBezTo>
                  <a:cubicBezTo>
                    <a:pt x="99" y="320"/>
                    <a:pt x="99" y="320"/>
                    <a:pt x="99" y="320"/>
                  </a:cubicBezTo>
                  <a:cubicBezTo>
                    <a:pt x="89" y="335"/>
                    <a:pt x="89" y="335"/>
                    <a:pt x="89" y="335"/>
                  </a:cubicBezTo>
                  <a:cubicBezTo>
                    <a:pt x="87" y="337"/>
                    <a:pt x="87" y="337"/>
                    <a:pt x="87" y="337"/>
                  </a:cubicBezTo>
                  <a:cubicBezTo>
                    <a:pt x="84" y="340"/>
                    <a:pt x="84" y="340"/>
                    <a:pt x="84" y="340"/>
                  </a:cubicBezTo>
                  <a:cubicBezTo>
                    <a:pt x="84" y="346"/>
                    <a:pt x="84" y="346"/>
                    <a:pt x="84" y="346"/>
                  </a:cubicBezTo>
                  <a:cubicBezTo>
                    <a:pt x="85" y="352"/>
                    <a:pt x="85" y="352"/>
                    <a:pt x="85" y="352"/>
                  </a:cubicBezTo>
                  <a:cubicBezTo>
                    <a:pt x="85" y="354"/>
                    <a:pt x="85" y="354"/>
                    <a:pt x="85" y="354"/>
                  </a:cubicBezTo>
                  <a:cubicBezTo>
                    <a:pt x="82" y="356"/>
                    <a:pt x="82" y="356"/>
                    <a:pt x="82" y="356"/>
                  </a:cubicBezTo>
                  <a:cubicBezTo>
                    <a:pt x="80" y="360"/>
                    <a:pt x="80" y="360"/>
                    <a:pt x="80" y="360"/>
                  </a:cubicBezTo>
                  <a:cubicBezTo>
                    <a:pt x="80" y="370"/>
                    <a:pt x="80" y="370"/>
                    <a:pt x="80" y="370"/>
                  </a:cubicBezTo>
                  <a:cubicBezTo>
                    <a:pt x="78" y="381"/>
                    <a:pt x="78" y="381"/>
                    <a:pt x="78" y="381"/>
                  </a:cubicBezTo>
                  <a:cubicBezTo>
                    <a:pt x="79" y="386"/>
                    <a:pt x="79" y="386"/>
                    <a:pt x="79" y="386"/>
                  </a:cubicBezTo>
                  <a:cubicBezTo>
                    <a:pt x="83" y="387"/>
                    <a:pt x="83" y="387"/>
                    <a:pt x="83" y="387"/>
                  </a:cubicBezTo>
                  <a:cubicBezTo>
                    <a:pt x="87" y="391"/>
                    <a:pt x="87" y="391"/>
                    <a:pt x="87" y="391"/>
                  </a:cubicBezTo>
                  <a:cubicBezTo>
                    <a:pt x="89" y="396"/>
                    <a:pt x="89" y="396"/>
                    <a:pt x="89" y="396"/>
                  </a:cubicBezTo>
                  <a:cubicBezTo>
                    <a:pt x="89" y="402"/>
                    <a:pt x="89" y="402"/>
                    <a:pt x="89" y="402"/>
                  </a:cubicBezTo>
                  <a:cubicBezTo>
                    <a:pt x="88" y="406"/>
                    <a:pt x="88" y="406"/>
                    <a:pt x="88" y="406"/>
                  </a:cubicBezTo>
                  <a:cubicBezTo>
                    <a:pt x="83" y="412"/>
                    <a:pt x="83" y="412"/>
                    <a:pt x="83" y="412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2" y="417"/>
                    <a:pt x="82" y="417"/>
                    <a:pt x="82" y="417"/>
                  </a:cubicBezTo>
                  <a:cubicBezTo>
                    <a:pt x="84" y="418"/>
                    <a:pt x="84" y="418"/>
                    <a:pt x="84" y="418"/>
                  </a:cubicBezTo>
                  <a:cubicBezTo>
                    <a:pt x="85" y="419"/>
                    <a:pt x="85" y="419"/>
                    <a:pt x="85" y="419"/>
                  </a:cubicBezTo>
                  <a:cubicBezTo>
                    <a:pt x="86" y="419"/>
                    <a:pt x="86" y="419"/>
                    <a:pt x="86" y="419"/>
                  </a:cubicBezTo>
                  <a:cubicBezTo>
                    <a:pt x="87" y="420"/>
                    <a:pt x="87" y="420"/>
                    <a:pt x="87" y="420"/>
                  </a:cubicBezTo>
                  <a:cubicBezTo>
                    <a:pt x="87" y="421"/>
                    <a:pt x="87" y="421"/>
                    <a:pt x="87" y="421"/>
                  </a:cubicBezTo>
                  <a:cubicBezTo>
                    <a:pt x="87" y="422"/>
                    <a:pt x="87" y="422"/>
                    <a:pt x="87" y="422"/>
                  </a:cubicBezTo>
                  <a:cubicBezTo>
                    <a:pt x="86" y="424"/>
                    <a:pt x="86" y="424"/>
                    <a:pt x="86" y="424"/>
                  </a:cubicBezTo>
                  <a:cubicBezTo>
                    <a:pt x="86" y="425"/>
                    <a:pt x="86" y="425"/>
                    <a:pt x="86" y="425"/>
                  </a:cubicBezTo>
                  <a:cubicBezTo>
                    <a:pt x="86" y="435"/>
                    <a:pt x="86" y="435"/>
                    <a:pt x="86" y="435"/>
                  </a:cubicBezTo>
                  <a:cubicBezTo>
                    <a:pt x="87" y="439"/>
                    <a:pt x="87" y="439"/>
                    <a:pt x="87" y="439"/>
                  </a:cubicBezTo>
                  <a:cubicBezTo>
                    <a:pt x="90" y="442"/>
                    <a:pt x="90" y="442"/>
                    <a:pt x="90" y="442"/>
                  </a:cubicBezTo>
                  <a:cubicBezTo>
                    <a:pt x="95" y="443"/>
                    <a:pt x="95" y="443"/>
                    <a:pt x="95" y="443"/>
                  </a:cubicBezTo>
                  <a:cubicBezTo>
                    <a:pt x="98" y="443"/>
                    <a:pt x="98" y="443"/>
                    <a:pt x="98" y="443"/>
                  </a:cubicBezTo>
                  <a:cubicBezTo>
                    <a:pt x="100" y="444"/>
                    <a:pt x="100" y="444"/>
                    <a:pt x="100" y="444"/>
                  </a:cubicBezTo>
                  <a:cubicBezTo>
                    <a:pt x="101" y="451"/>
                    <a:pt x="101" y="451"/>
                    <a:pt x="101" y="451"/>
                  </a:cubicBezTo>
                  <a:cubicBezTo>
                    <a:pt x="99" y="460"/>
                    <a:pt x="99" y="460"/>
                    <a:pt x="99" y="460"/>
                  </a:cubicBezTo>
                  <a:cubicBezTo>
                    <a:pt x="96" y="467"/>
                    <a:pt x="96" y="467"/>
                    <a:pt x="96" y="467"/>
                  </a:cubicBezTo>
                  <a:cubicBezTo>
                    <a:pt x="85" y="481"/>
                    <a:pt x="85" y="481"/>
                    <a:pt x="85" y="481"/>
                  </a:cubicBezTo>
                  <a:cubicBezTo>
                    <a:pt x="83" y="485"/>
                    <a:pt x="83" y="485"/>
                    <a:pt x="83" y="485"/>
                  </a:cubicBezTo>
                  <a:cubicBezTo>
                    <a:pt x="82" y="487"/>
                    <a:pt x="82" y="487"/>
                    <a:pt x="82" y="487"/>
                  </a:cubicBezTo>
                  <a:cubicBezTo>
                    <a:pt x="83" y="490"/>
                    <a:pt x="83" y="490"/>
                    <a:pt x="83" y="490"/>
                  </a:cubicBezTo>
                  <a:cubicBezTo>
                    <a:pt x="84" y="491"/>
                    <a:pt x="84" y="491"/>
                    <a:pt x="84" y="491"/>
                  </a:cubicBezTo>
                  <a:cubicBezTo>
                    <a:pt x="85" y="492"/>
                    <a:pt x="85" y="492"/>
                    <a:pt x="85" y="492"/>
                  </a:cubicBezTo>
                  <a:cubicBezTo>
                    <a:pt x="87" y="495"/>
                    <a:pt x="87" y="495"/>
                    <a:pt x="87" y="495"/>
                  </a:cubicBezTo>
                  <a:cubicBezTo>
                    <a:pt x="88" y="500"/>
                    <a:pt x="88" y="500"/>
                    <a:pt x="88" y="500"/>
                  </a:cubicBezTo>
                  <a:cubicBezTo>
                    <a:pt x="89" y="505"/>
                    <a:pt x="89" y="505"/>
                    <a:pt x="89" y="505"/>
                  </a:cubicBezTo>
                  <a:cubicBezTo>
                    <a:pt x="88" y="509"/>
                    <a:pt x="88" y="509"/>
                    <a:pt x="88" y="509"/>
                  </a:cubicBezTo>
                  <a:cubicBezTo>
                    <a:pt x="85" y="512"/>
                    <a:pt x="85" y="512"/>
                    <a:pt x="85" y="512"/>
                  </a:cubicBezTo>
                  <a:cubicBezTo>
                    <a:pt x="83" y="514"/>
                    <a:pt x="83" y="514"/>
                    <a:pt x="83" y="514"/>
                  </a:cubicBezTo>
                  <a:cubicBezTo>
                    <a:pt x="79" y="515"/>
                    <a:pt x="79" y="515"/>
                    <a:pt x="79" y="515"/>
                  </a:cubicBezTo>
                  <a:cubicBezTo>
                    <a:pt x="78" y="516"/>
                    <a:pt x="78" y="516"/>
                    <a:pt x="78" y="516"/>
                  </a:cubicBezTo>
                  <a:cubicBezTo>
                    <a:pt x="74" y="522"/>
                    <a:pt x="74" y="522"/>
                    <a:pt x="74" y="522"/>
                  </a:cubicBezTo>
                  <a:cubicBezTo>
                    <a:pt x="65" y="529"/>
                    <a:pt x="65" y="529"/>
                    <a:pt x="65" y="529"/>
                  </a:cubicBezTo>
                  <a:cubicBezTo>
                    <a:pt x="63" y="533"/>
                    <a:pt x="63" y="533"/>
                    <a:pt x="63" y="533"/>
                  </a:cubicBezTo>
                  <a:cubicBezTo>
                    <a:pt x="51" y="557"/>
                    <a:pt x="51" y="557"/>
                    <a:pt x="51" y="557"/>
                  </a:cubicBezTo>
                  <a:cubicBezTo>
                    <a:pt x="48" y="575"/>
                    <a:pt x="48" y="575"/>
                    <a:pt x="48" y="575"/>
                  </a:cubicBezTo>
                  <a:cubicBezTo>
                    <a:pt x="49" y="579"/>
                    <a:pt x="49" y="579"/>
                    <a:pt x="49" y="579"/>
                  </a:cubicBezTo>
                  <a:cubicBezTo>
                    <a:pt x="52" y="583"/>
                    <a:pt x="52" y="583"/>
                    <a:pt x="52" y="583"/>
                  </a:cubicBezTo>
                  <a:cubicBezTo>
                    <a:pt x="56" y="586"/>
                    <a:pt x="56" y="586"/>
                    <a:pt x="56" y="586"/>
                  </a:cubicBezTo>
                  <a:cubicBezTo>
                    <a:pt x="63" y="589"/>
                    <a:pt x="63" y="589"/>
                    <a:pt x="63" y="589"/>
                  </a:cubicBezTo>
                  <a:cubicBezTo>
                    <a:pt x="67" y="591"/>
                    <a:pt x="67" y="591"/>
                    <a:pt x="67" y="591"/>
                  </a:cubicBezTo>
                  <a:cubicBezTo>
                    <a:pt x="70" y="595"/>
                    <a:pt x="70" y="595"/>
                    <a:pt x="70" y="595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66" y="601"/>
                    <a:pt x="66" y="601"/>
                    <a:pt x="66" y="601"/>
                  </a:cubicBezTo>
                  <a:cubicBezTo>
                    <a:pt x="62" y="602"/>
                    <a:pt x="62" y="602"/>
                    <a:pt x="62" y="602"/>
                  </a:cubicBezTo>
                  <a:cubicBezTo>
                    <a:pt x="58" y="601"/>
                    <a:pt x="58" y="601"/>
                    <a:pt x="58" y="601"/>
                  </a:cubicBezTo>
                  <a:cubicBezTo>
                    <a:pt x="50" y="597"/>
                    <a:pt x="50" y="597"/>
                    <a:pt x="50" y="597"/>
                  </a:cubicBezTo>
                  <a:cubicBezTo>
                    <a:pt x="46" y="596"/>
                    <a:pt x="46" y="596"/>
                    <a:pt x="46" y="596"/>
                  </a:cubicBezTo>
                  <a:cubicBezTo>
                    <a:pt x="42" y="597"/>
                    <a:pt x="42" y="597"/>
                    <a:pt x="42" y="597"/>
                  </a:cubicBezTo>
                  <a:cubicBezTo>
                    <a:pt x="39" y="599"/>
                    <a:pt x="39" y="599"/>
                    <a:pt x="39" y="599"/>
                  </a:cubicBezTo>
                  <a:cubicBezTo>
                    <a:pt x="38" y="603"/>
                    <a:pt x="38" y="603"/>
                    <a:pt x="38" y="603"/>
                  </a:cubicBezTo>
                  <a:cubicBezTo>
                    <a:pt x="38" y="608"/>
                    <a:pt x="38" y="608"/>
                    <a:pt x="38" y="608"/>
                  </a:cubicBezTo>
                  <a:cubicBezTo>
                    <a:pt x="39" y="613"/>
                    <a:pt x="39" y="613"/>
                    <a:pt x="39" y="613"/>
                  </a:cubicBezTo>
                  <a:cubicBezTo>
                    <a:pt x="42" y="623"/>
                    <a:pt x="42" y="623"/>
                    <a:pt x="42" y="623"/>
                  </a:cubicBezTo>
                  <a:cubicBezTo>
                    <a:pt x="43" y="628"/>
                    <a:pt x="43" y="628"/>
                    <a:pt x="43" y="628"/>
                  </a:cubicBezTo>
                  <a:cubicBezTo>
                    <a:pt x="43" y="631"/>
                    <a:pt x="43" y="631"/>
                    <a:pt x="43" y="631"/>
                  </a:cubicBezTo>
                  <a:cubicBezTo>
                    <a:pt x="40" y="634"/>
                    <a:pt x="40" y="634"/>
                    <a:pt x="40" y="634"/>
                  </a:cubicBezTo>
                  <a:cubicBezTo>
                    <a:pt x="39" y="636"/>
                    <a:pt x="39" y="636"/>
                    <a:pt x="39" y="636"/>
                  </a:cubicBezTo>
                  <a:cubicBezTo>
                    <a:pt x="39" y="639"/>
                    <a:pt x="39" y="639"/>
                    <a:pt x="39" y="639"/>
                  </a:cubicBezTo>
                  <a:cubicBezTo>
                    <a:pt x="41" y="643"/>
                    <a:pt x="41" y="643"/>
                    <a:pt x="41" y="643"/>
                  </a:cubicBezTo>
                  <a:cubicBezTo>
                    <a:pt x="41" y="646"/>
                    <a:pt x="41" y="646"/>
                    <a:pt x="41" y="646"/>
                  </a:cubicBezTo>
                  <a:cubicBezTo>
                    <a:pt x="38" y="649"/>
                    <a:pt x="38" y="649"/>
                    <a:pt x="38" y="649"/>
                  </a:cubicBezTo>
                  <a:cubicBezTo>
                    <a:pt x="35" y="647"/>
                    <a:pt x="35" y="647"/>
                    <a:pt x="35" y="647"/>
                  </a:cubicBezTo>
                  <a:cubicBezTo>
                    <a:pt x="22" y="628"/>
                    <a:pt x="22" y="628"/>
                    <a:pt x="22" y="628"/>
                  </a:cubicBezTo>
                  <a:cubicBezTo>
                    <a:pt x="18" y="626"/>
                    <a:pt x="18" y="626"/>
                    <a:pt x="18" y="626"/>
                  </a:cubicBezTo>
                  <a:cubicBezTo>
                    <a:pt x="13" y="626"/>
                    <a:pt x="13" y="626"/>
                    <a:pt x="13" y="626"/>
                  </a:cubicBezTo>
                  <a:cubicBezTo>
                    <a:pt x="10" y="628"/>
                    <a:pt x="10" y="628"/>
                    <a:pt x="10" y="628"/>
                  </a:cubicBezTo>
                  <a:cubicBezTo>
                    <a:pt x="8" y="631"/>
                    <a:pt x="8" y="631"/>
                    <a:pt x="8" y="631"/>
                  </a:cubicBezTo>
                  <a:cubicBezTo>
                    <a:pt x="8" y="634"/>
                    <a:pt x="8" y="634"/>
                    <a:pt x="8" y="634"/>
                  </a:cubicBezTo>
                  <a:cubicBezTo>
                    <a:pt x="5" y="638"/>
                    <a:pt x="5" y="638"/>
                    <a:pt x="5" y="638"/>
                  </a:cubicBezTo>
                  <a:cubicBezTo>
                    <a:pt x="4" y="639"/>
                    <a:pt x="4" y="639"/>
                    <a:pt x="4" y="639"/>
                  </a:cubicBezTo>
                  <a:cubicBezTo>
                    <a:pt x="0" y="641"/>
                    <a:pt x="0" y="641"/>
                    <a:pt x="0" y="641"/>
                  </a:cubicBezTo>
                  <a:cubicBezTo>
                    <a:pt x="46" y="781"/>
                    <a:pt x="91" y="921"/>
                    <a:pt x="137" y="1060"/>
                  </a:cubicBezTo>
                  <a:cubicBezTo>
                    <a:pt x="138" y="1068"/>
                    <a:pt x="138" y="1068"/>
                    <a:pt x="138" y="1068"/>
                  </a:cubicBezTo>
                  <a:cubicBezTo>
                    <a:pt x="139" y="1072"/>
                    <a:pt x="139" y="1072"/>
                    <a:pt x="139" y="1072"/>
                  </a:cubicBezTo>
                  <a:cubicBezTo>
                    <a:pt x="140" y="1075"/>
                    <a:pt x="140" y="1075"/>
                    <a:pt x="140" y="1075"/>
                  </a:cubicBezTo>
                  <a:cubicBezTo>
                    <a:pt x="140" y="1077"/>
                    <a:pt x="140" y="1077"/>
                    <a:pt x="140" y="1077"/>
                  </a:cubicBezTo>
                  <a:cubicBezTo>
                    <a:pt x="140" y="1078"/>
                    <a:pt x="140" y="1078"/>
                    <a:pt x="140" y="1078"/>
                  </a:cubicBezTo>
                  <a:cubicBezTo>
                    <a:pt x="140" y="1080"/>
                    <a:pt x="140" y="1080"/>
                    <a:pt x="140" y="1080"/>
                  </a:cubicBezTo>
                  <a:cubicBezTo>
                    <a:pt x="142" y="1084"/>
                    <a:pt x="142" y="1084"/>
                    <a:pt x="142" y="1084"/>
                  </a:cubicBezTo>
                  <a:cubicBezTo>
                    <a:pt x="143" y="1088"/>
                    <a:pt x="143" y="1088"/>
                    <a:pt x="143" y="1088"/>
                  </a:cubicBezTo>
                  <a:cubicBezTo>
                    <a:pt x="143" y="1090"/>
                    <a:pt x="143" y="1090"/>
                    <a:pt x="143" y="1090"/>
                  </a:cubicBezTo>
                  <a:cubicBezTo>
                    <a:pt x="143" y="1097"/>
                    <a:pt x="143" y="1097"/>
                    <a:pt x="143" y="1097"/>
                  </a:cubicBezTo>
                  <a:cubicBezTo>
                    <a:pt x="143" y="1098"/>
                    <a:pt x="143" y="1098"/>
                    <a:pt x="143" y="1098"/>
                  </a:cubicBezTo>
                  <a:cubicBezTo>
                    <a:pt x="144" y="1100"/>
                    <a:pt x="144" y="1100"/>
                    <a:pt x="144" y="1100"/>
                  </a:cubicBezTo>
                  <a:cubicBezTo>
                    <a:pt x="145" y="1102"/>
                    <a:pt x="145" y="1102"/>
                    <a:pt x="145" y="1102"/>
                  </a:cubicBezTo>
                  <a:cubicBezTo>
                    <a:pt x="146" y="1105"/>
                    <a:pt x="146" y="1105"/>
                    <a:pt x="146" y="1105"/>
                  </a:cubicBezTo>
                  <a:cubicBezTo>
                    <a:pt x="147" y="1106"/>
                    <a:pt x="147" y="1106"/>
                    <a:pt x="147" y="1106"/>
                  </a:cubicBezTo>
                  <a:cubicBezTo>
                    <a:pt x="149" y="1108"/>
                    <a:pt x="149" y="1108"/>
                    <a:pt x="149" y="1108"/>
                  </a:cubicBezTo>
                  <a:cubicBezTo>
                    <a:pt x="156" y="1113"/>
                    <a:pt x="156" y="1113"/>
                    <a:pt x="156" y="1113"/>
                  </a:cubicBezTo>
                  <a:cubicBezTo>
                    <a:pt x="162" y="1117"/>
                    <a:pt x="167" y="1122"/>
                    <a:pt x="172" y="1127"/>
                  </a:cubicBezTo>
                  <a:cubicBezTo>
                    <a:pt x="180" y="1129"/>
                    <a:pt x="180" y="1129"/>
                    <a:pt x="180" y="1129"/>
                  </a:cubicBezTo>
                  <a:cubicBezTo>
                    <a:pt x="182" y="1130"/>
                    <a:pt x="182" y="1130"/>
                    <a:pt x="182" y="1130"/>
                  </a:cubicBezTo>
                  <a:cubicBezTo>
                    <a:pt x="183" y="1132"/>
                    <a:pt x="183" y="1132"/>
                    <a:pt x="183" y="1132"/>
                  </a:cubicBezTo>
                  <a:cubicBezTo>
                    <a:pt x="185" y="1135"/>
                    <a:pt x="185" y="1135"/>
                    <a:pt x="185" y="1135"/>
                  </a:cubicBezTo>
                  <a:cubicBezTo>
                    <a:pt x="185" y="1137"/>
                    <a:pt x="185" y="1137"/>
                    <a:pt x="185" y="1137"/>
                  </a:cubicBezTo>
                  <a:cubicBezTo>
                    <a:pt x="185" y="1139"/>
                    <a:pt x="185" y="1139"/>
                    <a:pt x="185" y="1139"/>
                  </a:cubicBezTo>
                  <a:cubicBezTo>
                    <a:pt x="186" y="1147"/>
                    <a:pt x="186" y="1147"/>
                    <a:pt x="186" y="1147"/>
                  </a:cubicBezTo>
                  <a:cubicBezTo>
                    <a:pt x="186" y="1150"/>
                    <a:pt x="186" y="1150"/>
                    <a:pt x="186" y="1150"/>
                  </a:cubicBezTo>
                  <a:cubicBezTo>
                    <a:pt x="187" y="1151"/>
                    <a:pt x="187" y="1151"/>
                    <a:pt x="187" y="1151"/>
                  </a:cubicBezTo>
                  <a:cubicBezTo>
                    <a:pt x="192" y="1156"/>
                    <a:pt x="192" y="1156"/>
                    <a:pt x="192" y="1156"/>
                  </a:cubicBezTo>
                  <a:cubicBezTo>
                    <a:pt x="196" y="1160"/>
                    <a:pt x="201" y="1163"/>
                    <a:pt x="206" y="1166"/>
                  </a:cubicBezTo>
                  <a:cubicBezTo>
                    <a:pt x="206" y="1163"/>
                    <a:pt x="206" y="1161"/>
                    <a:pt x="206" y="1158"/>
                  </a:cubicBezTo>
                  <a:cubicBezTo>
                    <a:pt x="206" y="1157"/>
                    <a:pt x="206" y="1157"/>
                    <a:pt x="206" y="1157"/>
                  </a:cubicBezTo>
                  <a:cubicBezTo>
                    <a:pt x="209" y="1156"/>
                    <a:pt x="209" y="1156"/>
                    <a:pt x="209" y="1156"/>
                  </a:cubicBezTo>
                  <a:cubicBezTo>
                    <a:pt x="212" y="1158"/>
                    <a:pt x="212" y="1158"/>
                    <a:pt x="212" y="1158"/>
                  </a:cubicBezTo>
                  <a:cubicBezTo>
                    <a:pt x="216" y="1161"/>
                    <a:pt x="216" y="1161"/>
                    <a:pt x="216" y="1161"/>
                  </a:cubicBezTo>
                  <a:cubicBezTo>
                    <a:pt x="219" y="1162"/>
                    <a:pt x="219" y="1162"/>
                    <a:pt x="219" y="1162"/>
                  </a:cubicBezTo>
                  <a:cubicBezTo>
                    <a:pt x="220" y="1160"/>
                    <a:pt x="220" y="1160"/>
                    <a:pt x="220" y="1160"/>
                  </a:cubicBezTo>
                  <a:cubicBezTo>
                    <a:pt x="222" y="1145"/>
                    <a:pt x="222" y="1145"/>
                    <a:pt x="222" y="1145"/>
                  </a:cubicBezTo>
                  <a:cubicBezTo>
                    <a:pt x="224" y="1138"/>
                    <a:pt x="224" y="1138"/>
                    <a:pt x="224" y="1138"/>
                  </a:cubicBezTo>
                  <a:cubicBezTo>
                    <a:pt x="225" y="1135"/>
                    <a:pt x="225" y="1135"/>
                    <a:pt x="225" y="1135"/>
                  </a:cubicBezTo>
                  <a:cubicBezTo>
                    <a:pt x="228" y="1133"/>
                    <a:pt x="228" y="1133"/>
                    <a:pt x="228" y="1133"/>
                  </a:cubicBezTo>
                  <a:cubicBezTo>
                    <a:pt x="225" y="1132"/>
                    <a:pt x="225" y="1132"/>
                    <a:pt x="225" y="1132"/>
                  </a:cubicBezTo>
                  <a:cubicBezTo>
                    <a:pt x="226" y="1127"/>
                    <a:pt x="226" y="1127"/>
                    <a:pt x="226" y="1127"/>
                  </a:cubicBezTo>
                  <a:cubicBezTo>
                    <a:pt x="228" y="1122"/>
                    <a:pt x="228" y="1122"/>
                    <a:pt x="228" y="1122"/>
                  </a:cubicBezTo>
                  <a:cubicBezTo>
                    <a:pt x="224" y="1118"/>
                    <a:pt x="224" y="1118"/>
                    <a:pt x="224" y="1118"/>
                  </a:cubicBezTo>
                  <a:cubicBezTo>
                    <a:pt x="222" y="1112"/>
                    <a:pt x="222" y="1112"/>
                    <a:pt x="222" y="1112"/>
                  </a:cubicBezTo>
                  <a:cubicBezTo>
                    <a:pt x="223" y="1106"/>
                    <a:pt x="223" y="1106"/>
                    <a:pt x="223" y="1106"/>
                  </a:cubicBezTo>
                  <a:cubicBezTo>
                    <a:pt x="224" y="1105"/>
                    <a:pt x="224" y="1105"/>
                    <a:pt x="224" y="1105"/>
                  </a:cubicBezTo>
                  <a:cubicBezTo>
                    <a:pt x="228" y="1096"/>
                    <a:pt x="228" y="1096"/>
                    <a:pt x="228" y="1096"/>
                  </a:cubicBezTo>
                  <a:cubicBezTo>
                    <a:pt x="229" y="1093"/>
                    <a:pt x="229" y="1093"/>
                    <a:pt x="229" y="1093"/>
                  </a:cubicBezTo>
                  <a:cubicBezTo>
                    <a:pt x="231" y="1092"/>
                    <a:pt x="231" y="1092"/>
                    <a:pt x="231" y="1092"/>
                  </a:cubicBezTo>
                  <a:cubicBezTo>
                    <a:pt x="236" y="1091"/>
                    <a:pt x="236" y="1091"/>
                    <a:pt x="236" y="1091"/>
                  </a:cubicBezTo>
                  <a:cubicBezTo>
                    <a:pt x="240" y="1087"/>
                    <a:pt x="240" y="1087"/>
                    <a:pt x="240" y="1087"/>
                  </a:cubicBezTo>
                  <a:cubicBezTo>
                    <a:pt x="242" y="1084"/>
                    <a:pt x="242" y="1084"/>
                    <a:pt x="242" y="1084"/>
                  </a:cubicBezTo>
                  <a:cubicBezTo>
                    <a:pt x="244" y="1080"/>
                    <a:pt x="244" y="1080"/>
                    <a:pt x="244" y="1080"/>
                  </a:cubicBezTo>
                  <a:cubicBezTo>
                    <a:pt x="246" y="1075"/>
                    <a:pt x="246" y="1075"/>
                    <a:pt x="246" y="1075"/>
                  </a:cubicBezTo>
                  <a:cubicBezTo>
                    <a:pt x="248" y="1074"/>
                    <a:pt x="248" y="1074"/>
                    <a:pt x="248" y="1074"/>
                  </a:cubicBezTo>
                  <a:cubicBezTo>
                    <a:pt x="250" y="1073"/>
                    <a:pt x="250" y="1073"/>
                    <a:pt x="250" y="1073"/>
                  </a:cubicBezTo>
                  <a:cubicBezTo>
                    <a:pt x="251" y="1072"/>
                    <a:pt x="251" y="1072"/>
                    <a:pt x="251" y="1072"/>
                  </a:cubicBezTo>
                  <a:cubicBezTo>
                    <a:pt x="251" y="1071"/>
                    <a:pt x="251" y="1071"/>
                    <a:pt x="251" y="1071"/>
                  </a:cubicBezTo>
                  <a:cubicBezTo>
                    <a:pt x="251" y="1068"/>
                    <a:pt x="251" y="1068"/>
                    <a:pt x="251" y="1068"/>
                  </a:cubicBezTo>
                  <a:cubicBezTo>
                    <a:pt x="251" y="1066"/>
                    <a:pt x="251" y="1066"/>
                    <a:pt x="251" y="1066"/>
                  </a:cubicBezTo>
                  <a:cubicBezTo>
                    <a:pt x="253" y="1061"/>
                    <a:pt x="253" y="1061"/>
                    <a:pt x="253" y="1061"/>
                  </a:cubicBezTo>
                  <a:cubicBezTo>
                    <a:pt x="255" y="1058"/>
                    <a:pt x="255" y="1058"/>
                    <a:pt x="255" y="1058"/>
                  </a:cubicBezTo>
                  <a:cubicBezTo>
                    <a:pt x="257" y="1056"/>
                    <a:pt x="257" y="1056"/>
                    <a:pt x="257" y="1056"/>
                  </a:cubicBezTo>
                  <a:cubicBezTo>
                    <a:pt x="256" y="1055"/>
                    <a:pt x="256" y="1055"/>
                    <a:pt x="256" y="1055"/>
                  </a:cubicBezTo>
                  <a:cubicBezTo>
                    <a:pt x="254" y="1056"/>
                    <a:pt x="254" y="1056"/>
                    <a:pt x="254" y="1056"/>
                  </a:cubicBezTo>
                  <a:cubicBezTo>
                    <a:pt x="253" y="1057"/>
                    <a:pt x="253" y="1057"/>
                    <a:pt x="253" y="1057"/>
                  </a:cubicBezTo>
                  <a:cubicBezTo>
                    <a:pt x="250" y="1060"/>
                    <a:pt x="250" y="1060"/>
                    <a:pt x="250" y="1060"/>
                  </a:cubicBezTo>
                  <a:cubicBezTo>
                    <a:pt x="247" y="1055"/>
                    <a:pt x="247" y="1055"/>
                    <a:pt x="247" y="1055"/>
                  </a:cubicBezTo>
                  <a:cubicBezTo>
                    <a:pt x="246" y="1050"/>
                    <a:pt x="246" y="1050"/>
                    <a:pt x="246" y="1050"/>
                  </a:cubicBezTo>
                  <a:cubicBezTo>
                    <a:pt x="245" y="1046"/>
                    <a:pt x="245" y="1046"/>
                    <a:pt x="245" y="1046"/>
                  </a:cubicBezTo>
                  <a:cubicBezTo>
                    <a:pt x="245" y="1040"/>
                    <a:pt x="245" y="1040"/>
                    <a:pt x="245" y="1040"/>
                  </a:cubicBezTo>
                  <a:cubicBezTo>
                    <a:pt x="247" y="1036"/>
                    <a:pt x="247" y="1036"/>
                    <a:pt x="247" y="1036"/>
                  </a:cubicBezTo>
                  <a:cubicBezTo>
                    <a:pt x="249" y="1033"/>
                    <a:pt x="249" y="1033"/>
                    <a:pt x="249" y="1033"/>
                  </a:cubicBezTo>
                  <a:cubicBezTo>
                    <a:pt x="252" y="1032"/>
                    <a:pt x="252" y="1032"/>
                    <a:pt x="252" y="1032"/>
                  </a:cubicBezTo>
                  <a:cubicBezTo>
                    <a:pt x="254" y="1038"/>
                    <a:pt x="254" y="1038"/>
                    <a:pt x="254" y="1038"/>
                  </a:cubicBezTo>
                  <a:cubicBezTo>
                    <a:pt x="256" y="1035"/>
                    <a:pt x="256" y="1035"/>
                    <a:pt x="256" y="1035"/>
                  </a:cubicBezTo>
                  <a:cubicBezTo>
                    <a:pt x="258" y="1029"/>
                    <a:pt x="258" y="1029"/>
                    <a:pt x="258" y="1029"/>
                  </a:cubicBezTo>
                  <a:cubicBezTo>
                    <a:pt x="261" y="1027"/>
                    <a:pt x="261" y="1027"/>
                    <a:pt x="261" y="1027"/>
                  </a:cubicBezTo>
                  <a:cubicBezTo>
                    <a:pt x="261" y="1028"/>
                    <a:pt x="261" y="1028"/>
                    <a:pt x="261" y="1028"/>
                  </a:cubicBezTo>
                  <a:cubicBezTo>
                    <a:pt x="261" y="1030"/>
                    <a:pt x="261" y="1030"/>
                    <a:pt x="261" y="1030"/>
                  </a:cubicBezTo>
                  <a:cubicBezTo>
                    <a:pt x="263" y="1029"/>
                    <a:pt x="263" y="1029"/>
                    <a:pt x="263" y="1029"/>
                  </a:cubicBezTo>
                  <a:cubicBezTo>
                    <a:pt x="267" y="1025"/>
                    <a:pt x="267" y="1025"/>
                    <a:pt x="267" y="1025"/>
                  </a:cubicBezTo>
                  <a:cubicBezTo>
                    <a:pt x="270" y="1024"/>
                    <a:pt x="270" y="1024"/>
                    <a:pt x="270" y="1024"/>
                  </a:cubicBezTo>
                  <a:cubicBezTo>
                    <a:pt x="270" y="1023"/>
                    <a:pt x="270" y="1023"/>
                    <a:pt x="270" y="1023"/>
                  </a:cubicBezTo>
                  <a:cubicBezTo>
                    <a:pt x="269" y="1015"/>
                    <a:pt x="269" y="1015"/>
                    <a:pt x="269" y="1015"/>
                  </a:cubicBezTo>
                  <a:cubicBezTo>
                    <a:pt x="268" y="1012"/>
                    <a:pt x="268" y="1012"/>
                    <a:pt x="268" y="1012"/>
                  </a:cubicBezTo>
                  <a:cubicBezTo>
                    <a:pt x="264" y="1007"/>
                    <a:pt x="264" y="1007"/>
                    <a:pt x="264" y="1007"/>
                  </a:cubicBezTo>
                  <a:cubicBezTo>
                    <a:pt x="260" y="1006"/>
                    <a:pt x="260" y="1006"/>
                    <a:pt x="260" y="1006"/>
                  </a:cubicBezTo>
                  <a:cubicBezTo>
                    <a:pt x="255" y="1008"/>
                    <a:pt x="255" y="1008"/>
                    <a:pt x="255" y="1008"/>
                  </a:cubicBezTo>
                  <a:cubicBezTo>
                    <a:pt x="250" y="1008"/>
                    <a:pt x="250" y="1008"/>
                    <a:pt x="250" y="1008"/>
                  </a:cubicBezTo>
                  <a:cubicBezTo>
                    <a:pt x="249" y="1007"/>
                    <a:pt x="249" y="1007"/>
                    <a:pt x="249" y="1007"/>
                  </a:cubicBezTo>
                  <a:cubicBezTo>
                    <a:pt x="255" y="1005"/>
                    <a:pt x="255" y="1005"/>
                    <a:pt x="255" y="1005"/>
                  </a:cubicBezTo>
                  <a:cubicBezTo>
                    <a:pt x="257" y="1004"/>
                    <a:pt x="257" y="1004"/>
                    <a:pt x="257" y="1004"/>
                  </a:cubicBezTo>
                  <a:cubicBezTo>
                    <a:pt x="258" y="1001"/>
                    <a:pt x="258" y="1001"/>
                    <a:pt x="258" y="1001"/>
                  </a:cubicBezTo>
                  <a:cubicBezTo>
                    <a:pt x="257" y="998"/>
                    <a:pt x="257" y="998"/>
                    <a:pt x="257" y="998"/>
                  </a:cubicBezTo>
                  <a:cubicBezTo>
                    <a:pt x="256" y="995"/>
                    <a:pt x="256" y="995"/>
                    <a:pt x="256" y="995"/>
                  </a:cubicBezTo>
                  <a:cubicBezTo>
                    <a:pt x="255" y="992"/>
                    <a:pt x="255" y="992"/>
                    <a:pt x="255" y="992"/>
                  </a:cubicBezTo>
                  <a:cubicBezTo>
                    <a:pt x="259" y="987"/>
                    <a:pt x="259" y="987"/>
                    <a:pt x="259" y="987"/>
                  </a:cubicBezTo>
                  <a:cubicBezTo>
                    <a:pt x="261" y="976"/>
                    <a:pt x="261" y="976"/>
                    <a:pt x="261" y="976"/>
                  </a:cubicBezTo>
                  <a:cubicBezTo>
                    <a:pt x="264" y="972"/>
                    <a:pt x="264" y="972"/>
                    <a:pt x="264" y="972"/>
                  </a:cubicBezTo>
                  <a:cubicBezTo>
                    <a:pt x="270" y="960"/>
                    <a:pt x="270" y="960"/>
                    <a:pt x="270" y="960"/>
                  </a:cubicBezTo>
                  <a:cubicBezTo>
                    <a:pt x="272" y="959"/>
                    <a:pt x="272" y="959"/>
                    <a:pt x="272" y="959"/>
                  </a:cubicBezTo>
                  <a:cubicBezTo>
                    <a:pt x="274" y="958"/>
                    <a:pt x="274" y="958"/>
                    <a:pt x="274" y="958"/>
                  </a:cubicBezTo>
                  <a:cubicBezTo>
                    <a:pt x="276" y="956"/>
                    <a:pt x="276" y="956"/>
                    <a:pt x="276" y="956"/>
                  </a:cubicBezTo>
                  <a:cubicBezTo>
                    <a:pt x="279" y="953"/>
                    <a:pt x="279" y="953"/>
                    <a:pt x="279" y="953"/>
                  </a:cubicBezTo>
                  <a:cubicBezTo>
                    <a:pt x="281" y="951"/>
                    <a:pt x="281" y="951"/>
                    <a:pt x="281" y="951"/>
                  </a:cubicBezTo>
                  <a:cubicBezTo>
                    <a:pt x="283" y="946"/>
                    <a:pt x="283" y="946"/>
                    <a:pt x="283" y="946"/>
                  </a:cubicBezTo>
                  <a:cubicBezTo>
                    <a:pt x="284" y="943"/>
                    <a:pt x="284" y="943"/>
                    <a:pt x="284" y="943"/>
                  </a:cubicBezTo>
                  <a:cubicBezTo>
                    <a:pt x="286" y="941"/>
                    <a:pt x="286" y="941"/>
                    <a:pt x="286" y="941"/>
                  </a:cubicBezTo>
                  <a:cubicBezTo>
                    <a:pt x="288" y="940"/>
                    <a:pt x="288" y="940"/>
                    <a:pt x="288" y="940"/>
                  </a:cubicBezTo>
                  <a:cubicBezTo>
                    <a:pt x="288" y="944"/>
                    <a:pt x="288" y="944"/>
                    <a:pt x="288" y="944"/>
                  </a:cubicBezTo>
                  <a:cubicBezTo>
                    <a:pt x="287" y="946"/>
                    <a:pt x="287" y="946"/>
                    <a:pt x="287" y="946"/>
                  </a:cubicBezTo>
                  <a:cubicBezTo>
                    <a:pt x="286" y="949"/>
                    <a:pt x="286" y="949"/>
                    <a:pt x="286" y="949"/>
                  </a:cubicBezTo>
                  <a:cubicBezTo>
                    <a:pt x="284" y="950"/>
                    <a:pt x="284" y="950"/>
                    <a:pt x="284" y="950"/>
                  </a:cubicBezTo>
                  <a:cubicBezTo>
                    <a:pt x="287" y="950"/>
                    <a:pt x="287" y="950"/>
                    <a:pt x="287" y="950"/>
                  </a:cubicBezTo>
                  <a:cubicBezTo>
                    <a:pt x="291" y="943"/>
                    <a:pt x="291" y="943"/>
                    <a:pt x="291" y="943"/>
                  </a:cubicBezTo>
                  <a:cubicBezTo>
                    <a:pt x="295" y="942"/>
                    <a:pt x="295" y="942"/>
                    <a:pt x="295" y="942"/>
                  </a:cubicBezTo>
                  <a:cubicBezTo>
                    <a:pt x="295" y="949"/>
                    <a:pt x="295" y="949"/>
                    <a:pt x="295" y="949"/>
                  </a:cubicBezTo>
                  <a:cubicBezTo>
                    <a:pt x="290" y="965"/>
                    <a:pt x="290" y="965"/>
                    <a:pt x="290" y="965"/>
                  </a:cubicBezTo>
                  <a:cubicBezTo>
                    <a:pt x="289" y="972"/>
                    <a:pt x="289" y="972"/>
                    <a:pt x="289" y="972"/>
                  </a:cubicBezTo>
                  <a:cubicBezTo>
                    <a:pt x="292" y="971"/>
                    <a:pt x="292" y="971"/>
                    <a:pt x="292" y="971"/>
                  </a:cubicBezTo>
                  <a:cubicBezTo>
                    <a:pt x="294" y="968"/>
                    <a:pt x="294" y="968"/>
                    <a:pt x="294" y="968"/>
                  </a:cubicBezTo>
                  <a:cubicBezTo>
                    <a:pt x="295" y="963"/>
                    <a:pt x="295" y="963"/>
                    <a:pt x="295" y="963"/>
                  </a:cubicBezTo>
                  <a:cubicBezTo>
                    <a:pt x="295" y="959"/>
                    <a:pt x="295" y="959"/>
                    <a:pt x="295" y="959"/>
                  </a:cubicBezTo>
                  <a:cubicBezTo>
                    <a:pt x="295" y="955"/>
                    <a:pt x="295" y="955"/>
                    <a:pt x="295" y="955"/>
                  </a:cubicBezTo>
                  <a:cubicBezTo>
                    <a:pt x="296" y="949"/>
                    <a:pt x="296" y="949"/>
                    <a:pt x="296" y="949"/>
                  </a:cubicBezTo>
                  <a:cubicBezTo>
                    <a:pt x="297" y="943"/>
                    <a:pt x="297" y="943"/>
                    <a:pt x="297" y="943"/>
                  </a:cubicBezTo>
                  <a:cubicBezTo>
                    <a:pt x="299" y="941"/>
                    <a:pt x="299" y="941"/>
                    <a:pt x="299" y="941"/>
                  </a:cubicBezTo>
                  <a:cubicBezTo>
                    <a:pt x="301" y="946"/>
                    <a:pt x="301" y="946"/>
                    <a:pt x="301" y="946"/>
                  </a:cubicBezTo>
                  <a:cubicBezTo>
                    <a:pt x="296" y="974"/>
                    <a:pt x="296" y="974"/>
                    <a:pt x="296" y="974"/>
                  </a:cubicBezTo>
                  <a:cubicBezTo>
                    <a:pt x="298" y="973"/>
                    <a:pt x="298" y="973"/>
                    <a:pt x="298" y="973"/>
                  </a:cubicBezTo>
                  <a:cubicBezTo>
                    <a:pt x="298" y="972"/>
                    <a:pt x="298" y="972"/>
                    <a:pt x="298" y="972"/>
                  </a:cubicBezTo>
                  <a:cubicBezTo>
                    <a:pt x="299" y="971"/>
                    <a:pt x="299" y="971"/>
                    <a:pt x="299" y="971"/>
                  </a:cubicBezTo>
                  <a:cubicBezTo>
                    <a:pt x="298" y="967"/>
                    <a:pt x="298" y="967"/>
                    <a:pt x="298" y="967"/>
                  </a:cubicBezTo>
                  <a:cubicBezTo>
                    <a:pt x="299" y="966"/>
                    <a:pt x="299" y="966"/>
                    <a:pt x="299" y="966"/>
                  </a:cubicBezTo>
                  <a:cubicBezTo>
                    <a:pt x="300" y="965"/>
                    <a:pt x="300" y="965"/>
                    <a:pt x="300" y="965"/>
                  </a:cubicBezTo>
                  <a:cubicBezTo>
                    <a:pt x="301" y="963"/>
                    <a:pt x="301" y="963"/>
                    <a:pt x="301" y="963"/>
                  </a:cubicBezTo>
                  <a:cubicBezTo>
                    <a:pt x="306" y="952"/>
                    <a:pt x="306" y="952"/>
                    <a:pt x="306" y="952"/>
                  </a:cubicBezTo>
                  <a:cubicBezTo>
                    <a:pt x="307" y="955"/>
                    <a:pt x="307" y="955"/>
                    <a:pt x="307" y="955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10" y="950"/>
                    <a:pt x="310" y="950"/>
                    <a:pt x="310" y="950"/>
                  </a:cubicBezTo>
                  <a:cubicBezTo>
                    <a:pt x="311" y="947"/>
                    <a:pt x="311" y="947"/>
                    <a:pt x="311" y="947"/>
                  </a:cubicBezTo>
                  <a:cubicBezTo>
                    <a:pt x="310" y="942"/>
                    <a:pt x="310" y="942"/>
                    <a:pt x="310" y="942"/>
                  </a:cubicBezTo>
                  <a:cubicBezTo>
                    <a:pt x="308" y="940"/>
                    <a:pt x="308" y="940"/>
                    <a:pt x="308" y="940"/>
                  </a:cubicBezTo>
                  <a:cubicBezTo>
                    <a:pt x="305" y="939"/>
                    <a:pt x="305" y="939"/>
                    <a:pt x="305" y="939"/>
                  </a:cubicBezTo>
                  <a:cubicBezTo>
                    <a:pt x="303" y="938"/>
                    <a:pt x="303" y="938"/>
                    <a:pt x="303" y="938"/>
                  </a:cubicBezTo>
                  <a:cubicBezTo>
                    <a:pt x="304" y="936"/>
                    <a:pt x="304" y="936"/>
                    <a:pt x="304" y="936"/>
                  </a:cubicBezTo>
                  <a:cubicBezTo>
                    <a:pt x="305" y="934"/>
                    <a:pt x="305" y="934"/>
                    <a:pt x="305" y="934"/>
                  </a:cubicBezTo>
                  <a:cubicBezTo>
                    <a:pt x="306" y="933"/>
                    <a:pt x="306" y="933"/>
                    <a:pt x="306" y="933"/>
                  </a:cubicBezTo>
                  <a:cubicBezTo>
                    <a:pt x="308" y="933"/>
                    <a:pt x="308" y="933"/>
                    <a:pt x="308" y="933"/>
                  </a:cubicBezTo>
                  <a:cubicBezTo>
                    <a:pt x="311" y="933"/>
                    <a:pt x="311" y="933"/>
                    <a:pt x="311" y="933"/>
                  </a:cubicBezTo>
                  <a:cubicBezTo>
                    <a:pt x="311" y="934"/>
                    <a:pt x="311" y="934"/>
                    <a:pt x="311" y="934"/>
                  </a:cubicBezTo>
                  <a:cubicBezTo>
                    <a:pt x="311" y="936"/>
                    <a:pt x="311" y="936"/>
                    <a:pt x="311" y="936"/>
                  </a:cubicBezTo>
                  <a:cubicBezTo>
                    <a:pt x="311" y="938"/>
                    <a:pt x="311" y="938"/>
                    <a:pt x="311" y="938"/>
                  </a:cubicBezTo>
                  <a:cubicBezTo>
                    <a:pt x="312" y="940"/>
                    <a:pt x="312" y="940"/>
                    <a:pt x="312" y="940"/>
                  </a:cubicBezTo>
                  <a:cubicBezTo>
                    <a:pt x="315" y="942"/>
                    <a:pt x="315" y="942"/>
                    <a:pt x="315" y="942"/>
                  </a:cubicBezTo>
                  <a:cubicBezTo>
                    <a:pt x="317" y="944"/>
                    <a:pt x="317" y="944"/>
                    <a:pt x="317" y="944"/>
                  </a:cubicBezTo>
                  <a:cubicBezTo>
                    <a:pt x="317" y="947"/>
                    <a:pt x="317" y="947"/>
                    <a:pt x="317" y="947"/>
                  </a:cubicBezTo>
                  <a:cubicBezTo>
                    <a:pt x="317" y="948"/>
                    <a:pt x="317" y="948"/>
                    <a:pt x="317" y="948"/>
                  </a:cubicBezTo>
                  <a:cubicBezTo>
                    <a:pt x="316" y="949"/>
                    <a:pt x="316" y="949"/>
                    <a:pt x="316" y="949"/>
                  </a:cubicBezTo>
                  <a:cubicBezTo>
                    <a:pt x="316" y="951"/>
                    <a:pt x="316" y="951"/>
                    <a:pt x="316" y="951"/>
                  </a:cubicBezTo>
                  <a:cubicBezTo>
                    <a:pt x="317" y="956"/>
                    <a:pt x="317" y="956"/>
                    <a:pt x="317" y="956"/>
                  </a:cubicBezTo>
                  <a:cubicBezTo>
                    <a:pt x="318" y="960"/>
                    <a:pt x="318" y="960"/>
                    <a:pt x="318" y="960"/>
                  </a:cubicBezTo>
                  <a:cubicBezTo>
                    <a:pt x="320" y="962"/>
                    <a:pt x="320" y="962"/>
                    <a:pt x="320" y="962"/>
                  </a:cubicBezTo>
                  <a:cubicBezTo>
                    <a:pt x="322" y="963"/>
                    <a:pt x="322" y="963"/>
                    <a:pt x="322" y="963"/>
                  </a:cubicBezTo>
                  <a:cubicBezTo>
                    <a:pt x="324" y="970"/>
                    <a:pt x="324" y="970"/>
                    <a:pt x="324" y="970"/>
                  </a:cubicBezTo>
                  <a:cubicBezTo>
                    <a:pt x="327" y="972"/>
                    <a:pt x="327" y="972"/>
                    <a:pt x="327" y="972"/>
                  </a:cubicBezTo>
                  <a:cubicBezTo>
                    <a:pt x="327" y="969"/>
                    <a:pt x="327" y="969"/>
                    <a:pt x="327" y="969"/>
                  </a:cubicBezTo>
                  <a:cubicBezTo>
                    <a:pt x="328" y="966"/>
                    <a:pt x="328" y="966"/>
                    <a:pt x="328" y="966"/>
                  </a:cubicBezTo>
                  <a:cubicBezTo>
                    <a:pt x="329" y="964"/>
                    <a:pt x="329" y="964"/>
                    <a:pt x="329" y="964"/>
                  </a:cubicBezTo>
                  <a:cubicBezTo>
                    <a:pt x="331" y="962"/>
                    <a:pt x="331" y="962"/>
                    <a:pt x="331" y="962"/>
                  </a:cubicBezTo>
                  <a:cubicBezTo>
                    <a:pt x="332" y="961"/>
                    <a:pt x="332" y="961"/>
                    <a:pt x="332" y="961"/>
                  </a:cubicBezTo>
                  <a:cubicBezTo>
                    <a:pt x="331" y="954"/>
                    <a:pt x="331" y="954"/>
                    <a:pt x="331" y="954"/>
                  </a:cubicBezTo>
                  <a:cubicBezTo>
                    <a:pt x="330" y="952"/>
                    <a:pt x="330" y="952"/>
                    <a:pt x="330" y="952"/>
                  </a:cubicBezTo>
                  <a:cubicBezTo>
                    <a:pt x="327" y="948"/>
                    <a:pt x="327" y="948"/>
                    <a:pt x="327" y="948"/>
                  </a:cubicBezTo>
                  <a:cubicBezTo>
                    <a:pt x="323" y="940"/>
                    <a:pt x="323" y="940"/>
                    <a:pt x="323" y="940"/>
                  </a:cubicBezTo>
                  <a:cubicBezTo>
                    <a:pt x="321" y="932"/>
                    <a:pt x="321" y="932"/>
                    <a:pt x="321" y="932"/>
                  </a:cubicBezTo>
                  <a:cubicBezTo>
                    <a:pt x="313" y="915"/>
                    <a:pt x="313" y="915"/>
                    <a:pt x="313" y="915"/>
                  </a:cubicBezTo>
                  <a:cubicBezTo>
                    <a:pt x="310" y="908"/>
                    <a:pt x="310" y="908"/>
                    <a:pt x="310" y="908"/>
                  </a:cubicBezTo>
                  <a:cubicBezTo>
                    <a:pt x="309" y="906"/>
                    <a:pt x="309" y="906"/>
                    <a:pt x="309" y="906"/>
                  </a:cubicBezTo>
                  <a:cubicBezTo>
                    <a:pt x="308" y="906"/>
                    <a:pt x="308" y="906"/>
                    <a:pt x="308" y="906"/>
                  </a:cubicBezTo>
                  <a:cubicBezTo>
                    <a:pt x="307" y="908"/>
                    <a:pt x="307" y="908"/>
                    <a:pt x="307" y="908"/>
                  </a:cubicBezTo>
                  <a:cubicBezTo>
                    <a:pt x="305" y="911"/>
                    <a:pt x="305" y="911"/>
                    <a:pt x="305" y="911"/>
                  </a:cubicBezTo>
                  <a:cubicBezTo>
                    <a:pt x="302" y="912"/>
                    <a:pt x="302" y="912"/>
                    <a:pt x="302" y="912"/>
                  </a:cubicBezTo>
                  <a:cubicBezTo>
                    <a:pt x="299" y="911"/>
                    <a:pt x="299" y="911"/>
                    <a:pt x="299" y="911"/>
                  </a:cubicBezTo>
                  <a:cubicBezTo>
                    <a:pt x="298" y="908"/>
                    <a:pt x="298" y="908"/>
                    <a:pt x="298" y="908"/>
                  </a:cubicBezTo>
                  <a:cubicBezTo>
                    <a:pt x="299" y="905"/>
                    <a:pt x="299" y="905"/>
                    <a:pt x="299" y="905"/>
                  </a:cubicBezTo>
                  <a:cubicBezTo>
                    <a:pt x="300" y="902"/>
                    <a:pt x="300" y="902"/>
                    <a:pt x="300" y="902"/>
                  </a:cubicBezTo>
                  <a:cubicBezTo>
                    <a:pt x="303" y="898"/>
                    <a:pt x="303" y="898"/>
                    <a:pt x="303" y="898"/>
                  </a:cubicBezTo>
                  <a:cubicBezTo>
                    <a:pt x="306" y="890"/>
                    <a:pt x="306" y="890"/>
                    <a:pt x="306" y="890"/>
                  </a:cubicBezTo>
                  <a:cubicBezTo>
                    <a:pt x="308" y="887"/>
                    <a:pt x="308" y="887"/>
                    <a:pt x="308" y="887"/>
                  </a:cubicBezTo>
                  <a:cubicBezTo>
                    <a:pt x="310" y="885"/>
                    <a:pt x="310" y="885"/>
                    <a:pt x="310" y="885"/>
                  </a:cubicBezTo>
                  <a:cubicBezTo>
                    <a:pt x="311" y="883"/>
                    <a:pt x="311" y="883"/>
                    <a:pt x="311" y="883"/>
                  </a:cubicBezTo>
                  <a:cubicBezTo>
                    <a:pt x="312" y="882"/>
                    <a:pt x="312" y="882"/>
                    <a:pt x="312" y="882"/>
                  </a:cubicBezTo>
                  <a:cubicBezTo>
                    <a:pt x="313" y="882"/>
                    <a:pt x="313" y="882"/>
                    <a:pt x="313" y="882"/>
                  </a:cubicBezTo>
                  <a:cubicBezTo>
                    <a:pt x="313" y="883"/>
                    <a:pt x="313" y="883"/>
                    <a:pt x="313" y="883"/>
                  </a:cubicBezTo>
                  <a:cubicBezTo>
                    <a:pt x="313" y="885"/>
                    <a:pt x="313" y="885"/>
                    <a:pt x="313" y="885"/>
                  </a:cubicBezTo>
                  <a:cubicBezTo>
                    <a:pt x="313" y="887"/>
                    <a:pt x="312" y="889"/>
                    <a:pt x="311" y="890"/>
                  </a:cubicBezTo>
                  <a:cubicBezTo>
                    <a:pt x="310" y="894"/>
                    <a:pt x="310" y="894"/>
                    <a:pt x="310" y="894"/>
                  </a:cubicBezTo>
                  <a:cubicBezTo>
                    <a:pt x="311" y="899"/>
                    <a:pt x="311" y="899"/>
                    <a:pt x="311" y="899"/>
                  </a:cubicBezTo>
                  <a:cubicBezTo>
                    <a:pt x="311" y="902"/>
                    <a:pt x="311" y="902"/>
                    <a:pt x="311" y="902"/>
                  </a:cubicBezTo>
                  <a:cubicBezTo>
                    <a:pt x="313" y="907"/>
                    <a:pt x="313" y="907"/>
                    <a:pt x="313" y="907"/>
                  </a:cubicBezTo>
                  <a:cubicBezTo>
                    <a:pt x="315" y="911"/>
                    <a:pt x="315" y="911"/>
                    <a:pt x="315" y="911"/>
                  </a:cubicBezTo>
                  <a:cubicBezTo>
                    <a:pt x="317" y="914"/>
                    <a:pt x="317" y="914"/>
                    <a:pt x="317" y="914"/>
                  </a:cubicBezTo>
                  <a:cubicBezTo>
                    <a:pt x="318" y="917"/>
                    <a:pt x="318" y="917"/>
                    <a:pt x="318" y="917"/>
                  </a:cubicBezTo>
                  <a:cubicBezTo>
                    <a:pt x="318" y="919"/>
                    <a:pt x="318" y="919"/>
                    <a:pt x="318" y="919"/>
                  </a:cubicBezTo>
                  <a:cubicBezTo>
                    <a:pt x="319" y="922"/>
                    <a:pt x="319" y="922"/>
                    <a:pt x="319" y="922"/>
                  </a:cubicBezTo>
                  <a:cubicBezTo>
                    <a:pt x="321" y="925"/>
                    <a:pt x="321" y="925"/>
                    <a:pt x="321" y="925"/>
                  </a:cubicBezTo>
                  <a:cubicBezTo>
                    <a:pt x="323" y="928"/>
                    <a:pt x="323" y="928"/>
                    <a:pt x="323" y="928"/>
                  </a:cubicBezTo>
                  <a:cubicBezTo>
                    <a:pt x="324" y="930"/>
                    <a:pt x="324" y="930"/>
                    <a:pt x="324" y="930"/>
                  </a:cubicBezTo>
                  <a:cubicBezTo>
                    <a:pt x="329" y="942"/>
                    <a:pt x="329" y="942"/>
                    <a:pt x="329" y="942"/>
                  </a:cubicBezTo>
                  <a:cubicBezTo>
                    <a:pt x="329" y="942"/>
                    <a:pt x="329" y="942"/>
                    <a:pt x="329" y="942"/>
                  </a:cubicBezTo>
                  <a:cubicBezTo>
                    <a:pt x="330" y="941"/>
                    <a:pt x="330" y="941"/>
                    <a:pt x="330" y="941"/>
                  </a:cubicBezTo>
                  <a:cubicBezTo>
                    <a:pt x="331" y="942"/>
                    <a:pt x="331" y="942"/>
                    <a:pt x="331" y="942"/>
                  </a:cubicBezTo>
                  <a:cubicBezTo>
                    <a:pt x="332" y="943"/>
                    <a:pt x="332" y="943"/>
                    <a:pt x="332" y="943"/>
                  </a:cubicBezTo>
                  <a:cubicBezTo>
                    <a:pt x="332" y="944"/>
                    <a:pt x="332" y="944"/>
                    <a:pt x="332" y="944"/>
                  </a:cubicBezTo>
                  <a:cubicBezTo>
                    <a:pt x="332" y="945"/>
                    <a:pt x="332" y="945"/>
                    <a:pt x="332" y="945"/>
                  </a:cubicBezTo>
                  <a:cubicBezTo>
                    <a:pt x="331" y="946"/>
                    <a:pt x="331" y="946"/>
                    <a:pt x="331" y="946"/>
                  </a:cubicBezTo>
                  <a:cubicBezTo>
                    <a:pt x="332" y="948"/>
                    <a:pt x="332" y="948"/>
                    <a:pt x="332" y="948"/>
                  </a:cubicBezTo>
                  <a:cubicBezTo>
                    <a:pt x="335" y="954"/>
                    <a:pt x="335" y="954"/>
                    <a:pt x="335" y="954"/>
                  </a:cubicBezTo>
                  <a:cubicBezTo>
                    <a:pt x="338" y="954"/>
                    <a:pt x="338" y="954"/>
                    <a:pt x="338" y="954"/>
                  </a:cubicBezTo>
                  <a:cubicBezTo>
                    <a:pt x="339" y="949"/>
                    <a:pt x="339" y="949"/>
                    <a:pt x="339" y="949"/>
                  </a:cubicBezTo>
                  <a:cubicBezTo>
                    <a:pt x="339" y="935"/>
                    <a:pt x="339" y="935"/>
                    <a:pt x="339" y="935"/>
                  </a:cubicBezTo>
                  <a:cubicBezTo>
                    <a:pt x="339" y="931"/>
                    <a:pt x="339" y="931"/>
                    <a:pt x="339" y="931"/>
                  </a:cubicBezTo>
                  <a:cubicBezTo>
                    <a:pt x="337" y="930"/>
                    <a:pt x="337" y="930"/>
                    <a:pt x="337" y="930"/>
                  </a:cubicBezTo>
                  <a:cubicBezTo>
                    <a:pt x="336" y="932"/>
                    <a:pt x="336" y="932"/>
                    <a:pt x="336" y="932"/>
                  </a:cubicBezTo>
                  <a:cubicBezTo>
                    <a:pt x="335" y="938"/>
                    <a:pt x="335" y="938"/>
                    <a:pt x="335" y="938"/>
                  </a:cubicBezTo>
                  <a:cubicBezTo>
                    <a:pt x="334" y="940"/>
                    <a:pt x="334" y="940"/>
                    <a:pt x="334" y="940"/>
                  </a:cubicBezTo>
                  <a:cubicBezTo>
                    <a:pt x="334" y="933"/>
                    <a:pt x="334" y="933"/>
                    <a:pt x="334" y="933"/>
                  </a:cubicBezTo>
                  <a:cubicBezTo>
                    <a:pt x="334" y="929"/>
                    <a:pt x="334" y="929"/>
                    <a:pt x="334" y="929"/>
                  </a:cubicBezTo>
                  <a:cubicBezTo>
                    <a:pt x="332" y="926"/>
                    <a:pt x="332" y="926"/>
                    <a:pt x="332" y="926"/>
                  </a:cubicBezTo>
                  <a:cubicBezTo>
                    <a:pt x="330" y="925"/>
                    <a:pt x="330" y="925"/>
                    <a:pt x="330" y="925"/>
                  </a:cubicBezTo>
                  <a:cubicBezTo>
                    <a:pt x="328" y="925"/>
                    <a:pt x="328" y="925"/>
                    <a:pt x="328" y="925"/>
                  </a:cubicBezTo>
                  <a:cubicBezTo>
                    <a:pt x="326" y="923"/>
                    <a:pt x="326" y="923"/>
                    <a:pt x="326" y="923"/>
                  </a:cubicBezTo>
                  <a:cubicBezTo>
                    <a:pt x="327" y="920"/>
                    <a:pt x="327" y="920"/>
                    <a:pt x="327" y="920"/>
                  </a:cubicBezTo>
                  <a:cubicBezTo>
                    <a:pt x="336" y="889"/>
                    <a:pt x="336" y="889"/>
                    <a:pt x="336" y="889"/>
                  </a:cubicBezTo>
                  <a:cubicBezTo>
                    <a:pt x="337" y="885"/>
                    <a:pt x="337" y="885"/>
                    <a:pt x="337" y="885"/>
                  </a:cubicBezTo>
                  <a:cubicBezTo>
                    <a:pt x="339" y="883"/>
                    <a:pt x="339" y="883"/>
                    <a:pt x="339" y="883"/>
                  </a:cubicBezTo>
                  <a:cubicBezTo>
                    <a:pt x="342" y="882"/>
                    <a:pt x="342" y="882"/>
                    <a:pt x="342" y="882"/>
                  </a:cubicBezTo>
                  <a:cubicBezTo>
                    <a:pt x="342" y="885"/>
                    <a:pt x="342" y="885"/>
                    <a:pt x="342" y="885"/>
                  </a:cubicBezTo>
                  <a:cubicBezTo>
                    <a:pt x="341" y="888"/>
                    <a:pt x="341" y="888"/>
                    <a:pt x="341" y="888"/>
                  </a:cubicBezTo>
                  <a:cubicBezTo>
                    <a:pt x="340" y="889"/>
                    <a:pt x="340" y="889"/>
                    <a:pt x="340" y="889"/>
                  </a:cubicBezTo>
                  <a:cubicBezTo>
                    <a:pt x="339" y="898"/>
                    <a:pt x="339" y="898"/>
                    <a:pt x="339" y="898"/>
                  </a:cubicBezTo>
                  <a:cubicBezTo>
                    <a:pt x="340" y="902"/>
                    <a:pt x="340" y="902"/>
                    <a:pt x="340" y="902"/>
                  </a:cubicBezTo>
                  <a:cubicBezTo>
                    <a:pt x="341" y="905"/>
                    <a:pt x="341" y="905"/>
                    <a:pt x="341" y="905"/>
                  </a:cubicBezTo>
                  <a:cubicBezTo>
                    <a:pt x="344" y="906"/>
                    <a:pt x="344" y="906"/>
                    <a:pt x="344" y="906"/>
                  </a:cubicBezTo>
                  <a:cubicBezTo>
                    <a:pt x="346" y="907"/>
                    <a:pt x="346" y="907"/>
                    <a:pt x="346" y="907"/>
                  </a:cubicBezTo>
                  <a:cubicBezTo>
                    <a:pt x="348" y="909"/>
                    <a:pt x="348" y="909"/>
                    <a:pt x="348" y="909"/>
                  </a:cubicBezTo>
                  <a:cubicBezTo>
                    <a:pt x="347" y="909"/>
                    <a:pt x="347" y="909"/>
                    <a:pt x="347" y="909"/>
                  </a:cubicBezTo>
                  <a:cubicBezTo>
                    <a:pt x="344" y="909"/>
                    <a:pt x="344" y="909"/>
                    <a:pt x="344" y="909"/>
                  </a:cubicBezTo>
                  <a:cubicBezTo>
                    <a:pt x="343" y="909"/>
                    <a:pt x="343" y="909"/>
                    <a:pt x="343" y="909"/>
                  </a:cubicBezTo>
                  <a:cubicBezTo>
                    <a:pt x="343" y="911"/>
                    <a:pt x="343" y="911"/>
                    <a:pt x="343" y="911"/>
                  </a:cubicBezTo>
                  <a:cubicBezTo>
                    <a:pt x="343" y="912"/>
                    <a:pt x="343" y="912"/>
                    <a:pt x="343" y="912"/>
                  </a:cubicBezTo>
                  <a:cubicBezTo>
                    <a:pt x="344" y="914"/>
                    <a:pt x="344" y="914"/>
                    <a:pt x="344" y="914"/>
                  </a:cubicBezTo>
                  <a:cubicBezTo>
                    <a:pt x="345" y="915"/>
                    <a:pt x="345" y="915"/>
                    <a:pt x="345" y="915"/>
                  </a:cubicBezTo>
                  <a:cubicBezTo>
                    <a:pt x="343" y="922"/>
                    <a:pt x="343" y="922"/>
                    <a:pt x="343" y="922"/>
                  </a:cubicBezTo>
                  <a:cubicBezTo>
                    <a:pt x="343" y="924"/>
                    <a:pt x="343" y="924"/>
                    <a:pt x="343" y="924"/>
                  </a:cubicBezTo>
                  <a:cubicBezTo>
                    <a:pt x="346" y="926"/>
                    <a:pt x="346" y="926"/>
                    <a:pt x="346" y="926"/>
                  </a:cubicBezTo>
                  <a:cubicBezTo>
                    <a:pt x="350" y="928"/>
                    <a:pt x="350" y="928"/>
                    <a:pt x="350" y="928"/>
                  </a:cubicBezTo>
                  <a:cubicBezTo>
                    <a:pt x="353" y="928"/>
                    <a:pt x="353" y="928"/>
                    <a:pt x="353" y="928"/>
                  </a:cubicBezTo>
                  <a:cubicBezTo>
                    <a:pt x="356" y="927"/>
                    <a:pt x="356" y="927"/>
                    <a:pt x="356" y="927"/>
                  </a:cubicBezTo>
                  <a:cubicBezTo>
                    <a:pt x="358" y="924"/>
                    <a:pt x="358" y="924"/>
                    <a:pt x="358" y="924"/>
                  </a:cubicBezTo>
                  <a:cubicBezTo>
                    <a:pt x="360" y="932"/>
                    <a:pt x="360" y="932"/>
                    <a:pt x="360" y="932"/>
                  </a:cubicBezTo>
                  <a:cubicBezTo>
                    <a:pt x="361" y="934"/>
                    <a:pt x="361" y="934"/>
                    <a:pt x="361" y="934"/>
                  </a:cubicBezTo>
                  <a:cubicBezTo>
                    <a:pt x="362" y="930"/>
                    <a:pt x="362" y="930"/>
                    <a:pt x="362" y="930"/>
                  </a:cubicBezTo>
                  <a:cubicBezTo>
                    <a:pt x="362" y="926"/>
                    <a:pt x="362" y="926"/>
                    <a:pt x="362" y="926"/>
                  </a:cubicBezTo>
                  <a:cubicBezTo>
                    <a:pt x="360" y="922"/>
                    <a:pt x="360" y="922"/>
                    <a:pt x="360" y="922"/>
                  </a:cubicBezTo>
                  <a:cubicBezTo>
                    <a:pt x="358" y="919"/>
                    <a:pt x="358" y="919"/>
                    <a:pt x="358" y="919"/>
                  </a:cubicBezTo>
                  <a:cubicBezTo>
                    <a:pt x="355" y="916"/>
                    <a:pt x="355" y="916"/>
                    <a:pt x="355" y="916"/>
                  </a:cubicBezTo>
                  <a:cubicBezTo>
                    <a:pt x="356" y="914"/>
                    <a:pt x="356" y="914"/>
                    <a:pt x="356" y="914"/>
                  </a:cubicBezTo>
                  <a:cubicBezTo>
                    <a:pt x="356" y="912"/>
                    <a:pt x="356" y="912"/>
                    <a:pt x="356" y="912"/>
                  </a:cubicBezTo>
                  <a:cubicBezTo>
                    <a:pt x="355" y="911"/>
                    <a:pt x="355" y="911"/>
                    <a:pt x="355" y="911"/>
                  </a:cubicBezTo>
                  <a:cubicBezTo>
                    <a:pt x="353" y="909"/>
                    <a:pt x="353" y="909"/>
                    <a:pt x="353" y="909"/>
                  </a:cubicBezTo>
                  <a:cubicBezTo>
                    <a:pt x="354" y="908"/>
                    <a:pt x="354" y="908"/>
                    <a:pt x="354" y="908"/>
                  </a:cubicBezTo>
                  <a:cubicBezTo>
                    <a:pt x="354" y="905"/>
                    <a:pt x="354" y="905"/>
                    <a:pt x="354" y="905"/>
                  </a:cubicBezTo>
                  <a:cubicBezTo>
                    <a:pt x="354" y="903"/>
                    <a:pt x="354" y="903"/>
                    <a:pt x="354" y="903"/>
                  </a:cubicBezTo>
                  <a:cubicBezTo>
                    <a:pt x="353" y="901"/>
                    <a:pt x="353" y="901"/>
                    <a:pt x="353" y="901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3" y="898"/>
                    <a:pt x="353" y="898"/>
                    <a:pt x="353" y="898"/>
                  </a:cubicBezTo>
                  <a:cubicBezTo>
                    <a:pt x="354" y="893"/>
                    <a:pt x="354" y="893"/>
                    <a:pt x="354" y="893"/>
                  </a:cubicBezTo>
                  <a:cubicBezTo>
                    <a:pt x="355" y="886"/>
                    <a:pt x="355" y="886"/>
                    <a:pt x="355" y="886"/>
                  </a:cubicBezTo>
                  <a:cubicBezTo>
                    <a:pt x="355" y="882"/>
                    <a:pt x="355" y="882"/>
                    <a:pt x="355" y="882"/>
                  </a:cubicBezTo>
                  <a:cubicBezTo>
                    <a:pt x="357" y="880"/>
                    <a:pt x="357" y="880"/>
                    <a:pt x="357" y="880"/>
                  </a:cubicBezTo>
                  <a:cubicBezTo>
                    <a:pt x="359" y="883"/>
                    <a:pt x="359" y="883"/>
                    <a:pt x="359" y="883"/>
                  </a:cubicBezTo>
                  <a:cubicBezTo>
                    <a:pt x="356" y="895"/>
                    <a:pt x="356" y="895"/>
                    <a:pt x="356" y="895"/>
                  </a:cubicBezTo>
                  <a:cubicBezTo>
                    <a:pt x="356" y="901"/>
                    <a:pt x="356" y="901"/>
                    <a:pt x="356" y="901"/>
                  </a:cubicBezTo>
                  <a:cubicBezTo>
                    <a:pt x="357" y="902"/>
                    <a:pt x="357" y="902"/>
                    <a:pt x="357" y="902"/>
                  </a:cubicBezTo>
                  <a:cubicBezTo>
                    <a:pt x="359" y="903"/>
                    <a:pt x="359" y="903"/>
                    <a:pt x="359" y="903"/>
                  </a:cubicBezTo>
                  <a:cubicBezTo>
                    <a:pt x="360" y="905"/>
                    <a:pt x="360" y="905"/>
                    <a:pt x="360" y="905"/>
                  </a:cubicBezTo>
                  <a:cubicBezTo>
                    <a:pt x="360" y="906"/>
                    <a:pt x="360" y="906"/>
                    <a:pt x="360" y="906"/>
                  </a:cubicBezTo>
                  <a:cubicBezTo>
                    <a:pt x="360" y="909"/>
                    <a:pt x="360" y="909"/>
                    <a:pt x="360" y="909"/>
                  </a:cubicBezTo>
                  <a:cubicBezTo>
                    <a:pt x="360" y="911"/>
                    <a:pt x="360" y="911"/>
                    <a:pt x="360" y="911"/>
                  </a:cubicBezTo>
                  <a:cubicBezTo>
                    <a:pt x="360" y="914"/>
                    <a:pt x="360" y="914"/>
                    <a:pt x="360" y="914"/>
                  </a:cubicBezTo>
                  <a:cubicBezTo>
                    <a:pt x="360" y="916"/>
                    <a:pt x="360" y="916"/>
                    <a:pt x="360" y="916"/>
                  </a:cubicBezTo>
                  <a:cubicBezTo>
                    <a:pt x="361" y="918"/>
                    <a:pt x="361" y="918"/>
                    <a:pt x="361" y="918"/>
                  </a:cubicBezTo>
                  <a:cubicBezTo>
                    <a:pt x="364" y="921"/>
                    <a:pt x="364" y="921"/>
                    <a:pt x="364" y="921"/>
                  </a:cubicBezTo>
                  <a:cubicBezTo>
                    <a:pt x="364" y="923"/>
                    <a:pt x="364" y="923"/>
                    <a:pt x="364" y="923"/>
                  </a:cubicBezTo>
                  <a:cubicBezTo>
                    <a:pt x="367" y="925"/>
                    <a:pt x="367" y="925"/>
                    <a:pt x="367" y="925"/>
                  </a:cubicBezTo>
                  <a:cubicBezTo>
                    <a:pt x="365" y="917"/>
                    <a:pt x="365" y="917"/>
                    <a:pt x="365" y="917"/>
                  </a:cubicBezTo>
                  <a:cubicBezTo>
                    <a:pt x="364" y="914"/>
                    <a:pt x="364" y="914"/>
                    <a:pt x="364" y="914"/>
                  </a:cubicBezTo>
                  <a:cubicBezTo>
                    <a:pt x="364" y="910"/>
                    <a:pt x="364" y="910"/>
                    <a:pt x="364" y="910"/>
                  </a:cubicBezTo>
                  <a:cubicBezTo>
                    <a:pt x="365" y="910"/>
                    <a:pt x="365" y="910"/>
                    <a:pt x="365" y="910"/>
                  </a:cubicBezTo>
                  <a:cubicBezTo>
                    <a:pt x="367" y="913"/>
                    <a:pt x="367" y="913"/>
                    <a:pt x="367" y="913"/>
                  </a:cubicBezTo>
                  <a:cubicBezTo>
                    <a:pt x="369" y="916"/>
                    <a:pt x="369" y="916"/>
                    <a:pt x="369" y="916"/>
                  </a:cubicBezTo>
                  <a:cubicBezTo>
                    <a:pt x="371" y="919"/>
                    <a:pt x="371" y="919"/>
                    <a:pt x="371" y="919"/>
                  </a:cubicBezTo>
                  <a:cubicBezTo>
                    <a:pt x="373" y="924"/>
                    <a:pt x="373" y="924"/>
                    <a:pt x="373" y="924"/>
                  </a:cubicBezTo>
                  <a:cubicBezTo>
                    <a:pt x="375" y="919"/>
                    <a:pt x="375" y="919"/>
                    <a:pt x="375" y="919"/>
                  </a:cubicBezTo>
                  <a:cubicBezTo>
                    <a:pt x="376" y="911"/>
                    <a:pt x="376" y="911"/>
                    <a:pt x="376" y="911"/>
                  </a:cubicBezTo>
                  <a:cubicBezTo>
                    <a:pt x="375" y="888"/>
                    <a:pt x="375" y="888"/>
                    <a:pt x="375" y="888"/>
                  </a:cubicBezTo>
                  <a:cubicBezTo>
                    <a:pt x="376" y="885"/>
                    <a:pt x="376" y="885"/>
                    <a:pt x="376" y="885"/>
                  </a:cubicBezTo>
                  <a:cubicBezTo>
                    <a:pt x="377" y="881"/>
                    <a:pt x="377" y="881"/>
                    <a:pt x="377" y="881"/>
                  </a:cubicBezTo>
                  <a:cubicBezTo>
                    <a:pt x="378" y="881"/>
                    <a:pt x="378" y="881"/>
                    <a:pt x="378" y="881"/>
                  </a:cubicBezTo>
                  <a:cubicBezTo>
                    <a:pt x="381" y="880"/>
                    <a:pt x="381" y="880"/>
                    <a:pt x="381" y="880"/>
                  </a:cubicBezTo>
                  <a:cubicBezTo>
                    <a:pt x="382" y="877"/>
                    <a:pt x="382" y="877"/>
                    <a:pt x="382" y="877"/>
                  </a:cubicBezTo>
                  <a:cubicBezTo>
                    <a:pt x="379" y="872"/>
                    <a:pt x="379" y="872"/>
                    <a:pt x="379" y="872"/>
                  </a:cubicBezTo>
                  <a:cubicBezTo>
                    <a:pt x="381" y="870"/>
                    <a:pt x="381" y="870"/>
                    <a:pt x="381" y="870"/>
                  </a:cubicBezTo>
                  <a:cubicBezTo>
                    <a:pt x="383" y="868"/>
                    <a:pt x="383" y="868"/>
                    <a:pt x="383" y="868"/>
                  </a:cubicBezTo>
                  <a:cubicBezTo>
                    <a:pt x="384" y="866"/>
                    <a:pt x="384" y="866"/>
                    <a:pt x="384" y="866"/>
                  </a:cubicBezTo>
                  <a:cubicBezTo>
                    <a:pt x="384" y="862"/>
                    <a:pt x="384" y="862"/>
                    <a:pt x="384" y="862"/>
                  </a:cubicBezTo>
                  <a:cubicBezTo>
                    <a:pt x="385" y="861"/>
                    <a:pt x="385" y="861"/>
                    <a:pt x="385" y="861"/>
                  </a:cubicBezTo>
                  <a:cubicBezTo>
                    <a:pt x="387" y="863"/>
                    <a:pt x="387" y="863"/>
                    <a:pt x="387" y="863"/>
                  </a:cubicBezTo>
                  <a:cubicBezTo>
                    <a:pt x="387" y="867"/>
                    <a:pt x="387" y="867"/>
                    <a:pt x="387" y="867"/>
                  </a:cubicBezTo>
                  <a:cubicBezTo>
                    <a:pt x="385" y="871"/>
                    <a:pt x="385" y="871"/>
                    <a:pt x="385" y="871"/>
                  </a:cubicBezTo>
                  <a:cubicBezTo>
                    <a:pt x="386" y="873"/>
                    <a:pt x="386" y="873"/>
                    <a:pt x="386" y="873"/>
                  </a:cubicBezTo>
                  <a:cubicBezTo>
                    <a:pt x="389" y="872"/>
                    <a:pt x="389" y="872"/>
                    <a:pt x="389" y="872"/>
                  </a:cubicBezTo>
                  <a:cubicBezTo>
                    <a:pt x="390" y="874"/>
                    <a:pt x="390" y="874"/>
                    <a:pt x="390" y="874"/>
                  </a:cubicBezTo>
                  <a:cubicBezTo>
                    <a:pt x="390" y="877"/>
                    <a:pt x="390" y="877"/>
                    <a:pt x="390" y="877"/>
                  </a:cubicBezTo>
                  <a:cubicBezTo>
                    <a:pt x="389" y="883"/>
                    <a:pt x="389" y="883"/>
                    <a:pt x="389" y="883"/>
                  </a:cubicBezTo>
                  <a:cubicBezTo>
                    <a:pt x="392" y="882"/>
                    <a:pt x="392" y="882"/>
                    <a:pt x="392" y="882"/>
                  </a:cubicBezTo>
                  <a:cubicBezTo>
                    <a:pt x="395" y="879"/>
                    <a:pt x="395" y="879"/>
                    <a:pt x="395" y="879"/>
                  </a:cubicBezTo>
                  <a:cubicBezTo>
                    <a:pt x="398" y="877"/>
                    <a:pt x="398" y="877"/>
                    <a:pt x="398" y="877"/>
                  </a:cubicBezTo>
                  <a:cubicBezTo>
                    <a:pt x="400" y="878"/>
                    <a:pt x="400" y="878"/>
                    <a:pt x="400" y="878"/>
                  </a:cubicBezTo>
                  <a:cubicBezTo>
                    <a:pt x="400" y="885"/>
                    <a:pt x="400" y="885"/>
                    <a:pt x="400" y="885"/>
                  </a:cubicBezTo>
                  <a:cubicBezTo>
                    <a:pt x="401" y="888"/>
                    <a:pt x="401" y="888"/>
                    <a:pt x="401" y="888"/>
                  </a:cubicBezTo>
                  <a:cubicBezTo>
                    <a:pt x="403" y="885"/>
                    <a:pt x="403" y="885"/>
                    <a:pt x="403" y="885"/>
                  </a:cubicBezTo>
                  <a:cubicBezTo>
                    <a:pt x="409" y="868"/>
                    <a:pt x="409" y="868"/>
                    <a:pt x="409" y="868"/>
                  </a:cubicBezTo>
                  <a:cubicBezTo>
                    <a:pt x="413" y="867"/>
                    <a:pt x="413" y="867"/>
                    <a:pt x="413" y="867"/>
                  </a:cubicBezTo>
                  <a:cubicBezTo>
                    <a:pt x="412" y="872"/>
                    <a:pt x="412" y="872"/>
                    <a:pt x="412" y="872"/>
                  </a:cubicBezTo>
                  <a:cubicBezTo>
                    <a:pt x="409" y="882"/>
                    <a:pt x="409" y="882"/>
                    <a:pt x="409" y="882"/>
                  </a:cubicBezTo>
                  <a:cubicBezTo>
                    <a:pt x="410" y="888"/>
                    <a:pt x="410" y="888"/>
                    <a:pt x="410" y="888"/>
                  </a:cubicBezTo>
                  <a:cubicBezTo>
                    <a:pt x="411" y="888"/>
                    <a:pt x="411" y="888"/>
                    <a:pt x="411" y="888"/>
                  </a:cubicBezTo>
                  <a:cubicBezTo>
                    <a:pt x="414" y="887"/>
                    <a:pt x="414" y="887"/>
                    <a:pt x="414" y="887"/>
                  </a:cubicBezTo>
                  <a:cubicBezTo>
                    <a:pt x="416" y="885"/>
                    <a:pt x="416" y="885"/>
                    <a:pt x="416" y="885"/>
                  </a:cubicBezTo>
                  <a:cubicBezTo>
                    <a:pt x="421" y="879"/>
                    <a:pt x="421" y="879"/>
                    <a:pt x="421" y="879"/>
                  </a:cubicBezTo>
                  <a:cubicBezTo>
                    <a:pt x="419" y="878"/>
                    <a:pt x="419" y="878"/>
                    <a:pt x="419" y="878"/>
                  </a:cubicBezTo>
                  <a:cubicBezTo>
                    <a:pt x="418" y="875"/>
                    <a:pt x="418" y="875"/>
                    <a:pt x="418" y="875"/>
                  </a:cubicBezTo>
                  <a:cubicBezTo>
                    <a:pt x="418" y="872"/>
                    <a:pt x="418" y="872"/>
                    <a:pt x="418" y="872"/>
                  </a:cubicBezTo>
                  <a:cubicBezTo>
                    <a:pt x="418" y="869"/>
                    <a:pt x="418" y="869"/>
                    <a:pt x="418" y="869"/>
                  </a:cubicBezTo>
                  <a:cubicBezTo>
                    <a:pt x="420" y="870"/>
                    <a:pt x="420" y="870"/>
                    <a:pt x="420" y="870"/>
                  </a:cubicBezTo>
                  <a:cubicBezTo>
                    <a:pt x="421" y="869"/>
                    <a:pt x="421" y="869"/>
                    <a:pt x="421" y="869"/>
                  </a:cubicBezTo>
                  <a:cubicBezTo>
                    <a:pt x="422" y="867"/>
                    <a:pt x="422" y="867"/>
                    <a:pt x="422" y="867"/>
                  </a:cubicBezTo>
                  <a:cubicBezTo>
                    <a:pt x="421" y="865"/>
                    <a:pt x="421" y="865"/>
                    <a:pt x="421" y="865"/>
                  </a:cubicBezTo>
                  <a:cubicBezTo>
                    <a:pt x="427" y="865"/>
                    <a:pt x="427" y="865"/>
                    <a:pt x="427" y="865"/>
                  </a:cubicBezTo>
                  <a:cubicBezTo>
                    <a:pt x="428" y="862"/>
                    <a:pt x="428" y="862"/>
                    <a:pt x="428" y="862"/>
                  </a:cubicBezTo>
                  <a:cubicBezTo>
                    <a:pt x="427" y="857"/>
                    <a:pt x="427" y="857"/>
                    <a:pt x="427" y="857"/>
                  </a:cubicBezTo>
                  <a:cubicBezTo>
                    <a:pt x="428" y="854"/>
                    <a:pt x="428" y="854"/>
                    <a:pt x="428" y="854"/>
                  </a:cubicBezTo>
                  <a:cubicBezTo>
                    <a:pt x="432" y="852"/>
                    <a:pt x="432" y="852"/>
                    <a:pt x="432" y="852"/>
                  </a:cubicBezTo>
                  <a:cubicBezTo>
                    <a:pt x="435" y="849"/>
                    <a:pt x="435" y="849"/>
                    <a:pt x="435" y="849"/>
                  </a:cubicBezTo>
                  <a:cubicBezTo>
                    <a:pt x="435" y="845"/>
                    <a:pt x="435" y="845"/>
                    <a:pt x="435" y="845"/>
                  </a:cubicBezTo>
                  <a:cubicBezTo>
                    <a:pt x="436" y="839"/>
                    <a:pt x="436" y="839"/>
                    <a:pt x="436" y="839"/>
                  </a:cubicBezTo>
                  <a:cubicBezTo>
                    <a:pt x="430" y="841"/>
                    <a:pt x="430" y="841"/>
                    <a:pt x="430" y="841"/>
                  </a:cubicBezTo>
                  <a:cubicBezTo>
                    <a:pt x="429" y="839"/>
                    <a:pt x="429" y="839"/>
                    <a:pt x="429" y="839"/>
                  </a:cubicBezTo>
                  <a:cubicBezTo>
                    <a:pt x="429" y="834"/>
                    <a:pt x="429" y="834"/>
                    <a:pt x="429" y="834"/>
                  </a:cubicBezTo>
                  <a:cubicBezTo>
                    <a:pt x="427" y="831"/>
                    <a:pt x="427" y="831"/>
                    <a:pt x="427" y="831"/>
                  </a:cubicBezTo>
                  <a:cubicBezTo>
                    <a:pt x="427" y="829"/>
                    <a:pt x="427" y="829"/>
                    <a:pt x="427" y="829"/>
                  </a:cubicBezTo>
                  <a:cubicBezTo>
                    <a:pt x="428" y="827"/>
                    <a:pt x="428" y="827"/>
                    <a:pt x="428" y="827"/>
                  </a:cubicBezTo>
                  <a:cubicBezTo>
                    <a:pt x="429" y="823"/>
                    <a:pt x="429" y="823"/>
                    <a:pt x="429" y="823"/>
                  </a:cubicBezTo>
                  <a:cubicBezTo>
                    <a:pt x="429" y="816"/>
                    <a:pt x="429" y="816"/>
                    <a:pt x="429" y="816"/>
                  </a:cubicBezTo>
                  <a:cubicBezTo>
                    <a:pt x="429" y="803"/>
                    <a:pt x="429" y="803"/>
                    <a:pt x="429" y="803"/>
                  </a:cubicBezTo>
                  <a:cubicBezTo>
                    <a:pt x="430" y="799"/>
                    <a:pt x="430" y="799"/>
                    <a:pt x="430" y="799"/>
                  </a:cubicBezTo>
                  <a:cubicBezTo>
                    <a:pt x="431" y="786"/>
                    <a:pt x="431" y="786"/>
                    <a:pt x="431" y="786"/>
                  </a:cubicBezTo>
                  <a:cubicBezTo>
                    <a:pt x="433" y="784"/>
                    <a:pt x="433" y="784"/>
                    <a:pt x="433" y="784"/>
                  </a:cubicBezTo>
                  <a:cubicBezTo>
                    <a:pt x="436" y="782"/>
                    <a:pt x="436" y="782"/>
                    <a:pt x="436" y="782"/>
                  </a:cubicBezTo>
                  <a:cubicBezTo>
                    <a:pt x="439" y="778"/>
                    <a:pt x="439" y="778"/>
                    <a:pt x="439" y="778"/>
                  </a:cubicBezTo>
                  <a:cubicBezTo>
                    <a:pt x="439" y="774"/>
                    <a:pt x="439" y="774"/>
                    <a:pt x="439" y="774"/>
                  </a:cubicBezTo>
                  <a:cubicBezTo>
                    <a:pt x="437" y="771"/>
                    <a:pt x="437" y="771"/>
                    <a:pt x="437" y="771"/>
                  </a:cubicBezTo>
                  <a:cubicBezTo>
                    <a:pt x="429" y="764"/>
                    <a:pt x="429" y="764"/>
                    <a:pt x="429" y="764"/>
                  </a:cubicBezTo>
                  <a:cubicBezTo>
                    <a:pt x="428" y="761"/>
                    <a:pt x="428" y="761"/>
                    <a:pt x="428" y="761"/>
                  </a:cubicBezTo>
                  <a:cubicBezTo>
                    <a:pt x="428" y="758"/>
                    <a:pt x="428" y="758"/>
                    <a:pt x="428" y="758"/>
                  </a:cubicBezTo>
                  <a:cubicBezTo>
                    <a:pt x="426" y="757"/>
                    <a:pt x="426" y="757"/>
                    <a:pt x="426" y="757"/>
                  </a:cubicBezTo>
                  <a:cubicBezTo>
                    <a:pt x="424" y="755"/>
                    <a:pt x="424" y="755"/>
                    <a:pt x="424" y="755"/>
                  </a:cubicBezTo>
                  <a:cubicBezTo>
                    <a:pt x="427" y="752"/>
                    <a:pt x="427" y="752"/>
                    <a:pt x="427" y="752"/>
                  </a:cubicBezTo>
                  <a:cubicBezTo>
                    <a:pt x="435" y="747"/>
                    <a:pt x="435" y="747"/>
                    <a:pt x="435" y="747"/>
                  </a:cubicBezTo>
                  <a:cubicBezTo>
                    <a:pt x="436" y="744"/>
                    <a:pt x="436" y="744"/>
                    <a:pt x="436" y="744"/>
                  </a:cubicBezTo>
                  <a:cubicBezTo>
                    <a:pt x="440" y="738"/>
                    <a:pt x="440" y="738"/>
                    <a:pt x="440" y="738"/>
                  </a:cubicBezTo>
                  <a:cubicBezTo>
                    <a:pt x="442" y="736"/>
                    <a:pt x="442" y="736"/>
                    <a:pt x="442" y="736"/>
                  </a:cubicBezTo>
                  <a:cubicBezTo>
                    <a:pt x="445" y="736"/>
                    <a:pt x="445" y="736"/>
                    <a:pt x="445" y="736"/>
                  </a:cubicBezTo>
                  <a:cubicBezTo>
                    <a:pt x="444" y="740"/>
                    <a:pt x="444" y="740"/>
                    <a:pt x="444" y="740"/>
                  </a:cubicBezTo>
                  <a:cubicBezTo>
                    <a:pt x="447" y="740"/>
                    <a:pt x="447" y="740"/>
                    <a:pt x="447" y="740"/>
                  </a:cubicBezTo>
                  <a:cubicBezTo>
                    <a:pt x="450" y="737"/>
                    <a:pt x="450" y="737"/>
                    <a:pt x="450" y="737"/>
                  </a:cubicBezTo>
                  <a:cubicBezTo>
                    <a:pt x="452" y="734"/>
                    <a:pt x="452" y="734"/>
                    <a:pt x="452" y="734"/>
                  </a:cubicBezTo>
                  <a:cubicBezTo>
                    <a:pt x="449" y="733"/>
                    <a:pt x="449" y="733"/>
                    <a:pt x="449" y="733"/>
                  </a:cubicBezTo>
                  <a:cubicBezTo>
                    <a:pt x="448" y="733"/>
                    <a:pt x="448" y="733"/>
                    <a:pt x="448" y="733"/>
                  </a:cubicBezTo>
                  <a:cubicBezTo>
                    <a:pt x="448" y="719"/>
                    <a:pt x="448" y="719"/>
                    <a:pt x="448" y="719"/>
                  </a:cubicBezTo>
                  <a:cubicBezTo>
                    <a:pt x="447" y="712"/>
                    <a:pt x="447" y="712"/>
                    <a:pt x="447" y="712"/>
                  </a:cubicBezTo>
                  <a:cubicBezTo>
                    <a:pt x="448" y="711"/>
                    <a:pt x="448" y="711"/>
                    <a:pt x="448" y="711"/>
                  </a:cubicBezTo>
                  <a:cubicBezTo>
                    <a:pt x="451" y="711"/>
                    <a:pt x="451" y="711"/>
                    <a:pt x="451" y="711"/>
                  </a:cubicBezTo>
                  <a:cubicBezTo>
                    <a:pt x="457" y="711"/>
                    <a:pt x="457" y="711"/>
                    <a:pt x="457" y="711"/>
                  </a:cubicBezTo>
                  <a:cubicBezTo>
                    <a:pt x="459" y="715"/>
                    <a:pt x="459" y="715"/>
                    <a:pt x="459" y="715"/>
                  </a:cubicBezTo>
                  <a:cubicBezTo>
                    <a:pt x="457" y="729"/>
                    <a:pt x="457" y="729"/>
                    <a:pt x="457" y="729"/>
                  </a:cubicBezTo>
                  <a:cubicBezTo>
                    <a:pt x="457" y="730"/>
                    <a:pt x="457" y="730"/>
                    <a:pt x="457" y="730"/>
                  </a:cubicBezTo>
                  <a:cubicBezTo>
                    <a:pt x="458" y="734"/>
                    <a:pt x="458" y="734"/>
                    <a:pt x="458" y="734"/>
                  </a:cubicBezTo>
                  <a:cubicBezTo>
                    <a:pt x="458" y="736"/>
                    <a:pt x="458" y="736"/>
                    <a:pt x="458" y="736"/>
                  </a:cubicBezTo>
                  <a:cubicBezTo>
                    <a:pt x="457" y="737"/>
                    <a:pt x="457" y="737"/>
                    <a:pt x="457" y="737"/>
                  </a:cubicBezTo>
                  <a:cubicBezTo>
                    <a:pt x="455" y="739"/>
                    <a:pt x="455" y="739"/>
                    <a:pt x="455" y="739"/>
                  </a:cubicBezTo>
                  <a:cubicBezTo>
                    <a:pt x="455" y="740"/>
                    <a:pt x="455" y="740"/>
                    <a:pt x="455" y="740"/>
                  </a:cubicBezTo>
                  <a:cubicBezTo>
                    <a:pt x="455" y="743"/>
                    <a:pt x="455" y="743"/>
                    <a:pt x="455" y="743"/>
                  </a:cubicBezTo>
                  <a:cubicBezTo>
                    <a:pt x="455" y="747"/>
                    <a:pt x="455" y="747"/>
                    <a:pt x="455" y="747"/>
                  </a:cubicBezTo>
                  <a:cubicBezTo>
                    <a:pt x="455" y="751"/>
                    <a:pt x="455" y="751"/>
                    <a:pt x="455" y="751"/>
                  </a:cubicBezTo>
                  <a:cubicBezTo>
                    <a:pt x="458" y="753"/>
                    <a:pt x="458" y="753"/>
                    <a:pt x="458" y="753"/>
                  </a:cubicBezTo>
                  <a:cubicBezTo>
                    <a:pt x="460" y="753"/>
                    <a:pt x="460" y="753"/>
                    <a:pt x="460" y="753"/>
                  </a:cubicBezTo>
                  <a:cubicBezTo>
                    <a:pt x="461" y="749"/>
                    <a:pt x="461" y="749"/>
                    <a:pt x="461" y="749"/>
                  </a:cubicBezTo>
                  <a:cubicBezTo>
                    <a:pt x="462" y="743"/>
                    <a:pt x="462" y="743"/>
                    <a:pt x="462" y="743"/>
                  </a:cubicBezTo>
                  <a:cubicBezTo>
                    <a:pt x="464" y="741"/>
                    <a:pt x="464" y="741"/>
                    <a:pt x="464" y="741"/>
                  </a:cubicBezTo>
                  <a:cubicBezTo>
                    <a:pt x="469" y="736"/>
                    <a:pt x="469" y="736"/>
                    <a:pt x="469" y="736"/>
                  </a:cubicBezTo>
                  <a:cubicBezTo>
                    <a:pt x="470" y="739"/>
                    <a:pt x="470" y="739"/>
                    <a:pt x="470" y="739"/>
                  </a:cubicBezTo>
                  <a:cubicBezTo>
                    <a:pt x="475" y="744"/>
                    <a:pt x="475" y="744"/>
                    <a:pt x="475" y="744"/>
                  </a:cubicBezTo>
                  <a:cubicBezTo>
                    <a:pt x="475" y="745"/>
                    <a:pt x="475" y="745"/>
                    <a:pt x="475" y="745"/>
                  </a:cubicBezTo>
                  <a:cubicBezTo>
                    <a:pt x="473" y="745"/>
                    <a:pt x="473" y="745"/>
                    <a:pt x="473" y="745"/>
                  </a:cubicBezTo>
                  <a:cubicBezTo>
                    <a:pt x="469" y="744"/>
                    <a:pt x="469" y="744"/>
                    <a:pt x="469" y="744"/>
                  </a:cubicBezTo>
                  <a:cubicBezTo>
                    <a:pt x="467" y="745"/>
                    <a:pt x="467" y="745"/>
                    <a:pt x="467" y="745"/>
                  </a:cubicBezTo>
                  <a:cubicBezTo>
                    <a:pt x="466" y="747"/>
                    <a:pt x="466" y="747"/>
                    <a:pt x="466" y="747"/>
                  </a:cubicBezTo>
                  <a:cubicBezTo>
                    <a:pt x="464" y="750"/>
                    <a:pt x="464" y="750"/>
                    <a:pt x="464" y="750"/>
                  </a:cubicBezTo>
                  <a:cubicBezTo>
                    <a:pt x="466" y="752"/>
                    <a:pt x="466" y="752"/>
                    <a:pt x="466" y="752"/>
                  </a:cubicBezTo>
                  <a:cubicBezTo>
                    <a:pt x="468" y="754"/>
                    <a:pt x="468" y="754"/>
                    <a:pt x="468" y="754"/>
                  </a:cubicBezTo>
                  <a:cubicBezTo>
                    <a:pt x="469" y="756"/>
                    <a:pt x="469" y="756"/>
                    <a:pt x="469" y="756"/>
                  </a:cubicBezTo>
                  <a:cubicBezTo>
                    <a:pt x="467" y="758"/>
                    <a:pt x="467" y="758"/>
                    <a:pt x="467" y="758"/>
                  </a:cubicBezTo>
                  <a:cubicBezTo>
                    <a:pt x="466" y="758"/>
                    <a:pt x="466" y="758"/>
                    <a:pt x="466" y="758"/>
                  </a:cubicBezTo>
                  <a:cubicBezTo>
                    <a:pt x="464" y="756"/>
                    <a:pt x="464" y="756"/>
                    <a:pt x="464" y="756"/>
                  </a:cubicBezTo>
                  <a:cubicBezTo>
                    <a:pt x="462" y="756"/>
                    <a:pt x="462" y="756"/>
                    <a:pt x="462" y="756"/>
                  </a:cubicBezTo>
                  <a:cubicBezTo>
                    <a:pt x="460" y="759"/>
                    <a:pt x="460" y="759"/>
                    <a:pt x="460" y="759"/>
                  </a:cubicBezTo>
                  <a:cubicBezTo>
                    <a:pt x="460" y="763"/>
                    <a:pt x="460" y="763"/>
                    <a:pt x="460" y="763"/>
                  </a:cubicBezTo>
                  <a:cubicBezTo>
                    <a:pt x="461" y="773"/>
                    <a:pt x="461" y="773"/>
                    <a:pt x="461" y="773"/>
                  </a:cubicBezTo>
                  <a:cubicBezTo>
                    <a:pt x="466" y="771"/>
                    <a:pt x="466" y="771"/>
                    <a:pt x="466" y="771"/>
                  </a:cubicBezTo>
                  <a:cubicBezTo>
                    <a:pt x="471" y="765"/>
                    <a:pt x="471" y="765"/>
                    <a:pt x="471" y="765"/>
                  </a:cubicBezTo>
                  <a:cubicBezTo>
                    <a:pt x="475" y="765"/>
                    <a:pt x="475" y="765"/>
                    <a:pt x="475" y="765"/>
                  </a:cubicBezTo>
                  <a:cubicBezTo>
                    <a:pt x="482" y="769"/>
                    <a:pt x="482" y="769"/>
                    <a:pt x="482" y="769"/>
                  </a:cubicBezTo>
                  <a:cubicBezTo>
                    <a:pt x="486" y="771"/>
                    <a:pt x="486" y="771"/>
                    <a:pt x="486" y="771"/>
                  </a:cubicBezTo>
                  <a:cubicBezTo>
                    <a:pt x="489" y="769"/>
                    <a:pt x="489" y="769"/>
                    <a:pt x="489" y="769"/>
                  </a:cubicBezTo>
                  <a:cubicBezTo>
                    <a:pt x="495" y="768"/>
                    <a:pt x="495" y="768"/>
                    <a:pt x="495" y="768"/>
                  </a:cubicBezTo>
                  <a:cubicBezTo>
                    <a:pt x="515" y="777"/>
                    <a:pt x="515" y="777"/>
                    <a:pt x="515" y="777"/>
                  </a:cubicBezTo>
                  <a:cubicBezTo>
                    <a:pt x="519" y="774"/>
                    <a:pt x="519" y="774"/>
                    <a:pt x="519" y="774"/>
                  </a:cubicBezTo>
                  <a:cubicBezTo>
                    <a:pt x="517" y="773"/>
                    <a:pt x="517" y="773"/>
                    <a:pt x="517" y="773"/>
                  </a:cubicBezTo>
                  <a:cubicBezTo>
                    <a:pt x="515" y="772"/>
                    <a:pt x="515" y="772"/>
                    <a:pt x="515" y="772"/>
                  </a:cubicBezTo>
                  <a:cubicBezTo>
                    <a:pt x="513" y="771"/>
                    <a:pt x="513" y="771"/>
                    <a:pt x="513" y="771"/>
                  </a:cubicBezTo>
                  <a:cubicBezTo>
                    <a:pt x="511" y="769"/>
                    <a:pt x="511" y="769"/>
                    <a:pt x="511" y="769"/>
                  </a:cubicBezTo>
                  <a:cubicBezTo>
                    <a:pt x="514" y="770"/>
                    <a:pt x="514" y="770"/>
                    <a:pt x="514" y="770"/>
                  </a:cubicBezTo>
                  <a:cubicBezTo>
                    <a:pt x="516" y="768"/>
                    <a:pt x="516" y="768"/>
                    <a:pt x="516" y="768"/>
                  </a:cubicBezTo>
                  <a:cubicBezTo>
                    <a:pt x="515" y="766"/>
                    <a:pt x="515" y="766"/>
                    <a:pt x="515" y="766"/>
                  </a:cubicBezTo>
                  <a:cubicBezTo>
                    <a:pt x="513" y="763"/>
                    <a:pt x="513" y="763"/>
                    <a:pt x="513" y="763"/>
                  </a:cubicBezTo>
                  <a:cubicBezTo>
                    <a:pt x="512" y="762"/>
                    <a:pt x="512" y="762"/>
                    <a:pt x="512" y="762"/>
                  </a:cubicBezTo>
                  <a:cubicBezTo>
                    <a:pt x="509" y="762"/>
                    <a:pt x="509" y="762"/>
                    <a:pt x="509" y="762"/>
                  </a:cubicBezTo>
                  <a:cubicBezTo>
                    <a:pt x="507" y="761"/>
                    <a:pt x="507" y="761"/>
                    <a:pt x="507" y="761"/>
                  </a:cubicBezTo>
                  <a:cubicBezTo>
                    <a:pt x="506" y="759"/>
                    <a:pt x="506" y="759"/>
                    <a:pt x="506" y="759"/>
                  </a:cubicBezTo>
                  <a:cubicBezTo>
                    <a:pt x="506" y="756"/>
                    <a:pt x="506" y="756"/>
                    <a:pt x="506" y="756"/>
                  </a:cubicBezTo>
                  <a:cubicBezTo>
                    <a:pt x="506" y="748"/>
                    <a:pt x="506" y="748"/>
                    <a:pt x="506" y="748"/>
                  </a:cubicBezTo>
                  <a:cubicBezTo>
                    <a:pt x="505" y="746"/>
                    <a:pt x="505" y="746"/>
                    <a:pt x="505" y="746"/>
                  </a:cubicBezTo>
                  <a:cubicBezTo>
                    <a:pt x="503" y="744"/>
                    <a:pt x="503" y="744"/>
                    <a:pt x="503" y="744"/>
                  </a:cubicBezTo>
                  <a:cubicBezTo>
                    <a:pt x="499" y="739"/>
                    <a:pt x="499" y="739"/>
                    <a:pt x="499" y="739"/>
                  </a:cubicBezTo>
                  <a:cubicBezTo>
                    <a:pt x="497" y="737"/>
                    <a:pt x="497" y="737"/>
                    <a:pt x="497" y="737"/>
                  </a:cubicBezTo>
                  <a:cubicBezTo>
                    <a:pt x="501" y="737"/>
                    <a:pt x="501" y="737"/>
                    <a:pt x="501" y="737"/>
                  </a:cubicBezTo>
                  <a:cubicBezTo>
                    <a:pt x="506" y="736"/>
                    <a:pt x="506" y="736"/>
                    <a:pt x="506" y="736"/>
                  </a:cubicBezTo>
                  <a:cubicBezTo>
                    <a:pt x="509" y="733"/>
                    <a:pt x="509" y="733"/>
                    <a:pt x="509" y="733"/>
                  </a:cubicBezTo>
                  <a:cubicBezTo>
                    <a:pt x="511" y="727"/>
                    <a:pt x="511" y="727"/>
                    <a:pt x="511" y="727"/>
                  </a:cubicBezTo>
                  <a:cubicBezTo>
                    <a:pt x="512" y="729"/>
                    <a:pt x="512" y="729"/>
                    <a:pt x="512" y="729"/>
                  </a:cubicBezTo>
                  <a:cubicBezTo>
                    <a:pt x="513" y="732"/>
                    <a:pt x="513" y="732"/>
                    <a:pt x="513" y="732"/>
                  </a:cubicBezTo>
                  <a:cubicBezTo>
                    <a:pt x="515" y="738"/>
                    <a:pt x="515" y="738"/>
                    <a:pt x="515" y="738"/>
                  </a:cubicBezTo>
                  <a:cubicBezTo>
                    <a:pt x="516" y="739"/>
                    <a:pt x="516" y="739"/>
                    <a:pt x="516" y="739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8" y="733"/>
                    <a:pt x="518" y="733"/>
                    <a:pt x="518" y="733"/>
                  </a:cubicBezTo>
                  <a:cubicBezTo>
                    <a:pt x="518" y="731"/>
                    <a:pt x="518" y="731"/>
                    <a:pt x="518" y="731"/>
                  </a:cubicBezTo>
                  <a:cubicBezTo>
                    <a:pt x="518" y="729"/>
                    <a:pt x="518" y="729"/>
                    <a:pt x="518" y="729"/>
                  </a:cubicBezTo>
                  <a:cubicBezTo>
                    <a:pt x="517" y="728"/>
                    <a:pt x="517" y="728"/>
                    <a:pt x="517" y="728"/>
                  </a:cubicBezTo>
                  <a:cubicBezTo>
                    <a:pt x="516" y="728"/>
                    <a:pt x="516" y="728"/>
                    <a:pt x="516" y="728"/>
                  </a:cubicBezTo>
                  <a:cubicBezTo>
                    <a:pt x="515" y="727"/>
                    <a:pt x="515" y="727"/>
                    <a:pt x="515" y="727"/>
                  </a:cubicBezTo>
                  <a:cubicBezTo>
                    <a:pt x="514" y="726"/>
                    <a:pt x="514" y="726"/>
                    <a:pt x="514" y="726"/>
                  </a:cubicBezTo>
                  <a:cubicBezTo>
                    <a:pt x="514" y="724"/>
                    <a:pt x="514" y="724"/>
                    <a:pt x="514" y="724"/>
                  </a:cubicBezTo>
                  <a:cubicBezTo>
                    <a:pt x="514" y="723"/>
                    <a:pt x="514" y="723"/>
                    <a:pt x="514" y="723"/>
                  </a:cubicBezTo>
                  <a:cubicBezTo>
                    <a:pt x="514" y="722"/>
                    <a:pt x="514" y="722"/>
                    <a:pt x="514" y="722"/>
                  </a:cubicBezTo>
                  <a:cubicBezTo>
                    <a:pt x="513" y="719"/>
                    <a:pt x="513" y="719"/>
                    <a:pt x="513" y="719"/>
                  </a:cubicBezTo>
                  <a:cubicBezTo>
                    <a:pt x="508" y="712"/>
                    <a:pt x="508" y="712"/>
                    <a:pt x="508" y="712"/>
                  </a:cubicBezTo>
                  <a:cubicBezTo>
                    <a:pt x="512" y="710"/>
                    <a:pt x="512" y="710"/>
                    <a:pt x="512" y="710"/>
                  </a:cubicBezTo>
                  <a:cubicBezTo>
                    <a:pt x="516" y="711"/>
                    <a:pt x="516" y="711"/>
                    <a:pt x="516" y="711"/>
                  </a:cubicBezTo>
                  <a:cubicBezTo>
                    <a:pt x="519" y="715"/>
                    <a:pt x="519" y="715"/>
                    <a:pt x="519" y="715"/>
                  </a:cubicBezTo>
                  <a:cubicBezTo>
                    <a:pt x="522" y="728"/>
                    <a:pt x="522" y="728"/>
                    <a:pt x="522" y="728"/>
                  </a:cubicBezTo>
                  <a:cubicBezTo>
                    <a:pt x="523" y="731"/>
                    <a:pt x="523" y="731"/>
                    <a:pt x="523" y="731"/>
                  </a:cubicBezTo>
                  <a:cubicBezTo>
                    <a:pt x="526" y="730"/>
                    <a:pt x="526" y="730"/>
                    <a:pt x="526" y="730"/>
                  </a:cubicBezTo>
                  <a:cubicBezTo>
                    <a:pt x="530" y="727"/>
                    <a:pt x="530" y="727"/>
                    <a:pt x="530" y="727"/>
                  </a:cubicBezTo>
                  <a:cubicBezTo>
                    <a:pt x="528" y="724"/>
                    <a:pt x="528" y="724"/>
                    <a:pt x="528" y="724"/>
                  </a:cubicBezTo>
                  <a:cubicBezTo>
                    <a:pt x="531" y="718"/>
                    <a:pt x="531" y="718"/>
                    <a:pt x="531" y="718"/>
                  </a:cubicBezTo>
                  <a:cubicBezTo>
                    <a:pt x="531" y="712"/>
                    <a:pt x="531" y="712"/>
                    <a:pt x="531" y="712"/>
                  </a:cubicBezTo>
                  <a:cubicBezTo>
                    <a:pt x="535" y="714"/>
                    <a:pt x="535" y="714"/>
                    <a:pt x="535" y="714"/>
                  </a:cubicBezTo>
                  <a:cubicBezTo>
                    <a:pt x="539" y="714"/>
                    <a:pt x="539" y="714"/>
                    <a:pt x="539" y="714"/>
                  </a:cubicBezTo>
                  <a:cubicBezTo>
                    <a:pt x="546" y="712"/>
                    <a:pt x="546" y="712"/>
                    <a:pt x="546" y="712"/>
                  </a:cubicBezTo>
                  <a:cubicBezTo>
                    <a:pt x="545" y="711"/>
                    <a:pt x="545" y="711"/>
                    <a:pt x="545" y="711"/>
                  </a:cubicBezTo>
                  <a:cubicBezTo>
                    <a:pt x="545" y="710"/>
                    <a:pt x="545" y="710"/>
                    <a:pt x="545" y="710"/>
                  </a:cubicBezTo>
                  <a:cubicBezTo>
                    <a:pt x="544" y="709"/>
                    <a:pt x="544" y="709"/>
                    <a:pt x="544" y="709"/>
                  </a:cubicBezTo>
                  <a:cubicBezTo>
                    <a:pt x="543" y="709"/>
                    <a:pt x="543" y="709"/>
                    <a:pt x="543" y="709"/>
                  </a:cubicBezTo>
                  <a:cubicBezTo>
                    <a:pt x="544" y="703"/>
                    <a:pt x="544" y="703"/>
                    <a:pt x="544" y="703"/>
                  </a:cubicBezTo>
                  <a:cubicBezTo>
                    <a:pt x="541" y="700"/>
                    <a:pt x="541" y="700"/>
                    <a:pt x="541" y="700"/>
                  </a:cubicBezTo>
                  <a:cubicBezTo>
                    <a:pt x="535" y="699"/>
                    <a:pt x="535" y="699"/>
                    <a:pt x="535" y="699"/>
                  </a:cubicBezTo>
                  <a:cubicBezTo>
                    <a:pt x="535" y="695"/>
                    <a:pt x="535" y="695"/>
                    <a:pt x="535" y="695"/>
                  </a:cubicBezTo>
                  <a:cubicBezTo>
                    <a:pt x="537" y="694"/>
                    <a:pt x="537" y="694"/>
                    <a:pt x="537" y="694"/>
                  </a:cubicBezTo>
                  <a:cubicBezTo>
                    <a:pt x="541" y="695"/>
                    <a:pt x="541" y="695"/>
                    <a:pt x="541" y="695"/>
                  </a:cubicBezTo>
                  <a:cubicBezTo>
                    <a:pt x="544" y="694"/>
                    <a:pt x="544" y="694"/>
                    <a:pt x="544" y="694"/>
                  </a:cubicBezTo>
                  <a:cubicBezTo>
                    <a:pt x="545" y="698"/>
                    <a:pt x="545" y="698"/>
                    <a:pt x="545" y="698"/>
                  </a:cubicBezTo>
                  <a:cubicBezTo>
                    <a:pt x="546" y="700"/>
                    <a:pt x="546" y="700"/>
                    <a:pt x="546" y="700"/>
                  </a:cubicBezTo>
                  <a:cubicBezTo>
                    <a:pt x="554" y="705"/>
                    <a:pt x="554" y="705"/>
                    <a:pt x="554" y="705"/>
                  </a:cubicBezTo>
                  <a:cubicBezTo>
                    <a:pt x="554" y="704"/>
                    <a:pt x="554" y="704"/>
                    <a:pt x="554" y="704"/>
                  </a:cubicBezTo>
                  <a:cubicBezTo>
                    <a:pt x="553" y="701"/>
                    <a:pt x="553" y="701"/>
                    <a:pt x="553" y="701"/>
                  </a:cubicBezTo>
                  <a:cubicBezTo>
                    <a:pt x="552" y="697"/>
                    <a:pt x="552" y="697"/>
                    <a:pt x="552" y="697"/>
                  </a:cubicBezTo>
                  <a:cubicBezTo>
                    <a:pt x="553" y="690"/>
                    <a:pt x="553" y="690"/>
                    <a:pt x="553" y="690"/>
                  </a:cubicBezTo>
                  <a:cubicBezTo>
                    <a:pt x="555" y="691"/>
                    <a:pt x="555" y="691"/>
                    <a:pt x="555" y="691"/>
                  </a:cubicBezTo>
                  <a:cubicBezTo>
                    <a:pt x="557" y="696"/>
                    <a:pt x="557" y="696"/>
                    <a:pt x="557" y="696"/>
                  </a:cubicBezTo>
                  <a:cubicBezTo>
                    <a:pt x="559" y="703"/>
                    <a:pt x="559" y="703"/>
                    <a:pt x="559" y="703"/>
                  </a:cubicBezTo>
                  <a:cubicBezTo>
                    <a:pt x="560" y="705"/>
                    <a:pt x="560" y="705"/>
                    <a:pt x="560" y="705"/>
                  </a:cubicBezTo>
                  <a:cubicBezTo>
                    <a:pt x="562" y="705"/>
                    <a:pt x="562" y="705"/>
                    <a:pt x="562" y="705"/>
                  </a:cubicBezTo>
                  <a:cubicBezTo>
                    <a:pt x="564" y="704"/>
                    <a:pt x="564" y="704"/>
                    <a:pt x="564" y="704"/>
                  </a:cubicBezTo>
                  <a:cubicBezTo>
                    <a:pt x="565" y="703"/>
                    <a:pt x="565" y="703"/>
                    <a:pt x="565" y="703"/>
                  </a:cubicBezTo>
                  <a:cubicBezTo>
                    <a:pt x="565" y="702"/>
                    <a:pt x="565" y="702"/>
                    <a:pt x="565" y="702"/>
                  </a:cubicBezTo>
                  <a:cubicBezTo>
                    <a:pt x="564" y="701"/>
                    <a:pt x="564" y="701"/>
                    <a:pt x="564" y="701"/>
                  </a:cubicBezTo>
                  <a:cubicBezTo>
                    <a:pt x="563" y="699"/>
                    <a:pt x="563" y="699"/>
                    <a:pt x="563" y="699"/>
                  </a:cubicBezTo>
                  <a:cubicBezTo>
                    <a:pt x="563" y="697"/>
                    <a:pt x="563" y="697"/>
                    <a:pt x="563" y="697"/>
                  </a:cubicBezTo>
                  <a:cubicBezTo>
                    <a:pt x="563" y="696"/>
                    <a:pt x="563" y="696"/>
                    <a:pt x="563" y="696"/>
                  </a:cubicBezTo>
                  <a:cubicBezTo>
                    <a:pt x="563" y="695"/>
                    <a:pt x="563" y="695"/>
                    <a:pt x="563" y="695"/>
                  </a:cubicBezTo>
                  <a:cubicBezTo>
                    <a:pt x="564" y="693"/>
                    <a:pt x="564" y="693"/>
                    <a:pt x="564" y="693"/>
                  </a:cubicBezTo>
                  <a:cubicBezTo>
                    <a:pt x="565" y="693"/>
                    <a:pt x="565" y="693"/>
                    <a:pt x="565" y="693"/>
                  </a:cubicBezTo>
                  <a:cubicBezTo>
                    <a:pt x="566" y="694"/>
                    <a:pt x="566" y="694"/>
                    <a:pt x="566" y="694"/>
                  </a:cubicBezTo>
                  <a:cubicBezTo>
                    <a:pt x="566" y="696"/>
                    <a:pt x="566" y="696"/>
                    <a:pt x="566" y="696"/>
                  </a:cubicBezTo>
                  <a:cubicBezTo>
                    <a:pt x="567" y="696"/>
                    <a:pt x="567" y="696"/>
                    <a:pt x="567" y="696"/>
                  </a:cubicBezTo>
                  <a:cubicBezTo>
                    <a:pt x="572" y="696"/>
                    <a:pt x="572" y="696"/>
                    <a:pt x="572" y="696"/>
                  </a:cubicBezTo>
                  <a:cubicBezTo>
                    <a:pt x="574" y="700"/>
                    <a:pt x="574" y="700"/>
                    <a:pt x="574" y="700"/>
                  </a:cubicBezTo>
                  <a:cubicBezTo>
                    <a:pt x="575" y="706"/>
                    <a:pt x="575" y="706"/>
                    <a:pt x="575" y="706"/>
                  </a:cubicBezTo>
                  <a:cubicBezTo>
                    <a:pt x="578" y="712"/>
                    <a:pt x="578" y="712"/>
                    <a:pt x="578" y="712"/>
                  </a:cubicBezTo>
                  <a:cubicBezTo>
                    <a:pt x="581" y="719"/>
                    <a:pt x="581" y="719"/>
                    <a:pt x="581" y="719"/>
                  </a:cubicBezTo>
                  <a:cubicBezTo>
                    <a:pt x="584" y="722"/>
                    <a:pt x="584" y="722"/>
                    <a:pt x="584" y="722"/>
                  </a:cubicBezTo>
                  <a:cubicBezTo>
                    <a:pt x="585" y="721"/>
                    <a:pt x="585" y="721"/>
                    <a:pt x="585" y="721"/>
                  </a:cubicBezTo>
                  <a:cubicBezTo>
                    <a:pt x="587" y="719"/>
                    <a:pt x="587" y="719"/>
                    <a:pt x="587" y="719"/>
                  </a:cubicBezTo>
                  <a:cubicBezTo>
                    <a:pt x="587" y="723"/>
                    <a:pt x="587" y="723"/>
                    <a:pt x="587" y="723"/>
                  </a:cubicBezTo>
                  <a:cubicBezTo>
                    <a:pt x="588" y="726"/>
                    <a:pt x="588" y="726"/>
                    <a:pt x="588" y="726"/>
                  </a:cubicBezTo>
                  <a:cubicBezTo>
                    <a:pt x="589" y="729"/>
                    <a:pt x="589" y="729"/>
                    <a:pt x="589" y="729"/>
                  </a:cubicBezTo>
                  <a:cubicBezTo>
                    <a:pt x="592" y="730"/>
                    <a:pt x="592" y="730"/>
                    <a:pt x="592" y="730"/>
                  </a:cubicBezTo>
                  <a:cubicBezTo>
                    <a:pt x="593" y="726"/>
                    <a:pt x="594" y="721"/>
                    <a:pt x="596" y="717"/>
                  </a:cubicBezTo>
                  <a:cubicBezTo>
                    <a:pt x="596" y="714"/>
                    <a:pt x="596" y="714"/>
                    <a:pt x="596" y="714"/>
                  </a:cubicBezTo>
                  <a:cubicBezTo>
                    <a:pt x="595" y="713"/>
                    <a:pt x="595" y="713"/>
                    <a:pt x="595" y="713"/>
                  </a:cubicBezTo>
                  <a:cubicBezTo>
                    <a:pt x="595" y="712"/>
                    <a:pt x="595" y="712"/>
                    <a:pt x="595" y="712"/>
                  </a:cubicBezTo>
                  <a:cubicBezTo>
                    <a:pt x="597" y="711"/>
                    <a:pt x="597" y="711"/>
                    <a:pt x="597" y="711"/>
                  </a:cubicBezTo>
                  <a:cubicBezTo>
                    <a:pt x="598" y="711"/>
                    <a:pt x="598" y="711"/>
                    <a:pt x="598" y="711"/>
                  </a:cubicBezTo>
                  <a:cubicBezTo>
                    <a:pt x="598" y="713"/>
                    <a:pt x="598" y="713"/>
                    <a:pt x="598" y="713"/>
                  </a:cubicBezTo>
                  <a:cubicBezTo>
                    <a:pt x="599" y="714"/>
                    <a:pt x="599" y="714"/>
                    <a:pt x="599" y="714"/>
                  </a:cubicBezTo>
                  <a:cubicBezTo>
                    <a:pt x="601" y="713"/>
                    <a:pt x="601" y="713"/>
                    <a:pt x="601" y="713"/>
                  </a:cubicBezTo>
                  <a:cubicBezTo>
                    <a:pt x="602" y="712"/>
                    <a:pt x="602" y="712"/>
                    <a:pt x="602" y="712"/>
                  </a:cubicBezTo>
                  <a:cubicBezTo>
                    <a:pt x="602" y="710"/>
                    <a:pt x="602" y="710"/>
                    <a:pt x="602" y="710"/>
                  </a:cubicBezTo>
                  <a:cubicBezTo>
                    <a:pt x="602" y="708"/>
                    <a:pt x="602" y="708"/>
                    <a:pt x="602" y="708"/>
                  </a:cubicBezTo>
                  <a:cubicBezTo>
                    <a:pt x="602" y="706"/>
                    <a:pt x="602" y="706"/>
                    <a:pt x="602" y="706"/>
                  </a:cubicBezTo>
                  <a:cubicBezTo>
                    <a:pt x="601" y="705"/>
                    <a:pt x="601" y="705"/>
                    <a:pt x="601" y="705"/>
                  </a:cubicBezTo>
                  <a:cubicBezTo>
                    <a:pt x="597" y="699"/>
                    <a:pt x="597" y="699"/>
                    <a:pt x="597" y="699"/>
                  </a:cubicBezTo>
                  <a:cubicBezTo>
                    <a:pt x="597" y="698"/>
                    <a:pt x="597" y="698"/>
                    <a:pt x="597" y="698"/>
                  </a:cubicBezTo>
                  <a:cubicBezTo>
                    <a:pt x="590" y="697"/>
                    <a:pt x="590" y="697"/>
                    <a:pt x="590" y="697"/>
                  </a:cubicBezTo>
                  <a:cubicBezTo>
                    <a:pt x="587" y="695"/>
                    <a:pt x="587" y="695"/>
                    <a:pt x="587" y="695"/>
                  </a:cubicBezTo>
                  <a:cubicBezTo>
                    <a:pt x="589" y="693"/>
                    <a:pt x="589" y="693"/>
                    <a:pt x="589" y="693"/>
                  </a:cubicBezTo>
                  <a:cubicBezTo>
                    <a:pt x="593" y="694"/>
                    <a:pt x="593" y="694"/>
                    <a:pt x="593" y="694"/>
                  </a:cubicBezTo>
                  <a:cubicBezTo>
                    <a:pt x="594" y="693"/>
                    <a:pt x="594" y="693"/>
                    <a:pt x="594" y="693"/>
                  </a:cubicBezTo>
                  <a:cubicBezTo>
                    <a:pt x="594" y="691"/>
                    <a:pt x="594" y="691"/>
                    <a:pt x="594" y="691"/>
                  </a:cubicBezTo>
                  <a:cubicBezTo>
                    <a:pt x="594" y="688"/>
                    <a:pt x="594" y="688"/>
                    <a:pt x="594" y="688"/>
                  </a:cubicBezTo>
                  <a:cubicBezTo>
                    <a:pt x="593" y="686"/>
                    <a:pt x="593" y="686"/>
                    <a:pt x="593" y="686"/>
                  </a:cubicBezTo>
                  <a:cubicBezTo>
                    <a:pt x="594" y="685"/>
                    <a:pt x="594" y="685"/>
                    <a:pt x="594" y="685"/>
                  </a:cubicBezTo>
                  <a:cubicBezTo>
                    <a:pt x="596" y="684"/>
                    <a:pt x="596" y="684"/>
                    <a:pt x="596" y="684"/>
                  </a:cubicBezTo>
                  <a:cubicBezTo>
                    <a:pt x="601" y="700"/>
                    <a:pt x="601" y="700"/>
                    <a:pt x="601" y="700"/>
                  </a:cubicBezTo>
                  <a:cubicBezTo>
                    <a:pt x="602" y="702"/>
                    <a:pt x="602" y="702"/>
                    <a:pt x="602" y="702"/>
                  </a:cubicBezTo>
                  <a:cubicBezTo>
                    <a:pt x="603" y="702"/>
                    <a:pt x="603" y="702"/>
                    <a:pt x="603" y="702"/>
                  </a:cubicBezTo>
                  <a:cubicBezTo>
                    <a:pt x="604" y="703"/>
                    <a:pt x="604" y="703"/>
                    <a:pt x="604" y="703"/>
                  </a:cubicBezTo>
                  <a:cubicBezTo>
                    <a:pt x="605" y="704"/>
                    <a:pt x="605" y="704"/>
                    <a:pt x="605" y="704"/>
                  </a:cubicBezTo>
                  <a:cubicBezTo>
                    <a:pt x="608" y="705"/>
                    <a:pt x="608" y="705"/>
                    <a:pt x="608" y="705"/>
                  </a:cubicBezTo>
                  <a:cubicBezTo>
                    <a:pt x="608" y="703"/>
                    <a:pt x="608" y="703"/>
                    <a:pt x="608" y="703"/>
                  </a:cubicBezTo>
                  <a:cubicBezTo>
                    <a:pt x="606" y="698"/>
                    <a:pt x="606" y="698"/>
                    <a:pt x="606" y="698"/>
                  </a:cubicBezTo>
                  <a:cubicBezTo>
                    <a:pt x="605" y="694"/>
                    <a:pt x="605" y="694"/>
                    <a:pt x="605" y="694"/>
                  </a:cubicBezTo>
                  <a:cubicBezTo>
                    <a:pt x="605" y="690"/>
                    <a:pt x="605" y="690"/>
                    <a:pt x="605" y="690"/>
                  </a:cubicBezTo>
                  <a:cubicBezTo>
                    <a:pt x="606" y="686"/>
                    <a:pt x="606" y="686"/>
                    <a:pt x="606" y="686"/>
                  </a:cubicBezTo>
                  <a:cubicBezTo>
                    <a:pt x="608" y="684"/>
                    <a:pt x="608" y="684"/>
                    <a:pt x="608" y="684"/>
                  </a:cubicBezTo>
                  <a:cubicBezTo>
                    <a:pt x="607" y="690"/>
                    <a:pt x="607" y="690"/>
                    <a:pt x="607" y="690"/>
                  </a:cubicBezTo>
                  <a:cubicBezTo>
                    <a:pt x="608" y="697"/>
                    <a:pt x="608" y="697"/>
                    <a:pt x="608" y="697"/>
                  </a:cubicBezTo>
                  <a:cubicBezTo>
                    <a:pt x="610" y="703"/>
                    <a:pt x="610" y="703"/>
                    <a:pt x="610" y="703"/>
                  </a:cubicBezTo>
                  <a:cubicBezTo>
                    <a:pt x="615" y="706"/>
                    <a:pt x="615" y="706"/>
                    <a:pt x="615" y="706"/>
                  </a:cubicBezTo>
                  <a:cubicBezTo>
                    <a:pt x="613" y="699"/>
                    <a:pt x="613" y="699"/>
                    <a:pt x="613" y="699"/>
                  </a:cubicBezTo>
                  <a:cubicBezTo>
                    <a:pt x="612" y="688"/>
                    <a:pt x="612" y="688"/>
                    <a:pt x="612" y="688"/>
                  </a:cubicBezTo>
                  <a:cubicBezTo>
                    <a:pt x="610" y="683"/>
                    <a:pt x="610" y="683"/>
                    <a:pt x="610" y="683"/>
                  </a:cubicBezTo>
                  <a:cubicBezTo>
                    <a:pt x="613" y="684"/>
                    <a:pt x="613" y="684"/>
                    <a:pt x="613" y="684"/>
                  </a:cubicBezTo>
                  <a:cubicBezTo>
                    <a:pt x="615" y="684"/>
                    <a:pt x="615" y="684"/>
                    <a:pt x="615" y="684"/>
                  </a:cubicBezTo>
                  <a:cubicBezTo>
                    <a:pt x="617" y="682"/>
                    <a:pt x="617" y="682"/>
                    <a:pt x="617" y="682"/>
                  </a:cubicBezTo>
                  <a:cubicBezTo>
                    <a:pt x="617" y="679"/>
                    <a:pt x="617" y="679"/>
                    <a:pt x="617" y="679"/>
                  </a:cubicBezTo>
                  <a:cubicBezTo>
                    <a:pt x="615" y="676"/>
                    <a:pt x="615" y="676"/>
                    <a:pt x="615" y="676"/>
                  </a:cubicBezTo>
                  <a:cubicBezTo>
                    <a:pt x="610" y="672"/>
                    <a:pt x="610" y="672"/>
                    <a:pt x="610" y="672"/>
                  </a:cubicBezTo>
                  <a:cubicBezTo>
                    <a:pt x="609" y="669"/>
                    <a:pt x="609" y="669"/>
                    <a:pt x="609" y="669"/>
                  </a:cubicBezTo>
                  <a:cubicBezTo>
                    <a:pt x="610" y="668"/>
                    <a:pt x="610" y="668"/>
                    <a:pt x="610" y="668"/>
                  </a:cubicBezTo>
                  <a:cubicBezTo>
                    <a:pt x="611" y="667"/>
                    <a:pt x="611" y="667"/>
                    <a:pt x="611" y="667"/>
                  </a:cubicBezTo>
                  <a:cubicBezTo>
                    <a:pt x="613" y="665"/>
                    <a:pt x="613" y="665"/>
                    <a:pt x="613" y="665"/>
                  </a:cubicBezTo>
                  <a:cubicBezTo>
                    <a:pt x="613" y="659"/>
                    <a:pt x="613" y="659"/>
                    <a:pt x="613" y="659"/>
                  </a:cubicBezTo>
                  <a:cubicBezTo>
                    <a:pt x="614" y="656"/>
                    <a:pt x="614" y="656"/>
                    <a:pt x="614" y="656"/>
                  </a:cubicBezTo>
                  <a:cubicBezTo>
                    <a:pt x="616" y="656"/>
                    <a:pt x="616" y="656"/>
                    <a:pt x="616" y="656"/>
                  </a:cubicBezTo>
                  <a:cubicBezTo>
                    <a:pt x="618" y="658"/>
                    <a:pt x="618" y="658"/>
                    <a:pt x="618" y="658"/>
                  </a:cubicBezTo>
                  <a:cubicBezTo>
                    <a:pt x="618" y="654"/>
                    <a:pt x="618" y="654"/>
                    <a:pt x="618" y="654"/>
                  </a:cubicBezTo>
                  <a:cubicBezTo>
                    <a:pt x="619" y="651"/>
                    <a:pt x="619" y="651"/>
                    <a:pt x="619" y="651"/>
                  </a:cubicBezTo>
                  <a:cubicBezTo>
                    <a:pt x="620" y="650"/>
                    <a:pt x="620" y="650"/>
                    <a:pt x="620" y="650"/>
                  </a:cubicBezTo>
                  <a:cubicBezTo>
                    <a:pt x="622" y="654"/>
                    <a:pt x="622" y="654"/>
                    <a:pt x="622" y="654"/>
                  </a:cubicBezTo>
                  <a:cubicBezTo>
                    <a:pt x="622" y="658"/>
                    <a:pt x="622" y="658"/>
                    <a:pt x="622" y="658"/>
                  </a:cubicBezTo>
                  <a:cubicBezTo>
                    <a:pt x="621" y="662"/>
                    <a:pt x="621" y="662"/>
                    <a:pt x="621" y="662"/>
                  </a:cubicBezTo>
                  <a:cubicBezTo>
                    <a:pt x="622" y="665"/>
                    <a:pt x="622" y="665"/>
                    <a:pt x="622" y="665"/>
                  </a:cubicBezTo>
                  <a:cubicBezTo>
                    <a:pt x="624" y="667"/>
                    <a:pt x="624" y="667"/>
                    <a:pt x="624" y="667"/>
                  </a:cubicBezTo>
                  <a:cubicBezTo>
                    <a:pt x="625" y="668"/>
                    <a:pt x="625" y="668"/>
                    <a:pt x="625" y="668"/>
                  </a:cubicBezTo>
                  <a:cubicBezTo>
                    <a:pt x="625" y="666"/>
                    <a:pt x="625" y="666"/>
                    <a:pt x="625" y="666"/>
                  </a:cubicBezTo>
                  <a:cubicBezTo>
                    <a:pt x="624" y="665"/>
                    <a:pt x="624" y="665"/>
                    <a:pt x="624" y="665"/>
                  </a:cubicBezTo>
                  <a:cubicBezTo>
                    <a:pt x="626" y="651"/>
                    <a:pt x="626" y="651"/>
                    <a:pt x="626" y="651"/>
                  </a:cubicBezTo>
                  <a:cubicBezTo>
                    <a:pt x="627" y="649"/>
                    <a:pt x="627" y="649"/>
                    <a:pt x="627" y="649"/>
                  </a:cubicBezTo>
                  <a:cubicBezTo>
                    <a:pt x="629" y="651"/>
                    <a:pt x="629" y="651"/>
                    <a:pt x="629" y="651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2" y="667"/>
                    <a:pt x="632" y="667"/>
                    <a:pt x="632" y="667"/>
                  </a:cubicBezTo>
                  <a:cubicBezTo>
                    <a:pt x="634" y="670"/>
                    <a:pt x="634" y="670"/>
                    <a:pt x="634" y="670"/>
                  </a:cubicBezTo>
                  <a:cubicBezTo>
                    <a:pt x="637" y="671"/>
                    <a:pt x="637" y="671"/>
                    <a:pt x="637" y="671"/>
                  </a:cubicBezTo>
                  <a:cubicBezTo>
                    <a:pt x="640" y="671"/>
                    <a:pt x="640" y="671"/>
                    <a:pt x="640" y="671"/>
                  </a:cubicBezTo>
                  <a:cubicBezTo>
                    <a:pt x="641" y="658"/>
                    <a:pt x="641" y="658"/>
                    <a:pt x="641" y="658"/>
                  </a:cubicBezTo>
                  <a:cubicBezTo>
                    <a:pt x="643" y="654"/>
                    <a:pt x="643" y="654"/>
                    <a:pt x="643" y="654"/>
                  </a:cubicBezTo>
                  <a:cubicBezTo>
                    <a:pt x="644" y="652"/>
                    <a:pt x="644" y="652"/>
                    <a:pt x="644" y="652"/>
                  </a:cubicBezTo>
                  <a:cubicBezTo>
                    <a:pt x="646" y="651"/>
                    <a:pt x="646" y="651"/>
                    <a:pt x="646" y="651"/>
                  </a:cubicBezTo>
                  <a:cubicBezTo>
                    <a:pt x="647" y="652"/>
                    <a:pt x="647" y="652"/>
                    <a:pt x="647" y="652"/>
                  </a:cubicBezTo>
                  <a:cubicBezTo>
                    <a:pt x="648" y="654"/>
                    <a:pt x="648" y="654"/>
                    <a:pt x="648" y="654"/>
                  </a:cubicBezTo>
                  <a:cubicBezTo>
                    <a:pt x="649" y="656"/>
                    <a:pt x="649" y="656"/>
                    <a:pt x="649" y="656"/>
                  </a:cubicBezTo>
                  <a:cubicBezTo>
                    <a:pt x="650" y="657"/>
                    <a:pt x="650" y="657"/>
                    <a:pt x="650" y="657"/>
                  </a:cubicBezTo>
                  <a:cubicBezTo>
                    <a:pt x="650" y="659"/>
                    <a:pt x="650" y="659"/>
                    <a:pt x="650" y="659"/>
                  </a:cubicBezTo>
                  <a:cubicBezTo>
                    <a:pt x="650" y="659"/>
                    <a:pt x="650" y="659"/>
                    <a:pt x="650" y="659"/>
                  </a:cubicBezTo>
                  <a:cubicBezTo>
                    <a:pt x="652" y="660"/>
                    <a:pt x="652" y="660"/>
                    <a:pt x="652" y="660"/>
                  </a:cubicBezTo>
                  <a:cubicBezTo>
                    <a:pt x="654" y="660"/>
                    <a:pt x="654" y="660"/>
                    <a:pt x="654" y="660"/>
                  </a:cubicBezTo>
                  <a:cubicBezTo>
                    <a:pt x="655" y="659"/>
                    <a:pt x="655" y="659"/>
                    <a:pt x="655" y="659"/>
                  </a:cubicBezTo>
                  <a:cubicBezTo>
                    <a:pt x="657" y="658"/>
                    <a:pt x="657" y="658"/>
                    <a:pt x="657" y="658"/>
                  </a:cubicBezTo>
                  <a:cubicBezTo>
                    <a:pt x="658" y="657"/>
                    <a:pt x="658" y="657"/>
                    <a:pt x="658" y="657"/>
                  </a:cubicBezTo>
                  <a:cubicBezTo>
                    <a:pt x="659" y="656"/>
                    <a:pt x="659" y="656"/>
                    <a:pt x="659" y="656"/>
                  </a:cubicBezTo>
                  <a:cubicBezTo>
                    <a:pt x="661" y="655"/>
                    <a:pt x="661" y="655"/>
                    <a:pt x="661" y="655"/>
                  </a:cubicBezTo>
                  <a:cubicBezTo>
                    <a:pt x="662" y="654"/>
                    <a:pt x="662" y="654"/>
                    <a:pt x="662" y="654"/>
                  </a:cubicBezTo>
                  <a:cubicBezTo>
                    <a:pt x="661" y="653"/>
                    <a:pt x="661" y="653"/>
                    <a:pt x="661" y="653"/>
                  </a:cubicBezTo>
                  <a:cubicBezTo>
                    <a:pt x="660" y="651"/>
                    <a:pt x="660" y="651"/>
                    <a:pt x="660" y="651"/>
                  </a:cubicBezTo>
                  <a:cubicBezTo>
                    <a:pt x="659" y="648"/>
                    <a:pt x="659" y="648"/>
                    <a:pt x="659" y="648"/>
                  </a:cubicBezTo>
                  <a:cubicBezTo>
                    <a:pt x="659" y="646"/>
                    <a:pt x="659" y="646"/>
                    <a:pt x="659" y="646"/>
                  </a:cubicBezTo>
                  <a:cubicBezTo>
                    <a:pt x="659" y="644"/>
                    <a:pt x="659" y="644"/>
                    <a:pt x="659" y="644"/>
                  </a:cubicBezTo>
                  <a:cubicBezTo>
                    <a:pt x="657" y="637"/>
                    <a:pt x="657" y="637"/>
                    <a:pt x="657" y="637"/>
                  </a:cubicBezTo>
                  <a:cubicBezTo>
                    <a:pt x="655" y="635"/>
                    <a:pt x="655" y="635"/>
                    <a:pt x="655" y="635"/>
                  </a:cubicBezTo>
                  <a:cubicBezTo>
                    <a:pt x="652" y="636"/>
                    <a:pt x="652" y="636"/>
                    <a:pt x="652" y="636"/>
                  </a:cubicBezTo>
                  <a:cubicBezTo>
                    <a:pt x="657" y="628"/>
                    <a:pt x="657" y="628"/>
                    <a:pt x="657" y="628"/>
                  </a:cubicBezTo>
                  <a:cubicBezTo>
                    <a:pt x="659" y="626"/>
                    <a:pt x="659" y="626"/>
                    <a:pt x="659" y="626"/>
                  </a:cubicBezTo>
                  <a:cubicBezTo>
                    <a:pt x="662" y="631"/>
                    <a:pt x="662" y="631"/>
                    <a:pt x="662" y="631"/>
                  </a:cubicBezTo>
                  <a:cubicBezTo>
                    <a:pt x="663" y="631"/>
                    <a:pt x="663" y="631"/>
                    <a:pt x="663" y="631"/>
                  </a:cubicBezTo>
                  <a:cubicBezTo>
                    <a:pt x="664" y="628"/>
                    <a:pt x="664" y="628"/>
                    <a:pt x="664" y="628"/>
                  </a:cubicBezTo>
                  <a:cubicBezTo>
                    <a:pt x="666" y="628"/>
                    <a:pt x="666" y="628"/>
                    <a:pt x="666" y="628"/>
                  </a:cubicBezTo>
                  <a:cubicBezTo>
                    <a:pt x="668" y="630"/>
                    <a:pt x="668" y="630"/>
                    <a:pt x="668" y="630"/>
                  </a:cubicBezTo>
                  <a:cubicBezTo>
                    <a:pt x="668" y="634"/>
                    <a:pt x="668" y="634"/>
                    <a:pt x="668" y="634"/>
                  </a:cubicBezTo>
                  <a:cubicBezTo>
                    <a:pt x="671" y="634"/>
                    <a:pt x="671" y="634"/>
                    <a:pt x="671" y="634"/>
                  </a:cubicBezTo>
                  <a:cubicBezTo>
                    <a:pt x="674" y="633"/>
                    <a:pt x="674" y="633"/>
                    <a:pt x="674" y="633"/>
                  </a:cubicBezTo>
                  <a:cubicBezTo>
                    <a:pt x="677" y="632"/>
                    <a:pt x="677" y="632"/>
                    <a:pt x="677" y="632"/>
                  </a:cubicBezTo>
                  <a:cubicBezTo>
                    <a:pt x="680" y="630"/>
                    <a:pt x="680" y="630"/>
                    <a:pt x="680" y="630"/>
                  </a:cubicBezTo>
                  <a:cubicBezTo>
                    <a:pt x="676" y="628"/>
                    <a:pt x="676" y="628"/>
                    <a:pt x="676" y="628"/>
                  </a:cubicBezTo>
                  <a:cubicBezTo>
                    <a:pt x="675" y="625"/>
                    <a:pt x="675" y="625"/>
                    <a:pt x="675" y="625"/>
                  </a:cubicBezTo>
                  <a:cubicBezTo>
                    <a:pt x="674" y="621"/>
                    <a:pt x="674" y="621"/>
                    <a:pt x="674" y="621"/>
                  </a:cubicBezTo>
                  <a:cubicBezTo>
                    <a:pt x="672" y="618"/>
                    <a:pt x="672" y="618"/>
                    <a:pt x="672" y="618"/>
                  </a:cubicBezTo>
                  <a:cubicBezTo>
                    <a:pt x="676" y="618"/>
                    <a:pt x="676" y="618"/>
                    <a:pt x="676" y="618"/>
                  </a:cubicBezTo>
                  <a:cubicBezTo>
                    <a:pt x="679" y="622"/>
                    <a:pt x="679" y="622"/>
                    <a:pt x="679" y="622"/>
                  </a:cubicBezTo>
                  <a:cubicBezTo>
                    <a:pt x="682" y="628"/>
                    <a:pt x="682" y="628"/>
                    <a:pt x="682" y="628"/>
                  </a:cubicBezTo>
                  <a:cubicBezTo>
                    <a:pt x="685" y="632"/>
                    <a:pt x="685" y="632"/>
                    <a:pt x="685" y="632"/>
                  </a:cubicBezTo>
                  <a:cubicBezTo>
                    <a:pt x="685" y="629"/>
                    <a:pt x="685" y="629"/>
                    <a:pt x="685" y="629"/>
                  </a:cubicBezTo>
                  <a:cubicBezTo>
                    <a:pt x="686" y="627"/>
                    <a:pt x="686" y="627"/>
                    <a:pt x="686" y="627"/>
                  </a:cubicBezTo>
                  <a:cubicBezTo>
                    <a:pt x="688" y="624"/>
                    <a:pt x="688" y="624"/>
                    <a:pt x="688" y="624"/>
                  </a:cubicBezTo>
                  <a:cubicBezTo>
                    <a:pt x="689" y="624"/>
                    <a:pt x="689" y="624"/>
                    <a:pt x="689" y="624"/>
                  </a:cubicBezTo>
                  <a:cubicBezTo>
                    <a:pt x="690" y="623"/>
                    <a:pt x="690" y="623"/>
                    <a:pt x="690" y="623"/>
                  </a:cubicBezTo>
                  <a:cubicBezTo>
                    <a:pt x="690" y="622"/>
                    <a:pt x="690" y="622"/>
                    <a:pt x="690" y="622"/>
                  </a:cubicBezTo>
                  <a:cubicBezTo>
                    <a:pt x="687" y="620"/>
                    <a:pt x="687" y="620"/>
                    <a:pt x="687" y="620"/>
                  </a:cubicBezTo>
                  <a:cubicBezTo>
                    <a:pt x="687" y="615"/>
                    <a:pt x="687" y="615"/>
                    <a:pt x="687" y="615"/>
                  </a:cubicBezTo>
                  <a:cubicBezTo>
                    <a:pt x="685" y="612"/>
                    <a:pt x="685" y="612"/>
                    <a:pt x="685" y="612"/>
                  </a:cubicBezTo>
                  <a:cubicBezTo>
                    <a:pt x="682" y="610"/>
                    <a:pt x="682" y="610"/>
                    <a:pt x="682" y="610"/>
                  </a:cubicBezTo>
                  <a:cubicBezTo>
                    <a:pt x="680" y="606"/>
                    <a:pt x="680" y="606"/>
                    <a:pt x="680" y="606"/>
                  </a:cubicBezTo>
                  <a:cubicBezTo>
                    <a:pt x="683" y="607"/>
                    <a:pt x="683" y="607"/>
                    <a:pt x="683" y="607"/>
                  </a:cubicBezTo>
                  <a:cubicBezTo>
                    <a:pt x="685" y="608"/>
                    <a:pt x="685" y="608"/>
                    <a:pt x="685" y="608"/>
                  </a:cubicBezTo>
                  <a:cubicBezTo>
                    <a:pt x="687" y="607"/>
                    <a:pt x="687" y="607"/>
                    <a:pt x="687" y="607"/>
                  </a:cubicBezTo>
                  <a:cubicBezTo>
                    <a:pt x="689" y="605"/>
                    <a:pt x="689" y="605"/>
                    <a:pt x="689" y="605"/>
                  </a:cubicBezTo>
                  <a:cubicBezTo>
                    <a:pt x="686" y="604"/>
                    <a:pt x="686" y="604"/>
                    <a:pt x="686" y="604"/>
                  </a:cubicBezTo>
                  <a:cubicBezTo>
                    <a:pt x="690" y="600"/>
                    <a:pt x="690" y="600"/>
                    <a:pt x="690" y="600"/>
                  </a:cubicBezTo>
                  <a:cubicBezTo>
                    <a:pt x="694" y="601"/>
                    <a:pt x="694" y="601"/>
                    <a:pt x="694" y="601"/>
                  </a:cubicBezTo>
                  <a:cubicBezTo>
                    <a:pt x="696" y="606"/>
                    <a:pt x="696" y="606"/>
                    <a:pt x="696" y="606"/>
                  </a:cubicBezTo>
                  <a:cubicBezTo>
                    <a:pt x="695" y="611"/>
                    <a:pt x="695" y="611"/>
                    <a:pt x="695" y="611"/>
                  </a:cubicBezTo>
                  <a:cubicBezTo>
                    <a:pt x="695" y="613"/>
                    <a:pt x="695" y="613"/>
                    <a:pt x="695" y="613"/>
                  </a:cubicBezTo>
                  <a:cubicBezTo>
                    <a:pt x="699" y="613"/>
                    <a:pt x="699" y="613"/>
                    <a:pt x="699" y="613"/>
                  </a:cubicBezTo>
                  <a:cubicBezTo>
                    <a:pt x="702" y="615"/>
                    <a:pt x="702" y="615"/>
                    <a:pt x="702" y="615"/>
                  </a:cubicBezTo>
                  <a:cubicBezTo>
                    <a:pt x="705" y="616"/>
                    <a:pt x="705" y="616"/>
                    <a:pt x="705" y="616"/>
                  </a:cubicBezTo>
                  <a:cubicBezTo>
                    <a:pt x="709" y="616"/>
                    <a:pt x="709" y="616"/>
                    <a:pt x="709" y="616"/>
                  </a:cubicBezTo>
                  <a:cubicBezTo>
                    <a:pt x="706" y="612"/>
                    <a:pt x="706" y="612"/>
                    <a:pt x="706" y="612"/>
                  </a:cubicBezTo>
                  <a:cubicBezTo>
                    <a:pt x="705" y="610"/>
                    <a:pt x="705" y="610"/>
                    <a:pt x="705" y="610"/>
                  </a:cubicBezTo>
                  <a:cubicBezTo>
                    <a:pt x="706" y="609"/>
                    <a:pt x="706" y="609"/>
                    <a:pt x="706" y="609"/>
                  </a:cubicBezTo>
                  <a:cubicBezTo>
                    <a:pt x="708" y="609"/>
                    <a:pt x="708" y="609"/>
                    <a:pt x="708" y="609"/>
                  </a:cubicBezTo>
                  <a:cubicBezTo>
                    <a:pt x="709" y="609"/>
                    <a:pt x="709" y="609"/>
                    <a:pt x="709" y="609"/>
                  </a:cubicBezTo>
                  <a:cubicBezTo>
                    <a:pt x="712" y="610"/>
                    <a:pt x="712" y="610"/>
                    <a:pt x="712" y="610"/>
                  </a:cubicBezTo>
                  <a:cubicBezTo>
                    <a:pt x="714" y="610"/>
                    <a:pt x="714" y="610"/>
                    <a:pt x="714" y="610"/>
                  </a:cubicBezTo>
                  <a:cubicBezTo>
                    <a:pt x="719" y="609"/>
                    <a:pt x="719" y="609"/>
                    <a:pt x="719" y="609"/>
                  </a:cubicBezTo>
                  <a:cubicBezTo>
                    <a:pt x="717" y="607"/>
                    <a:pt x="717" y="607"/>
                    <a:pt x="717" y="607"/>
                  </a:cubicBezTo>
                  <a:cubicBezTo>
                    <a:pt x="716" y="606"/>
                    <a:pt x="716" y="606"/>
                    <a:pt x="716" y="606"/>
                  </a:cubicBezTo>
                  <a:cubicBezTo>
                    <a:pt x="717" y="604"/>
                    <a:pt x="717" y="604"/>
                    <a:pt x="717" y="604"/>
                  </a:cubicBezTo>
                  <a:cubicBezTo>
                    <a:pt x="720" y="602"/>
                    <a:pt x="720" y="602"/>
                    <a:pt x="720" y="602"/>
                  </a:cubicBezTo>
                  <a:cubicBezTo>
                    <a:pt x="721" y="601"/>
                    <a:pt x="721" y="601"/>
                    <a:pt x="721" y="601"/>
                  </a:cubicBezTo>
                  <a:cubicBezTo>
                    <a:pt x="728" y="587"/>
                    <a:pt x="728" y="587"/>
                    <a:pt x="728" y="587"/>
                  </a:cubicBezTo>
                  <a:cubicBezTo>
                    <a:pt x="728" y="583"/>
                    <a:pt x="728" y="583"/>
                    <a:pt x="728" y="583"/>
                  </a:cubicBezTo>
                  <a:cubicBezTo>
                    <a:pt x="729" y="579"/>
                    <a:pt x="729" y="579"/>
                    <a:pt x="729" y="579"/>
                  </a:cubicBezTo>
                  <a:cubicBezTo>
                    <a:pt x="730" y="580"/>
                    <a:pt x="730" y="580"/>
                    <a:pt x="730" y="580"/>
                  </a:cubicBezTo>
                  <a:cubicBezTo>
                    <a:pt x="731" y="578"/>
                    <a:pt x="731" y="578"/>
                    <a:pt x="731" y="578"/>
                  </a:cubicBezTo>
                  <a:cubicBezTo>
                    <a:pt x="731" y="574"/>
                    <a:pt x="731" y="574"/>
                    <a:pt x="731" y="574"/>
                  </a:cubicBezTo>
                  <a:cubicBezTo>
                    <a:pt x="731" y="573"/>
                    <a:pt x="731" y="573"/>
                    <a:pt x="731" y="573"/>
                  </a:cubicBezTo>
                  <a:cubicBezTo>
                    <a:pt x="732" y="572"/>
                    <a:pt x="732" y="572"/>
                    <a:pt x="732" y="572"/>
                  </a:cubicBezTo>
                  <a:cubicBezTo>
                    <a:pt x="736" y="571"/>
                    <a:pt x="736" y="571"/>
                    <a:pt x="736" y="571"/>
                  </a:cubicBezTo>
                  <a:cubicBezTo>
                    <a:pt x="738" y="570"/>
                    <a:pt x="738" y="570"/>
                    <a:pt x="738" y="570"/>
                  </a:cubicBezTo>
                  <a:cubicBezTo>
                    <a:pt x="739" y="568"/>
                    <a:pt x="739" y="568"/>
                    <a:pt x="739" y="568"/>
                  </a:cubicBezTo>
                  <a:cubicBezTo>
                    <a:pt x="743" y="559"/>
                    <a:pt x="743" y="559"/>
                    <a:pt x="743" y="559"/>
                  </a:cubicBezTo>
                  <a:cubicBezTo>
                    <a:pt x="744" y="556"/>
                    <a:pt x="744" y="556"/>
                    <a:pt x="744" y="556"/>
                  </a:cubicBezTo>
                  <a:cubicBezTo>
                    <a:pt x="743" y="555"/>
                    <a:pt x="743" y="555"/>
                    <a:pt x="743" y="555"/>
                  </a:cubicBezTo>
                  <a:lnTo>
                    <a:pt x="739" y="550"/>
                  </a:lnTo>
                  <a:close/>
                  <a:moveTo>
                    <a:pt x="516" y="748"/>
                  </a:moveTo>
                  <a:cubicBezTo>
                    <a:pt x="514" y="744"/>
                    <a:pt x="514" y="744"/>
                    <a:pt x="514" y="744"/>
                  </a:cubicBezTo>
                  <a:cubicBezTo>
                    <a:pt x="513" y="741"/>
                    <a:pt x="513" y="741"/>
                    <a:pt x="513" y="741"/>
                  </a:cubicBezTo>
                  <a:cubicBezTo>
                    <a:pt x="511" y="741"/>
                    <a:pt x="511" y="741"/>
                    <a:pt x="511" y="741"/>
                  </a:cubicBezTo>
                  <a:cubicBezTo>
                    <a:pt x="510" y="741"/>
                    <a:pt x="510" y="741"/>
                    <a:pt x="510" y="741"/>
                  </a:cubicBezTo>
                  <a:cubicBezTo>
                    <a:pt x="510" y="743"/>
                    <a:pt x="509" y="745"/>
                    <a:pt x="509" y="747"/>
                  </a:cubicBezTo>
                  <a:cubicBezTo>
                    <a:pt x="509" y="751"/>
                    <a:pt x="509" y="751"/>
                    <a:pt x="509" y="751"/>
                  </a:cubicBezTo>
                  <a:cubicBezTo>
                    <a:pt x="510" y="754"/>
                    <a:pt x="510" y="754"/>
                    <a:pt x="510" y="754"/>
                  </a:cubicBezTo>
                  <a:cubicBezTo>
                    <a:pt x="512" y="755"/>
                    <a:pt x="512" y="755"/>
                    <a:pt x="512" y="755"/>
                  </a:cubicBezTo>
                  <a:cubicBezTo>
                    <a:pt x="514" y="755"/>
                    <a:pt x="514" y="755"/>
                    <a:pt x="514" y="755"/>
                  </a:cubicBezTo>
                  <a:cubicBezTo>
                    <a:pt x="517" y="755"/>
                    <a:pt x="517" y="755"/>
                    <a:pt x="517" y="755"/>
                  </a:cubicBezTo>
                  <a:cubicBezTo>
                    <a:pt x="519" y="756"/>
                    <a:pt x="519" y="756"/>
                    <a:pt x="519" y="756"/>
                  </a:cubicBezTo>
                  <a:cubicBezTo>
                    <a:pt x="520" y="753"/>
                    <a:pt x="520" y="753"/>
                    <a:pt x="520" y="753"/>
                  </a:cubicBezTo>
                  <a:cubicBezTo>
                    <a:pt x="517" y="751"/>
                    <a:pt x="517" y="751"/>
                    <a:pt x="517" y="751"/>
                  </a:cubicBezTo>
                  <a:lnTo>
                    <a:pt x="516" y="748"/>
                  </a:lnTo>
                  <a:close/>
                  <a:moveTo>
                    <a:pt x="751" y="544"/>
                  </a:moveTo>
                  <a:cubicBezTo>
                    <a:pt x="747" y="540"/>
                    <a:pt x="747" y="540"/>
                    <a:pt x="747" y="540"/>
                  </a:cubicBezTo>
                  <a:cubicBezTo>
                    <a:pt x="749" y="538"/>
                    <a:pt x="749" y="538"/>
                    <a:pt x="749" y="538"/>
                  </a:cubicBezTo>
                  <a:cubicBezTo>
                    <a:pt x="751" y="534"/>
                    <a:pt x="751" y="534"/>
                    <a:pt x="751" y="534"/>
                  </a:cubicBezTo>
                  <a:cubicBezTo>
                    <a:pt x="751" y="529"/>
                    <a:pt x="751" y="529"/>
                    <a:pt x="751" y="529"/>
                  </a:cubicBezTo>
                  <a:cubicBezTo>
                    <a:pt x="750" y="526"/>
                    <a:pt x="750" y="526"/>
                    <a:pt x="750" y="526"/>
                  </a:cubicBezTo>
                  <a:cubicBezTo>
                    <a:pt x="747" y="523"/>
                    <a:pt x="747" y="523"/>
                    <a:pt x="747" y="523"/>
                  </a:cubicBezTo>
                  <a:cubicBezTo>
                    <a:pt x="746" y="520"/>
                    <a:pt x="746" y="520"/>
                    <a:pt x="746" y="520"/>
                  </a:cubicBezTo>
                  <a:cubicBezTo>
                    <a:pt x="746" y="518"/>
                    <a:pt x="746" y="518"/>
                    <a:pt x="746" y="518"/>
                  </a:cubicBezTo>
                  <a:cubicBezTo>
                    <a:pt x="743" y="521"/>
                    <a:pt x="743" y="521"/>
                    <a:pt x="743" y="521"/>
                  </a:cubicBezTo>
                  <a:cubicBezTo>
                    <a:pt x="742" y="523"/>
                    <a:pt x="742" y="523"/>
                    <a:pt x="742" y="523"/>
                  </a:cubicBezTo>
                  <a:cubicBezTo>
                    <a:pt x="742" y="527"/>
                    <a:pt x="742" y="527"/>
                    <a:pt x="742" y="527"/>
                  </a:cubicBezTo>
                  <a:cubicBezTo>
                    <a:pt x="741" y="530"/>
                    <a:pt x="741" y="530"/>
                    <a:pt x="741" y="530"/>
                  </a:cubicBezTo>
                  <a:cubicBezTo>
                    <a:pt x="741" y="534"/>
                    <a:pt x="741" y="534"/>
                    <a:pt x="741" y="534"/>
                  </a:cubicBezTo>
                  <a:cubicBezTo>
                    <a:pt x="742" y="537"/>
                    <a:pt x="742" y="537"/>
                    <a:pt x="742" y="537"/>
                  </a:cubicBezTo>
                  <a:cubicBezTo>
                    <a:pt x="742" y="540"/>
                    <a:pt x="742" y="540"/>
                    <a:pt x="742" y="540"/>
                  </a:cubicBezTo>
                  <a:cubicBezTo>
                    <a:pt x="739" y="542"/>
                    <a:pt x="739" y="542"/>
                    <a:pt x="739" y="542"/>
                  </a:cubicBezTo>
                  <a:cubicBezTo>
                    <a:pt x="741" y="545"/>
                    <a:pt x="741" y="545"/>
                    <a:pt x="741" y="545"/>
                  </a:cubicBezTo>
                  <a:cubicBezTo>
                    <a:pt x="745" y="547"/>
                    <a:pt x="745" y="547"/>
                    <a:pt x="745" y="547"/>
                  </a:cubicBezTo>
                  <a:cubicBezTo>
                    <a:pt x="748" y="548"/>
                    <a:pt x="748" y="548"/>
                    <a:pt x="748" y="548"/>
                  </a:cubicBezTo>
                  <a:cubicBezTo>
                    <a:pt x="752" y="547"/>
                    <a:pt x="752" y="547"/>
                    <a:pt x="752" y="547"/>
                  </a:cubicBezTo>
                  <a:lnTo>
                    <a:pt x="751" y="544"/>
                  </a:lnTo>
                  <a:close/>
                  <a:moveTo>
                    <a:pt x="337" y="902"/>
                  </a:moveTo>
                  <a:cubicBezTo>
                    <a:pt x="335" y="900"/>
                    <a:pt x="335" y="900"/>
                    <a:pt x="335" y="900"/>
                  </a:cubicBezTo>
                  <a:cubicBezTo>
                    <a:pt x="334" y="906"/>
                    <a:pt x="334" y="906"/>
                    <a:pt x="334" y="906"/>
                  </a:cubicBezTo>
                  <a:cubicBezTo>
                    <a:pt x="334" y="911"/>
                    <a:pt x="334" y="911"/>
                    <a:pt x="334" y="911"/>
                  </a:cubicBezTo>
                  <a:cubicBezTo>
                    <a:pt x="331" y="916"/>
                    <a:pt x="331" y="916"/>
                    <a:pt x="331" y="916"/>
                  </a:cubicBezTo>
                  <a:cubicBezTo>
                    <a:pt x="331" y="921"/>
                    <a:pt x="331" y="921"/>
                    <a:pt x="331" y="921"/>
                  </a:cubicBezTo>
                  <a:cubicBezTo>
                    <a:pt x="333" y="923"/>
                    <a:pt x="334" y="926"/>
                    <a:pt x="336" y="928"/>
                  </a:cubicBezTo>
                  <a:cubicBezTo>
                    <a:pt x="336" y="928"/>
                    <a:pt x="336" y="928"/>
                    <a:pt x="336" y="928"/>
                  </a:cubicBezTo>
                  <a:cubicBezTo>
                    <a:pt x="336" y="928"/>
                    <a:pt x="336" y="928"/>
                    <a:pt x="336" y="928"/>
                  </a:cubicBezTo>
                  <a:cubicBezTo>
                    <a:pt x="336" y="928"/>
                    <a:pt x="336" y="928"/>
                    <a:pt x="336" y="928"/>
                  </a:cubicBezTo>
                  <a:cubicBezTo>
                    <a:pt x="336" y="928"/>
                    <a:pt x="336" y="928"/>
                    <a:pt x="336" y="928"/>
                  </a:cubicBezTo>
                  <a:cubicBezTo>
                    <a:pt x="336" y="928"/>
                    <a:pt x="336" y="928"/>
                    <a:pt x="336" y="928"/>
                  </a:cubicBezTo>
                  <a:cubicBezTo>
                    <a:pt x="336" y="928"/>
                    <a:pt x="336" y="928"/>
                    <a:pt x="336" y="928"/>
                  </a:cubicBezTo>
                  <a:cubicBezTo>
                    <a:pt x="336" y="928"/>
                    <a:pt x="336" y="928"/>
                    <a:pt x="336" y="928"/>
                  </a:cubicBezTo>
                  <a:cubicBezTo>
                    <a:pt x="336" y="928"/>
                    <a:pt x="336" y="928"/>
                    <a:pt x="336" y="928"/>
                  </a:cubicBezTo>
                  <a:cubicBezTo>
                    <a:pt x="336" y="928"/>
                    <a:pt x="336" y="928"/>
                    <a:pt x="336" y="928"/>
                  </a:cubicBezTo>
                  <a:cubicBezTo>
                    <a:pt x="336" y="927"/>
                    <a:pt x="336" y="927"/>
                    <a:pt x="336" y="927"/>
                  </a:cubicBezTo>
                  <a:cubicBezTo>
                    <a:pt x="336" y="927"/>
                    <a:pt x="336" y="927"/>
                    <a:pt x="336" y="927"/>
                  </a:cubicBezTo>
                  <a:cubicBezTo>
                    <a:pt x="336" y="927"/>
                    <a:pt x="336" y="927"/>
                    <a:pt x="336" y="927"/>
                  </a:cubicBezTo>
                  <a:cubicBezTo>
                    <a:pt x="336" y="927"/>
                    <a:pt x="336" y="927"/>
                    <a:pt x="336" y="927"/>
                  </a:cubicBezTo>
                  <a:cubicBezTo>
                    <a:pt x="336" y="927"/>
                    <a:pt x="336" y="927"/>
                    <a:pt x="336" y="927"/>
                  </a:cubicBezTo>
                  <a:cubicBezTo>
                    <a:pt x="336" y="927"/>
                    <a:pt x="336" y="927"/>
                    <a:pt x="337" y="927"/>
                  </a:cubicBezTo>
                  <a:cubicBezTo>
                    <a:pt x="337" y="927"/>
                    <a:pt x="337" y="927"/>
                    <a:pt x="337" y="927"/>
                  </a:cubicBezTo>
                  <a:cubicBezTo>
                    <a:pt x="337" y="927"/>
                    <a:pt x="337" y="927"/>
                    <a:pt x="337" y="927"/>
                  </a:cubicBezTo>
                  <a:cubicBezTo>
                    <a:pt x="337" y="926"/>
                    <a:pt x="337" y="926"/>
                    <a:pt x="337" y="926"/>
                  </a:cubicBezTo>
                  <a:cubicBezTo>
                    <a:pt x="337" y="926"/>
                    <a:pt x="337" y="926"/>
                    <a:pt x="337" y="926"/>
                  </a:cubicBezTo>
                  <a:cubicBezTo>
                    <a:pt x="337" y="926"/>
                    <a:pt x="337" y="926"/>
                    <a:pt x="337" y="926"/>
                  </a:cubicBezTo>
                  <a:cubicBezTo>
                    <a:pt x="337" y="926"/>
                    <a:pt x="337" y="926"/>
                    <a:pt x="337" y="926"/>
                  </a:cubicBezTo>
                  <a:cubicBezTo>
                    <a:pt x="337" y="926"/>
                    <a:pt x="337" y="926"/>
                    <a:pt x="337" y="926"/>
                  </a:cubicBezTo>
                  <a:cubicBezTo>
                    <a:pt x="337" y="926"/>
                    <a:pt x="337" y="926"/>
                    <a:pt x="337" y="926"/>
                  </a:cubicBezTo>
                  <a:cubicBezTo>
                    <a:pt x="337" y="926"/>
                    <a:pt x="337" y="926"/>
                    <a:pt x="337" y="926"/>
                  </a:cubicBezTo>
                  <a:cubicBezTo>
                    <a:pt x="337" y="926"/>
                    <a:pt x="337" y="926"/>
                    <a:pt x="337" y="926"/>
                  </a:cubicBezTo>
                  <a:cubicBezTo>
                    <a:pt x="337" y="926"/>
                    <a:pt x="337" y="926"/>
                    <a:pt x="337" y="926"/>
                  </a:cubicBezTo>
                  <a:cubicBezTo>
                    <a:pt x="337" y="926"/>
                    <a:pt x="337" y="926"/>
                    <a:pt x="337" y="926"/>
                  </a:cubicBezTo>
                  <a:cubicBezTo>
                    <a:pt x="337" y="925"/>
                    <a:pt x="337" y="925"/>
                    <a:pt x="337" y="925"/>
                  </a:cubicBezTo>
                  <a:cubicBezTo>
                    <a:pt x="337" y="925"/>
                    <a:pt x="337" y="925"/>
                    <a:pt x="337" y="925"/>
                  </a:cubicBezTo>
                  <a:cubicBezTo>
                    <a:pt x="337" y="925"/>
                    <a:pt x="337" y="925"/>
                    <a:pt x="337" y="925"/>
                  </a:cubicBezTo>
                  <a:cubicBezTo>
                    <a:pt x="337" y="925"/>
                    <a:pt x="338" y="925"/>
                    <a:pt x="338" y="925"/>
                  </a:cubicBezTo>
                  <a:cubicBezTo>
                    <a:pt x="338" y="925"/>
                    <a:pt x="338" y="925"/>
                    <a:pt x="338" y="925"/>
                  </a:cubicBezTo>
                  <a:cubicBezTo>
                    <a:pt x="338" y="925"/>
                    <a:pt x="338" y="925"/>
                    <a:pt x="338" y="925"/>
                  </a:cubicBezTo>
                  <a:cubicBezTo>
                    <a:pt x="338" y="925"/>
                    <a:pt x="338" y="925"/>
                    <a:pt x="338" y="925"/>
                  </a:cubicBezTo>
                  <a:cubicBezTo>
                    <a:pt x="338" y="925"/>
                    <a:pt x="338" y="925"/>
                    <a:pt x="338" y="925"/>
                  </a:cubicBezTo>
                  <a:cubicBezTo>
                    <a:pt x="338" y="924"/>
                    <a:pt x="338" y="924"/>
                    <a:pt x="338" y="924"/>
                  </a:cubicBezTo>
                  <a:cubicBezTo>
                    <a:pt x="338" y="924"/>
                    <a:pt x="338" y="924"/>
                    <a:pt x="338" y="924"/>
                  </a:cubicBezTo>
                  <a:cubicBezTo>
                    <a:pt x="338" y="924"/>
                    <a:pt x="338" y="924"/>
                    <a:pt x="338" y="924"/>
                  </a:cubicBezTo>
                  <a:cubicBezTo>
                    <a:pt x="338" y="924"/>
                    <a:pt x="338" y="924"/>
                    <a:pt x="338" y="924"/>
                  </a:cubicBezTo>
                  <a:cubicBezTo>
                    <a:pt x="338" y="924"/>
                    <a:pt x="338" y="924"/>
                    <a:pt x="338" y="923"/>
                  </a:cubicBezTo>
                  <a:cubicBezTo>
                    <a:pt x="338" y="923"/>
                    <a:pt x="338" y="923"/>
                    <a:pt x="338" y="923"/>
                  </a:cubicBezTo>
                  <a:cubicBezTo>
                    <a:pt x="338" y="923"/>
                    <a:pt x="338" y="923"/>
                    <a:pt x="338" y="922"/>
                  </a:cubicBezTo>
                  <a:cubicBezTo>
                    <a:pt x="338" y="922"/>
                    <a:pt x="338" y="922"/>
                    <a:pt x="338" y="922"/>
                  </a:cubicBezTo>
                  <a:cubicBezTo>
                    <a:pt x="338" y="922"/>
                    <a:pt x="338" y="922"/>
                    <a:pt x="338" y="922"/>
                  </a:cubicBezTo>
                  <a:cubicBezTo>
                    <a:pt x="338" y="922"/>
                    <a:pt x="338" y="921"/>
                    <a:pt x="338" y="921"/>
                  </a:cubicBezTo>
                  <a:cubicBezTo>
                    <a:pt x="338" y="921"/>
                    <a:pt x="338" y="921"/>
                    <a:pt x="338" y="921"/>
                  </a:cubicBezTo>
                  <a:cubicBezTo>
                    <a:pt x="338" y="920"/>
                    <a:pt x="338" y="919"/>
                    <a:pt x="337" y="918"/>
                  </a:cubicBezTo>
                  <a:cubicBezTo>
                    <a:pt x="337" y="918"/>
                    <a:pt x="337" y="918"/>
                    <a:pt x="337" y="918"/>
                  </a:cubicBezTo>
                  <a:cubicBezTo>
                    <a:pt x="337" y="917"/>
                    <a:pt x="337" y="917"/>
                    <a:pt x="337" y="917"/>
                  </a:cubicBezTo>
                  <a:cubicBezTo>
                    <a:pt x="337" y="917"/>
                    <a:pt x="337" y="917"/>
                    <a:pt x="337" y="917"/>
                  </a:cubicBezTo>
                  <a:cubicBezTo>
                    <a:pt x="337" y="917"/>
                    <a:pt x="337" y="916"/>
                    <a:pt x="337" y="916"/>
                  </a:cubicBezTo>
                  <a:cubicBezTo>
                    <a:pt x="337" y="916"/>
                    <a:pt x="337" y="916"/>
                    <a:pt x="337" y="916"/>
                  </a:cubicBezTo>
                  <a:cubicBezTo>
                    <a:pt x="337" y="916"/>
                    <a:pt x="337" y="916"/>
                    <a:pt x="337" y="916"/>
                  </a:cubicBezTo>
                  <a:cubicBezTo>
                    <a:pt x="337" y="916"/>
                    <a:pt x="337" y="916"/>
                    <a:pt x="337" y="916"/>
                  </a:cubicBezTo>
                  <a:cubicBezTo>
                    <a:pt x="337" y="916"/>
                    <a:pt x="337" y="916"/>
                    <a:pt x="337" y="916"/>
                  </a:cubicBezTo>
                  <a:cubicBezTo>
                    <a:pt x="337" y="916"/>
                    <a:pt x="337" y="916"/>
                    <a:pt x="337" y="916"/>
                  </a:cubicBezTo>
                  <a:cubicBezTo>
                    <a:pt x="337" y="916"/>
                    <a:pt x="337" y="916"/>
                    <a:pt x="337" y="916"/>
                  </a:cubicBezTo>
                  <a:cubicBezTo>
                    <a:pt x="337" y="908"/>
                    <a:pt x="337" y="908"/>
                    <a:pt x="337" y="908"/>
                  </a:cubicBezTo>
                  <a:cubicBezTo>
                    <a:pt x="338" y="905"/>
                    <a:pt x="338" y="905"/>
                    <a:pt x="338" y="905"/>
                  </a:cubicBezTo>
                  <a:lnTo>
                    <a:pt x="337" y="902"/>
                  </a:lnTo>
                  <a:close/>
                  <a:moveTo>
                    <a:pt x="543" y="785"/>
                  </a:moveTo>
                  <a:cubicBezTo>
                    <a:pt x="540" y="784"/>
                    <a:pt x="540" y="784"/>
                    <a:pt x="540" y="784"/>
                  </a:cubicBezTo>
                  <a:cubicBezTo>
                    <a:pt x="539" y="786"/>
                    <a:pt x="539" y="786"/>
                    <a:pt x="539" y="786"/>
                  </a:cubicBezTo>
                  <a:cubicBezTo>
                    <a:pt x="537" y="787"/>
                    <a:pt x="537" y="787"/>
                    <a:pt x="537" y="787"/>
                  </a:cubicBezTo>
                  <a:cubicBezTo>
                    <a:pt x="536" y="786"/>
                    <a:pt x="536" y="786"/>
                    <a:pt x="536" y="786"/>
                  </a:cubicBezTo>
                  <a:cubicBezTo>
                    <a:pt x="533" y="786"/>
                    <a:pt x="533" y="786"/>
                    <a:pt x="533" y="786"/>
                  </a:cubicBezTo>
                  <a:cubicBezTo>
                    <a:pt x="531" y="788"/>
                    <a:pt x="531" y="788"/>
                    <a:pt x="531" y="788"/>
                  </a:cubicBezTo>
                  <a:cubicBezTo>
                    <a:pt x="531" y="791"/>
                    <a:pt x="531" y="791"/>
                    <a:pt x="531" y="791"/>
                  </a:cubicBezTo>
                  <a:cubicBezTo>
                    <a:pt x="528" y="791"/>
                    <a:pt x="528" y="791"/>
                    <a:pt x="528" y="791"/>
                  </a:cubicBezTo>
                  <a:cubicBezTo>
                    <a:pt x="526" y="794"/>
                    <a:pt x="526" y="794"/>
                    <a:pt x="526" y="794"/>
                  </a:cubicBezTo>
                  <a:cubicBezTo>
                    <a:pt x="528" y="797"/>
                    <a:pt x="528" y="797"/>
                    <a:pt x="528" y="797"/>
                  </a:cubicBezTo>
                  <a:cubicBezTo>
                    <a:pt x="531" y="798"/>
                    <a:pt x="531" y="798"/>
                    <a:pt x="531" y="798"/>
                  </a:cubicBezTo>
                  <a:cubicBezTo>
                    <a:pt x="535" y="794"/>
                    <a:pt x="535" y="794"/>
                    <a:pt x="535" y="794"/>
                  </a:cubicBezTo>
                  <a:cubicBezTo>
                    <a:pt x="536" y="794"/>
                    <a:pt x="536" y="794"/>
                    <a:pt x="536" y="794"/>
                  </a:cubicBezTo>
                  <a:cubicBezTo>
                    <a:pt x="539" y="795"/>
                    <a:pt x="539" y="795"/>
                    <a:pt x="539" y="795"/>
                  </a:cubicBezTo>
                  <a:cubicBezTo>
                    <a:pt x="542" y="798"/>
                    <a:pt x="542" y="798"/>
                    <a:pt x="542" y="798"/>
                  </a:cubicBezTo>
                  <a:cubicBezTo>
                    <a:pt x="546" y="795"/>
                    <a:pt x="546" y="795"/>
                    <a:pt x="546" y="795"/>
                  </a:cubicBezTo>
                  <a:cubicBezTo>
                    <a:pt x="547" y="792"/>
                    <a:pt x="547" y="792"/>
                    <a:pt x="547" y="792"/>
                  </a:cubicBezTo>
                  <a:cubicBezTo>
                    <a:pt x="546" y="788"/>
                    <a:pt x="546" y="788"/>
                    <a:pt x="546" y="788"/>
                  </a:cubicBezTo>
                  <a:lnTo>
                    <a:pt x="543" y="785"/>
                  </a:lnTo>
                  <a:close/>
                  <a:moveTo>
                    <a:pt x="555" y="721"/>
                  </a:moveTo>
                  <a:cubicBezTo>
                    <a:pt x="553" y="717"/>
                    <a:pt x="553" y="717"/>
                    <a:pt x="553" y="717"/>
                  </a:cubicBezTo>
                  <a:cubicBezTo>
                    <a:pt x="547" y="715"/>
                    <a:pt x="547" y="715"/>
                    <a:pt x="547" y="715"/>
                  </a:cubicBezTo>
                  <a:cubicBezTo>
                    <a:pt x="540" y="717"/>
                    <a:pt x="540" y="717"/>
                    <a:pt x="540" y="717"/>
                  </a:cubicBezTo>
                  <a:cubicBezTo>
                    <a:pt x="534" y="723"/>
                    <a:pt x="534" y="723"/>
                    <a:pt x="534" y="723"/>
                  </a:cubicBezTo>
                  <a:cubicBezTo>
                    <a:pt x="532" y="728"/>
                    <a:pt x="532" y="728"/>
                    <a:pt x="532" y="728"/>
                  </a:cubicBezTo>
                  <a:cubicBezTo>
                    <a:pt x="534" y="730"/>
                    <a:pt x="534" y="730"/>
                    <a:pt x="534" y="730"/>
                  </a:cubicBezTo>
                  <a:cubicBezTo>
                    <a:pt x="534" y="732"/>
                    <a:pt x="534" y="732"/>
                    <a:pt x="534" y="732"/>
                  </a:cubicBezTo>
                  <a:cubicBezTo>
                    <a:pt x="533" y="734"/>
                    <a:pt x="533" y="734"/>
                    <a:pt x="533" y="734"/>
                  </a:cubicBezTo>
                  <a:cubicBezTo>
                    <a:pt x="531" y="736"/>
                    <a:pt x="531" y="736"/>
                    <a:pt x="531" y="736"/>
                  </a:cubicBezTo>
                  <a:cubicBezTo>
                    <a:pt x="530" y="737"/>
                    <a:pt x="530" y="737"/>
                    <a:pt x="530" y="737"/>
                  </a:cubicBezTo>
                  <a:cubicBezTo>
                    <a:pt x="529" y="741"/>
                    <a:pt x="529" y="741"/>
                    <a:pt x="529" y="741"/>
                  </a:cubicBezTo>
                  <a:cubicBezTo>
                    <a:pt x="528" y="750"/>
                    <a:pt x="528" y="750"/>
                    <a:pt x="528" y="750"/>
                  </a:cubicBezTo>
                  <a:cubicBezTo>
                    <a:pt x="528" y="754"/>
                    <a:pt x="528" y="754"/>
                    <a:pt x="528" y="754"/>
                  </a:cubicBezTo>
                  <a:cubicBezTo>
                    <a:pt x="529" y="757"/>
                    <a:pt x="529" y="757"/>
                    <a:pt x="529" y="757"/>
                  </a:cubicBezTo>
                  <a:cubicBezTo>
                    <a:pt x="531" y="757"/>
                    <a:pt x="531" y="757"/>
                    <a:pt x="531" y="757"/>
                  </a:cubicBezTo>
                  <a:cubicBezTo>
                    <a:pt x="533" y="757"/>
                    <a:pt x="533" y="757"/>
                    <a:pt x="533" y="757"/>
                  </a:cubicBezTo>
                  <a:cubicBezTo>
                    <a:pt x="535" y="759"/>
                    <a:pt x="535" y="759"/>
                    <a:pt x="535" y="759"/>
                  </a:cubicBezTo>
                  <a:cubicBezTo>
                    <a:pt x="535" y="761"/>
                    <a:pt x="535" y="761"/>
                    <a:pt x="535" y="761"/>
                  </a:cubicBezTo>
                  <a:cubicBezTo>
                    <a:pt x="533" y="762"/>
                    <a:pt x="533" y="762"/>
                    <a:pt x="533" y="762"/>
                  </a:cubicBezTo>
                  <a:cubicBezTo>
                    <a:pt x="536" y="766"/>
                    <a:pt x="536" y="766"/>
                    <a:pt x="536" y="766"/>
                  </a:cubicBezTo>
                  <a:cubicBezTo>
                    <a:pt x="542" y="767"/>
                    <a:pt x="542" y="767"/>
                    <a:pt x="542" y="767"/>
                  </a:cubicBezTo>
                  <a:cubicBezTo>
                    <a:pt x="545" y="769"/>
                    <a:pt x="545" y="769"/>
                    <a:pt x="545" y="769"/>
                  </a:cubicBezTo>
                  <a:cubicBezTo>
                    <a:pt x="546" y="769"/>
                    <a:pt x="546" y="769"/>
                    <a:pt x="546" y="769"/>
                  </a:cubicBezTo>
                  <a:cubicBezTo>
                    <a:pt x="548" y="767"/>
                    <a:pt x="548" y="767"/>
                    <a:pt x="548" y="767"/>
                  </a:cubicBezTo>
                  <a:cubicBezTo>
                    <a:pt x="548" y="767"/>
                    <a:pt x="548" y="767"/>
                    <a:pt x="548" y="767"/>
                  </a:cubicBezTo>
                  <a:cubicBezTo>
                    <a:pt x="551" y="770"/>
                    <a:pt x="551" y="770"/>
                    <a:pt x="551" y="770"/>
                  </a:cubicBezTo>
                  <a:cubicBezTo>
                    <a:pt x="553" y="769"/>
                    <a:pt x="553" y="769"/>
                    <a:pt x="553" y="769"/>
                  </a:cubicBezTo>
                  <a:cubicBezTo>
                    <a:pt x="555" y="765"/>
                    <a:pt x="555" y="765"/>
                    <a:pt x="555" y="765"/>
                  </a:cubicBezTo>
                  <a:cubicBezTo>
                    <a:pt x="557" y="762"/>
                    <a:pt x="557" y="762"/>
                    <a:pt x="557" y="762"/>
                  </a:cubicBezTo>
                  <a:cubicBezTo>
                    <a:pt x="556" y="759"/>
                    <a:pt x="556" y="759"/>
                    <a:pt x="556" y="759"/>
                  </a:cubicBezTo>
                  <a:cubicBezTo>
                    <a:pt x="553" y="757"/>
                    <a:pt x="553" y="757"/>
                    <a:pt x="553" y="757"/>
                  </a:cubicBezTo>
                  <a:cubicBezTo>
                    <a:pt x="550" y="754"/>
                    <a:pt x="550" y="754"/>
                    <a:pt x="550" y="754"/>
                  </a:cubicBezTo>
                  <a:cubicBezTo>
                    <a:pt x="549" y="748"/>
                    <a:pt x="549" y="748"/>
                    <a:pt x="549" y="748"/>
                  </a:cubicBezTo>
                  <a:cubicBezTo>
                    <a:pt x="551" y="748"/>
                    <a:pt x="551" y="748"/>
                    <a:pt x="551" y="748"/>
                  </a:cubicBezTo>
                  <a:cubicBezTo>
                    <a:pt x="556" y="751"/>
                    <a:pt x="556" y="751"/>
                    <a:pt x="556" y="751"/>
                  </a:cubicBezTo>
                  <a:cubicBezTo>
                    <a:pt x="563" y="748"/>
                    <a:pt x="563" y="748"/>
                    <a:pt x="563" y="748"/>
                  </a:cubicBezTo>
                  <a:cubicBezTo>
                    <a:pt x="569" y="742"/>
                    <a:pt x="569" y="742"/>
                    <a:pt x="569" y="742"/>
                  </a:cubicBezTo>
                  <a:cubicBezTo>
                    <a:pt x="572" y="737"/>
                    <a:pt x="572" y="737"/>
                    <a:pt x="572" y="737"/>
                  </a:cubicBezTo>
                  <a:cubicBezTo>
                    <a:pt x="568" y="730"/>
                    <a:pt x="568" y="730"/>
                    <a:pt x="568" y="730"/>
                  </a:cubicBezTo>
                  <a:lnTo>
                    <a:pt x="555" y="721"/>
                  </a:lnTo>
                  <a:close/>
                  <a:moveTo>
                    <a:pt x="664" y="666"/>
                  </a:moveTo>
                  <a:cubicBezTo>
                    <a:pt x="661" y="661"/>
                    <a:pt x="661" y="661"/>
                    <a:pt x="661" y="661"/>
                  </a:cubicBezTo>
                  <a:cubicBezTo>
                    <a:pt x="658" y="661"/>
                    <a:pt x="658" y="661"/>
                    <a:pt x="658" y="661"/>
                  </a:cubicBezTo>
                  <a:cubicBezTo>
                    <a:pt x="656" y="662"/>
                    <a:pt x="656" y="662"/>
                    <a:pt x="656" y="662"/>
                  </a:cubicBezTo>
                  <a:cubicBezTo>
                    <a:pt x="656" y="665"/>
                    <a:pt x="656" y="665"/>
                    <a:pt x="656" y="665"/>
                  </a:cubicBezTo>
                  <a:cubicBezTo>
                    <a:pt x="659" y="668"/>
                    <a:pt x="661" y="672"/>
                    <a:pt x="664" y="675"/>
                  </a:cubicBezTo>
                  <a:cubicBezTo>
                    <a:pt x="666" y="678"/>
                    <a:pt x="666" y="678"/>
                    <a:pt x="666" y="678"/>
                  </a:cubicBezTo>
                  <a:cubicBezTo>
                    <a:pt x="668" y="673"/>
                    <a:pt x="668" y="673"/>
                    <a:pt x="668" y="673"/>
                  </a:cubicBezTo>
                  <a:cubicBezTo>
                    <a:pt x="667" y="668"/>
                    <a:pt x="667" y="668"/>
                    <a:pt x="667" y="668"/>
                  </a:cubicBezTo>
                  <a:lnTo>
                    <a:pt x="664" y="66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52"/>
            <p:cNvSpPr>
              <a:spLocks/>
            </p:cNvSpPr>
            <p:nvPr/>
          </p:nvSpPr>
          <p:spPr bwMode="auto">
            <a:xfrm>
              <a:off x="7832726" y="2859088"/>
              <a:ext cx="141288" cy="230188"/>
            </a:xfrm>
            <a:custGeom>
              <a:avLst/>
              <a:gdLst>
                <a:gd name="T0" fmla="*/ 202 w 210"/>
                <a:gd name="T1" fmla="*/ 291 h 340"/>
                <a:gd name="T2" fmla="*/ 198 w 210"/>
                <a:gd name="T3" fmla="*/ 276 h 340"/>
                <a:gd name="T4" fmla="*/ 197 w 210"/>
                <a:gd name="T5" fmla="*/ 281 h 340"/>
                <a:gd name="T6" fmla="*/ 192 w 210"/>
                <a:gd name="T7" fmla="*/ 290 h 340"/>
                <a:gd name="T8" fmla="*/ 187 w 210"/>
                <a:gd name="T9" fmla="*/ 285 h 340"/>
                <a:gd name="T10" fmla="*/ 172 w 210"/>
                <a:gd name="T11" fmla="*/ 293 h 340"/>
                <a:gd name="T12" fmla="*/ 175 w 210"/>
                <a:gd name="T13" fmla="*/ 289 h 340"/>
                <a:gd name="T14" fmla="*/ 174 w 210"/>
                <a:gd name="T15" fmla="*/ 283 h 340"/>
                <a:gd name="T16" fmla="*/ 186 w 210"/>
                <a:gd name="T17" fmla="*/ 273 h 340"/>
                <a:gd name="T18" fmla="*/ 178 w 210"/>
                <a:gd name="T19" fmla="*/ 269 h 340"/>
                <a:gd name="T20" fmla="*/ 179 w 210"/>
                <a:gd name="T21" fmla="*/ 268 h 340"/>
                <a:gd name="T22" fmla="*/ 184 w 210"/>
                <a:gd name="T23" fmla="*/ 268 h 340"/>
                <a:gd name="T24" fmla="*/ 189 w 210"/>
                <a:gd name="T25" fmla="*/ 258 h 340"/>
                <a:gd name="T26" fmla="*/ 196 w 210"/>
                <a:gd name="T27" fmla="*/ 272 h 340"/>
                <a:gd name="T28" fmla="*/ 181 w 210"/>
                <a:gd name="T29" fmla="*/ 231 h 340"/>
                <a:gd name="T30" fmla="*/ 181 w 210"/>
                <a:gd name="T31" fmla="*/ 236 h 340"/>
                <a:gd name="T32" fmla="*/ 161 w 210"/>
                <a:gd name="T33" fmla="*/ 233 h 340"/>
                <a:gd name="T34" fmla="*/ 133 w 210"/>
                <a:gd name="T35" fmla="*/ 211 h 340"/>
                <a:gd name="T36" fmla="*/ 129 w 210"/>
                <a:gd name="T37" fmla="*/ 198 h 340"/>
                <a:gd name="T38" fmla="*/ 111 w 210"/>
                <a:gd name="T39" fmla="*/ 184 h 340"/>
                <a:gd name="T40" fmla="*/ 106 w 210"/>
                <a:gd name="T41" fmla="*/ 169 h 340"/>
                <a:gd name="T42" fmla="*/ 102 w 210"/>
                <a:gd name="T43" fmla="*/ 156 h 340"/>
                <a:gd name="T44" fmla="*/ 96 w 210"/>
                <a:gd name="T45" fmla="*/ 132 h 340"/>
                <a:gd name="T46" fmla="*/ 83 w 210"/>
                <a:gd name="T47" fmla="*/ 121 h 340"/>
                <a:gd name="T48" fmla="*/ 76 w 210"/>
                <a:gd name="T49" fmla="*/ 116 h 340"/>
                <a:gd name="T50" fmla="*/ 52 w 210"/>
                <a:gd name="T51" fmla="*/ 94 h 340"/>
                <a:gd name="T52" fmla="*/ 54 w 210"/>
                <a:gd name="T53" fmla="*/ 78 h 340"/>
                <a:gd name="T54" fmla="*/ 50 w 210"/>
                <a:gd name="T55" fmla="*/ 65 h 340"/>
                <a:gd name="T56" fmla="*/ 40 w 210"/>
                <a:gd name="T57" fmla="*/ 57 h 340"/>
                <a:gd name="T58" fmla="*/ 41 w 210"/>
                <a:gd name="T59" fmla="*/ 49 h 340"/>
                <a:gd name="T60" fmla="*/ 48 w 210"/>
                <a:gd name="T61" fmla="*/ 42 h 340"/>
                <a:gd name="T62" fmla="*/ 56 w 210"/>
                <a:gd name="T63" fmla="*/ 14 h 340"/>
                <a:gd name="T64" fmla="*/ 64 w 210"/>
                <a:gd name="T65" fmla="*/ 3 h 340"/>
                <a:gd name="T66" fmla="*/ 49 w 210"/>
                <a:gd name="T67" fmla="*/ 0 h 340"/>
                <a:gd name="T68" fmla="*/ 29 w 210"/>
                <a:gd name="T69" fmla="*/ 3 h 340"/>
                <a:gd name="T70" fmla="*/ 12 w 210"/>
                <a:gd name="T71" fmla="*/ 16 h 340"/>
                <a:gd name="T72" fmla="*/ 3 w 210"/>
                <a:gd name="T73" fmla="*/ 38 h 340"/>
                <a:gd name="T74" fmla="*/ 0 w 210"/>
                <a:gd name="T75" fmla="*/ 39 h 340"/>
                <a:gd name="T76" fmla="*/ 14 w 210"/>
                <a:gd name="T77" fmla="*/ 92 h 340"/>
                <a:gd name="T78" fmla="*/ 50 w 210"/>
                <a:gd name="T79" fmla="*/ 214 h 340"/>
                <a:gd name="T80" fmla="*/ 86 w 210"/>
                <a:gd name="T81" fmla="*/ 340 h 340"/>
                <a:gd name="T82" fmla="*/ 202 w 210"/>
                <a:gd name="T83" fmla="*/ 316 h 340"/>
                <a:gd name="T84" fmla="*/ 205 w 210"/>
                <a:gd name="T85" fmla="*/ 314 h 340"/>
                <a:gd name="T86" fmla="*/ 210 w 210"/>
                <a:gd name="T87" fmla="*/ 31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0" h="340">
                  <a:moveTo>
                    <a:pt x="206" y="303"/>
                  </a:moveTo>
                  <a:cubicBezTo>
                    <a:pt x="204" y="297"/>
                    <a:pt x="204" y="297"/>
                    <a:pt x="204" y="297"/>
                  </a:cubicBezTo>
                  <a:cubicBezTo>
                    <a:pt x="202" y="291"/>
                    <a:pt x="202" y="291"/>
                    <a:pt x="202" y="291"/>
                  </a:cubicBezTo>
                  <a:cubicBezTo>
                    <a:pt x="200" y="282"/>
                    <a:pt x="200" y="282"/>
                    <a:pt x="200" y="282"/>
                  </a:cubicBezTo>
                  <a:cubicBezTo>
                    <a:pt x="199" y="278"/>
                    <a:pt x="199" y="278"/>
                    <a:pt x="199" y="278"/>
                  </a:cubicBezTo>
                  <a:cubicBezTo>
                    <a:pt x="198" y="276"/>
                    <a:pt x="198" y="276"/>
                    <a:pt x="198" y="276"/>
                  </a:cubicBezTo>
                  <a:cubicBezTo>
                    <a:pt x="197" y="276"/>
                    <a:pt x="197" y="276"/>
                    <a:pt x="197" y="276"/>
                  </a:cubicBezTo>
                  <a:cubicBezTo>
                    <a:pt x="197" y="278"/>
                    <a:pt x="197" y="278"/>
                    <a:pt x="197" y="278"/>
                  </a:cubicBezTo>
                  <a:cubicBezTo>
                    <a:pt x="197" y="281"/>
                    <a:pt x="197" y="281"/>
                    <a:pt x="197" y="281"/>
                  </a:cubicBezTo>
                  <a:cubicBezTo>
                    <a:pt x="197" y="283"/>
                    <a:pt x="197" y="283"/>
                    <a:pt x="197" y="283"/>
                  </a:cubicBezTo>
                  <a:cubicBezTo>
                    <a:pt x="194" y="289"/>
                    <a:pt x="194" y="289"/>
                    <a:pt x="194" y="289"/>
                  </a:cubicBezTo>
                  <a:cubicBezTo>
                    <a:pt x="192" y="290"/>
                    <a:pt x="192" y="290"/>
                    <a:pt x="192" y="290"/>
                  </a:cubicBezTo>
                  <a:cubicBezTo>
                    <a:pt x="190" y="288"/>
                    <a:pt x="190" y="288"/>
                    <a:pt x="190" y="288"/>
                  </a:cubicBezTo>
                  <a:cubicBezTo>
                    <a:pt x="188" y="286"/>
                    <a:pt x="188" y="286"/>
                    <a:pt x="188" y="286"/>
                  </a:cubicBezTo>
                  <a:cubicBezTo>
                    <a:pt x="187" y="285"/>
                    <a:pt x="187" y="285"/>
                    <a:pt x="187" y="285"/>
                  </a:cubicBezTo>
                  <a:cubicBezTo>
                    <a:pt x="182" y="286"/>
                    <a:pt x="182" y="286"/>
                    <a:pt x="182" y="286"/>
                  </a:cubicBezTo>
                  <a:cubicBezTo>
                    <a:pt x="176" y="293"/>
                    <a:pt x="176" y="293"/>
                    <a:pt x="176" y="293"/>
                  </a:cubicBezTo>
                  <a:cubicBezTo>
                    <a:pt x="172" y="293"/>
                    <a:pt x="172" y="293"/>
                    <a:pt x="172" y="293"/>
                  </a:cubicBezTo>
                  <a:cubicBezTo>
                    <a:pt x="173" y="292"/>
                    <a:pt x="173" y="292"/>
                    <a:pt x="173" y="292"/>
                  </a:cubicBezTo>
                  <a:cubicBezTo>
                    <a:pt x="174" y="291"/>
                    <a:pt x="174" y="291"/>
                    <a:pt x="174" y="291"/>
                  </a:cubicBezTo>
                  <a:cubicBezTo>
                    <a:pt x="175" y="289"/>
                    <a:pt x="175" y="289"/>
                    <a:pt x="175" y="289"/>
                  </a:cubicBezTo>
                  <a:cubicBezTo>
                    <a:pt x="175" y="287"/>
                    <a:pt x="175" y="287"/>
                    <a:pt x="175" y="287"/>
                  </a:cubicBezTo>
                  <a:cubicBezTo>
                    <a:pt x="171" y="288"/>
                    <a:pt x="171" y="288"/>
                    <a:pt x="171" y="288"/>
                  </a:cubicBezTo>
                  <a:cubicBezTo>
                    <a:pt x="174" y="283"/>
                    <a:pt x="174" y="283"/>
                    <a:pt x="174" y="283"/>
                  </a:cubicBezTo>
                  <a:cubicBezTo>
                    <a:pt x="186" y="277"/>
                    <a:pt x="186" y="277"/>
                    <a:pt x="186" y="277"/>
                  </a:cubicBezTo>
                  <a:cubicBezTo>
                    <a:pt x="189" y="272"/>
                    <a:pt x="189" y="272"/>
                    <a:pt x="189" y="272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3" y="272"/>
                    <a:pt x="183" y="272"/>
                    <a:pt x="183" y="272"/>
                  </a:cubicBezTo>
                  <a:cubicBezTo>
                    <a:pt x="180" y="271"/>
                    <a:pt x="180" y="271"/>
                    <a:pt x="180" y="271"/>
                  </a:cubicBezTo>
                  <a:cubicBezTo>
                    <a:pt x="178" y="269"/>
                    <a:pt x="178" y="269"/>
                    <a:pt x="178" y="269"/>
                  </a:cubicBezTo>
                  <a:cubicBezTo>
                    <a:pt x="178" y="269"/>
                    <a:pt x="178" y="269"/>
                    <a:pt x="178" y="269"/>
                  </a:cubicBezTo>
                  <a:cubicBezTo>
                    <a:pt x="179" y="269"/>
                    <a:pt x="179" y="269"/>
                    <a:pt x="179" y="269"/>
                  </a:cubicBezTo>
                  <a:cubicBezTo>
                    <a:pt x="179" y="268"/>
                    <a:pt x="179" y="268"/>
                    <a:pt x="179" y="268"/>
                  </a:cubicBezTo>
                  <a:cubicBezTo>
                    <a:pt x="180" y="268"/>
                    <a:pt x="180" y="268"/>
                    <a:pt x="180" y="268"/>
                  </a:cubicBezTo>
                  <a:cubicBezTo>
                    <a:pt x="181" y="268"/>
                    <a:pt x="181" y="268"/>
                    <a:pt x="181" y="268"/>
                  </a:cubicBezTo>
                  <a:cubicBezTo>
                    <a:pt x="184" y="268"/>
                    <a:pt x="184" y="268"/>
                    <a:pt x="184" y="268"/>
                  </a:cubicBezTo>
                  <a:cubicBezTo>
                    <a:pt x="179" y="262"/>
                    <a:pt x="179" y="262"/>
                    <a:pt x="179" y="262"/>
                  </a:cubicBezTo>
                  <a:cubicBezTo>
                    <a:pt x="183" y="262"/>
                    <a:pt x="183" y="262"/>
                    <a:pt x="183" y="262"/>
                  </a:cubicBezTo>
                  <a:cubicBezTo>
                    <a:pt x="189" y="258"/>
                    <a:pt x="189" y="258"/>
                    <a:pt x="189" y="258"/>
                  </a:cubicBezTo>
                  <a:cubicBezTo>
                    <a:pt x="191" y="259"/>
                    <a:pt x="191" y="259"/>
                    <a:pt x="191" y="259"/>
                  </a:cubicBezTo>
                  <a:cubicBezTo>
                    <a:pt x="194" y="271"/>
                    <a:pt x="194" y="271"/>
                    <a:pt x="194" y="271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193" y="261"/>
                    <a:pt x="193" y="261"/>
                    <a:pt x="193" y="261"/>
                  </a:cubicBezTo>
                  <a:cubicBezTo>
                    <a:pt x="183" y="233"/>
                    <a:pt x="183" y="233"/>
                    <a:pt x="183" y="233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80" y="232"/>
                    <a:pt x="180" y="232"/>
                    <a:pt x="180" y="232"/>
                  </a:cubicBezTo>
                  <a:cubicBezTo>
                    <a:pt x="181" y="233"/>
                    <a:pt x="181" y="233"/>
                    <a:pt x="181" y="233"/>
                  </a:cubicBezTo>
                  <a:cubicBezTo>
                    <a:pt x="181" y="236"/>
                    <a:pt x="181" y="236"/>
                    <a:pt x="181" y="236"/>
                  </a:cubicBezTo>
                  <a:cubicBezTo>
                    <a:pt x="175" y="238"/>
                    <a:pt x="175" y="238"/>
                    <a:pt x="175" y="238"/>
                  </a:cubicBezTo>
                  <a:cubicBezTo>
                    <a:pt x="168" y="237"/>
                    <a:pt x="168" y="237"/>
                    <a:pt x="168" y="237"/>
                  </a:cubicBezTo>
                  <a:cubicBezTo>
                    <a:pt x="161" y="233"/>
                    <a:pt x="161" y="233"/>
                    <a:pt x="161" y="233"/>
                  </a:cubicBezTo>
                  <a:cubicBezTo>
                    <a:pt x="149" y="225"/>
                    <a:pt x="149" y="225"/>
                    <a:pt x="149" y="225"/>
                  </a:cubicBezTo>
                  <a:cubicBezTo>
                    <a:pt x="137" y="214"/>
                    <a:pt x="137" y="214"/>
                    <a:pt x="137" y="214"/>
                  </a:cubicBezTo>
                  <a:cubicBezTo>
                    <a:pt x="133" y="211"/>
                    <a:pt x="133" y="211"/>
                    <a:pt x="133" y="211"/>
                  </a:cubicBezTo>
                  <a:cubicBezTo>
                    <a:pt x="132" y="206"/>
                    <a:pt x="132" y="206"/>
                    <a:pt x="132" y="206"/>
                  </a:cubicBezTo>
                  <a:cubicBezTo>
                    <a:pt x="131" y="201"/>
                    <a:pt x="131" y="201"/>
                    <a:pt x="131" y="201"/>
                  </a:cubicBezTo>
                  <a:cubicBezTo>
                    <a:pt x="129" y="198"/>
                    <a:pt x="129" y="198"/>
                    <a:pt x="129" y="198"/>
                  </a:cubicBezTo>
                  <a:cubicBezTo>
                    <a:pt x="122" y="190"/>
                    <a:pt x="122" y="190"/>
                    <a:pt x="122" y="190"/>
                  </a:cubicBezTo>
                  <a:cubicBezTo>
                    <a:pt x="116" y="186"/>
                    <a:pt x="116" y="186"/>
                    <a:pt x="116" y="186"/>
                  </a:cubicBezTo>
                  <a:cubicBezTo>
                    <a:pt x="111" y="184"/>
                    <a:pt x="111" y="184"/>
                    <a:pt x="111" y="184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3" y="161"/>
                    <a:pt x="103" y="161"/>
                    <a:pt x="103" y="161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1" y="143"/>
                    <a:pt x="101" y="143"/>
                    <a:pt x="101" y="14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96" y="132"/>
                    <a:pt x="96" y="132"/>
                    <a:pt x="96" y="132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89" y="123"/>
                    <a:pt x="89" y="123"/>
                    <a:pt x="89" y="123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78" y="118"/>
                    <a:pt x="78" y="118"/>
                    <a:pt x="78" y="118"/>
                  </a:cubicBezTo>
                  <a:cubicBezTo>
                    <a:pt x="77" y="117"/>
                    <a:pt x="77" y="117"/>
                    <a:pt x="77" y="117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3" y="103"/>
                    <a:pt x="60" y="101"/>
                    <a:pt x="57" y="98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3" y="69"/>
                    <a:pt x="53" y="69"/>
                    <a:pt x="53" y="69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3" y="3"/>
                    <a:pt x="63" y="3"/>
                    <a:pt x="62" y="3"/>
                  </a:cubicBezTo>
                  <a:cubicBezTo>
                    <a:pt x="59" y="2"/>
                    <a:pt x="57" y="1"/>
                    <a:pt x="54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5"/>
                    <a:pt x="23" y="7"/>
                    <a:pt x="20" y="8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8" y="104"/>
                    <a:pt x="21" y="116"/>
                    <a:pt x="25" y="127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36" y="168"/>
                    <a:pt x="43" y="191"/>
                    <a:pt x="50" y="214"/>
                  </a:cubicBezTo>
                  <a:cubicBezTo>
                    <a:pt x="59" y="249"/>
                    <a:pt x="70" y="284"/>
                    <a:pt x="80" y="318"/>
                  </a:cubicBezTo>
                  <a:cubicBezTo>
                    <a:pt x="83" y="331"/>
                    <a:pt x="83" y="331"/>
                    <a:pt x="83" y="331"/>
                  </a:cubicBezTo>
                  <a:cubicBezTo>
                    <a:pt x="86" y="340"/>
                    <a:pt x="86" y="340"/>
                    <a:pt x="86" y="340"/>
                  </a:cubicBezTo>
                  <a:cubicBezTo>
                    <a:pt x="98" y="338"/>
                    <a:pt x="98" y="338"/>
                    <a:pt x="98" y="338"/>
                  </a:cubicBezTo>
                  <a:cubicBezTo>
                    <a:pt x="108" y="336"/>
                    <a:pt x="118" y="335"/>
                    <a:pt x="128" y="333"/>
                  </a:cubicBezTo>
                  <a:cubicBezTo>
                    <a:pt x="153" y="327"/>
                    <a:pt x="178" y="322"/>
                    <a:pt x="202" y="316"/>
                  </a:cubicBezTo>
                  <a:cubicBezTo>
                    <a:pt x="202" y="314"/>
                    <a:pt x="202" y="314"/>
                    <a:pt x="202" y="314"/>
                  </a:cubicBezTo>
                  <a:cubicBezTo>
                    <a:pt x="203" y="314"/>
                    <a:pt x="203" y="314"/>
                    <a:pt x="203" y="314"/>
                  </a:cubicBezTo>
                  <a:cubicBezTo>
                    <a:pt x="205" y="314"/>
                    <a:pt x="205" y="314"/>
                    <a:pt x="205" y="314"/>
                  </a:cubicBezTo>
                  <a:cubicBezTo>
                    <a:pt x="206" y="314"/>
                    <a:pt x="206" y="314"/>
                    <a:pt x="206" y="314"/>
                  </a:cubicBezTo>
                  <a:cubicBezTo>
                    <a:pt x="207" y="314"/>
                    <a:pt x="207" y="314"/>
                    <a:pt x="207" y="315"/>
                  </a:cubicBezTo>
                  <a:cubicBezTo>
                    <a:pt x="210" y="314"/>
                    <a:pt x="210" y="314"/>
                    <a:pt x="210" y="314"/>
                  </a:cubicBezTo>
                  <a:cubicBezTo>
                    <a:pt x="208" y="309"/>
                    <a:pt x="208" y="309"/>
                    <a:pt x="208" y="309"/>
                  </a:cubicBezTo>
                  <a:lnTo>
                    <a:pt x="206" y="30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53"/>
            <p:cNvSpPr>
              <a:spLocks/>
            </p:cNvSpPr>
            <p:nvPr/>
          </p:nvSpPr>
          <p:spPr bwMode="auto">
            <a:xfrm>
              <a:off x="8031163" y="2392363"/>
              <a:ext cx="230188" cy="222250"/>
            </a:xfrm>
            <a:custGeom>
              <a:avLst/>
              <a:gdLst>
                <a:gd name="T0" fmla="*/ 340 w 343"/>
                <a:gd name="T1" fmla="*/ 150 h 332"/>
                <a:gd name="T2" fmla="*/ 338 w 343"/>
                <a:gd name="T3" fmla="*/ 121 h 332"/>
                <a:gd name="T4" fmla="*/ 168 w 343"/>
                <a:gd name="T5" fmla="*/ 33 h 332"/>
                <a:gd name="T6" fmla="*/ 161 w 343"/>
                <a:gd name="T7" fmla="*/ 36 h 332"/>
                <a:gd name="T8" fmla="*/ 132 w 343"/>
                <a:gd name="T9" fmla="*/ 47 h 332"/>
                <a:gd name="T10" fmla="*/ 113 w 343"/>
                <a:gd name="T11" fmla="*/ 45 h 332"/>
                <a:gd name="T12" fmla="*/ 45 w 343"/>
                <a:gd name="T13" fmla="*/ 269 h 332"/>
                <a:gd name="T14" fmla="*/ 14 w 343"/>
                <a:gd name="T15" fmla="*/ 308 h 332"/>
                <a:gd name="T16" fmla="*/ 26 w 343"/>
                <a:gd name="T17" fmla="*/ 324 h 332"/>
                <a:gd name="T18" fmla="*/ 28 w 343"/>
                <a:gd name="T19" fmla="*/ 325 h 332"/>
                <a:gd name="T20" fmla="*/ 33 w 343"/>
                <a:gd name="T21" fmla="*/ 332 h 332"/>
                <a:gd name="T22" fmla="*/ 36 w 343"/>
                <a:gd name="T23" fmla="*/ 329 h 332"/>
                <a:gd name="T24" fmla="*/ 40 w 343"/>
                <a:gd name="T25" fmla="*/ 324 h 332"/>
                <a:gd name="T26" fmla="*/ 49 w 343"/>
                <a:gd name="T27" fmla="*/ 321 h 332"/>
                <a:gd name="T28" fmla="*/ 56 w 343"/>
                <a:gd name="T29" fmla="*/ 315 h 332"/>
                <a:gd name="T30" fmla="*/ 66 w 343"/>
                <a:gd name="T31" fmla="*/ 305 h 332"/>
                <a:gd name="T32" fmla="*/ 76 w 343"/>
                <a:gd name="T33" fmla="*/ 295 h 332"/>
                <a:gd name="T34" fmla="*/ 83 w 343"/>
                <a:gd name="T35" fmla="*/ 290 h 332"/>
                <a:gd name="T36" fmla="*/ 89 w 343"/>
                <a:gd name="T37" fmla="*/ 286 h 332"/>
                <a:gd name="T38" fmla="*/ 94 w 343"/>
                <a:gd name="T39" fmla="*/ 287 h 332"/>
                <a:gd name="T40" fmla="*/ 99 w 343"/>
                <a:gd name="T41" fmla="*/ 280 h 332"/>
                <a:gd name="T42" fmla="*/ 99 w 343"/>
                <a:gd name="T43" fmla="*/ 273 h 332"/>
                <a:gd name="T44" fmla="*/ 103 w 343"/>
                <a:gd name="T45" fmla="*/ 274 h 332"/>
                <a:gd name="T46" fmla="*/ 109 w 343"/>
                <a:gd name="T47" fmla="*/ 269 h 332"/>
                <a:gd name="T48" fmla="*/ 117 w 343"/>
                <a:gd name="T49" fmla="*/ 273 h 332"/>
                <a:gd name="T50" fmla="*/ 120 w 343"/>
                <a:gd name="T51" fmla="*/ 265 h 332"/>
                <a:gd name="T52" fmla="*/ 123 w 343"/>
                <a:gd name="T53" fmla="*/ 259 h 332"/>
                <a:gd name="T54" fmla="*/ 131 w 343"/>
                <a:gd name="T55" fmla="*/ 255 h 332"/>
                <a:gd name="T56" fmla="*/ 138 w 343"/>
                <a:gd name="T57" fmla="*/ 247 h 332"/>
                <a:gd name="T58" fmla="*/ 146 w 343"/>
                <a:gd name="T59" fmla="*/ 230 h 332"/>
                <a:gd name="T60" fmla="*/ 150 w 343"/>
                <a:gd name="T61" fmla="*/ 226 h 332"/>
                <a:gd name="T62" fmla="*/ 154 w 343"/>
                <a:gd name="T63" fmla="*/ 236 h 332"/>
                <a:gd name="T64" fmla="*/ 164 w 343"/>
                <a:gd name="T65" fmla="*/ 233 h 332"/>
                <a:gd name="T66" fmla="*/ 170 w 343"/>
                <a:gd name="T67" fmla="*/ 232 h 332"/>
                <a:gd name="T68" fmla="*/ 181 w 343"/>
                <a:gd name="T69" fmla="*/ 225 h 332"/>
                <a:gd name="T70" fmla="*/ 188 w 343"/>
                <a:gd name="T71" fmla="*/ 226 h 332"/>
                <a:gd name="T72" fmla="*/ 193 w 343"/>
                <a:gd name="T73" fmla="*/ 225 h 332"/>
                <a:gd name="T74" fmla="*/ 205 w 343"/>
                <a:gd name="T75" fmla="*/ 216 h 332"/>
                <a:gd name="T76" fmla="*/ 220 w 343"/>
                <a:gd name="T77" fmla="*/ 216 h 332"/>
                <a:gd name="T78" fmla="*/ 223 w 343"/>
                <a:gd name="T79" fmla="*/ 217 h 332"/>
                <a:gd name="T80" fmla="*/ 226 w 343"/>
                <a:gd name="T81" fmla="*/ 214 h 332"/>
                <a:gd name="T82" fmla="*/ 236 w 343"/>
                <a:gd name="T83" fmla="*/ 207 h 332"/>
                <a:gd name="T84" fmla="*/ 251 w 343"/>
                <a:gd name="T85" fmla="*/ 203 h 332"/>
                <a:gd name="T86" fmla="*/ 249 w 343"/>
                <a:gd name="T87" fmla="*/ 195 h 332"/>
                <a:gd name="T88" fmla="*/ 239 w 343"/>
                <a:gd name="T89" fmla="*/ 186 h 332"/>
                <a:gd name="T90" fmla="*/ 248 w 343"/>
                <a:gd name="T91" fmla="*/ 188 h 332"/>
                <a:gd name="T92" fmla="*/ 250 w 343"/>
                <a:gd name="T93" fmla="*/ 195 h 332"/>
                <a:gd name="T94" fmla="*/ 252 w 343"/>
                <a:gd name="T95" fmla="*/ 199 h 332"/>
                <a:gd name="T96" fmla="*/ 263 w 343"/>
                <a:gd name="T97" fmla="*/ 201 h 332"/>
                <a:gd name="T98" fmla="*/ 278 w 343"/>
                <a:gd name="T99" fmla="*/ 187 h 332"/>
                <a:gd name="T100" fmla="*/ 294 w 343"/>
                <a:gd name="T101" fmla="*/ 186 h 332"/>
                <a:gd name="T102" fmla="*/ 296 w 343"/>
                <a:gd name="T103" fmla="*/ 175 h 332"/>
                <a:gd name="T104" fmla="*/ 319 w 343"/>
                <a:gd name="T105" fmla="*/ 171 h 332"/>
                <a:gd name="T106" fmla="*/ 336 w 343"/>
                <a:gd name="T107" fmla="*/ 168 h 332"/>
                <a:gd name="T108" fmla="*/ 336 w 343"/>
                <a:gd name="T109" fmla="*/ 175 h 332"/>
                <a:gd name="T110" fmla="*/ 342 w 343"/>
                <a:gd name="T111" fmla="*/ 17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" h="332">
                  <a:moveTo>
                    <a:pt x="342" y="166"/>
                  </a:moveTo>
                  <a:cubicBezTo>
                    <a:pt x="340" y="154"/>
                    <a:pt x="340" y="154"/>
                    <a:pt x="340" y="154"/>
                  </a:cubicBezTo>
                  <a:cubicBezTo>
                    <a:pt x="340" y="150"/>
                    <a:pt x="340" y="150"/>
                    <a:pt x="340" y="150"/>
                  </a:cubicBezTo>
                  <a:cubicBezTo>
                    <a:pt x="341" y="148"/>
                    <a:pt x="341" y="148"/>
                    <a:pt x="341" y="148"/>
                  </a:cubicBezTo>
                  <a:cubicBezTo>
                    <a:pt x="343" y="147"/>
                    <a:pt x="343" y="147"/>
                    <a:pt x="343" y="147"/>
                  </a:cubicBezTo>
                  <a:cubicBezTo>
                    <a:pt x="341" y="138"/>
                    <a:pt x="340" y="130"/>
                    <a:pt x="338" y="121"/>
                  </a:cubicBezTo>
                  <a:cubicBezTo>
                    <a:pt x="327" y="82"/>
                    <a:pt x="317" y="42"/>
                    <a:pt x="306" y="2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60" y="12"/>
                    <a:pt x="214" y="22"/>
                    <a:pt x="168" y="33"/>
                  </a:cubicBezTo>
                  <a:cubicBezTo>
                    <a:pt x="165" y="35"/>
                    <a:pt x="165" y="35"/>
                    <a:pt x="165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75" y="53"/>
                    <a:pt x="37" y="61"/>
                    <a:pt x="0" y="69"/>
                  </a:cubicBezTo>
                  <a:cubicBezTo>
                    <a:pt x="11" y="131"/>
                    <a:pt x="22" y="194"/>
                    <a:pt x="33" y="256"/>
                  </a:cubicBezTo>
                  <a:cubicBezTo>
                    <a:pt x="37" y="260"/>
                    <a:pt x="41" y="264"/>
                    <a:pt x="45" y="269"/>
                  </a:cubicBezTo>
                  <a:cubicBezTo>
                    <a:pt x="49" y="272"/>
                    <a:pt x="49" y="272"/>
                    <a:pt x="49" y="272"/>
                  </a:cubicBezTo>
                  <a:cubicBezTo>
                    <a:pt x="46" y="275"/>
                    <a:pt x="46" y="275"/>
                    <a:pt x="46" y="275"/>
                  </a:cubicBezTo>
                  <a:cubicBezTo>
                    <a:pt x="36" y="286"/>
                    <a:pt x="25" y="297"/>
                    <a:pt x="14" y="308"/>
                  </a:cubicBezTo>
                  <a:cubicBezTo>
                    <a:pt x="12" y="310"/>
                    <a:pt x="12" y="310"/>
                    <a:pt x="12" y="310"/>
                  </a:cubicBezTo>
                  <a:cubicBezTo>
                    <a:pt x="13" y="312"/>
                    <a:pt x="13" y="312"/>
                    <a:pt x="13" y="312"/>
                  </a:cubicBezTo>
                  <a:cubicBezTo>
                    <a:pt x="17" y="316"/>
                    <a:pt x="21" y="320"/>
                    <a:pt x="26" y="324"/>
                  </a:cubicBezTo>
                  <a:cubicBezTo>
                    <a:pt x="26" y="324"/>
                    <a:pt x="26" y="324"/>
                    <a:pt x="26" y="324"/>
                  </a:cubicBezTo>
                  <a:cubicBezTo>
                    <a:pt x="27" y="325"/>
                    <a:pt x="27" y="325"/>
                    <a:pt x="27" y="325"/>
                  </a:cubicBezTo>
                  <a:cubicBezTo>
                    <a:pt x="28" y="325"/>
                    <a:pt x="28" y="325"/>
                    <a:pt x="28" y="325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30" y="328"/>
                    <a:pt x="30" y="328"/>
                    <a:pt x="30" y="328"/>
                  </a:cubicBezTo>
                  <a:cubicBezTo>
                    <a:pt x="31" y="329"/>
                    <a:pt x="32" y="330"/>
                    <a:pt x="33" y="332"/>
                  </a:cubicBezTo>
                  <a:cubicBezTo>
                    <a:pt x="33" y="331"/>
                    <a:pt x="33" y="331"/>
                    <a:pt x="33" y="331"/>
                  </a:cubicBezTo>
                  <a:cubicBezTo>
                    <a:pt x="34" y="330"/>
                    <a:pt x="34" y="330"/>
                    <a:pt x="34" y="330"/>
                  </a:cubicBezTo>
                  <a:cubicBezTo>
                    <a:pt x="36" y="329"/>
                    <a:pt x="36" y="329"/>
                    <a:pt x="36" y="329"/>
                  </a:cubicBezTo>
                  <a:cubicBezTo>
                    <a:pt x="38" y="328"/>
                    <a:pt x="38" y="328"/>
                    <a:pt x="38" y="328"/>
                  </a:cubicBezTo>
                  <a:cubicBezTo>
                    <a:pt x="38" y="325"/>
                    <a:pt x="38" y="325"/>
                    <a:pt x="38" y="325"/>
                  </a:cubicBezTo>
                  <a:cubicBezTo>
                    <a:pt x="40" y="324"/>
                    <a:pt x="40" y="324"/>
                    <a:pt x="40" y="324"/>
                  </a:cubicBezTo>
                  <a:cubicBezTo>
                    <a:pt x="41" y="326"/>
                    <a:pt x="41" y="326"/>
                    <a:pt x="41" y="326"/>
                  </a:cubicBezTo>
                  <a:cubicBezTo>
                    <a:pt x="46" y="324"/>
                    <a:pt x="46" y="324"/>
                    <a:pt x="46" y="324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50" y="320"/>
                    <a:pt x="50" y="320"/>
                    <a:pt x="50" y="320"/>
                  </a:cubicBezTo>
                  <a:cubicBezTo>
                    <a:pt x="53" y="321"/>
                    <a:pt x="53" y="321"/>
                    <a:pt x="53" y="321"/>
                  </a:cubicBezTo>
                  <a:cubicBezTo>
                    <a:pt x="56" y="315"/>
                    <a:pt x="56" y="315"/>
                    <a:pt x="56" y="315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60" y="311"/>
                    <a:pt x="60" y="311"/>
                    <a:pt x="60" y="311"/>
                  </a:cubicBezTo>
                  <a:cubicBezTo>
                    <a:pt x="66" y="305"/>
                    <a:pt x="66" y="305"/>
                    <a:pt x="66" y="305"/>
                  </a:cubicBezTo>
                  <a:cubicBezTo>
                    <a:pt x="68" y="303"/>
                    <a:pt x="68" y="303"/>
                    <a:pt x="68" y="303"/>
                  </a:cubicBezTo>
                  <a:cubicBezTo>
                    <a:pt x="75" y="296"/>
                    <a:pt x="75" y="296"/>
                    <a:pt x="75" y="296"/>
                  </a:cubicBezTo>
                  <a:cubicBezTo>
                    <a:pt x="76" y="295"/>
                    <a:pt x="76" y="295"/>
                    <a:pt x="76" y="295"/>
                  </a:cubicBezTo>
                  <a:cubicBezTo>
                    <a:pt x="77" y="294"/>
                    <a:pt x="77" y="294"/>
                    <a:pt x="77" y="294"/>
                  </a:cubicBezTo>
                  <a:cubicBezTo>
                    <a:pt x="80" y="293"/>
                    <a:pt x="80" y="293"/>
                    <a:pt x="80" y="293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6" y="289"/>
                    <a:pt x="86" y="289"/>
                    <a:pt x="86" y="289"/>
                  </a:cubicBezTo>
                  <a:cubicBezTo>
                    <a:pt x="88" y="288"/>
                    <a:pt x="88" y="288"/>
                    <a:pt x="88" y="288"/>
                  </a:cubicBezTo>
                  <a:cubicBezTo>
                    <a:pt x="89" y="286"/>
                    <a:pt x="89" y="286"/>
                    <a:pt x="89" y="286"/>
                  </a:cubicBezTo>
                  <a:cubicBezTo>
                    <a:pt x="90" y="283"/>
                    <a:pt x="90" y="283"/>
                    <a:pt x="90" y="283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4" y="287"/>
                    <a:pt x="94" y="287"/>
                    <a:pt x="94" y="287"/>
                  </a:cubicBezTo>
                  <a:cubicBezTo>
                    <a:pt x="95" y="286"/>
                    <a:pt x="95" y="286"/>
                    <a:pt x="95" y="286"/>
                  </a:cubicBezTo>
                  <a:cubicBezTo>
                    <a:pt x="98" y="283"/>
                    <a:pt x="98" y="283"/>
                    <a:pt x="98" y="283"/>
                  </a:cubicBezTo>
                  <a:cubicBezTo>
                    <a:pt x="99" y="280"/>
                    <a:pt x="99" y="280"/>
                    <a:pt x="99" y="280"/>
                  </a:cubicBezTo>
                  <a:cubicBezTo>
                    <a:pt x="100" y="279"/>
                    <a:pt x="100" y="279"/>
                    <a:pt x="100" y="279"/>
                  </a:cubicBezTo>
                  <a:cubicBezTo>
                    <a:pt x="100" y="277"/>
                    <a:pt x="100" y="277"/>
                    <a:pt x="100" y="277"/>
                  </a:cubicBezTo>
                  <a:cubicBezTo>
                    <a:pt x="99" y="273"/>
                    <a:pt x="99" y="273"/>
                    <a:pt x="99" y="273"/>
                  </a:cubicBezTo>
                  <a:cubicBezTo>
                    <a:pt x="100" y="272"/>
                    <a:pt x="100" y="272"/>
                    <a:pt x="100" y="272"/>
                  </a:cubicBezTo>
                  <a:cubicBezTo>
                    <a:pt x="100" y="273"/>
                    <a:pt x="100" y="273"/>
                    <a:pt x="100" y="273"/>
                  </a:cubicBezTo>
                  <a:cubicBezTo>
                    <a:pt x="101" y="273"/>
                    <a:pt x="102" y="274"/>
                    <a:pt x="103" y="274"/>
                  </a:cubicBezTo>
                  <a:cubicBezTo>
                    <a:pt x="107" y="272"/>
                    <a:pt x="107" y="272"/>
                    <a:pt x="107" y="272"/>
                  </a:cubicBezTo>
                  <a:cubicBezTo>
                    <a:pt x="106" y="269"/>
                    <a:pt x="106" y="269"/>
                    <a:pt x="106" y="269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110" y="270"/>
                    <a:pt x="110" y="270"/>
                    <a:pt x="110" y="270"/>
                  </a:cubicBezTo>
                  <a:cubicBezTo>
                    <a:pt x="113" y="271"/>
                    <a:pt x="113" y="271"/>
                    <a:pt x="113" y="271"/>
                  </a:cubicBezTo>
                  <a:cubicBezTo>
                    <a:pt x="117" y="273"/>
                    <a:pt x="117" y="273"/>
                    <a:pt x="117" y="273"/>
                  </a:cubicBezTo>
                  <a:cubicBezTo>
                    <a:pt x="122" y="272"/>
                    <a:pt x="122" y="272"/>
                    <a:pt x="122" y="272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20" y="265"/>
                    <a:pt x="120" y="265"/>
                    <a:pt x="120" y="265"/>
                  </a:cubicBezTo>
                  <a:cubicBezTo>
                    <a:pt x="121" y="264"/>
                    <a:pt x="121" y="264"/>
                    <a:pt x="121" y="264"/>
                  </a:cubicBezTo>
                  <a:cubicBezTo>
                    <a:pt x="122" y="261"/>
                    <a:pt x="122" y="261"/>
                    <a:pt x="122" y="261"/>
                  </a:cubicBezTo>
                  <a:cubicBezTo>
                    <a:pt x="123" y="259"/>
                    <a:pt x="123" y="259"/>
                    <a:pt x="123" y="259"/>
                  </a:cubicBezTo>
                  <a:cubicBezTo>
                    <a:pt x="126" y="256"/>
                    <a:pt x="126" y="256"/>
                    <a:pt x="126" y="256"/>
                  </a:cubicBezTo>
                  <a:cubicBezTo>
                    <a:pt x="128" y="254"/>
                    <a:pt x="128" y="254"/>
                    <a:pt x="128" y="254"/>
                  </a:cubicBezTo>
                  <a:cubicBezTo>
                    <a:pt x="131" y="255"/>
                    <a:pt x="131" y="255"/>
                    <a:pt x="131" y="255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7" y="249"/>
                    <a:pt x="137" y="249"/>
                    <a:pt x="137" y="249"/>
                  </a:cubicBezTo>
                  <a:cubicBezTo>
                    <a:pt x="138" y="247"/>
                    <a:pt x="138" y="247"/>
                    <a:pt x="138" y="247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49" y="225"/>
                    <a:pt x="149" y="225"/>
                    <a:pt x="149" y="225"/>
                  </a:cubicBezTo>
                  <a:cubicBezTo>
                    <a:pt x="150" y="226"/>
                    <a:pt x="150" y="226"/>
                    <a:pt x="150" y="226"/>
                  </a:cubicBezTo>
                  <a:cubicBezTo>
                    <a:pt x="151" y="231"/>
                    <a:pt x="151" y="231"/>
                    <a:pt x="151" y="231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154" y="236"/>
                    <a:pt x="154" y="236"/>
                    <a:pt x="154" y="236"/>
                  </a:cubicBezTo>
                  <a:cubicBezTo>
                    <a:pt x="155" y="239"/>
                    <a:pt x="155" y="239"/>
                    <a:pt x="155" y="239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7" y="233"/>
                    <a:pt x="167" y="233"/>
                    <a:pt x="167" y="233"/>
                  </a:cubicBezTo>
                  <a:cubicBezTo>
                    <a:pt x="169" y="231"/>
                    <a:pt x="169" y="231"/>
                    <a:pt x="169" y="231"/>
                  </a:cubicBezTo>
                  <a:cubicBezTo>
                    <a:pt x="170" y="232"/>
                    <a:pt x="170" y="232"/>
                    <a:pt x="170" y="232"/>
                  </a:cubicBezTo>
                  <a:cubicBezTo>
                    <a:pt x="173" y="228"/>
                    <a:pt x="173" y="228"/>
                    <a:pt x="173" y="228"/>
                  </a:cubicBezTo>
                  <a:cubicBezTo>
                    <a:pt x="174" y="227"/>
                    <a:pt x="174" y="227"/>
                    <a:pt x="174" y="227"/>
                  </a:cubicBezTo>
                  <a:cubicBezTo>
                    <a:pt x="181" y="225"/>
                    <a:pt x="181" y="225"/>
                    <a:pt x="181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6" y="225"/>
                    <a:pt x="186" y="225"/>
                    <a:pt x="186" y="225"/>
                  </a:cubicBezTo>
                  <a:cubicBezTo>
                    <a:pt x="188" y="226"/>
                    <a:pt x="188" y="226"/>
                    <a:pt x="188" y="226"/>
                  </a:cubicBezTo>
                  <a:cubicBezTo>
                    <a:pt x="190" y="227"/>
                    <a:pt x="190" y="227"/>
                    <a:pt x="190" y="227"/>
                  </a:cubicBezTo>
                  <a:cubicBezTo>
                    <a:pt x="192" y="226"/>
                    <a:pt x="192" y="226"/>
                    <a:pt x="192" y="226"/>
                  </a:cubicBezTo>
                  <a:cubicBezTo>
                    <a:pt x="193" y="225"/>
                    <a:pt x="193" y="225"/>
                    <a:pt x="193" y="225"/>
                  </a:cubicBezTo>
                  <a:cubicBezTo>
                    <a:pt x="194" y="223"/>
                    <a:pt x="194" y="223"/>
                    <a:pt x="194" y="223"/>
                  </a:cubicBezTo>
                  <a:cubicBezTo>
                    <a:pt x="196" y="221"/>
                    <a:pt x="196" y="221"/>
                    <a:pt x="196" y="221"/>
                  </a:cubicBezTo>
                  <a:cubicBezTo>
                    <a:pt x="205" y="216"/>
                    <a:pt x="205" y="216"/>
                    <a:pt x="205" y="216"/>
                  </a:cubicBezTo>
                  <a:cubicBezTo>
                    <a:pt x="210" y="216"/>
                    <a:pt x="210" y="216"/>
                    <a:pt x="210" y="216"/>
                  </a:cubicBezTo>
                  <a:cubicBezTo>
                    <a:pt x="218" y="218"/>
                    <a:pt x="218" y="218"/>
                    <a:pt x="218" y="218"/>
                  </a:cubicBezTo>
                  <a:cubicBezTo>
                    <a:pt x="220" y="216"/>
                    <a:pt x="220" y="216"/>
                    <a:pt x="220" y="216"/>
                  </a:cubicBezTo>
                  <a:cubicBezTo>
                    <a:pt x="221" y="215"/>
                    <a:pt x="221" y="215"/>
                    <a:pt x="221" y="215"/>
                  </a:cubicBezTo>
                  <a:cubicBezTo>
                    <a:pt x="222" y="217"/>
                    <a:pt x="222" y="217"/>
                    <a:pt x="222" y="217"/>
                  </a:cubicBezTo>
                  <a:cubicBezTo>
                    <a:pt x="223" y="217"/>
                    <a:pt x="223" y="217"/>
                    <a:pt x="223" y="217"/>
                  </a:cubicBezTo>
                  <a:cubicBezTo>
                    <a:pt x="224" y="217"/>
                    <a:pt x="224" y="217"/>
                    <a:pt x="224" y="217"/>
                  </a:cubicBezTo>
                  <a:cubicBezTo>
                    <a:pt x="225" y="218"/>
                    <a:pt x="225" y="218"/>
                    <a:pt x="225" y="218"/>
                  </a:cubicBezTo>
                  <a:cubicBezTo>
                    <a:pt x="226" y="214"/>
                    <a:pt x="226" y="214"/>
                    <a:pt x="226" y="214"/>
                  </a:cubicBezTo>
                  <a:cubicBezTo>
                    <a:pt x="229" y="211"/>
                    <a:pt x="229" y="211"/>
                    <a:pt x="229" y="211"/>
                  </a:cubicBezTo>
                  <a:cubicBezTo>
                    <a:pt x="233" y="208"/>
                    <a:pt x="233" y="208"/>
                    <a:pt x="233" y="208"/>
                  </a:cubicBezTo>
                  <a:cubicBezTo>
                    <a:pt x="236" y="207"/>
                    <a:pt x="236" y="207"/>
                    <a:pt x="236" y="207"/>
                  </a:cubicBezTo>
                  <a:cubicBezTo>
                    <a:pt x="245" y="207"/>
                    <a:pt x="245" y="207"/>
                    <a:pt x="245" y="207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51" y="203"/>
                    <a:pt x="251" y="203"/>
                    <a:pt x="251" y="203"/>
                  </a:cubicBezTo>
                  <a:cubicBezTo>
                    <a:pt x="251" y="202"/>
                    <a:pt x="251" y="202"/>
                    <a:pt x="251" y="202"/>
                  </a:cubicBezTo>
                  <a:cubicBezTo>
                    <a:pt x="248" y="201"/>
                    <a:pt x="248" y="201"/>
                    <a:pt x="248" y="201"/>
                  </a:cubicBezTo>
                  <a:cubicBezTo>
                    <a:pt x="249" y="195"/>
                    <a:pt x="249" y="195"/>
                    <a:pt x="249" y="195"/>
                  </a:cubicBezTo>
                  <a:cubicBezTo>
                    <a:pt x="246" y="192"/>
                    <a:pt x="246" y="192"/>
                    <a:pt x="246" y="192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39" y="186"/>
                    <a:pt x="239" y="186"/>
                    <a:pt x="239" y="186"/>
                  </a:cubicBezTo>
                  <a:cubicBezTo>
                    <a:pt x="243" y="186"/>
                    <a:pt x="243" y="186"/>
                    <a:pt x="243" y="186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8" y="188"/>
                    <a:pt x="248" y="188"/>
                    <a:pt x="248" y="188"/>
                  </a:cubicBezTo>
                  <a:cubicBezTo>
                    <a:pt x="250" y="191"/>
                    <a:pt x="250" y="191"/>
                    <a:pt x="250" y="191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50" y="195"/>
                    <a:pt x="250" y="195"/>
                    <a:pt x="250" y="195"/>
                  </a:cubicBezTo>
                  <a:cubicBezTo>
                    <a:pt x="250" y="197"/>
                    <a:pt x="250" y="197"/>
                    <a:pt x="250" y="197"/>
                  </a:cubicBezTo>
                  <a:cubicBezTo>
                    <a:pt x="251" y="198"/>
                    <a:pt x="251" y="198"/>
                    <a:pt x="251" y="198"/>
                  </a:cubicBezTo>
                  <a:cubicBezTo>
                    <a:pt x="252" y="199"/>
                    <a:pt x="252" y="199"/>
                    <a:pt x="252" y="199"/>
                  </a:cubicBezTo>
                  <a:cubicBezTo>
                    <a:pt x="255" y="199"/>
                    <a:pt x="255" y="199"/>
                    <a:pt x="255" y="199"/>
                  </a:cubicBezTo>
                  <a:cubicBezTo>
                    <a:pt x="257" y="200"/>
                    <a:pt x="257" y="200"/>
                    <a:pt x="257" y="200"/>
                  </a:cubicBezTo>
                  <a:cubicBezTo>
                    <a:pt x="263" y="201"/>
                    <a:pt x="263" y="201"/>
                    <a:pt x="263" y="201"/>
                  </a:cubicBezTo>
                  <a:cubicBezTo>
                    <a:pt x="273" y="192"/>
                    <a:pt x="273" y="192"/>
                    <a:pt x="273" y="192"/>
                  </a:cubicBezTo>
                  <a:cubicBezTo>
                    <a:pt x="278" y="194"/>
                    <a:pt x="278" y="194"/>
                    <a:pt x="278" y="194"/>
                  </a:cubicBezTo>
                  <a:cubicBezTo>
                    <a:pt x="278" y="187"/>
                    <a:pt x="278" y="187"/>
                    <a:pt x="278" y="187"/>
                  </a:cubicBezTo>
                  <a:cubicBezTo>
                    <a:pt x="283" y="186"/>
                    <a:pt x="283" y="186"/>
                    <a:pt x="283" y="186"/>
                  </a:cubicBezTo>
                  <a:cubicBezTo>
                    <a:pt x="289" y="187"/>
                    <a:pt x="289" y="187"/>
                    <a:pt x="289" y="187"/>
                  </a:cubicBezTo>
                  <a:cubicBezTo>
                    <a:pt x="294" y="186"/>
                    <a:pt x="294" y="186"/>
                    <a:pt x="294" y="186"/>
                  </a:cubicBezTo>
                  <a:cubicBezTo>
                    <a:pt x="295" y="183"/>
                    <a:pt x="295" y="183"/>
                    <a:pt x="295" y="183"/>
                  </a:cubicBezTo>
                  <a:cubicBezTo>
                    <a:pt x="295" y="177"/>
                    <a:pt x="295" y="177"/>
                    <a:pt x="295" y="177"/>
                  </a:cubicBezTo>
                  <a:cubicBezTo>
                    <a:pt x="296" y="175"/>
                    <a:pt x="296" y="175"/>
                    <a:pt x="296" y="175"/>
                  </a:cubicBezTo>
                  <a:cubicBezTo>
                    <a:pt x="307" y="181"/>
                    <a:pt x="307" y="181"/>
                    <a:pt x="307" y="181"/>
                  </a:cubicBezTo>
                  <a:cubicBezTo>
                    <a:pt x="317" y="172"/>
                    <a:pt x="317" y="172"/>
                    <a:pt x="317" y="172"/>
                  </a:cubicBezTo>
                  <a:cubicBezTo>
                    <a:pt x="319" y="171"/>
                    <a:pt x="319" y="171"/>
                    <a:pt x="319" y="171"/>
                  </a:cubicBezTo>
                  <a:cubicBezTo>
                    <a:pt x="330" y="168"/>
                    <a:pt x="330" y="168"/>
                    <a:pt x="330" y="168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36" y="168"/>
                    <a:pt x="336" y="168"/>
                    <a:pt x="336" y="168"/>
                  </a:cubicBezTo>
                  <a:cubicBezTo>
                    <a:pt x="338" y="169"/>
                    <a:pt x="338" y="169"/>
                    <a:pt x="338" y="169"/>
                  </a:cubicBezTo>
                  <a:cubicBezTo>
                    <a:pt x="339" y="172"/>
                    <a:pt x="339" y="172"/>
                    <a:pt x="339" y="172"/>
                  </a:cubicBezTo>
                  <a:cubicBezTo>
                    <a:pt x="336" y="175"/>
                    <a:pt x="336" y="175"/>
                    <a:pt x="336" y="175"/>
                  </a:cubicBezTo>
                  <a:cubicBezTo>
                    <a:pt x="338" y="177"/>
                    <a:pt x="338" y="177"/>
                    <a:pt x="338" y="177"/>
                  </a:cubicBezTo>
                  <a:cubicBezTo>
                    <a:pt x="342" y="174"/>
                    <a:pt x="342" y="174"/>
                    <a:pt x="342" y="174"/>
                  </a:cubicBezTo>
                  <a:cubicBezTo>
                    <a:pt x="342" y="171"/>
                    <a:pt x="342" y="171"/>
                    <a:pt x="342" y="171"/>
                  </a:cubicBezTo>
                  <a:lnTo>
                    <a:pt x="342" y="16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7551937" y="2780073"/>
            <a:ext cx="2258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US" sz="1100" dirty="0" smtClean="0"/>
              <a:t>RTRC</a:t>
            </a:r>
            <a:r>
              <a:rPr lang="en-US" sz="1100" dirty="0"/>
              <a:t>, East </a:t>
            </a:r>
            <a:r>
              <a:rPr lang="en-US" sz="1100" dirty="0" smtClean="0"/>
              <a:t>Hartford</a:t>
            </a:r>
            <a:endParaRPr lang="en-US" sz="1100" dirty="0"/>
          </a:p>
        </p:txBody>
      </p:sp>
      <p:sp>
        <p:nvSpPr>
          <p:cNvPr id="132" name="TextBox 131"/>
          <p:cNvSpPr txBox="1"/>
          <p:nvPr/>
        </p:nvSpPr>
        <p:spPr>
          <a:xfrm>
            <a:off x="3861948" y="2509806"/>
            <a:ext cx="1492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US" sz="1100" dirty="0" smtClean="0"/>
              <a:t>Cedar Rapids</a:t>
            </a:r>
            <a:endParaRPr lang="en-US" sz="1100" dirty="0"/>
          </a:p>
        </p:txBody>
      </p:sp>
      <p:sp>
        <p:nvSpPr>
          <p:cNvPr id="140" name="TextBox 139"/>
          <p:cNvSpPr txBox="1"/>
          <p:nvPr/>
        </p:nvSpPr>
        <p:spPr>
          <a:xfrm>
            <a:off x="7177492" y="1921061"/>
            <a:ext cx="2414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00" dirty="0" smtClean="0"/>
              <a:t>Greater Boston &amp; Portsmouth</a:t>
            </a:r>
            <a:endParaRPr lang="en-US" sz="1100" dirty="0"/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00" dirty="0" smtClean="0"/>
              <a:t>Cambridge</a:t>
            </a:r>
          </a:p>
        </p:txBody>
      </p:sp>
      <p:cxnSp>
        <p:nvCxnSpPr>
          <p:cNvPr id="6" name="Straight Connector 5"/>
          <p:cNvCxnSpPr>
            <a:stCxn id="125" idx="7"/>
          </p:cNvCxnSpPr>
          <p:nvPr/>
        </p:nvCxnSpPr>
        <p:spPr>
          <a:xfrm flipV="1">
            <a:off x="7465715" y="2318461"/>
            <a:ext cx="198442" cy="223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16" idx="1"/>
            <a:endCxn id="110" idx="5"/>
          </p:cNvCxnSpPr>
          <p:nvPr/>
        </p:nvCxnSpPr>
        <p:spPr>
          <a:xfrm flipH="1" flipV="1">
            <a:off x="7377703" y="2757965"/>
            <a:ext cx="174234" cy="152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132" idx="2"/>
            <a:endCxn id="128" idx="1"/>
          </p:cNvCxnSpPr>
          <p:nvPr/>
        </p:nvCxnSpPr>
        <p:spPr>
          <a:xfrm>
            <a:off x="4608418" y="2771416"/>
            <a:ext cx="245692" cy="236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>
            <a:stCxn id="264" idx="0"/>
            <a:endCxn id="259" idx="7"/>
          </p:cNvCxnSpPr>
          <p:nvPr/>
        </p:nvCxnSpPr>
        <p:spPr>
          <a:xfrm flipV="1">
            <a:off x="850297" y="4112631"/>
            <a:ext cx="574980" cy="231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232863" y="4344499"/>
            <a:ext cx="1234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El Segundo</a:t>
            </a:r>
            <a:endParaRPr lang="en-US" sz="1100" dirty="0"/>
          </a:p>
        </p:txBody>
      </p:sp>
      <p:sp>
        <p:nvSpPr>
          <p:cNvPr id="265" name="TextBox 264"/>
          <p:cNvSpPr txBox="1"/>
          <p:nvPr/>
        </p:nvSpPr>
        <p:spPr>
          <a:xfrm>
            <a:off x="3460467" y="3981504"/>
            <a:ext cx="18955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 sz="1100"/>
            </a:lvl1pPr>
          </a:lstStyle>
          <a:p>
            <a:r>
              <a:rPr lang="en-US" dirty="0" smtClean="0"/>
              <a:t>McKinney</a:t>
            </a:r>
          </a:p>
          <a:p>
            <a:r>
              <a:rPr lang="en-US" dirty="0" err="1" smtClean="0"/>
              <a:t>Cityline</a:t>
            </a:r>
            <a:endParaRPr lang="en-US" dirty="0" smtClean="0"/>
          </a:p>
          <a:p>
            <a:r>
              <a:rPr lang="en-US" dirty="0" smtClean="0"/>
              <a:t>CA Richardson</a:t>
            </a:r>
            <a:endParaRPr lang="en-US" dirty="0"/>
          </a:p>
        </p:txBody>
      </p:sp>
      <p:sp>
        <p:nvSpPr>
          <p:cNvPr id="273" name="TextBox 272"/>
          <p:cNvSpPr txBox="1"/>
          <p:nvPr/>
        </p:nvSpPr>
        <p:spPr>
          <a:xfrm>
            <a:off x="2541337" y="4225384"/>
            <a:ext cx="1085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US" sz="1100" dirty="0" smtClean="0"/>
              <a:t>Tucson</a:t>
            </a:r>
          </a:p>
        </p:txBody>
      </p:sp>
      <p:sp>
        <p:nvSpPr>
          <p:cNvPr id="101" name="Oval 100"/>
          <p:cNvSpPr/>
          <p:nvPr/>
        </p:nvSpPr>
        <p:spPr>
          <a:xfrm>
            <a:off x="9576613" y="4212052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9576613" y="4424983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7" name="Straight Connector 96"/>
          <p:cNvCxnSpPr>
            <a:stCxn id="273" idx="1"/>
            <a:endCxn id="272" idx="7"/>
          </p:cNvCxnSpPr>
          <p:nvPr/>
        </p:nvCxnSpPr>
        <p:spPr>
          <a:xfrm flipH="1">
            <a:off x="2419224" y="4356189"/>
            <a:ext cx="122113" cy="177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7284044" y="2664306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374855" y="4556042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7372056" y="2526003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38041" y="2992201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9" name="Oval 258"/>
          <p:cNvSpPr/>
          <p:nvPr/>
        </p:nvSpPr>
        <p:spPr>
          <a:xfrm>
            <a:off x="1331618" y="4096562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2" name="Oval 271"/>
          <p:cNvSpPr/>
          <p:nvPr/>
        </p:nvSpPr>
        <p:spPr>
          <a:xfrm>
            <a:off x="2325565" y="4518012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440302" y="2785339"/>
            <a:ext cx="1552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US" sz="1100" dirty="0" smtClean="0"/>
              <a:t>Aurora/COS</a:t>
            </a:r>
          </a:p>
        </p:txBody>
      </p:sp>
      <p:cxnSp>
        <p:nvCxnSpPr>
          <p:cNvPr id="99" name="Straight Connector 98"/>
          <p:cNvCxnSpPr>
            <a:stCxn id="98" idx="2"/>
            <a:endCxn id="100" idx="0"/>
          </p:cNvCxnSpPr>
          <p:nvPr/>
        </p:nvCxnSpPr>
        <p:spPr>
          <a:xfrm>
            <a:off x="3216745" y="3046949"/>
            <a:ext cx="72685" cy="333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3234566" y="3380448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18406" y="4452607"/>
            <a:ext cx="17095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Greenville, SC</a:t>
            </a:r>
            <a:endParaRPr lang="en-US" sz="1100" dirty="0"/>
          </a:p>
        </p:txBody>
      </p:sp>
      <p:cxnSp>
        <p:nvCxnSpPr>
          <p:cNvPr id="107" name="Straight Connector 106"/>
          <p:cNvCxnSpPr>
            <a:stCxn id="106" idx="1"/>
            <a:endCxn id="108" idx="5"/>
          </p:cNvCxnSpPr>
          <p:nvPr/>
        </p:nvCxnSpPr>
        <p:spPr>
          <a:xfrm flipH="1" flipV="1">
            <a:off x="6355936" y="4158274"/>
            <a:ext cx="362470" cy="425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6262277" y="4064615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34660" y="4846634"/>
            <a:ext cx="1166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Melbourne</a:t>
            </a:r>
            <a:endParaRPr lang="en-US" sz="1100" dirty="0"/>
          </a:p>
        </p:txBody>
      </p:sp>
      <p:cxnSp>
        <p:nvCxnSpPr>
          <p:cNvPr id="113" name="Straight Connector 112"/>
          <p:cNvCxnSpPr>
            <a:stCxn id="109" idx="1"/>
            <a:endCxn id="115" idx="7"/>
          </p:cNvCxnSpPr>
          <p:nvPr/>
        </p:nvCxnSpPr>
        <p:spPr>
          <a:xfrm flipH="1">
            <a:off x="6777895" y="4977439"/>
            <a:ext cx="256765" cy="122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/>
          <p:nvPr/>
        </p:nvSpPr>
        <p:spPr>
          <a:xfrm>
            <a:off x="6684236" y="5084022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928852" y="5377950"/>
            <a:ext cx="1309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Largo/St. Pete</a:t>
            </a:r>
            <a:endParaRPr lang="en-US" sz="1100" dirty="0"/>
          </a:p>
        </p:txBody>
      </p:sp>
      <p:cxnSp>
        <p:nvCxnSpPr>
          <p:cNvPr id="118" name="Straight Connector 117"/>
          <p:cNvCxnSpPr>
            <a:stCxn id="117" idx="3"/>
            <a:endCxn id="119" idx="3"/>
          </p:cNvCxnSpPr>
          <p:nvPr/>
        </p:nvCxnSpPr>
        <p:spPr>
          <a:xfrm flipV="1">
            <a:off x="6238834" y="5253389"/>
            <a:ext cx="156126" cy="255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6378891" y="5159730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5630920" y="3291101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5742295" y="3062512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328280" y="2626779"/>
            <a:ext cx="1123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Ft. Wayne</a:t>
            </a:r>
            <a:endParaRPr lang="en-US" sz="1100" dirty="0"/>
          </a:p>
        </p:txBody>
      </p:sp>
      <p:cxnSp>
        <p:nvCxnSpPr>
          <p:cNvPr id="139" name="Straight Connector 138"/>
          <p:cNvCxnSpPr>
            <a:stCxn id="137" idx="2"/>
            <a:endCxn id="136" idx="7"/>
          </p:cNvCxnSpPr>
          <p:nvPr/>
        </p:nvCxnSpPr>
        <p:spPr>
          <a:xfrm flipH="1">
            <a:off x="5835954" y="2888389"/>
            <a:ext cx="54025" cy="190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4601641" y="3468389"/>
            <a:ext cx="1282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Indianapolis</a:t>
            </a:r>
            <a:endParaRPr lang="en-US" sz="1100" dirty="0"/>
          </a:p>
        </p:txBody>
      </p:sp>
      <p:sp>
        <p:nvSpPr>
          <p:cNvPr id="148" name="Oval 147"/>
          <p:cNvSpPr/>
          <p:nvPr/>
        </p:nvSpPr>
        <p:spPr>
          <a:xfrm>
            <a:off x="6663178" y="2930629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6811668" y="3300139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823820" y="1931151"/>
            <a:ext cx="1333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State College</a:t>
            </a:r>
            <a:endParaRPr lang="en-US" sz="1100" dirty="0"/>
          </a:p>
        </p:txBody>
      </p:sp>
      <p:cxnSp>
        <p:nvCxnSpPr>
          <p:cNvPr id="154" name="Straight Connector 153"/>
          <p:cNvCxnSpPr>
            <a:stCxn id="153" idx="2"/>
            <a:endCxn id="148" idx="0"/>
          </p:cNvCxnSpPr>
          <p:nvPr/>
        </p:nvCxnSpPr>
        <p:spPr>
          <a:xfrm>
            <a:off x="6490432" y="2192761"/>
            <a:ext cx="227610" cy="737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160" idx="1"/>
            <a:endCxn id="149" idx="5"/>
          </p:cNvCxnSpPr>
          <p:nvPr/>
        </p:nvCxnSpPr>
        <p:spPr>
          <a:xfrm flipH="1" flipV="1">
            <a:off x="6905327" y="3393798"/>
            <a:ext cx="451770" cy="207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7357097" y="3216155"/>
            <a:ext cx="2258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00" dirty="0" smtClean="0"/>
              <a:t>CODE, Dulles Area</a:t>
            </a:r>
            <a:endParaRPr lang="en-US" sz="1100" dirty="0"/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00" dirty="0" smtClean="0"/>
              <a:t>Arlington</a:t>
            </a:r>
            <a:endParaRPr lang="en-US" sz="1100" dirty="0"/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00" dirty="0" smtClean="0"/>
              <a:t>Columbia/AJ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00" dirty="0" smtClean="0"/>
              <a:t>Annapolis</a:t>
            </a:r>
            <a:endParaRPr lang="en-US" sz="1100" dirty="0"/>
          </a:p>
        </p:txBody>
      </p:sp>
      <p:sp>
        <p:nvSpPr>
          <p:cNvPr id="166" name="TextBox 165"/>
          <p:cNvSpPr txBox="1"/>
          <p:nvPr/>
        </p:nvSpPr>
        <p:spPr>
          <a:xfrm>
            <a:off x="5069391" y="4399965"/>
            <a:ext cx="1166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Huntsville</a:t>
            </a:r>
            <a:endParaRPr lang="en-US" sz="1100" dirty="0"/>
          </a:p>
        </p:txBody>
      </p:sp>
      <p:cxnSp>
        <p:nvCxnSpPr>
          <p:cNvPr id="167" name="Straight Connector 166"/>
          <p:cNvCxnSpPr>
            <a:stCxn id="168" idx="4"/>
            <a:endCxn id="166" idx="0"/>
          </p:cNvCxnSpPr>
          <p:nvPr/>
        </p:nvCxnSpPr>
        <p:spPr>
          <a:xfrm flipH="1">
            <a:off x="5652561" y="4261735"/>
            <a:ext cx="71272" cy="138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Oval 167"/>
          <p:cNvSpPr/>
          <p:nvPr/>
        </p:nvSpPr>
        <p:spPr>
          <a:xfrm>
            <a:off x="5668969" y="4152007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116180" y="5102402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4284171" y="4913601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574062" y="5248194"/>
            <a:ext cx="1221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San Antonio</a:t>
            </a:r>
            <a:endParaRPr lang="en-US" sz="1100" dirty="0"/>
          </a:p>
        </p:txBody>
      </p:sp>
      <p:cxnSp>
        <p:nvCxnSpPr>
          <p:cNvPr id="144" name="Straight Connector 143"/>
          <p:cNvCxnSpPr>
            <a:stCxn id="143" idx="3"/>
            <a:endCxn id="126" idx="2"/>
          </p:cNvCxnSpPr>
          <p:nvPr/>
        </p:nvCxnSpPr>
        <p:spPr>
          <a:xfrm flipV="1">
            <a:off x="3796047" y="5157266"/>
            <a:ext cx="320133" cy="221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3241104" y="4741721"/>
            <a:ext cx="857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Austin</a:t>
            </a:r>
            <a:endParaRPr lang="en-US" sz="1100" dirty="0"/>
          </a:p>
        </p:txBody>
      </p:sp>
      <p:cxnSp>
        <p:nvCxnSpPr>
          <p:cNvPr id="146" name="Straight Connector 145"/>
          <p:cNvCxnSpPr>
            <a:stCxn id="145" idx="3"/>
            <a:endCxn id="141" idx="1"/>
          </p:cNvCxnSpPr>
          <p:nvPr/>
        </p:nvCxnSpPr>
        <p:spPr>
          <a:xfrm>
            <a:off x="4098841" y="4872526"/>
            <a:ext cx="201399" cy="57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816691" y="3914430"/>
            <a:ext cx="1424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Orange Co.</a:t>
            </a:r>
            <a:endParaRPr lang="en-US" sz="1100" dirty="0"/>
          </a:p>
        </p:txBody>
      </p:sp>
      <p:cxnSp>
        <p:nvCxnSpPr>
          <p:cNvPr id="151" name="Straight Connector 150"/>
          <p:cNvCxnSpPr>
            <a:stCxn id="150" idx="1"/>
            <a:endCxn id="155" idx="7"/>
          </p:cNvCxnSpPr>
          <p:nvPr/>
        </p:nvCxnSpPr>
        <p:spPr>
          <a:xfrm flipH="1">
            <a:off x="1566227" y="4045235"/>
            <a:ext cx="250464" cy="113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/>
          <p:cNvSpPr/>
          <p:nvPr/>
        </p:nvSpPr>
        <p:spPr>
          <a:xfrm>
            <a:off x="1472568" y="4142929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9576613" y="4642409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4" name="Straight Connector 123"/>
          <p:cNvCxnSpPr>
            <a:stCxn id="127" idx="2"/>
            <a:endCxn id="130" idx="7"/>
          </p:cNvCxnSpPr>
          <p:nvPr/>
        </p:nvCxnSpPr>
        <p:spPr>
          <a:xfrm flipH="1">
            <a:off x="1012240" y="3349244"/>
            <a:ext cx="577541" cy="147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972347" y="3087634"/>
            <a:ext cx="1234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Sunnyvale</a:t>
            </a:r>
            <a:endParaRPr lang="en-US" sz="1100" dirty="0"/>
          </a:p>
        </p:txBody>
      </p:sp>
      <p:sp>
        <p:nvSpPr>
          <p:cNvPr id="130" name="Oval 129"/>
          <p:cNvSpPr/>
          <p:nvPr/>
        </p:nvSpPr>
        <p:spPr>
          <a:xfrm>
            <a:off x="918581" y="3480882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753323" y="3797620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>
            <a:stCxn id="138" idx="1"/>
            <a:endCxn id="133" idx="5"/>
          </p:cNvCxnSpPr>
          <p:nvPr/>
        </p:nvCxnSpPr>
        <p:spPr>
          <a:xfrm flipH="1" flipV="1">
            <a:off x="6846982" y="3891279"/>
            <a:ext cx="239475" cy="317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7086457" y="4078205"/>
            <a:ext cx="1166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Morrisville</a:t>
            </a:r>
            <a:endParaRPr lang="en-US" sz="1100" dirty="0"/>
          </a:p>
        </p:txBody>
      </p:sp>
      <p:sp>
        <p:nvSpPr>
          <p:cNvPr id="147" name="Oval 146"/>
          <p:cNvSpPr/>
          <p:nvPr/>
        </p:nvSpPr>
        <p:spPr>
          <a:xfrm>
            <a:off x="2318154" y="3261341"/>
            <a:ext cx="109728" cy="109728"/>
          </a:xfrm>
          <a:prstGeom prst="ellipse">
            <a:avLst/>
          </a:prstGeom>
          <a:solidFill>
            <a:schemeClr val="bg1"/>
          </a:solidFill>
          <a:ln w="381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9" name="Straight Connector 158"/>
          <p:cNvCxnSpPr>
            <a:stCxn id="161" idx="0"/>
            <a:endCxn id="147" idx="4"/>
          </p:cNvCxnSpPr>
          <p:nvPr/>
        </p:nvCxnSpPr>
        <p:spPr>
          <a:xfrm flipH="1" flipV="1">
            <a:off x="2373018" y="3371069"/>
            <a:ext cx="33899" cy="143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1739514" y="3514196"/>
            <a:ext cx="1334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Salt Lake City</a:t>
            </a:r>
            <a:endParaRPr lang="en-US" sz="1100" dirty="0"/>
          </a:p>
        </p:txBody>
      </p:sp>
      <p:cxnSp>
        <p:nvCxnSpPr>
          <p:cNvPr id="157" name="Straight Connector 156"/>
          <p:cNvCxnSpPr>
            <a:endCxn id="142" idx="0"/>
          </p:cNvCxnSpPr>
          <p:nvPr/>
        </p:nvCxnSpPr>
        <p:spPr>
          <a:xfrm flipH="1">
            <a:off x="5242822" y="3351267"/>
            <a:ext cx="357046" cy="117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1" name="Table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27464"/>
              </p:ext>
            </p:extLst>
          </p:nvPr>
        </p:nvGraphicFramePr>
        <p:xfrm>
          <a:off x="9763866" y="3738930"/>
          <a:ext cx="1920844" cy="1716659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920844">
                  <a:extLst>
                    <a:ext uri="{9D8B030D-6E8A-4147-A177-3AD203B41FA5}">
                      <a16:colId xmlns:a16="http://schemas.microsoft.com/office/drawing/2014/main" val="1865514184"/>
                    </a:ext>
                  </a:extLst>
                </a:gridCol>
              </a:tblGrid>
              <a:tr h="26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International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64008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7029316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2131606"/>
                  </a:ext>
                </a:extLst>
              </a:tr>
              <a:tr h="193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0" marR="0" marT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4113750"/>
                  </a:ext>
                </a:extLst>
              </a:tr>
              <a:tr h="193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Cork, Ireland</a:t>
                      </a:r>
                    </a:p>
                  </a:txBody>
                  <a:tcPr marL="0" marR="0" marT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0513617"/>
                  </a:ext>
                </a:extLst>
              </a:tr>
              <a:tr h="193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Rome, Italy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5357567"/>
                  </a:ext>
                </a:extLst>
              </a:tr>
              <a:tr h="193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Riyadh, KSA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3884008"/>
                  </a:ext>
                </a:extLst>
              </a:tr>
              <a:tr h="193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4054290"/>
                  </a:ext>
                </a:extLst>
              </a:tr>
              <a:tr h="193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1977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8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94944" y="466348"/>
            <a:ext cx="10811256" cy="566376"/>
          </a:xfrm>
        </p:spPr>
        <p:txBody>
          <a:bodyPr/>
          <a:lstStyle/>
          <a:p>
            <a:r>
              <a:rPr lang="en-US" dirty="0" smtClean="0"/>
              <a:t>RIS Cyber Training and Services </a:t>
            </a:r>
            <a:r>
              <a:rPr lang="en-US" dirty="0"/>
              <a:t>Catalog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r="15082" b="2454"/>
          <a:stretch/>
        </p:blipFill>
        <p:spPr>
          <a:xfrm>
            <a:off x="753985" y="1223189"/>
            <a:ext cx="1627305" cy="1522481"/>
          </a:xfrm>
          <a:prstGeom prst="rect">
            <a:avLst/>
          </a:prstGeom>
          <a:ln w="12700">
            <a:noFill/>
          </a:ln>
        </p:spPr>
      </p:pic>
      <p:sp>
        <p:nvSpPr>
          <p:cNvPr id="56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539691" y="6203688"/>
            <a:ext cx="2966509" cy="176726"/>
          </a:xfrm>
        </p:spPr>
        <p:txBody>
          <a:bodyPr rIns="0"/>
          <a:lstStyle/>
          <a:p>
            <a:pPr marL="0" indent="0" algn="r">
              <a:buNone/>
            </a:pPr>
            <a:r>
              <a:rPr lang="en-US" sz="700" b="1" dirty="0"/>
              <a:t>Acronyms</a:t>
            </a:r>
            <a:r>
              <a:rPr lang="en-US" sz="700" b="1" dirty="0" smtClean="0"/>
              <a:t>:</a:t>
            </a:r>
            <a:r>
              <a:rPr lang="en-US" sz="700" dirty="0" smtClean="0"/>
              <a:t> Cyber Network Operations (CNO)</a:t>
            </a:r>
            <a:endParaRPr lang="en-US" sz="700" dirty="0"/>
          </a:p>
        </p:txBody>
      </p:sp>
      <p:grpSp>
        <p:nvGrpSpPr>
          <p:cNvPr id="3" name="Group 2"/>
          <p:cNvGrpSpPr/>
          <p:nvPr/>
        </p:nvGrpSpPr>
        <p:grpSpPr>
          <a:xfrm>
            <a:off x="2599495" y="1202829"/>
            <a:ext cx="9132429" cy="4943590"/>
            <a:chOff x="2599496" y="1202829"/>
            <a:chExt cx="7333826" cy="4943590"/>
          </a:xfrm>
        </p:grpSpPr>
        <p:sp>
          <p:nvSpPr>
            <p:cNvPr id="13" name="Rectangle 12"/>
            <p:cNvSpPr/>
            <p:nvPr/>
          </p:nvSpPr>
          <p:spPr>
            <a:xfrm>
              <a:off x="2599496" y="1202829"/>
              <a:ext cx="3152222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Products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Arial" pitchFamily="34" charset="0"/>
                </a:rPr>
                <a:t>Tangible item that is configuration controlled and managed as a deliverable through a sales channel (sell or resell)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99497" y="2001283"/>
              <a:ext cx="3456163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3736" marR="0" lvl="0" indent="-173736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-20" normalizeH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Cyber resiliency </a:t>
              </a:r>
              <a:r>
                <a:rPr kumimoji="0" lang="en-US" sz="1200" b="0" i="0" u="none" strike="noStrike" kern="1200" cap="none" spc="-20" normalizeH="0" noProof="0" dirty="0" smtClean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products (</a:t>
              </a:r>
              <a:r>
                <a:rPr kumimoji="0" lang="en-US" sz="1200" b="0" i="0" u="none" strike="noStrike" kern="1200" cap="none" spc="-20" normalizeH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e.g., Iron Shield, EA)</a:t>
              </a:r>
            </a:p>
            <a:p>
              <a:pPr marL="173736" marR="0" lvl="0" indent="-173736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Missions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services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products (e.g., 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iFOXII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, Gotham)</a:t>
              </a:r>
            </a:p>
            <a:p>
              <a:pPr marL="173736" marR="0" lvl="0" indent="-173736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Windshear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advanced drone defense platform</a:t>
              </a:r>
            </a:p>
            <a:p>
              <a:pPr marL="173736" marR="0" lvl="0" indent="-173736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Selective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product resell (i.e., Silo,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Virsec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nLighten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99496" y="3661123"/>
              <a:ext cx="32960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Services</a:t>
              </a:r>
            </a:p>
            <a:p>
              <a:pPr lvl="0">
                <a:defRPr/>
              </a:pPr>
              <a:r>
                <a:rPr lang="en-US" sz="1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cs typeface="Arial" pitchFamily="34" charset="0"/>
                </a:rPr>
                <a:t>Delivery of an intangible outcome via people, logistics or support materials</a:t>
              </a:r>
              <a:endParaRPr lang="en-US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99496" y="4307454"/>
              <a:ext cx="3968469" cy="1838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Managed SOC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Architectural review for hardening (ARCH)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High performance computing services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Combat support and advisory services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Emulation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Vulnerability research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Vulnerability scanning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 err="1"/>
                <a:t>DevSecOps</a:t>
              </a:r>
              <a:r>
                <a:rPr lang="en-US" sz="1200" dirty="0"/>
                <a:t> pipeline implementation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398684" y="1202829"/>
              <a:ext cx="3534638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Technology</a:t>
              </a:r>
            </a:p>
            <a:p>
              <a:pPr lvl="0">
                <a:defRPr/>
              </a:pPr>
              <a:r>
                <a:rPr lang="en-US" sz="1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cs typeface="Arial" pitchFamily="34" charset="0"/>
                </a:rPr>
                <a:t>Tangible item (SW and/or HW) that is configuration controlled and managed as a component to include </a:t>
              </a:r>
              <a:br>
                <a:rPr lang="en-US" sz="1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cs typeface="Arial" pitchFamily="34" charset="0"/>
                </a:rPr>
              </a:br>
              <a:r>
                <a:rPr lang="en-US" sz="1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cs typeface="Arial" pitchFamily="34" charset="0"/>
                </a:rPr>
                <a:t>in solutions (OEM, “white label”)</a:t>
              </a:r>
              <a:endParaRPr lang="en-US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98685" y="2003048"/>
              <a:ext cx="3152650" cy="157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Advanced dark web monitoring 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Software-based cloud orchestration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spc="-20" dirty="0"/>
                <a:t>Cyber Anomaly Detection System (CADS)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 smtClean="0"/>
                <a:t>Forensics/malware/penetration </a:t>
              </a:r>
              <a:br>
                <a:rPr lang="en-US" sz="1200" dirty="0" smtClean="0"/>
              </a:br>
              <a:r>
                <a:rPr lang="en-US" sz="1200" dirty="0" smtClean="0"/>
                <a:t>testing </a:t>
              </a:r>
              <a:r>
                <a:rPr lang="en-US" sz="1200" dirty="0"/>
                <a:t>labs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Cyber threat hunting 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Advanced analytics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98684" y="3661123"/>
              <a:ext cx="35346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Capabilities</a:t>
              </a:r>
            </a:p>
            <a:p>
              <a:pPr lvl="0">
                <a:defRPr/>
              </a:pPr>
              <a:r>
                <a:rPr lang="en-US" sz="1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cs typeface="Arial" pitchFamily="34" charset="0"/>
                </a:rPr>
                <a:t>Essential ability, knowledge or experience, </a:t>
              </a:r>
              <a:br>
                <a:rPr lang="en-US" sz="1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cs typeface="Arial" pitchFamily="34" charset="0"/>
                </a:rPr>
              </a:br>
              <a:r>
                <a:rPr lang="en-US" sz="1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cs typeface="Arial" pitchFamily="34" charset="0"/>
                </a:rPr>
                <a:t>along with the tools to deliver solutions</a:t>
              </a:r>
              <a:endParaRPr lang="en-US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98684" y="4307454"/>
              <a:ext cx="305041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Combat support </a:t>
              </a:r>
              <a:r>
                <a:rPr lang="en-US" sz="1200" dirty="0" smtClean="0"/>
                <a:t>and </a:t>
              </a:r>
              <a:r>
                <a:rPr lang="en-US" sz="1200" dirty="0"/>
                <a:t>advisory services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Cyber resiliency assessment tools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CNO engineering services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Technology and tools assessment</a:t>
              </a:r>
            </a:p>
            <a:p>
              <a:pPr marL="173736" lvl="0" indent="-173736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/>
                <a:t>Mission readiness high fidelity system simulation</a:t>
              </a: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6051572" y="1314450"/>
              <a:ext cx="0" cy="473597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5" r="17068"/>
          <a:stretch/>
        </p:blipFill>
        <p:spPr>
          <a:xfrm>
            <a:off x="753987" y="4555477"/>
            <a:ext cx="1639590" cy="15063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1376" r="18274" b="1136"/>
          <a:stretch/>
        </p:blipFill>
        <p:spPr>
          <a:xfrm>
            <a:off x="753986" y="2913529"/>
            <a:ext cx="1630626" cy="15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Cyber important?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2" y="937302"/>
            <a:ext cx="10102798" cy="5177685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 bwMode="auto">
          <a:xfrm rot="21286957">
            <a:off x="817338" y="1345067"/>
            <a:ext cx="5518309" cy="1963139"/>
          </a:xfrm>
          <a:prstGeom prst="cloud">
            <a:avLst/>
          </a:prstGeom>
          <a:noFill/>
          <a:ln w="28575">
            <a:solidFill>
              <a:srgbClr val="003366">
                <a:lumMod val="40000"/>
                <a:lumOff val="60000"/>
              </a:srgbClr>
            </a:solidFill>
            <a:headEnd type="none" w="med" len="med"/>
            <a:tailEnd type="none" w="med" len="med"/>
          </a:ln>
          <a:effectLst>
            <a:glow rad="101600">
              <a:srgbClr val="CCFFFF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wrap="squar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2" descr="Server+clipart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6" b="80000" l="12392" r="87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3" t="7195" r="8389" b="14075"/>
          <a:stretch/>
        </p:blipFill>
        <p:spPr bwMode="auto">
          <a:xfrm>
            <a:off x="1245624" y="2510366"/>
            <a:ext cx="372370" cy="28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erver+clipart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6" b="80000" l="12392" r="87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3" t="7195" r="8389" b="14075"/>
          <a:stretch/>
        </p:blipFill>
        <p:spPr bwMode="auto">
          <a:xfrm>
            <a:off x="1388655" y="2229127"/>
            <a:ext cx="372370" cy="28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erver+clipart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6" b="80000" l="12392" r="87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3" t="7195" r="8389" b="14075"/>
          <a:stretch/>
        </p:blipFill>
        <p:spPr bwMode="auto">
          <a:xfrm>
            <a:off x="1836983" y="2516717"/>
            <a:ext cx="372370" cy="28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erver+clipart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6" b="80000" l="12392" r="87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3" t="7195" r="8389" b="14075"/>
          <a:stretch/>
        </p:blipFill>
        <p:spPr bwMode="auto">
          <a:xfrm>
            <a:off x="2798052" y="2204218"/>
            <a:ext cx="372370" cy="2850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erver+clipart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6" b="80000" l="12392" r="87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3" t="7195" r="8389" b="14075"/>
          <a:stretch/>
        </p:blipFill>
        <p:spPr bwMode="auto">
          <a:xfrm>
            <a:off x="2508812" y="2353825"/>
            <a:ext cx="372370" cy="2850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erver+clipart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6" b="80000" l="12392" r="87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3" t="7195" r="8389" b="14075"/>
          <a:stretch/>
        </p:blipFill>
        <p:spPr bwMode="auto">
          <a:xfrm>
            <a:off x="5402611" y="2017894"/>
            <a:ext cx="372370" cy="28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+clipart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6" b="80000" l="12392" r="87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3" t="7195" r="8389" b="14075"/>
          <a:stretch/>
        </p:blipFill>
        <p:spPr bwMode="auto">
          <a:xfrm>
            <a:off x="5687031" y="1820206"/>
            <a:ext cx="372370" cy="28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c 18"/>
          <p:cNvSpPr/>
          <p:nvPr/>
        </p:nvSpPr>
        <p:spPr>
          <a:xfrm rot="21296222">
            <a:off x="3068314" y="1994388"/>
            <a:ext cx="2328817" cy="654967"/>
          </a:xfrm>
          <a:prstGeom prst="arc">
            <a:avLst>
              <a:gd name="adj1" fmla="val 11373708"/>
              <a:gd name="adj2" fmla="val 21243768"/>
            </a:avLst>
          </a:prstGeom>
          <a:noFill/>
          <a:ln w="101600" cap="flat" cmpd="sng" algn="ctr">
            <a:solidFill>
              <a:srgbClr val="003366">
                <a:lumMod val="60000"/>
                <a:lumOff val="40000"/>
                <a:alpha val="5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927" y="3622383"/>
            <a:ext cx="2042521" cy="1460688"/>
            <a:chOff x="131413" y="3914496"/>
            <a:chExt cx="2152513" cy="153934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78" y="3914496"/>
              <a:ext cx="1544383" cy="9400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131413" y="4837578"/>
              <a:ext cx="2152513" cy="61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Design &amp;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Development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986297" y="5423397"/>
            <a:ext cx="644709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kern="0" dirty="0" smtClean="0">
                <a:solidFill>
                  <a:srgbClr val="000000"/>
                </a:solidFill>
              </a:rPr>
              <a:t>Legacy Systems         New Autonomous Systems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Left Brace 25"/>
          <p:cNvSpPr/>
          <p:nvPr/>
        </p:nvSpPr>
        <p:spPr>
          <a:xfrm rot="16200000">
            <a:off x="5425953" y="-141715"/>
            <a:ext cx="435068" cy="10641224"/>
          </a:xfrm>
          <a:prstGeom prst="leftBrace">
            <a:avLst>
              <a:gd name="adj1" fmla="val 124340"/>
              <a:gd name="adj2" fmla="val 50000"/>
            </a:avLst>
          </a:prstGeom>
          <a:noFill/>
          <a:ln w="28575" cap="flat" cmpd="sng" algn="ctr">
            <a:solidFill>
              <a:srgbClr val="00336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85" y="3394246"/>
            <a:ext cx="1685612" cy="12625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351482" y="4691174"/>
            <a:ext cx="1815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System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Planning</a:t>
            </a:r>
          </a:p>
        </p:txBody>
      </p:sp>
      <p:pic>
        <p:nvPicPr>
          <p:cNvPr id="29" name="Picture 28" descr="File:Satellite of GDAL.svg - Wikimedia Common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02" y="2452377"/>
            <a:ext cx="604619" cy="493566"/>
          </a:xfrm>
          <a:prstGeom prst="rect">
            <a:avLst/>
          </a:prstGeom>
        </p:spPr>
      </p:pic>
      <p:pic>
        <p:nvPicPr>
          <p:cNvPr id="30" name="Picture 14" descr="Image result for J-20 fighter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367" y="3842187"/>
            <a:ext cx="991626" cy="52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Image result for aircraft carrier png&quot;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7" b="17941"/>
          <a:stretch/>
        </p:blipFill>
        <p:spPr bwMode="auto">
          <a:xfrm>
            <a:off x="7726703" y="4124228"/>
            <a:ext cx="2418347" cy="51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awacs png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5" y="3526145"/>
            <a:ext cx="1447095" cy="51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403">
            <a:off x="8941544" y="3004269"/>
            <a:ext cx="759217" cy="329717"/>
          </a:xfrm>
          <a:prstGeom prst="rect">
            <a:avLst/>
          </a:prstGeom>
        </p:spPr>
      </p:pic>
      <p:pic>
        <p:nvPicPr>
          <p:cNvPr id="34" name="Picture 8" descr="Image result for army command shelter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61" y="3831991"/>
            <a:ext cx="2573288" cy="82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184181" y="4537352"/>
            <a:ext cx="2042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Operations</a:t>
            </a:r>
          </a:p>
        </p:txBody>
      </p:sp>
      <p:pic>
        <p:nvPicPr>
          <p:cNvPr id="36" name="Picture 35" descr="File:Satellite of GDAL.svg - Wikimedia Common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2780" y="2439631"/>
            <a:ext cx="582067" cy="475156"/>
          </a:xfrm>
          <a:prstGeom prst="rect">
            <a:avLst/>
          </a:prstGeom>
        </p:spPr>
      </p:pic>
      <p:sp>
        <p:nvSpPr>
          <p:cNvPr id="37" name="Arc 36"/>
          <p:cNvSpPr/>
          <p:nvPr/>
        </p:nvSpPr>
        <p:spPr>
          <a:xfrm rot="17399741">
            <a:off x="921251" y="3071190"/>
            <a:ext cx="1136554" cy="654967"/>
          </a:xfrm>
          <a:prstGeom prst="arc">
            <a:avLst>
              <a:gd name="adj1" fmla="val 12231376"/>
              <a:gd name="adj2" fmla="val 20673095"/>
            </a:avLst>
          </a:prstGeom>
          <a:noFill/>
          <a:ln w="101600" cap="flat" cmpd="sng" algn="ctr">
            <a:solidFill>
              <a:srgbClr val="003366">
                <a:lumMod val="60000"/>
                <a:lumOff val="40000"/>
                <a:alpha val="5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Arc 37"/>
          <p:cNvSpPr/>
          <p:nvPr/>
        </p:nvSpPr>
        <p:spPr>
          <a:xfrm rot="13950718">
            <a:off x="4761848" y="2753918"/>
            <a:ext cx="1767679" cy="654967"/>
          </a:xfrm>
          <a:prstGeom prst="arc">
            <a:avLst>
              <a:gd name="adj1" fmla="val 11759258"/>
              <a:gd name="adj2" fmla="val 20673095"/>
            </a:avLst>
          </a:prstGeom>
          <a:noFill/>
          <a:ln w="101600" cap="flat" cmpd="sng" algn="ctr">
            <a:solidFill>
              <a:srgbClr val="003366">
                <a:lumMod val="60000"/>
                <a:lumOff val="40000"/>
                <a:alpha val="5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Arc 38"/>
          <p:cNvSpPr/>
          <p:nvPr/>
        </p:nvSpPr>
        <p:spPr>
          <a:xfrm rot="14246377">
            <a:off x="2560969" y="2658611"/>
            <a:ext cx="1342242" cy="654967"/>
          </a:xfrm>
          <a:prstGeom prst="arc">
            <a:avLst>
              <a:gd name="adj1" fmla="val 12231376"/>
              <a:gd name="adj2" fmla="val 20485427"/>
            </a:avLst>
          </a:prstGeom>
          <a:noFill/>
          <a:ln w="101600" cap="flat" cmpd="sng" algn="ctr">
            <a:solidFill>
              <a:srgbClr val="003366">
                <a:lumMod val="60000"/>
                <a:lumOff val="40000"/>
                <a:alpha val="5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Arc 39"/>
          <p:cNvSpPr/>
          <p:nvPr/>
        </p:nvSpPr>
        <p:spPr>
          <a:xfrm rot="689167">
            <a:off x="3625285" y="2940129"/>
            <a:ext cx="5859228" cy="1079332"/>
          </a:xfrm>
          <a:prstGeom prst="arc">
            <a:avLst>
              <a:gd name="adj1" fmla="val 12231376"/>
              <a:gd name="adj2" fmla="val 21297019"/>
            </a:avLst>
          </a:prstGeom>
          <a:noFill/>
          <a:ln w="101600" cap="flat" cmpd="sng" algn="ctr">
            <a:solidFill>
              <a:srgbClr val="003366">
                <a:lumMod val="60000"/>
                <a:lumOff val="40000"/>
                <a:alpha val="5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24942" y="1101834"/>
            <a:ext cx="5242641" cy="13377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>
            <a:noAutofit/>
          </a:bodyPr>
          <a:lstStyle/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 Narrow" panose="020B0606020202030204" pitchFamily="34" charset="0"/>
              </a:rPr>
              <a:t>Geographically-dispersed information </a:t>
            </a:r>
            <a:r>
              <a:rPr lang="en-US" sz="1800" b="1" dirty="0" smtClean="0">
                <a:latin typeface="Arial Narrow" panose="020B0606020202030204" pitchFamily="34" charset="0"/>
              </a:rPr>
              <a:t>systems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 Narrow" panose="020B0606020202030204" pitchFamily="34" charset="0"/>
              </a:rPr>
              <a:t>Connectivity creates an attack surface for all </a:t>
            </a:r>
            <a:r>
              <a:rPr lang="en-US" b="1" dirty="0" smtClean="0">
                <a:latin typeface="Arial Narrow" panose="020B0606020202030204" pitchFamily="34" charset="0"/>
              </a:rPr>
              <a:t>systems</a:t>
            </a:r>
            <a:endParaRPr lang="en-US" b="1" dirty="0"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Arial Narrow" panose="020B0606020202030204" pitchFamily="34" charset="0"/>
              </a:rPr>
              <a:t>From </a:t>
            </a:r>
            <a:r>
              <a:rPr lang="en-US" sz="1800" b="1" dirty="0">
                <a:latin typeface="Arial Narrow" panose="020B0606020202030204" pitchFamily="34" charset="0"/>
              </a:rPr>
              <a:t>design &amp; development to </a:t>
            </a:r>
            <a:r>
              <a:rPr lang="en-US" sz="1800" b="1" dirty="0" smtClean="0">
                <a:latin typeface="Arial Narrow" panose="020B0606020202030204" pitchFamily="34" charset="0"/>
              </a:rPr>
              <a:t>Operations – Need accountability </a:t>
            </a:r>
            <a:r>
              <a:rPr lang="en-US" sz="1800" b="1" dirty="0">
                <a:latin typeface="Arial Narrow" panose="020B0606020202030204" pitchFamily="34" charset="0"/>
              </a:rPr>
              <a:t>for </a:t>
            </a:r>
            <a:r>
              <a:rPr lang="en-US" sz="1800" b="1" dirty="0" smtClean="0">
                <a:latin typeface="Arial Narrow" panose="020B0606020202030204" pitchFamily="34" charset="0"/>
              </a:rPr>
              <a:t>SW, HW </a:t>
            </a:r>
            <a:r>
              <a:rPr lang="en-US" sz="1800" b="1" dirty="0">
                <a:latin typeface="Arial Narrow" panose="020B0606020202030204" pitchFamily="34" charset="0"/>
              </a:rPr>
              <a:t>and data </a:t>
            </a:r>
            <a:r>
              <a:rPr lang="en-US" sz="1800" b="1" dirty="0" smtClean="0">
                <a:latin typeface="Arial Narrow" panose="020B0606020202030204" pitchFamily="34" charset="0"/>
              </a:rPr>
              <a:t>through </a:t>
            </a:r>
            <a:r>
              <a:rPr lang="en-US" sz="1800" b="1" dirty="0">
                <a:latin typeface="Arial Narrow" panose="020B0606020202030204" pitchFamily="34" charset="0"/>
              </a:rPr>
              <a:t>lifecycle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56430" y="2907326"/>
            <a:ext cx="2273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Surveillance/Satellites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81105" y="3827749"/>
            <a:ext cx="1253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Fielded Systems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58634" y="3816075"/>
            <a:ext cx="1419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Government and Public Data Sources</a:t>
            </a:r>
          </a:p>
        </p:txBody>
      </p:sp>
      <p:sp>
        <p:nvSpPr>
          <p:cNvPr id="46" name="Arc 45"/>
          <p:cNvSpPr/>
          <p:nvPr/>
        </p:nvSpPr>
        <p:spPr>
          <a:xfrm rot="15669896">
            <a:off x="1752597" y="3029484"/>
            <a:ext cx="1136554" cy="654967"/>
          </a:xfrm>
          <a:prstGeom prst="arc">
            <a:avLst>
              <a:gd name="adj1" fmla="val 12231376"/>
              <a:gd name="adj2" fmla="val 20485427"/>
            </a:avLst>
          </a:prstGeom>
          <a:noFill/>
          <a:ln w="101600" cap="flat" cmpd="sng" algn="ctr">
            <a:solidFill>
              <a:srgbClr val="003366">
                <a:lumMod val="60000"/>
                <a:lumOff val="40000"/>
                <a:alpha val="5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10745" y="5298172"/>
            <a:ext cx="90683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dirty="0" smtClean="0">
                <a:solidFill>
                  <a:schemeClr val="accent4"/>
                </a:solidFill>
              </a:rPr>
              <a:t>+</a:t>
            </a:r>
            <a:endParaRPr kumimoji="0" lang="en-US" sz="4000" b="1" i="1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5"/>
          </p:nvPr>
        </p:nvSpPr>
        <p:spPr>
          <a:xfrm>
            <a:off x="694944" y="5945269"/>
            <a:ext cx="10820399" cy="240579"/>
          </a:xfrm>
        </p:spPr>
        <p:txBody>
          <a:bodyPr/>
          <a:lstStyle/>
          <a:p>
            <a:r>
              <a:rPr lang="en-US" dirty="0" smtClean="0"/>
              <a:t>Global Challenge</a:t>
            </a:r>
            <a:endParaRPr lang="en-US" dirty="0"/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83397" y="6380414"/>
            <a:ext cx="531946" cy="365125"/>
          </a:xfrm>
        </p:spPr>
        <p:txBody>
          <a:bodyPr/>
          <a:lstStyle/>
          <a:p>
            <a:fld id="{07165E6F-54ED-4977-A15E-D44BE7238A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28" y="3862654"/>
            <a:ext cx="733953" cy="58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Avionics Security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165E6F-54ED-4977-A15E-D44BE7238A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2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TX Masters: Covers">
  <a:themeElements>
    <a:clrScheme name="1: RTX PRIMARY PALETTE">
      <a:dk1>
        <a:sysClr val="windowText" lastClr="000000"/>
      </a:dk1>
      <a:lt1>
        <a:sysClr val="window" lastClr="FFFFFF"/>
      </a:lt1>
      <a:dk2>
        <a:srgbClr val="CE1126"/>
      </a:dk2>
      <a:lt2>
        <a:srgbClr val="FFFFFF"/>
      </a:lt2>
      <a:accent1>
        <a:srgbClr val="000000"/>
      </a:accent1>
      <a:accent2>
        <a:srgbClr val="63666A"/>
      </a:accent2>
      <a:accent3>
        <a:srgbClr val="B1B3B3"/>
      </a:accent3>
      <a:accent4>
        <a:srgbClr val="D9D9D6"/>
      </a:accent4>
      <a:accent5>
        <a:srgbClr val="F7F7F7"/>
      </a:accent5>
      <a:accent6>
        <a:srgbClr val="FFFFFF"/>
      </a:accent6>
      <a:hlink>
        <a:srgbClr val="CE1126"/>
      </a:hlink>
      <a:folHlink>
        <a:srgbClr val="000000"/>
      </a:folHlink>
    </a:clrScheme>
    <a:fontScheme name="RTX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S-PPT-Template" id="{AFBD3A48-A53B-3F49-B54F-ACF4062E63F5}" vid="{7813F82F-D5C8-644A-B0D6-C80D5891CE38}"/>
    </a:ext>
  </a:extLst>
</a:theme>
</file>

<file path=ppt/theme/theme2.xml><?xml version="1.0" encoding="utf-8"?>
<a:theme xmlns:a="http://schemas.openxmlformats.org/drawingml/2006/main" name="RTX Masters: Content">
  <a:themeElements>
    <a:clrScheme name="RTX ACCENT COLORS">
      <a:dk1>
        <a:sysClr val="windowText" lastClr="000000"/>
      </a:dk1>
      <a:lt1>
        <a:sysClr val="window" lastClr="FFFFFF"/>
      </a:lt1>
      <a:dk2>
        <a:srgbClr val="CE1126"/>
      </a:dk2>
      <a:lt2>
        <a:srgbClr val="E0E1DD"/>
      </a:lt2>
      <a:accent1>
        <a:srgbClr val="616365"/>
      </a:accent1>
      <a:accent2>
        <a:srgbClr val="B7A99A"/>
      </a:accent2>
      <a:accent3>
        <a:srgbClr val="7BA7BC"/>
      </a:accent3>
      <a:accent4>
        <a:srgbClr val="EFB661"/>
      </a:accent4>
      <a:accent5>
        <a:srgbClr val="908CC2"/>
      </a:accent5>
      <a:accent6>
        <a:srgbClr val="9ABEC0"/>
      </a:accent6>
      <a:hlink>
        <a:srgbClr val="CE1126"/>
      </a:hlink>
      <a:folHlink>
        <a:srgbClr val="000000"/>
      </a:folHlink>
    </a:clrScheme>
    <a:fontScheme name="RTX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S-PPT-Template" id="{AFBD3A48-A53B-3F49-B54F-ACF4062E63F5}" vid="{2047F43E-C6E4-984A-ADBE-6B58CC7B63A3}"/>
    </a:ext>
  </a:extLst>
</a:theme>
</file>

<file path=ppt/theme/theme3.xml><?xml version="1.0" encoding="utf-8"?>
<a:theme xmlns:a="http://schemas.openxmlformats.org/drawingml/2006/main" name="RTX Masters: Section Breakers">
  <a:themeElements>
    <a:clrScheme name="RTX GRAYSCALE">
      <a:dk1>
        <a:sysClr val="windowText" lastClr="000000"/>
      </a:dk1>
      <a:lt1>
        <a:sysClr val="window" lastClr="FFFFFF"/>
      </a:lt1>
      <a:dk2>
        <a:srgbClr val="CE1126"/>
      </a:dk2>
      <a:lt2>
        <a:srgbClr val="FFFFFF"/>
      </a:lt2>
      <a:accent1>
        <a:srgbClr val="000000"/>
      </a:accent1>
      <a:accent2>
        <a:srgbClr val="63666A"/>
      </a:accent2>
      <a:accent3>
        <a:srgbClr val="B1B3B3"/>
      </a:accent3>
      <a:accent4>
        <a:srgbClr val="D9D9D6"/>
      </a:accent4>
      <a:accent5>
        <a:srgbClr val="F7F7F7"/>
      </a:accent5>
      <a:accent6>
        <a:srgbClr val="FFFFFF"/>
      </a:accent6>
      <a:hlink>
        <a:srgbClr val="CE1126"/>
      </a:hlink>
      <a:folHlink>
        <a:srgbClr val="000000"/>
      </a:folHlink>
    </a:clrScheme>
    <a:fontScheme name="RTX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S-PPT-Template" id="{AFBD3A48-A53B-3F49-B54F-ACF4062E63F5}" vid="{AF98F474-EA68-2C49-B7C5-50D0A7046362}"/>
    </a:ext>
  </a:extLst>
</a:theme>
</file>

<file path=ppt/theme/theme4.xml><?xml version="1.0" encoding="utf-8"?>
<a:theme xmlns:a="http://schemas.openxmlformats.org/drawingml/2006/main" name="RTX Brand Guidelines">
  <a:themeElements>
    <a:clrScheme name="2: RTX SECONDARY PALETTE">
      <a:dk1>
        <a:sysClr val="windowText" lastClr="000000"/>
      </a:dk1>
      <a:lt1>
        <a:sysClr val="window" lastClr="FFFFFF"/>
      </a:lt1>
      <a:dk2>
        <a:srgbClr val="CE1126"/>
      </a:dk2>
      <a:lt2>
        <a:srgbClr val="E0E1DD"/>
      </a:lt2>
      <a:accent1>
        <a:srgbClr val="616365"/>
      </a:accent1>
      <a:accent2>
        <a:srgbClr val="B7A99A"/>
      </a:accent2>
      <a:accent3>
        <a:srgbClr val="7BA7BC"/>
      </a:accent3>
      <a:accent4>
        <a:srgbClr val="EFB661"/>
      </a:accent4>
      <a:accent5>
        <a:srgbClr val="908CC2"/>
      </a:accent5>
      <a:accent6>
        <a:srgbClr val="9ABEC0"/>
      </a:accent6>
      <a:hlink>
        <a:srgbClr val="CE1126"/>
      </a:hlink>
      <a:folHlink>
        <a:srgbClr val="000000"/>
      </a:folHlink>
    </a:clrScheme>
    <a:fontScheme name="RTX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S-PPT-Template" id="{AFBD3A48-A53B-3F49-B54F-ACF4062E63F5}" vid="{2BEE3879-7CFB-954B-92FD-4CC6FF851CBB}"/>
    </a:ext>
  </a:extLst>
</a:theme>
</file>

<file path=ppt/theme/theme5.xml><?xml version="1.0" encoding="utf-8"?>
<a:theme xmlns:a="http://schemas.openxmlformats.org/drawingml/2006/main" name="1_RTX Masters: Content">
  <a:themeElements>
    <a:clrScheme name="RTX ACCENT COLORS">
      <a:dk1>
        <a:sysClr val="windowText" lastClr="000000"/>
      </a:dk1>
      <a:lt1>
        <a:sysClr val="window" lastClr="FFFFFF"/>
      </a:lt1>
      <a:dk2>
        <a:srgbClr val="CE1126"/>
      </a:dk2>
      <a:lt2>
        <a:srgbClr val="E0E1DD"/>
      </a:lt2>
      <a:accent1>
        <a:srgbClr val="616365"/>
      </a:accent1>
      <a:accent2>
        <a:srgbClr val="B7A99A"/>
      </a:accent2>
      <a:accent3>
        <a:srgbClr val="7BA7BC"/>
      </a:accent3>
      <a:accent4>
        <a:srgbClr val="EFB661"/>
      </a:accent4>
      <a:accent5>
        <a:srgbClr val="908CC2"/>
      </a:accent5>
      <a:accent6>
        <a:srgbClr val="9ABEC0"/>
      </a:accent6>
      <a:hlink>
        <a:srgbClr val="CE1126"/>
      </a:hlink>
      <a:folHlink>
        <a:srgbClr val="000000"/>
      </a:folHlink>
    </a:clrScheme>
    <a:fontScheme name="RTX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TX-PPT-Template" id="{2F48CDD8-1F36-624D-8D9D-3F7E72D7290A}" vid="{2B55EF88-5E10-3D4D-B84E-4ECD54F8695E}"/>
    </a:ext>
  </a:extLst>
</a:theme>
</file>

<file path=ppt/theme/theme6.xml><?xml version="1.0" encoding="utf-8"?>
<a:theme xmlns:a="http://schemas.openxmlformats.org/drawingml/2006/main" name="2_RTX Masters: Content">
  <a:themeElements>
    <a:clrScheme name="RTX ACCENT COLORS">
      <a:dk1>
        <a:sysClr val="windowText" lastClr="000000"/>
      </a:dk1>
      <a:lt1>
        <a:sysClr val="window" lastClr="FFFFFF"/>
      </a:lt1>
      <a:dk2>
        <a:srgbClr val="CE1126"/>
      </a:dk2>
      <a:lt2>
        <a:srgbClr val="E0E1DD"/>
      </a:lt2>
      <a:accent1>
        <a:srgbClr val="616365"/>
      </a:accent1>
      <a:accent2>
        <a:srgbClr val="B7A99A"/>
      </a:accent2>
      <a:accent3>
        <a:srgbClr val="7BA7BC"/>
      </a:accent3>
      <a:accent4>
        <a:srgbClr val="EFB661"/>
      </a:accent4>
      <a:accent5>
        <a:srgbClr val="908CC2"/>
      </a:accent5>
      <a:accent6>
        <a:srgbClr val="9ABEC0"/>
      </a:accent6>
      <a:hlink>
        <a:srgbClr val="CE1126"/>
      </a:hlink>
      <a:folHlink>
        <a:srgbClr val="000000"/>
      </a:folHlink>
    </a:clrScheme>
    <a:fontScheme name="RTX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S-PPT-Template" id="{AFBD3A48-A53B-3F49-B54F-ACF4062E63F5}" vid="{2047F43E-C6E4-984A-ADBE-6B58CC7B63A3}"/>
    </a:ext>
  </a:extLst>
</a:theme>
</file>

<file path=ppt/theme/theme7.xml><?xml version="1.0" encoding="utf-8"?>
<a:theme xmlns:a="http://schemas.openxmlformats.org/drawingml/2006/main" name="Office Theme">
  <a:themeElements>
    <a:clrScheme name="RTX Colors">
      <a:dk1>
        <a:sysClr val="windowText" lastClr="000000"/>
      </a:dk1>
      <a:lt1>
        <a:sysClr val="window" lastClr="FFFFFF"/>
      </a:lt1>
      <a:dk2>
        <a:srgbClr val="CE1126"/>
      </a:dk2>
      <a:lt2>
        <a:srgbClr val="FFFFFF"/>
      </a:lt2>
      <a:accent1>
        <a:srgbClr val="000000"/>
      </a:accent1>
      <a:accent2>
        <a:srgbClr val="464648"/>
      </a:accent2>
      <a:accent3>
        <a:srgbClr val="6B6B6D"/>
      </a:accent3>
      <a:accent4>
        <a:srgbClr val="89898A"/>
      </a:accent4>
      <a:accent5>
        <a:srgbClr val="B8B8B9"/>
      </a:accent5>
      <a:accent6>
        <a:srgbClr val="D4D4D5"/>
      </a:accent6>
      <a:hlink>
        <a:srgbClr val="CE1126"/>
      </a:hlink>
      <a:folHlink>
        <a:srgbClr val="000000"/>
      </a:folHlink>
    </a:clrScheme>
    <a:fontScheme name="RTX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RTX Colors">
      <a:dk1>
        <a:sysClr val="windowText" lastClr="000000"/>
      </a:dk1>
      <a:lt1>
        <a:sysClr val="window" lastClr="FFFFFF"/>
      </a:lt1>
      <a:dk2>
        <a:srgbClr val="CE1126"/>
      </a:dk2>
      <a:lt2>
        <a:srgbClr val="FFFFFF"/>
      </a:lt2>
      <a:accent1>
        <a:srgbClr val="000000"/>
      </a:accent1>
      <a:accent2>
        <a:srgbClr val="464648"/>
      </a:accent2>
      <a:accent3>
        <a:srgbClr val="6B6B6D"/>
      </a:accent3>
      <a:accent4>
        <a:srgbClr val="89898A"/>
      </a:accent4>
      <a:accent5>
        <a:srgbClr val="B8B8B9"/>
      </a:accent5>
      <a:accent6>
        <a:srgbClr val="D4D4D5"/>
      </a:accent6>
      <a:hlink>
        <a:srgbClr val="CE1126"/>
      </a:hlink>
      <a:folHlink>
        <a:srgbClr val="000000"/>
      </a:folHlink>
    </a:clrScheme>
    <a:fontScheme name="RTX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ZGU1M2FjMS1iZjVmLTRhYWUtOWNmMS0wNzUwOWUyM2E0YjAiIG9yaWdpbj0iZGVmYXVsdFZhbHVlIj48ZWxlbWVudCB1aWQ9ImJiYTk0YzY1LWFjM2QtNGYzNC1iMmUxLThkZTExZWY2ZjAxYyIgdmFsdWU9IiIgeG1sbnM9Imh0dHA6Ly93d3cuYm9sZG9uamFtZXMuY29tLzIwMDgvMDEvc2llL2ludGVybmFsL2xhYmVsIiAvPjwvc2lzbD48VXNlck5hbWU+VVNcbnJwMDI0MTU4MjwvVXNlck5hbWU+PERhdGVUaW1lPjIvMTIvMjAyMCAyOjQ5OjE3IFBNPC9EYXRlVGltZT48TGFiZWxTdHJpbmc+T3JpZ2luIEp1cmlzZGljdGlvbjogVVMgPC9MYWJlbFN0cmluZz48L2l0ZW0+PGl0ZW0+PHNpc2wgc2lzbFZlcnNpb249IjAiIHBvbGljeT0iY2RlNTNhYzEtYmY1Zi00YWFlLTljZjEtMDc1MDllMjNhNGIwIiBvcmlnaW49InVzZXJTZWxlY3RlZCI+PGVsZW1lbnQgdWlkPSJiYmE5NGM2NS1hYzNkLTRmMzQtYjJlMS04ZGUxMWVmNmYwMWMiIHZhbHVlPSIiIHhtbG5zPSJodHRwOi8vd3d3LmJvbGRvbmphbWVzLmNvbS8yMDA4LzAxL3NpZS9pbnRlcm5hbC9sYWJlbCIgLz48ZWxlbWVudCB1aWQ9IjU5OGNmYzI4LTVkZmQtNGYwNi04YzAxLWM3NTg4ZmQzOTRmMCIgdmFsdWU9IiIgeG1sbnM9Imh0dHA6Ly93d3cuYm9sZG9uamFtZXMuY29tLzIwMDgvMDEvc2llL2ludGVybmFsL2xhYmVsIiAvPjxlbGVtZW50IHVpZD0iYWFmYzlhOTUtZWU1ZC00ODdjLTljNGUtNjdhNTM4MGYyOTkxIiB2YWx1ZT0iIiB4bWxucz0iaHR0cDovL3d3dy5ib2xkb25qYW1lcy5jb20vMjAwOC8wMS9zaWUvaW50ZXJuYWwvbGFiZWwiIC8+PGVsZW1lbnQgdWlkPSJkNzU5Y2Q3YS1iNTdjLTQyZTQtOWE0OS05YjgyYTIzMzc1NzkiIHZhbHVlPSIiIHhtbG5zPSJodHRwOi8vd3d3LmJvbGRvbmphbWVzLmNvbS8yMDA4LzAxL3NpZS9pbnRlcm5hbC9sYWJlbCIgLz48ZWxlbWVudCB1aWQ9ImMyMDZkNWZhLWFlZTEtNGY2NC04OWQ5LWY4MWU0ZDdiM2FjYyIgdmFsdWU9IiIgeG1sbnM9Imh0dHA6Ly93d3cuYm9sZG9uamFtZXMuY29tLzIwMDgvMDEvc2llL2ludGVybmFsL2xhYmVsIiAvPjwvc2lzbD48VXNlck5hbWU+VVNcbnJwMDI0MTU4MjwvVXNlck5hbWU+PERhdGVUaW1lPjIvMTIvMjAyMCAzOjAzOjA5IFBNPC9EYXRlVGltZT48TGFiZWxTdHJpbmc+T3JpZ2luIEp1cmlzZGljdGlvbjogVVMgIHwgUmF5dGhlb24gQ29tcGV0aXRpb24gU2Vuc2l0aXZlIHwgUGVyIEN1cnJlbnQgUmF5dGhlb24gUG9saWN5IChSUC1PR0MtMDM1KSB8IE5vbi1FeHBvcnQgQ29udHJvbGxlZCBUZWNobmljYWwgSW5mb3JtYXRpb24gKEVYSU0gRGV0ZXJtaW5lZCBPbmx5KSB8IFBlciBDdXJyZW50IFJheXRoZW9uIFBvbGljeSAoUEktT0dDLUdUQy01MDA0KTwvTGFiZWxTdHJpbmc+PC9pdGVtPjxpdGVtPjxzaXNsIHNpc2xWZXJzaW9uPSIwIiBwb2xpY3k9ImNkZTUzYWMxLWJmNWYtNGFhZS05Y2YxLTA3NTA5ZTIzYTRiMCIgb3JpZ2luPSJ1c2VyU2VsZWN0ZWQiPjxlbGVtZW50IHVpZD0iYmJhOTRjNjUtYWMzZC00ZjM0LWIyZTEtOGRlMTFlZjZmMDFjIiB2YWx1ZT0iIiB4bWxucz0iaHR0cDovL3d3dy5ib2xkb25qYW1lcy5jb20vMjAwOC8wMS9zaWUvaW50ZXJuYWwvbGFiZWwiIC8+PGVsZW1lbnQgdWlkPSI5OTdhNzE2ZS1jMDNmLTQzYjEtYTViMC1kNmNkMDRlOWJhNDAiIHZhbHVlPSIiIHhtbG5zPSJodHRwOi8vd3d3LmJvbGRvbmphbWVzLmNvbS8yMDA4LzAxL3NpZS9pbnRlcm5hbC9sYWJlbCIgLz48ZWxlbWVudCB1aWQ9ImFhZmM5YTk1LWVlNWQtNDg3Yy05YzRlLTY3YTUzODBmMjk5MSIgdmFsdWU9IiIgeG1sbnM9Imh0dHA6Ly93d3cuYm9sZG9uamFtZXMuY29tLzIwMDgvMDEvc2llL2ludGVybmFsL2xhYmVsIiAvPjxlbGVtZW50IHVpZD0iY2FlMTFhNmItMjFiMS00OWQ4LTk5ZDgtZWQzMDY4NTEzODRhIiB2YWx1ZT0iIiB4bWxucz0iaHR0cDovL3d3dy5ib2xkb25qYW1lcy5jb20vMjAwOC8wMS9zaWUvaW50ZXJuYWwvbGFiZWwiIC8+PGVsZW1lbnQgdWlkPSJjMjA2ZDVmYS1hZWUxLTRmNjQtODlkOS1mODFlNGQ3YjNhY2MiIHZhbHVlPSIiIHhtbG5zPSJodHRwOi8vd3d3LmJvbGRvbmphbWVzLmNvbS8yMDA4LzAxL3NpZS9pbnRlcm5hbC9sYWJlbCIgLz48L3Npc2w+PFVzZXJOYW1lPlVTXG5ycDAyNDE1ODI8L1VzZXJOYW1lPjxEYXRlVGltZT4yLzEyLzIwMjAgMzoyODo1NyBQTTwvRGF0ZVRpbWU+PExhYmVsU3RyaW5nPk9yaWdpbiBKdXJpc2RpY3Rpb246IFVTICB8IFJheXRoZW9uIFByb3ByaWV0YXJ5IHwgUGVyIEN1cnJlbnQgUmF5dGhlb24gUG9saWN5IChSUC1PR0MtMDM1KSB8IFVTLUlUQVIgQ29udHJvbGxlZCB8IFBlciBDdXJyZW50IFJheXRoZW9uIFBvbGljeSAoUEktT0dDLUdUQy01MDA0KTwvTGFiZWxTdHJpbmc+PC9pdGVtPjxpdGVtPjxzaXNsIHNpc2xWZXJzaW9uPSIwIiBwb2xpY3k9ImNkZTUzYWMxLWJmNWYtNGFhZS05Y2YxLTA3NTA5ZTIzYTRiMCIgb3JpZ2luPSJ1c2VyU2VsZWN0ZWQiPjxlbGVtZW50IHVpZD0iYmJhOTRjNjUtYWMzZC00ZjM0LWIyZTEtOGRlMTFlZjZmMDFjIiB2YWx1ZT0iIiB4bWxucz0iaHR0cDovL3d3dy5ib2xkb25qYW1lcy5jb20vMjAwOC8wMS9zaWUvaW50ZXJuYWwvbGFiZWwiIC8+PGVsZW1lbnQgdWlkPSIwMTJlYjIyYy03NmNhLTRlNGYtOGFiOS1mYWJiMDU0YWUxNDAiIHZhbHVlPSIiIHhtbG5zPSJodHRwOi8vd3d3LmJvbGRvbmphbWVzLmNvbS8yMDA4LzAxL3NpZS9pbnRlcm5hbC9sYWJlbCIgLz48ZWxlbWVudCB1aWQ9ImFhZmM5YTk1LWVlNWQtNDg3Yy05YzRlLTY3YTUzODBmMjk5MSIgdmFsdWU9IiIgeG1sbnM9Imh0dHA6Ly93d3cuYm9sZG9uamFtZXMuY29tLzIwMDgvMDEvc2llL2ludGVybmFsL2xhYmVsIiAvPjxlbGVtZW50IHVpZD0iYmMyYjdjMDEtNmRiMS00ZTdkLTg4ZDEtZmM2MTY3NGY4NmZkIiB2YWx1ZT0iIiB4bWxucz0iaHR0cDovL3d3dy5ib2xkb25qYW1lcy5jb20vMjAwOC8wMS9zaWUvaW50ZXJuYWwvbGFiZWwiIC8+PGVsZW1lbnQgdWlkPSI5MmU5OTNhMy1hZjMyLTRhZmItYWExOS0zYTQ5Y2RiODJjN2EiIHZhbHVlPSIiIHhtbG5zPSJodHRwOi8vd3d3LmJvbGRvbmphbWVzLmNvbS8yMDA4LzAxL3NpZS9pbnRlcm5hbC9sYWJlbCIgLz48L3Npc2w+PFVzZXJOYW1lPlVTXG5ycDAyNDE1ODI8L1VzZXJOYW1lPjxEYXRlVGltZT4yLzE0LzIwMjAgNDo0Mjo0NCBQTTwvRGF0ZVRpbWU+PExhYmVsU3RyaW5nPk9yaWdpbiBKdXJpc2RpY3Rpb246IFVTICB8IFJheXRoZW9uIE1vc3QgUHJpdmF0ZSB8IFBlciBDdXJyZW50IFJheXRoZW9uIFBvbGljeSAoUlAtT0dDLTAzNSkgfCBPdGhlciBJbmZvcm1hdGlvbiAoTm90IFJlcXVpcmluZyBhbiBFeHBvcnQgQ29udHJvbCBNYXJraW5nKSB8IE5vIG1hcmtpbmcgYXBwbGllZCBieSB0aGUgdG9vbDwvTGFiZWxTdHJpbmc+PC9pdGVtPjxpdGVtPjxzaXNsIHNpc2xWZXJzaW9uPSIwIiBwb2xpY3k9ImNkZTUzYWMxLWJmNWYtNGFhZS05Y2YxLTA3NTA5ZTIzYTRiMCIgb3JpZ2luPSJ1c2VyU2VsZWN0ZWQiPjxlbGVtZW50IHVpZD0iYmJhOTRjNjUtYWMzZC00ZjM0LWIyZTEtOGRlMTFlZjZmMDFjIiB2YWx1ZT0iIiB4bWxucz0iaHR0cDovL3d3dy5ib2xkb25qYW1lcy5jb20vMjAwOC8wMS9zaWUvaW50ZXJuYWwvbGFiZWwiIC8+PGVsZW1lbnQgdWlkPSI5OTdhNzE2ZS1jMDNmLTQzYjEtYTViMC1kNmNkMDRlOWJhNDAiIHZhbHVlPSIiIHhtbG5zPSJodHRwOi8vd3d3LmJvbGRvbmphbWVzLmNvbS8yMDA4LzAxL3NpZS9pbnRlcm5hbC9sYWJlbCIgLz48ZWxlbWVudCB1aWQ9ImFhZmM5YTk1LWVlNWQtNDg3Yy05YzRlLTY3YTUzODBmMjk5MSIgdmFsdWU9IiIgeG1sbnM9Imh0dHA6Ly93d3cuYm9sZG9uamFtZXMuY29tLzIwMDgvMDEvc2llL2ludGVybmFsL2xhYmVsIiAvPjxlbGVtZW50IHVpZD0iZmI5OTEzMDgtYTNkZS00MGE4LTk2N2ItMDkyMjMzNDI0MWJhIiB2YWx1ZT0iIiB4bWxucz0iaHR0cDovL3d3dy5ib2xkb25qYW1lcy5jb20vMjAwOC8wMS9zaWUvaW50ZXJuYWwvbGFiZWwiIC8+PGVsZW1lbnQgdWlkPSJjMjA2ZDVmYS1hZWUxLTRmNjQtODlkOS1mODFlNGQ3YjNhY2MiIHZhbHVlPSIiIHhtbG5zPSJodHRwOi8vd3d3LmJvbGRvbmphbWVzLmNvbS8yMDA4LzAxL3NpZS9pbnRlcm5hbC9sYWJlbCIgLz48L3Npc2w+PFVzZXJOYW1lPlVTXG5ycDAyNDE1ODI8L1VzZXJOYW1lPjxEYXRlVGltZT4yLzE0LzIwMjAgNjoyOTozNCBQTTwvRGF0ZVRpbWU+PExhYmVsU3RyaW5nPk9yaWdpbiBKdXJpc2RpY3Rpb246IFVTICB8IFJheXRoZW9uIFByb3ByaWV0YXJ5IHwgUGVyIEN1cnJlbnQgUmF5dGhlb24gUG9saWN5IChSUC1PR0MtMDM1KSB8IFVTLUV4cG9ydCBDb250cm9sbGVkIEp1cmlzZGljdGlvbiBVbmRldGVybWluZWQgfCBQZXIgQ3VycmVudCBSYXl0aGVvbiBQb2xpY3kgKFBJLU9HQy1HVEMtNTAwNCk8L0xhYmVsU3RyaW5nPjwvaXRlbT48aXRlbT48c2lzbCBzaXNsVmVyc2lvbj0iMCIgcG9saWN5PSJjZGU1M2FjMS1iZjVmLTRhYWUtOWNmMS0wNzUwOWUyM2E0YjAiIG9yaWdpbj0idXNlclNlbGVjdGVkIj48ZWxlbWVudCB1aWQ9ImJiYTk0YzY1LWFjM2QtNGYzNC1iMmUxLThkZTExZWY2ZjAxYyIgdmFsdWU9IiIgeG1sbnM9Imh0dHA6Ly93d3cuYm9sZG9uamFtZXMuY29tLzIwMDgvMDEvc2llL2ludGVybmFsL2xhYmVsIiAvPjxlbGVtZW50IHVpZD0iYWNmOWVjYzMtMGY0NS00MjM0LWE5MGQtZTQzNjhmYWNkOTgxIiB2YWx1ZT0iIiB4bWxucz0iaHR0cDovL3d3dy5ib2xkb25qYW1lcy5jb20vMjAwOC8wMS9zaWUvaW50ZXJuYWwvbGFiZWwiIC8+PGVsZW1lbnQgdWlkPSJhYWZjOWE5NS1lZTVkLTQ4N2MtOWM0ZS02N2E1MzgwZjI5OTEiIHZhbHVlPSIiIHhtbG5zPSJodHRwOi8vd3d3LmJvbGRvbmphbWVzLmNvbS8yMDA4LzAxL3NpZS9pbnRlcm5hbC9sYWJlbCIgLz48ZWxlbWVudCB1aWQ9ImZiOTkxMzA4LWEzZGUtNDBhOC05NjdiLTA5MjIzMzQyNDFiYSIgdmFsdWU9IiIgeG1sbnM9Imh0dHA6Ly93d3cuYm9sZG9uamFtZXMuY29tLzIwMDgvMDEvc2llL2ludGVybmFsL2xhYmVsIiAvPjxlbGVtZW50IHVpZD0iYzIwNmQ1ZmEtYWVlMS00ZjY0LTg5ZDktZjgxZTRkN2IzYWNjIiB2YWx1ZT0iIiB4bWxucz0iaHR0cDovL3d3dy5ib2xkb25qYW1lcy5jb20vMjAwOC8wMS9zaWUvaW50ZXJuYWwvbGFiZWwiIC8+PC9zaXNsPjxVc2VyTmFtZT5VU1xucnAwMjQxNTgyPC9Vc2VyTmFtZT48RGF0ZVRpbWU+Mi8xNy8yMDIwIDg6Mjg6MzEgUE08L0RhdGVUaW1lPjxMYWJlbFN0cmluZz5PcmlnaW4gSnVyaXNkaWN0aW9uOiBVUyAgfCBJbnRlcm5hbCBVc2UgT25seSB8IFBlciBDdXJyZW50IFJheXRoZW9uIFBvbGljeSAoUlAtT0dDLTAzNSkgfCBVUy1FeHBvcnQgQ29udHJvbGxlZCBKdXJpc2RpY3Rpb24gVW5kZXRlcm1pbmVkIHwgUGVyIEN1cnJlbnQgUmF5dGhlb24gUG9saWN5IChQSS1PR0MtR1RDLTUwMDQpPC9MYWJlbFN0cmluZz48L2l0ZW0+PGl0ZW0+PHNpc2wgc2lzbFZlcnNpb249IjAiIHBvbGljeT0iY2RlNTNhYzEtYmY1Zi00YWFlLTljZjEtMDc1MDllMjNhNGIwIiBvcmlnaW49InVzZXJTZWxlY3RlZCI+PGVsZW1lbnQgdWlkPSJiYmE5NGM2NS1hYzNkLTRmMzQtYjJlMS04ZGUxMWVmNmYwMWMiIHZhbHVlPSIiIHhtbG5zPSJodHRwOi8vd3d3LmJvbGRvbmphbWVzLmNvbS8yMDA4LzAxL3NpZS9pbnRlcm5hbC9sYWJlbCIgLz48ZWxlbWVudCB1aWQ9Ijk5N2E3MTZlLWMwM2YtNDNiMS1hNWIwLWQ2Y2QwNGU5YmE0MCIgdmFsdWU9IiIgeG1sbnM9Imh0dHA6Ly93d3cuYm9sZG9uamFtZXMuY29tLzIwMDgvMDEvc2llL2ludGVybmFsL2xhYmVsIiAvPjxlbGVtZW50IHVpZD0iYWFmYzlhOTUtZWU1ZC00ODdjLTljNGUtNjdhNTM4MGYyOTkxIiB2YWx1ZT0iIiB4bWxucz0iaHR0cDovL3d3dy5ib2xkb25qYW1lcy5jb20vMjAwOC8wMS9zaWUvaW50ZXJuYWwvbGFiZWwiIC8+PGVsZW1lbnQgdWlkPSJiYzJiN2MwMS02ZGIxLTRlN2QtODhkMS1mYzYxNjc0Zjg2ZmQiIHZhbHVlPSIiIHhtbG5zPSJodHRwOi8vd3d3LmJvbGRvbmphbWVzLmNvbS8yMDA4LzAxL3NpZS9pbnRlcm5hbC9sYWJlbCIgLz48ZWxlbWVudCB1aWQ9IjkyZTk5M2EzLWFmMzItNGFmYi1hYTE5LTNhNDljZGI4MmM3YSIgdmFsdWU9IiIgeG1sbnM9Imh0dHA6Ly93d3cuYm9sZG9uamFtZXMuY29tLzIwMDgvMDEvc2llL2ludGVybmFsL2xhYmVsIiAvPjwvc2lzbD48VXNlck5hbWU+VVNcbnJwMDI0MTU4MjwvVXNlck5hbWU+PERhdGVUaW1lPjIvMTgvMjAyMCA0OjU4OjI4IFBNPC9EYXRlVGltZT48TGFiZWxTdHJpbmc+T3JpZ2luIEp1cmlzZGljdGlvbjogVVMgIHwgUmF5dGhlb24gUHJvcHJpZXRhcnkgfCBQZXIgQ3VycmVudCBSYXl0aGVvbiBQb2xpY3kgKFJQLU9HQy0wMzUpIHwgT3RoZXIgSW5mb3JtYXRpb24gKE5vdCBSZXF1aXJpbmcgYW4gRXhwb3J0IENvbnRyb2wgTWFya2luZykgfCBObyBtYXJraW5nIGFwcGxpZWQgYnkgdGhlIHRvb2w8L0xhYmVsU3RyaW5nPjwvaXRlbT48aXRlbT48c2lzbCBzaXNsVmVyc2lvbj0iMCIgcG9saWN5PSJjZGU1M2FjMS1iZjVmLTRhYWUtOWNmMS0wNzUwOWUyM2E0YjAiIG9yaWdpbj0idXNlclNlbGVjdGVkIj48ZWxlbWVudCB1aWQ9ImJiYTk0YzY1LWFjM2QtNGYzNC1iMmUxLThkZTExZWY2ZjAxYyIgdmFsdWU9IiIgeG1sbnM9Imh0dHA6Ly93d3cuYm9sZG9uamFtZXMuY29tLzIwMDgvMDEvc2llL2ludGVybmFsL2xhYmVsIiAvPjxlbGVtZW50IHVpZD0iMDEyZWIyMmMtNzZjYS00ZTRmLThhYjktZmFiYjA1NGFlMTQwIiB2YWx1ZT0iIiB4bWxucz0iaHR0cDovL3d3dy5ib2xkb25qYW1lcy5jb20vMjAwOC8wMS9zaWUvaW50ZXJuYWwvbGFiZWwiIC8+PGVsZW1lbnQgdWlkPSJhYWZjOWE5NS1lZTVkLTQ4N2MtOWM0ZS02N2E1MzgwZjI5OTEiIHZhbHVlPSIiIHhtbG5zPSJodHRwOi8vd3d3LmJvbGRvbmphbWVzLmNvbS8yMDA4LzAxL3NpZS9pbnRlcm5hbC9sYWJlbCIgLz48ZWxlbWVudCB1aWQ9ImZiOTkxMzA4LWEzZGUtNDBhOC05NjdiLTA5MjIzMzQyNDFiYSIgdmFsdWU9IiIgeG1sbnM9Imh0dHA6Ly93d3cuYm9sZG9uamFtZXMuY29tLzIwMDgvMDEvc2llL2ludGVybmFsL2xhYmVsIiAvPjxlbGVtZW50IHVpZD0iYzIwNmQ1ZmEtYWVlMS00ZjY0LTg5ZDktZjgxZTRkN2IzYWNjIiB2YWx1ZT0iIiB4bWxucz0iaHR0cDovL3d3dy5ib2xkb25qYW1lcy5jb20vMjAwOC8wMS9zaWUvaW50ZXJuYWwvbGFiZWwiIC8+PC9zaXNsPjxVc2VyTmFtZT5VU1xucnAwMjQxNTgyPC9Vc2VyTmFtZT48RGF0ZVRpbWU+Mi8xOC8yMDIwIDU6MDA6MTYgUE08L0RhdGVUaW1lPjxMYWJlbFN0cmluZz5PcmlnaW4gSnVyaXNkaWN0aW9uOiBVUyAgfCBSYXl0aGVvbiBNb3N0IFByaXZhdGUgfCBQZXIgQ3VycmVudCBSYXl0aGVvbiBQb2xpY3kgKFJQLU9HQy0wMzUpIHwgVVMtRXhwb3J0IENvbnRyb2xsZWQgSnVyaXNkaWN0aW9uIFVuZGV0ZXJtaW5lZCB8IFBlciBDdXJyZW50IFJheXRoZW9uIFBvbGljeSAoUEktT0dDLUdUQy01MDA0KTwvTGFiZWxTdHJpbmc+PC9pdGVtPjxpdGVtPjxzaXNsIHNpc2xWZXJzaW9uPSIwIiBwb2xpY3k9ImNkZTUzYWMxLWJmNWYtNGFhZS05Y2YxLTA3NTA5ZTIzYTRiMCIgb3JpZ2luPSJ1c2VyU2VsZWN0ZWQiPjxlbGVtZW50IHVpZD0iYmJhOTRjNjUtYWMzZC00ZjM0LWIyZTEtOGRlMTFlZjZmMDFjIiB2YWx1ZT0iIiB4bWxucz0iaHR0cDovL3d3dy5ib2xkb25qYW1lcy5jb20vMjAwOC8wMS9zaWUvaW50ZXJuYWwvbGFiZWwiIC8+PGVsZW1lbnQgdWlkPSJhY2Y5ZWNjMy0wZjQ1LTQyMzQtYTkwZC1lNDM2OGZhY2Q5ODEiIHZhbHVlPSIiIHhtbG5zPSJodHRwOi8vd3d3LmJvbGRvbmphbWVzLmNvbS8yMDA4LzAxL3NpZS9pbnRlcm5hbC9sYWJlbCIgLz48ZWxlbWVudCB1aWQ9ImFhZmM5YTk1LWVlNWQtNDg3Yy05YzRlLTY3YTUzODBmMjk5MSIgdmFsdWU9IiIgeG1sbnM9Imh0dHA6Ly93d3cuYm9sZG9uamFtZXMuY29tLzIwMDgvMDEvc2llL2ludGVybmFsL2xhYmVsIiAvPjxlbGVtZW50IHVpZD0iYmMyYjdjMDEtNmRiMS00ZTdkLTg4ZDEtZmM2MTY3NGY4NmZkIiB2YWx1ZT0iIiB4bWxucz0iaHR0cDovL3d3dy5ib2xkb25qYW1lcy5jb20vMjAwOC8wMS9zaWUvaW50ZXJuYWwvbGFiZWwiIC8+PGVsZW1lbnQgdWlkPSI5MmU5OTNhMy1hZjMyLTRhZmItYWExOS0zYTQ5Y2RiODJjN2EiIHZhbHVlPSIiIHhtbG5zPSJodHRwOi8vd3d3LmJvbGRvbmphbWVzLmNvbS8yMDA4LzAxL3NpZS9pbnRlcm5hbC9sYWJlbCIgLz48L3Npc2w+PFVzZXJOYW1lPlVTXG5ycDAyNDE1ODI8L1VzZXJOYW1lPjxEYXRlVGltZT4zLzcvMjAyMCA4OjIzOjM2IFBNPC9EYXRlVGltZT48TGFiZWxTdHJpbmc+T3JpZ2luIEp1cmlzZGljdGlvbjogVVMgIHwgSW50ZXJuYWwgVXNlIE9ubHkgfCBQZXIgQ3VycmVudCBSYXl0aGVvbiBQb2xpY3kgKFJQLU9HQy0wMzUpIHwgT3RoZXIgSW5mb3JtYXRpb24gKE5vdCBSZXF1aXJpbmcgYW4gRXhwb3J0IENvbnRyb2wgTWFya2luZykgfCBObyBtYXJraW5nIGFwcGxpZWQgYnkgdGhlIHRvb2w8L0xhYmVsU3RyaW5nPjwvaXRlbT48aXRlbT48c2lzbCBzaXNsVmVyc2lvbj0iMCIgcG9saWN5PSJjZGU1M2FjMS1iZjVmLTRhYWUtOWNmMS0wNzUwOWUyM2E0YjAiIG9yaWdpbj0idXNlclNlbGVjdGVkIj48ZWxlbWVudCB1aWQ9ImJiYTk0YzY1LWFjM2QtNGYzNC1iMmUxLThkZTExZWY2ZjAxYyIgdmFsdWU9IiIgeG1sbnM9Imh0dHA6Ly93d3cuYm9sZG9uamFtZXMuY29tLzIwMDgvMDEvc2llL2ludGVybmFsL2xhYmVsIiAvPjxlbGVtZW50IHVpZD0iOTk3YTcxNmUtYzAzZi00M2IxLWE1YjAtZDZjZDA0ZTliYTQwIiB2YWx1ZT0iIiB4bWxucz0iaHR0cDovL3d3dy5ib2xkb25qYW1lcy5jb20vMjAwOC8wMS9zaWUvaW50ZXJuYWwvbGFiZWwiIC8+PGVsZW1lbnQgdWlkPSJhYWZjOWE5NS1lZTVkLTQ4N2MtOWM0ZS02N2E1MzgwZjI5OTEiIHZhbHVlPSIiIHhtbG5zPSJodHRwOi8vd3d3LmJvbGRvbmphbWVzLmNvbS8yMDA4LzAxL3NpZS9pbnRlcm5hbC9sYWJlbCIgLz48ZWxlbWVudCB1aWQ9ImZiOTkxMzA4LWEzZGUtNDBhOC05NjdiLTA5MjIzMzQyNDFiYSIgdmFsdWU9IiIgeG1sbnM9Imh0dHA6Ly93d3cuYm9sZG9uamFtZXMuY29tLzIwMDgvMDEvc2llL2ludGVybmFsL2xhYmVsIiAvPjxlbGVtZW50IHVpZD0iYzIwNmQ1ZmEtYWVlMS00ZjY0LTg5ZDktZjgxZTRkN2IzYWNjIiB2YWx1ZT0iIiB4bWxucz0iaHR0cDovL3d3dy5ib2xkb25qYW1lcy5jb20vMjAwOC8wMS9zaWUvaW50ZXJuYWwvbGFiZWwiIC8+PC9zaXNsPjxVc2VyTmFtZT5VU1xucnAwMjQxNTgyPC9Vc2VyTmFtZT48RGF0ZVRpbWU+My83LzIwMjAgODoyNDo0OSBQTTwvRGF0ZVRpbWU+PExhYmVsU3RyaW5nPk9yaWdpbiBKdXJpc2RpY3Rpb246IFVTICB8IFJheXRoZW9uIFByb3ByaWV0YXJ5IHwgUGVyIEN1cnJlbnQgUmF5dGhlb24gUG9saWN5IChSUC1PR0MtMDM1KSB8IFVTLUV4cG9ydCBDb250cm9sbGVkIEp1cmlzZGljdGlvbiBVbmRldGVybWluZWQgfCBQZXIgQ3VycmVudCBSYXl0aGVvbiBQb2xpY3kgKFBJLU9HQy1HVEMtNTAwNCk8L0xhYmVsU3RyaW5nPjwvaXRlbT48aXRlbT48c2lzbCBzaXNsVmVyc2lvbj0iMCIgcG9saWN5PSJjZGU1M2FjMS1iZjVmLTRhYWUtOWNmMS0wNzUwOWUyM2E0YjAiIG9yaWdpbj0idXNlclNlbGVjdGVkIj48ZWxlbWVudCB1aWQ9ImJiYTk0YzY1LWFjM2QtNGYzNC1iMmUxLThkZTExZWY2ZjAxYyIgdmFsdWU9IiIgeG1sbnM9Imh0dHA6Ly93d3cuYm9sZG9uamFtZXMuY29tLzIwMDgvMDEvc2llL2ludGVybmFsL2xhYmVsIiAvPjxlbGVtZW50IHVpZD0iZmI5OTEzMDgtYTNkZS00MGE4LTk2N2ItMDkyMjMzNDI0MWJhIiB2YWx1ZT0iIiB4bWxucz0iaHR0cDovL3d3dy5ib2xkb25qYW1lcy5jb20vMjAwOC8wMS9zaWUvaW50ZXJuYWwvbGFiZWwiIC8+PGVsZW1lbnQgdWlkPSJjMjA2ZDVmYS1hZWUxLTRmNjQtODlkOS1mODFlNGQ3YjNhY2MiIHZhbHVlPSIiIHhtbG5zPSJodHRwOi8vd3d3LmJvbGRvbmphbWVzLmNvbS8yMDA4LzAxL3NpZS9pbnRlcm5hbC9sYWJlbCIgLz48ZWxlbWVudCB1aWQ9ImFjZjllY2MzLTBmNDUtNDIzNC1hOTBkLWU0MzY4ZmFjZDk4MSIgdmFsdWU9IiIgeG1sbnM9Imh0dHA6Ly93d3cuYm9sZG9uamFtZXMuY29tLzIwMDgvMDEvc2llL2ludGVybmFsL2xhYmVsIiAvPjxlbGVtZW50IHVpZD0iYWFmYzlhOTUtZWU1ZC00ODdjLTljNGUtNjdhNTM4MGYyOTkxIiB2YWx1ZT0iIiB4bWxucz0iaHR0cDovL3d3dy5ib2xkb25qYW1lcy5jb20vMjAwOC8wMS9zaWUvaW50ZXJuYWwvbGFiZWwiIC8+PC9zaXNsPjxVc2VyTmFtZT5VU1wxMTAzMDg1PC9Vc2VyTmFtZT48RGF0ZVRpbWU+My8xMi8yMDIwIDY6MjM6MjMgUE08L0RhdGVUaW1lPjxMYWJlbFN0cmluZz5PcmlnaW4gSnVyaXNkaWN0aW9uOiBVUyAgfCBJbnRlcm5hbCBVc2UgT25seSB8IFBlciBDdXJyZW50IFJheXRoZW9uIFBvbGljeSAoUlAtT0dDLTAzNSkgfCBVUy1FeHBvcnQgQ29udHJvbGxlZCBKdXJpc2RpY3Rpb24gVW5kZXRlcm1pbmVkIHwgUGVyIEN1cnJlbnQgUmF5dGhlb24gUG9saWN5IChQSS1PR0MtR1RDLTUwMDQpPC9MYWJlbFN0cmluZz48L2l0ZW0+PGl0ZW0+PHNpc2wgc2lzbFZlcnNpb249IjAiIHBvbGljeT0iY2RlNTNhYzEtYmY1Zi00YWFlLTljZjEtMDc1MDllMjNhNGIwIiBvcmlnaW49InVzZXJTZWxlY3RlZCIgLz48VXNlck5hbWU+VVNcMTEwMzA4NTwvVXNlck5hbWU+PERhdGVUaW1lPjMvMTMvMjAyMCAxMDowMjo0NCBQTTwvRGF0ZVRpbWU+PExhYmVsU3RyaW5nPlRoaXMgYXJ0aWZhY3QgaGFzIG5vIGNsYXNzaWZpY2F0aW9uLjwvTGFiZWxTdHJpbmc+PC9pdGVtPjxpdGVtPjxzaXNsIHNpc2xWZXJzaW9uPSIwIiBwb2xpY3k9ImNkZTUzYWMxLWJmNWYtNGFhZS05Y2YxLTA3NTA5ZTIzYTRiMCIgb3JpZ2luPSJ1c2VyU2VsZWN0ZWQiPjxlbGVtZW50IHVpZD0iMTVmZWZhMWMtYWY2Ny00ZWJmLWE3MWQtZjAxNjIxMTY4OTYyIiB2YWx1ZT0iIiB4bWxucz0iaHR0cDovL3d3dy5ib2xkb25qYW1lcy5jb20vMjAwOC8wMS9zaWUvaW50ZXJuYWwvbGFiZWwiIC8+PGVsZW1lbnQgdWlkPSJhYWZjOWE5NS1lZTVkLTQ4N2MtOWM0ZS02N2E1MzgwZjI5OTEiIHZhbHVlPSIiIHhtbG5zPSJodHRwOi8vd3d3LmJvbGRvbmphbWVzLmNvbS8yMDA4LzAxL3NpZS9pbnRlcm5hbC9sYWJlbCIgLz48ZWxlbWVudCB1aWQ9ImJiYTk0YzY1LWFjM2QtNGYzNC1iMmUxLThkZTExZWY2ZjAxYyIgdmFsdWU9IiIgeG1sbnM9Imh0dHA6Ly93d3cuYm9sZG9uamFtZXMuY29tLzIwMDgvMDEvc2llL2ludGVybmFsL2xhYmVsIiAvPjxlbGVtZW50IHVpZD0iYmMyYjdjMDEtNmRiMS00ZTdkLTg4ZDEtZmM2MTY3NGY4NmZkIiB2YWx1ZT0iIiB4bWxucz0iaHR0cDovL3d3dy5ib2xkb25qYW1lcy5jb20vMjAwOC8wMS9zaWUvaW50ZXJuYWwvbGFiZWwiIC8+PGVsZW1lbnQgdWlkPSI5MmU5OTNhMy1hZjMyLTRhZmItYWExOS0zYTQ5Y2RiODJjN2EiIHZhbHVlPSIiIHhtbG5zPSJodHRwOi8vd3d3LmJvbGRvbmphbWVzLmNvbS8yMDA4LzAxL3NpZS9pbnRlcm5hbC9sYWJlbCIgLz48L3Npc2w+PFVzZXJOYW1lPlVTXDExMDMwODU8L1VzZXJOYW1lPjxEYXRlVGltZT4zLzEzLzIwMjAgMTA6MDU6NDQgUE08L0RhdGVUaW1lPjxMYWJlbFN0cmluZz5PcmlnaW4gSnVyaXNkaWN0aW9uOiBVUyAgfCBUaGlyZCBQYXJ0eSBQcm9wcmlldGFyeSAtIE5lZWQgdG8gS25vdyB8IFBlciBDdXJyZW50IFJheXRoZW9uIFBvbGljeSAoUlAtT0dDLTAzNSkgfCBPdGhlciBJbmZvcm1hdGlvbiAoTm90IFJlcXVpcmluZyBhbiBFeHBvcnQgQ29udHJvbCBNYXJraW5nKSB8IE5vIG1hcmtpbmcgYXBwbGllZCBieSB0aGUgdG9vbDwvTGFiZWxTdHJpbmc+PC9pdGVtPjxpdGVtPjxzaXNsIHNpc2xWZXJzaW9uPSIwIiBwb2xpY3k9ImNkZTUzYWMxLWJmNWYtNGFhZS05Y2YxLTA3NTA5ZTIzYTRiMCIgb3JpZ2luPSJ1c2VyU2VsZWN0ZWQiIC8+PFVzZXJOYW1lPlVTXG5ycDAyNDE1ODI8L1VzZXJOYW1lPjxEYXRlVGltZT4zLzMwLzIwMjAgMTo1MzoxNyBQTTwvRGF0ZVRpbWU+PExhYmVsU3RyaW5nPlRoaXMgYXJ0aWZhY3QgaGFzIG5vIGNsYXNzaWZpY2F0aW9uLjwvTGFiZWxTdHJpbmc+PC9pdGVtPjxpdGVtPjxzaXNsIHNpc2xWZXJzaW9uPSIwIiBwb2xpY3k9ImNkZTUzYWMxLWJmNWYtNGFhZS05Y2YxLTA3NTA5ZTIzYTRiMCIgb3JpZ2luPSJ1c2VyU2VsZWN0ZWQiPjxlbGVtZW50IHVpZD0iMTVmZWZhMWMtYWY2Ny00ZWJmLWE3MWQtZjAxNjIxMTY4OTYyIiB2YWx1ZT0iIiB4bWxucz0iaHR0cDovL3d3dy5ib2xkb25qYW1lcy5jb20vMjAwOC8wMS9zaWUvaW50ZXJuYWwvbGFiZWwiIC8+PGVsZW1lbnQgdWlkPSJhMDZkYTRkYS1hMjYzLTQxMzYtYjRmZC1mMjhhMTdkMzAxODgiIHZhbHVlPSIiIHhtbG5zPSJodHRwOi8vd3d3LmJvbGRvbmphbWVzLmNvbS8yMDA4LzAxL3NpZS9pbnRlcm5hbC9sYWJlbCIgLz48ZWxlbWVudCB1aWQ9ImJiYTk0YzY1LWFjM2QtNGYzNC1iMmUxLThkZTExZWY2ZjAxYyIgdmFsdWU9IiIgeG1sbnM9Imh0dHA6Ly93d3cuYm9sZG9uamFtZXMuY29tLzIwMDgvMDEvc2llL2ludGVybmFsL2xhYmVsIiAvPjxlbGVtZW50IHVpZD0iYmMyYjdjMDEtNmRiMS00ZTdkLTg4ZDEtZmM2MTY3NGY4NmZkIiB2YWx1ZT0iIiB4bWxucz0iaHR0cDovL3d3dy5ib2xkb25qYW1lcy5jb20vMjAwOC8wMS9zaWUvaW50ZXJuYWwvbGFiZWwiIC8+PGVsZW1lbnQgdWlkPSI5MmU5OTNhMy1hZjMyLTRhZmItYWExOS0zYTQ5Y2RiODJjN2EiIHZhbHVlPSIiIHhtbG5zPSJodHRwOi8vd3d3LmJvbGRvbmphbWVzLmNvbS8yMDA4LzAxL3NpZS9pbnRlcm5hbC9sYWJlbCIgLz48L3Npc2w+PFVzZXJOYW1lPlVTXG5ycDAyNDE1ODI8L1VzZXJOYW1lPjxEYXRlVGltZT40LzIvMjAyMCAzOjQ5OjE3IFBNPC9EYXRlVGltZT48TGFiZWxTdHJpbmc+T3JpZ2luIEp1cmlzZGljdGlvbjogVVMgIHwgVGhpcmQgUGFydHkgUHJvcHJpZXRhcnkgLSBOZWVkIHRvIEtub3cgfCBVc2UgUHJlZXhpc3RpbmcgTWFya2luZyAobm90IGFwcGxpZWQgYnkgdGhpcyB0b29sKSB8IE90aGVyIEluZm9ybWF0aW9uIChOb3QgUmVxdWlyaW5nIGFuIEV4cG9ydCBDb250cm9sIE1hcmtpbmcpIHwgTm8gbWFya2luZyBhcHBsaWVkIGJ5IHRoZSB0b29sPC9MYWJlbFN0cmluZz48L2l0ZW0+PC9sYWJlbEhpc3Rvcnk+</Value>
</WrappedLabelHistory>
</file>

<file path=customXml/item2.xml><?xml version="1.0" encoding="utf-8"?>
<sisl xmlns:xsi="http://www.w3.org/2001/XMLSchema-instance" xmlns:xsd="http://www.w3.org/2001/XMLSchema" xmlns="http://www.boldonjames.com/2008/01/sie/internal/label" sislVersion="0" policy="cde53ac1-bf5f-4aae-9cf1-07509e23a4b0" origin="userSelected">
  <element uid="15fefa1c-af67-4ebf-a71d-f01621168962" value=""/>
  <element uid="a06da4da-a263-4136-b4fd-f28a17d30188" value=""/>
  <element uid="bba94c65-ac3d-4f34-b2e1-8de11ef6f01c" value=""/>
  <element uid="bc2b7c01-6db1-4e7d-88d1-fc61674f86fd" value=""/>
  <element uid="92e993a3-af32-4afb-aa19-3a49cdb82c7a" value=""/>
</sisl>
</file>

<file path=customXml/itemProps1.xml><?xml version="1.0" encoding="utf-8"?>
<ds:datastoreItem xmlns:ds="http://schemas.openxmlformats.org/officeDocument/2006/customXml" ds:itemID="{26C53044-EDCC-4767-9B64-ABCDF4BF539A}">
  <ds:schemaRefs>
    <ds:schemaRef ds:uri="http://www.w3.org/2001/XMLSchema"/>
    <ds:schemaRef ds:uri="http://www.boldonjames.com/2016/02/Classifier/internal/wrappedLabelHistory"/>
  </ds:schemaRefs>
</ds:datastoreItem>
</file>

<file path=customXml/itemProps2.xml><?xml version="1.0" encoding="utf-8"?>
<ds:datastoreItem xmlns:ds="http://schemas.openxmlformats.org/officeDocument/2006/customXml" ds:itemID="{20EC9F85-2B7B-47BB-AFC7-9726E634DA17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RIS-PPT-Template</Template>
  <TotalTime>461</TotalTime>
  <Words>1480</Words>
  <Application>Microsoft Office PowerPoint</Application>
  <PresentationFormat>Widescreen</PresentationFormat>
  <Paragraphs>319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ＭＳ Ｐゴシック</vt:lpstr>
      <vt:lpstr>Arial</vt:lpstr>
      <vt:lpstr>Arial Narrow</vt:lpstr>
      <vt:lpstr>Times New Roman</vt:lpstr>
      <vt:lpstr>RTX Masters: Covers</vt:lpstr>
      <vt:lpstr>RTX Masters: Content</vt:lpstr>
      <vt:lpstr>RTX Masters: Section Breakers</vt:lpstr>
      <vt:lpstr>RTX Brand Guidelines</vt:lpstr>
      <vt:lpstr>1_RTX Masters: Content</vt:lpstr>
      <vt:lpstr>2_RTX Masters: Content</vt:lpstr>
      <vt:lpstr>Raytheon Cyber</vt:lpstr>
      <vt:lpstr>PowerPoint Presentation</vt:lpstr>
      <vt:lpstr>Raytheon Technologies</vt:lpstr>
      <vt:lpstr>Raytheon’s Footprint in Cyber Space</vt:lpstr>
      <vt:lpstr>Cyber by the Numbers</vt:lpstr>
      <vt:lpstr>Cyber~1600 Across RTX</vt:lpstr>
      <vt:lpstr>RIS Cyber Training and Services Catalog</vt:lpstr>
      <vt:lpstr>Why is Cyber important?</vt:lpstr>
      <vt:lpstr>Avionics Security Example</vt:lpstr>
      <vt:lpstr>Notional Airframe</vt:lpstr>
      <vt:lpstr>Mis-use Cases*</vt:lpstr>
      <vt:lpstr>Vulnerabilities - Typical from our Experience*</vt:lpstr>
      <vt:lpstr>Cyber Jobs/Skills</vt:lpstr>
      <vt:lpstr>Cybersecurity Myths</vt:lpstr>
      <vt:lpstr>Keeping Current with the Threat </vt:lpstr>
      <vt:lpstr>Cyber “Hats”</vt:lpstr>
      <vt:lpstr>Cyber Certifications</vt:lpstr>
      <vt:lpstr>Classes/Skills for Cyber</vt:lpstr>
      <vt:lpstr>Questions</vt:lpstr>
    </vt:vector>
  </TitlesOfParts>
  <Company>Raytheon</Company>
  <LinksUpToDate>false</LinksUpToDate>
  <SharedDoc>false</SharedDoc>
  <HyperlinksChanged>false</HyperlinksChanged>
  <AppVersion>16.0000</AppVersion>
</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Raytheon Cyber</dc:title>
  <dc:subject>[rtnipcontrolcode:public|rtnipcontrolcodevm:rpogc035|rtnexportcontrolcountry:usa|rtnexportcontrolcode:otherinfo|rtnexportcontrolcodevm:nousecvm|]</dc:subject>
  <dc:creator>Heather Romero</dc:creator>
  <keywords>RIS Internal Template 2020. v 1.0</keywords>
  <lastModifiedBy>Heather Romero</lastModifiedBy>
  <revision>28</revision>
  <lastPrinted>2021-04-13T22:42:45.0000000Z</lastPrinted>
  <dcterms:created xsi:type="dcterms:W3CDTF">2021-03-29T23:31:33.0000000Z</dcterms:created>
  <dcterms:modified xsi:type="dcterms:W3CDTF">2021-04-14T20:17:31.0000000Z</dcterms:modified>
  <category>RIS Internal Template 2020. v 1.0</categor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docIndexRef">
    <vt:lpwstr>899753aa-c053-407a-af29-34cb421f6e3c</vt:lpwstr>
  </op:property>
  <op:property fmtid="{D5CDD505-2E9C-101B-9397-08002B2CF9AE}" pid="3" name="bjSaver">
    <vt:lpwstr>A2AB0OuaTTiL2YVHw3qxYann2Jd9uCN6</vt:lpwstr>
  </op:property>
  <op:property fmtid="{D5CDD505-2E9C-101B-9397-08002B2CF9AE}" pid="12" name="bjDocumentSecurityLabel">
    <vt:lpwstr>Origin Jurisdiction: US  | Third Party Proprietary - Need to Know | Use Preexisting Marking (not applied by this tool) | Other Information (Not Requiring an Export Control Marking) | No marking applied by the tool</vt:lpwstr>
  </op:property>
  <op:property fmtid="{D5CDD505-2E9C-101B-9397-08002B2CF9AE}" pid="13" name="bjLabelHistoryID">
    <vt:lpwstr>{26C53044-EDCC-4767-9B64-ABCDF4BF539A}</vt:lpwstr>
  </op:property>
  <op:property fmtid="{D5CDD505-2E9C-101B-9397-08002B2CF9AE}" pid="14" name="bjClsUserRVM">
    <vt:lpwstr>[]</vt:lpwstr>
  </op:property>
  <op:property fmtid="{D5CDD505-2E9C-101B-9397-08002B2CF9AE}" pid="15" name="bjDocumentLabelXML">
    <vt:lpwstr>&lt;?xml version="1.0" encoding="us-ascii"?&gt;&lt;sisl xmlns:xsd="http://www.w3.org/2001/XMLSchema" xmlns:xsi="http://www.w3.org/2001/XMLSchema-instance" sislVersion="0" policy="cde53ac1-bf5f-4aae-9cf1-07509e23a4b0" origin="userSelected" xmlns="http://www.boldonj</vt:lpwstr>
  </op:property>
  <op:property fmtid="{D5CDD505-2E9C-101B-9397-08002B2CF9AE}" pid="16" name="bjDocumentLabelXML-0">
    <vt:lpwstr>ames.com/2008/01/sie/internal/label"&gt;&lt;element uid="bba94c65-ac3d-4f34-b2e1-8de11ef6f01c" value="" /&gt;&lt;element uid="bc2b7c01-6db1-4e7d-88d1-fc61674f86fd" value="" /&gt;&lt;element uid="92e993a3-af32-4afb-aa19-3a49cdb82c7a" value="" /&gt;&lt;element uid="0ee4316e-f6de-4</vt:lpwstr>
  </op:property>
  <op:property fmtid="{D5CDD505-2E9C-101B-9397-08002B2CF9AE}" pid="17" name="bjDocumentLabelXML-1">
    <vt:lpwstr>b36-9133-369b295502aa" value="" /&gt;&lt;element uid="aafc9a95-ee5d-487c-9c4e-67a5380f2991" value="" /&gt;&lt;/sisl&gt;</vt:lpwstr>
  </op:property>
  <op:property fmtid="{D5CDD505-2E9C-101B-9397-08002B2CF9AE}" pid="18" name="rtnipcontrolcode">
    <vt:lpwstr>public</vt:lpwstr>
  </op:property>
  <op:property fmtid="{D5CDD505-2E9C-101B-9397-08002B2CF9AE}" pid="19" name="rtnipcontrolcodevm">
    <vt:lpwstr>rpogc035</vt:lpwstr>
  </op:property>
  <op:property fmtid="{D5CDD505-2E9C-101B-9397-08002B2CF9AE}" pid="20" name="rtnexportcontrolcountry">
    <vt:lpwstr>usa</vt:lpwstr>
  </op:property>
  <op:property fmtid="{D5CDD505-2E9C-101B-9397-08002B2CF9AE}" pid="21" name="rtnexportcontrolcode">
    <vt:lpwstr>otherinfo</vt:lpwstr>
  </op:property>
  <op:property fmtid="{D5CDD505-2E9C-101B-9397-08002B2CF9AE}" pid="22" name="rtnexportcontrolcodevm">
    <vt:lpwstr>nousecvm</vt:lpwstr>
  </op:property>
  <op:property fmtid="{D5CDD505-2E9C-101B-9397-08002B2CF9AE}" pid="23" name="bjLabelRefreshRequired">
    <vt:lpwstr>FileClassifier</vt:lpwstr>
  </op:property>
</op:Properties>
</file>