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659" r:id="rId3"/>
    <p:sldId id="660" r:id="rId4"/>
    <p:sldId id="709" r:id="rId5"/>
    <p:sldId id="720" r:id="rId6"/>
    <p:sldId id="725" r:id="rId7"/>
    <p:sldId id="739" r:id="rId8"/>
    <p:sldId id="740" r:id="rId9"/>
    <p:sldId id="741" r:id="rId10"/>
    <p:sldId id="742" r:id="rId11"/>
    <p:sldId id="743" r:id="rId12"/>
    <p:sldId id="744" r:id="rId13"/>
    <p:sldId id="745" r:id="rId14"/>
    <p:sldId id="746" r:id="rId15"/>
    <p:sldId id="747" r:id="rId16"/>
    <p:sldId id="748" r:id="rId17"/>
    <p:sldId id="750" r:id="rId18"/>
    <p:sldId id="751" r:id="rId19"/>
    <p:sldId id="759" r:id="rId20"/>
    <p:sldId id="760" r:id="rId21"/>
    <p:sldId id="761" r:id="rId22"/>
    <p:sldId id="762" r:id="rId23"/>
    <p:sldId id="763" r:id="rId24"/>
    <p:sldId id="764" r:id="rId25"/>
    <p:sldId id="765" r:id="rId26"/>
    <p:sldId id="766" r:id="rId27"/>
    <p:sldId id="767" r:id="rId28"/>
    <p:sldId id="768" r:id="rId29"/>
    <p:sldId id="769" r:id="rId30"/>
    <p:sldId id="770" r:id="rId31"/>
    <p:sldId id="771" r:id="rId32"/>
    <p:sldId id="772" r:id="rId33"/>
    <p:sldId id="782" r:id="rId34"/>
    <p:sldId id="783" r:id="rId35"/>
    <p:sldId id="712" r:id="rId36"/>
    <p:sldId id="78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5226" autoAdjust="0"/>
  </p:normalViewPr>
  <p:slideViewPr>
    <p:cSldViewPr snapToGrid="0">
      <p:cViewPr varScale="1">
        <p:scale>
          <a:sx n="119" d="100"/>
          <a:sy n="119" d="100"/>
        </p:scale>
        <p:origin x="552" y="8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3187"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4:43:29.429"/>
    </inkml:context>
    <inkml:brush xml:id="br0">
      <inkml:brushProperty name="width" value="0.05" units="cm"/>
      <inkml:brushProperty name="height" value="0.05" units="cm"/>
    </inkml:brush>
  </inkml:definitions>
  <inkml:trace contextRef="#ctx0" brushRef="#br0">40 0 7298,'0'0'2144,"0"0"-1048,0 0-592,0 0-376,0 0-128,0 0 0,0 0-576,-39 3-1072,56 2-305,-1-5-1951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6D0E4-F950-4EF5-8BE3-AEEF769AF0A2}"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8C362-42DD-4C59-84A7-7B4B11675A4F}" type="slidenum">
              <a:rPr lang="en-US" smtClean="0"/>
              <a:t>‹#›</a:t>
            </a:fld>
            <a:endParaRPr lang="en-US"/>
          </a:p>
        </p:txBody>
      </p:sp>
    </p:spTree>
    <p:extLst>
      <p:ext uri="{BB962C8B-B14F-4D97-AF65-F5344CB8AC3E}">
        <p14:creationId xmlns:p14="http://schemas.microsoft.com/office/powerpoint/2010/main" val="295168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yberlab.pacific.edu/resources/malware-samples-for-studen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8182" y="4415790"/>
            <a:ext cx="5505450" cy="4183380"/>
          </a:xfrm>
          <a:prstGeom prst="rect">
            <a:avLst/>
          </a:prstGeom>
        </p:spPr>
        <p:txBody>
          <a:bodyPr lIns="92431" tIns="92431" rIns="92431" bIns="92431" anchor="t" anchorCtr="0">
            <a:noAutofit/>
          </a:bodyPr>
          <a:lstStyle/>
          <a:p>
            <a:endParaRPr dirty="0"/>
          </a:p>
        </p:txBody>
      </p:sp>
    </p:spTree>
    <p:extLst>
      <p:ext uri="{BB962C8B-B14F-4D97-AF65-F5344CB8AC3E}">
        <p14:creationId xmlns:p14="http://schemas.microsoft.com/office/powerpoint/2010/main" val="124996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analysis is the act of gathering information about an application or file without actually running it. This can be as simple as looking at the file extension or as detailed as using tools to search for specific malicious indicators in the code. One of the purposes of static analysis is to identify Indicators of Compromise, or </a:t>
            </a:r>
            <a:r>
              <a:rPr lang="en-US" dirty="0" err="1"/>
              <a:t>IoCs</a:t>
            </a:r>
            <a:r>
              <a:rPr lang="en-US" dirty="0"/>
              <a:t>. These can be IP addresses, strings, file names, etc. Anything that could be used to identify the malware or the malware behavior is called an </a:t>
            </a:r>
            <a:r>
              <a:rPr lang="en-US" dirty="0" err="1"/>
              <a:t>IoC</a:t>
            </a:r>
            <a:r>
              <a:rPr lang="en-US" dirty="0"/>
              <a:t>. If for example, you uncover an IP address in a file, you can search that IP, and if its malicious, you know the file is likely malicious. That is static analysis at a very basic level. There are tons of free tools you can use to statically analyze malware and we are going to talk about a few today.</a:t>
            </a:r>
          </a:p>
        </p:txBody>
      </p:sp>
    </p:spTree>
    <p:extLst>
      <p:ext uri="{BB962C8B-B14F-4D97-AF65-F5344CB8AC3E}">
        <p14:creationId xmlns:p14="http://schemas.microsoft.com/office/powerpoint/2010/main" val="778532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basic forms of static analysis is simply running an antivirus check on a file. This will check to see if the file has any signatures that match known malware, but static analysis goes well beyond that. </a:t>
            </a:r>
          </a:p>
        </p:txBody>
      </p:sp>
    </p:spTree>
    <p:extLst>
      <p:ext uri="{BB962C8B-B14F-4D97-AF65-F5344CB8AC3E}">
        <p14:creationId xmlns:p14="http://schemas.microsoft.com/office/powerpoint/2010/main" val="86071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easiest form of malware analysis to get into, right click the file and scan. While most antivirus simply uses a database of malicious signature to cross reference, more advanced antivirus can perform behavior and anomaly detection as well. Its also worth noting that not all antivirus engines are created equal. Some Antivirus vendors perform daily signature updates, some perform hourly updates, and then some do weekly. Knowing the frequency of your signature updates is important in determining how fresh your signatures are and how quickly they can detect newly released malware.</a:t>
            </a:r>
          </a:p>
        </p:txBody>
      </p:sp>
    </p:spTree>
    <p:extLst>
      <p:ext uri="{BB962C8B-B14F-4D97-AF65-F5344CB8AC3E}">
        <p14:creationId xmlns:p14="http://schemas.microsoft.com/office/powerpoint/2010/main" val="181296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Hashing is a way to create a single signature of a file that will never change so long as the file or application itself doesn’t change. This means that if you take the hash from a piece of malware, as long as the code doesn’t change, that specific piece of malware will create the same hash every time. This can be useful not only in identifying malicious files, but also ensuring the files you download haven’t been altered in anyway</a:t>
            </a:r>
          </a:p>
        </p:txBody>
      </p:sp>
    </p:spTree>
    <p:extLst>
      <p:ext uri="{BB962C8B-B14F-4D97-AF65-F5344CB8AC3E}">
        <p14:creationId xmlns:p14="http://schemas.microsoft.com/office/powerpoint/2010/main" val="376433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the signature detection slide, every application will be translated to machine language when in use and this is annotated in hex. With tools like hex dump, we can view that machine language of a file or application to look for signs of malware. You can gather a lot of information about files by reviewing their source hex dump. </a:t>
            </a:r>
          </a:p>
        </p:txBody>
      </p:sp>
    </p:spTree>
    <p:extLst>
      <p:ext uri="{BB962C8B-B14F-4D97-AF65-F5344CB8AC3E}">
        <p14:creationId xmlns:p14="http://schemas.microsoft.com/office/powerpoint/2010/main" val="214124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antivirus is the first step in static analysis, why use 1 scanner when you can use 60? Virus total will run files or </a:t>
            </a:r>
            <a:r>
              <a:rPr lang="en-US" dirty="0" err="1"/>
              <a:t>IoCs</a:t>
            </a:r>
            <a:r>
              <a:rPr lang="en-US" dirty="0"/>
              <a:t> through over 60 different antivirus engines to identify malware. Signatures that may be on only a few av engines but not all will allow you to search and cross reference against them all. Beyond just dropping a file or application, you can search for any and all </a:t>
            </a:r>
            <a:r>
              <a:rPr lang="en-US" dirty="0" err="1"/>
              <a:t>IoCs</a:t>
            </a:r>
            <a:r>
              <a:rPr lang="en-US" dirty="0"/>
              <a:t>: hash values, URLs, IP addresses, etc. Because it is so useful, many static and dynamic analysis tools use virus total at some level to identify the basics of a file.</a:t>
            </a:r>
          </a:p>
        </p:txBody>
      </p:sp>
    </p:spTree>
    <p:extLst>
      <p:ext uri="{BB962C8B-B14F-4D97-AF65-F5344CB8AC3E}">
        <p14:creationId xmlns:p14="http://schemas.microsoft.com/office/powerpoint/2010/main" val="1093201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looked at static analysis, lets look at dynamic analysis and all the tools we can use to perform it.</a:t>
            </a:r>
          </a:p>
        </p:txBody>
      </p:sp>
    </p:spTree>
    <p:extLst>
      <p:ext uri="{BB962C8B-B14F-4D97-AF65-F5344CB8AC3E}">
        <p14:creationId xmlns:p14="http://schemas.microsoft.com/office/powerpoint/2010/main" val="4168633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sandbox is a secure environment where you can run suspected malware without the risk of the malware tearing through your networks. You can setup a standalone laptop, you can build a virtual subnet to test, windows has a built-in sandbox and there are also 3</a:t>
            </a:r>
            <a:r>
              <a:rPr lang="en-US" baseline="30000" dirty="0"/>
              <a:t>rd</a:t>
            </a:r>
            <a:r>
              <a:rPr lang="en-US" dirty="0"/>
              <a:t> party sandboxes you can use. The purpose of the sandbox is to allow you to look at what a file does when it is run, things you cannot see with static analysis like new services that are run or files that are installed. For this demo, I am going to show you how Falcon Sandbox works. It is an automated tool that will perform dynamic analysis for you and simply spit out a report for you to use.</a:t>
            </a:r>
          </a:p>
        </p:txBody>
      </p:sp>
    </p:spTree>
    <p:extLst>
      <p:ext uri="{BB962C8B-B14F-4D97-AF65-F5344CB8AC3E}">
        <p14:creationId xmlns:p14="http://schemas.microsoft.com/office/powerpoint/2010/main" val="17092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wanting more hand on dynamic analysis, one tool you can use is called process monitor. It is essentially task manager on steroids. It displays process information in great detail, laying out hierarchal information and connecting processes to services or applications, it also allows you to search the process with google. </a:t>
            </a:r>
          </a:p>
        </p:txBody>
      </p:sp>
    </p:spTree>
    <p:extLst>
      <p:ext uri="{BB962C8B-B14F-4D97-AF65-F5344CB8AC3E}">
        <p14:creationId xmlns:p14="http://schemas.microsoft.com/office/powerpoint/2010/main" val="2555944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Procmon</a:t>
            </a:r>
            <a:r>
              <a:rPr lang="en-US" dirty="0"/>
              <a:t> or process monitor is used for real time analysis of process changes. Where explorer lets you see everything, </a:t>
            </a:r>
            <a:r>
              <a:rPr lang="en-US" dirty="0" err="1"/>
              <a:t>procmon</a:t>
            </a:r>
            <a:r>
              <a:rPr lang="en-US" dirty="0"/>
              <a:t> allows you to identify only new processes or only look at specific registry changes. </a:t>
            </a:r>
            <a:r>
              <a:rPr lang="en-US" dirty="0" err="1"/>
              <a:t>Procmon</a:t>
            </a:r>
            <a:r>
              <a:rPr lang="en-US" dirty="0"/>
              <a:t> and process explorer are often used in conjunction with each other, but proc mon makes more obvious the changes to a system as opposed to just displaying detail about the system.</a:t>
            </a:r>
          </a:p>
        </p:txBody>
      </p:sp>
    </p:spTree>
    <p:extLst>
      <p:ext uri="{BB962C8B-B14F-4D97-AF65-F5344CB8AC3E}">
        <p14:creationId xmlns:p14="http://schemas.microsoft.com/office/powerpoint/2010/main" val="1068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https://cyberlab.pacific.edu/resources/malware-samples-for-students</a:t>
            </a:r>
            <a:endParaRPr lang="en-US" dirty="0"/>
          </a:p>
        </p:txBody>
      </p:sp>
    </p:spTree>
    <p:extLst>
      <p:ext uri="{BB962C8B-B14F-4D97-AF65-F5344CB8AC3E}">
        <p14:creationId xmlns:p14="http://schemas.microsoft.com/office/powerpoint/2010/main" val="85781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RegShot</a:t>
            </a:r>
            <a:r>
              <a:rPr lang="en-US" dirty="0"/>
              <a:t> is a tool that essentially captures a screen shot of your registry settings. In a sandbox setting, you could capture the settings and rerun </a:t>
            </a:r>
            <a:r>
              <a:rPr lang="en-US" dirty="0" err="1"/>
              <a:t>RegShot</a:t>
            </a:r>
            <a:r>
              <a:rPr lang="en-US" dirty="0"/>
              <a:t> after you run the malware to determine if any reg settings had changed. </a:t>
            </a:r>
          </a:p>
        </p:txBody>
      </p:sp>
    </p:spTree>
    <p:extLst>
      <p:ext uri="{BB962C8B-B14F-4D97-AF65-F5344CB8AC3E}">
        <p14:creationId xmlns:p14="http://schemas.microsoft.com/office/powerpoint/2010/main" val="2794621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talked about specific tools so far, but to truly analyze malware, you need a full virtual network. As </a:t>
            </a:r>
            <a:r>
              <a:rPr lang="en-US" dirty="0" err="1"/>
              <a:t>ive</a:t>
            </a:r>
            <a:r>
              <a:rPr lang="en-US" dirty="0"/>
              <a:t> already mentioned, some malware will look for specific identifiers to determine if a host is real or if its on a sandbox. Malware may look for open ports or network traffic. You can setup and build a virtual network that mimics a real network which will allow you to ensure the malware you are looking at activates as it should. If the malware </a:t>
            </a:r>
            <a:r>
              <a:rPr lang="en-US" dirty="0" err="1"/>
              <a:t>detectes</a:t>
            </a:r>
            <a:r>
              <a:rPr lang="en-US" dirty="0"/>
              <a:t> it is in a fake or sanitized environment, it wont do what it is supposed to which may lead to a false negative which is way worse than a false positive.</a:t>
            </a:r>
          </a:p>
        </p:txBody>
      </p:sp>
    </p:spTree>
    <p:extLst>
      <p:ext uri="{BB962C8B-B14F-4D97-AF65-F5344CB8AC3E}">
        <p14:creationId xmlns:p14="http://schemas.microsoft.com/office/powerpoint/2010/main" val="1763551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useful tool for malware analysis is Wireshark, because malware often reaches out to malicious servers to download additional malware or get instructions from attackers, identifying the network connections a machine makes when malware is run is crucial in identifying the source of a malware to block it outright. You can also use tools like </a:t>
            </a:r>
            <a:r>
              <a:rPr lang="en-US" dirty="0" err="1"/>
              <a:t>wirshark</a:t>
            </a:r>
            <a:r>
              <a:rPr lang="en-US" dirty="0"/>
              <a:t> to capture files being downloaded over the internet or see if sensitive data is leaving the network. The demo here is just a brief overview of the interface and how a capture works, but when it comes to malware analysis, you can dive deep into </a:t>
            </a:r>
            <a:r>
              <a:rPr lang="en-US" dirty="0" err="1"/>
              <a:t>wireshark</a:t>
            </a:r>
            <a:r>
              <a:rPr lang="en-US" dirty="0"/>
              <a:t> and other traffic analyzers.</a:t>
            </a:r>
          </a:p>
        </p:txBody>
      </p:sp>
    </p:spTree>
    <p:extLst>
      <p:ext uri="{BB962C8B-B14F-4D97-AF65-F5344CB8AC3E}">
        <p14:creationId xmlns:p14="http://schemas.microsoft.com/office/powerpoint/2010/main" val="3224470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honeypot is just a trap to either study attackers or at the least lure them away from your critical assets. Advanced malware hunters can utilize honeypots to analyze attacker behavior well beyond just malware. You can use them to see the exact methodology attackers use, what do they scan first, what protocols are they using, what applications are they targeting? All of this can be used to develop better security against attackers as a whole. There are different types of honeypots depending on what </a:t>
            </a:r>
            <a:r>
              <a:rPr lang="en-US" dirty="0" err="1"/>
              <a:t>youre</a:t>
            </a:r>
            <a:r>
              <a:rPr lang="en-US" dirty="0"/>
              <a:t> wanting to examine, but the end goal is usually to keep an attacker busy playing with useless databases while alarming you to their presence so you can block them from ever getting into your network.</a:t>
            </a:r>
          </a:p>
        </p:txBody>
      </p:sp>
    </p:spTree>
    <p:extLst>
      <p:ext uri="{BB962C8B-B14F-4D97-AF65-F5344CB8AC3E}">
        <p14:creationId xmlns:p14="http://schemas.microsoft.com/office/powerpoint/2010/main" val="155735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common use cases for malware analysis come in suspected malicious emails so we are going to look at a few ways to analyze emails for malicious indicators.</a:t>
            </a:r>
          </a:p>
        </p:txBody>
      </p:sp>
    </p:spTree>
    <p:extLst>
      <p:ext uri="{BB962C8B-B14F-4D97-AF65-F5344CB8AC3E}">
        <p14:creationId xmlns:p14="http://schemas.microsoft.com/office/powerpoint/2010/main" val="1685340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header tells you all you need to know about an emails travel to the designated inbox. You can tell if the sender email was spoofed, you can tell where the email originated, which email client was used to send it, and the path the email took.</a:t>
            </a:r>
          </a:p>
        </p:txBody>
      </p:sp>
    </p:spTree>
    <p:extLst>
      <p:ext uri="{BB962C8B-B14F-4D97-AF65-F5344CB8AC3E}">
        <p14:creationId xmlns:p14="http://schemas.microsoft.com/office/powerpoint/2010/main" val="4146087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copy the links from an email and analyze them into a URL scanner. Virus total is an obvious go to, but there are other tools as well. </a:t>
            </a:r>
            <a:r>
              <a:rPr lang="en-US" dirty="0" err="1"/>
              <a:t>ScanURL</a:t>
            </a:r>
            <a:r>
              <a:rPr lang="en-US" dirty="0"/>
              <a:t> will open a link for you, you can utilize tools to capture screenshots of a link to determine if they appear malicious, you can also resolve shortened URLs to their real destination. When all else fails, you can open a link within a sandbox.</a:t>
            </a:r>
          </a:p>
        </p:txBody>
      </p:sp>
    </p:spTree>
    <p:extLst>
      <p:ext uri="{BB962C8B-B14F-4D97-AF65-F5344CB8AC3E}">
        <p14:creationId xmlns:p14="http://schemas.microsoft.com/office/powerpoint/2010/main" val="1105133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attachments, again we first throw it into </a:t>
            </a:r>
            <a:r>
              <a:rPr lang="en-US" dirty="0" err="1"/>
              <a:t>virustotal</a:t>
            </a:r>
            <a:r>
              <a:rPr lang="en-US" dirty="0"/>
              <a:t>, but we don’t stop there. Just because a signature isn’t detected yet, doesn’t mean it isn’t malicious, so we can import the attachment into falcon sandbox or PE studio to identify malicious signatures. Also, if you see multiple extensions like in the example here, you can generally assume it is malicious.</a:t>
            </a:r>
          </a:p>
        </p:txBody>
      </p:sp>
    </p:spTree>
    <p:extLst>
      <p:ext uri="{BB962C8B-B14F-4D97-AF65-F5344CB8AC3E}">
        <p14:creationId xmlns:p14="http://schemas.microsoft.com/office/powerpoint/2010/main" val="13544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discuss incident response investigations without also mentioned digital forensics. I have already mentioned collecting evidence, but there are certain steps to take when an incident occurs. The first thing to do when malware is found is to seize the device. That device cannot be left on the network, and if it was with a user at the time, like a laptop, you need to gain custody of it immediately so that no evidence of any wrong doing can be deleted. Once you have the device, if you find you’re dealing with more than just an accidental phishing download, you need to get the data off the device for investigative purposes. For example, if an employee intentionally installed malware, you need to gave that data so you can press charges or sue for damages. The process once the data is copied is forensic analysis, and without a lot of training, it’s not something everyone can do with ease. There are premade tools you can use for analysis, but without understanding what you are looking for or how to use them, it is tedious. Many organizations contract with a 3</a:t>
            </a:r>
            <a:r>
              <a:rPr lang="en-US" baseline="30000" dirty="0"/>
              <a:t>rd</a:t>
            </a:r>
            <a:r>
              <a:rPr lang="en-US" dirty="0"/>
              <a:t> party before an incident ever occurs so that they can send the laptop to them for analysis because keeping a full time forensic analyst on staff can be pricey. Finally, once you or a vendor you use analyzes the devices, a report will be generated outlining all </a:t>
            </a:r>
            <a:r>
              <a:rPr lang="en-US" dirty="0" err="1"/>
              <a:t>pertinant</a:t>
            </a:r>
            <a:r>
              <a:rPr lang="en-US" dirty="0"/>
              <a:t> information related to the incident. Things like timestamps, usernames, file paths, registry settings, etc.</a:t>
            </a:r>
          </a:p>
        </p:txBody>
      </p:sp>
    </p:spTree>
    <p:extLst>
      <p:ext uri="{BB962C8B-B14F-4D97-AF65-F5344CB8AC3E}">
        <p14:creationId xmlns:p14="http://schemas.microsoft.com/office/powerpoint/2010/main" val="3908442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lab, we are going to do some basic data acquisition, so you should be aware of the concepts. We aren’t only looking for malicious files, we can be looking for malicious code copied into the clipboard, we may need to see what was on the memory prior to a crash. We have to capture every piece of information about a machine, not just the hard drive. Again there are tons of tools that do this for you, but one I have used in working with forensics is FTK imager. It not only creates forensic images for you, it catalogues it as evidence with a chain of command that will allow your data to be admissible in court. When it comes to a forensic investigation, you can’t just clone a hard drive and bring it in. digital evidence is still evidence and must </a:t>
            </a:r>
            <a:r>
              <a:rPr lang="en-US" dirty="0" err="1"/>
              <a:t>br</a:t>
            </a:r>
            <a:r>
              <a:rPr lang="en-US" dirty="0"/>
              <a:t> treated as such, a complete chronological list of who maintained custody at all times must be followed, this is called the chain of custody, and without it, your data will not be allowed in court.</a:t>
            </a:r>
          </a:p>
        </p:txBody>
      </p:sp>
    </p:spTree>
    <p:extLst>
      <p:ext uri="{BB962C8B-B14F-4D97-AF65-F5344CB8AC3E}">
        <p14:creationId xmlns:p14="http://schemas.microsoft.com/office/powerpoint/2010/main" val="51610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Oftentimes, different malware terms get thrown around or used in place of each other, but to understand malware, you have to recognize the differences in each type of malware. Not every piece of malware is a virus.</a:t>
            </a:r>
          </a:p>
          <a:p>
            <a:endParaRPr lang="en-US" dirty="0"/>
          </a:p>
        </p:txBody>
      </p:sp>
    </p:spTree>
    <p:extLst>
      <p:ext uri="{BB962C8B-B14F-4D97-AF65-F5344CB8AC3E}">
        <p14:creationId xmlns:p14="http://schemas.microsoft.com/office/powerpoint/2010/main" val="3808779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71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different methods used to identify malware or malicious behavior. Generally these are done automatically by an IDS or IPS, but when manually analyzing malware, we look for the same things.</a:t>
            </a:r>
          </a:p>
        </p:txBody>
      </p:sp>
    </p:spTree>
    <p:extLst>
      <p:ext uri="{BB962C8B-B14F-4D97-AF65-F5344CB8AC3E}">
        <p14:creationId xmlns:p14="http://schemas.microsoft.com/office/powerpoint/2010/main" val="20835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application has a signature. When you run it through a hashing algorithm or when the code is processed into machine language. There are specific hex strings that will follow it. For example, if a piece of malware has instructions to download a certain file from a certain server that is unchanging, that code will be the same every time it runs, and we can look for those specific strings or hex. Signature detection is what you are doing when you scan a document with antivirus or cross reference a hash of a file. It only works against known threats because that signature has to be in a database somewhere. </a:t>
            </a:r>
          </a:p>
        </p:txBody>
      </p:sp>
    </p:spTree>
    <p:extLst>
      <p:ext uri="{BB962C8B-B14F-4D97-AF65-F5344CB8AC3E}">
        <p14:creationId xmlns:p14="http://schemas.microsoft.com/office/powerpoint/2010/main" val="197742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 analysis goes a little further and looks at what an application does to determine if it may be malicious. For example, if you open a word document and there is code in there that tries to start another process and download something from the internet, even if this strain of malware has never been seen before, the behavior of the application appears malicious so it can be stopped. In manual detection we can look at things like dropped files or separate processes that may have spawned. Because we are looking at the behavior, we can detect zero-day attacks or previously unknown malware.</a:t>
            </a:r>
          </a:p>
        </p:txBody>
      </p:sp>
    </p:spTree>
    <p:extLst>
      <p:ext uri="{BB962C8B-B14F-4D97-AF65-F5344CB8AC3E}">
        <p14:creationId xmlns:p14="http://schemas.microsoft.com/office/powerpoint/2010/main" val="326058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Anomaly detection is often confused with behavior detection but anomaly detection specifically looks for any activity out of the normal. For example, when you open a web browser, traffic to the default home page is generated, but if additional traffic that isn’t normally generated is seen, anomaly detection will alarm that whatever is happening is different than what normally happens. It isn’t looking for specific behaviors, but rather any behavior that is different from the baseline. In the context of manual analysis, we do not generally use anomaly detection, but if you analyze malware and find a behavior you’ve never seen before, it can help you identify new strains of malware.</a:t>
            </a:r>
          </a:p>
        </p:txBody>
      </p:sp>
    </p:spTree>
    <p:extLst>
      <p:ext uri="{BB962C8B-B14F-4D97-AF65-F5344CB8AC3E}">
        <p14:creationId xmlns:p14="http://schemas.microsoft.com/office/powerpoint/2010/main" val="674909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how malware can be detected, how do we begin analyzing it? There are 2 methods of malware analysis, static and dynamic. There are plenty of free tools to do both, but before we look into it too deeply, there is one concept you must understand. Not all malware can be analyzed the same way. Some malware authors take great caution in hiding the real activities in their malware. This is called obfuscation.</a:t>
            </a:r>
          </a:p>
        </p:txBody>
      </p:sp>
    </p:spTree>
    <p:extLst>
      <p:ext uri="{BB962C8B-B14F-4D97-AF65-F5344CB8AC3E}">
        <p14:creationId xmlns:p14="http://schemas.microsoft.com/office/powerpoint/2010/main" val="3314871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Obfuscation is the process of hiding or concealing code to make it more difficult to analyze.  Rather than type out the word hello, you may create a 4 variables, 1, 2, 3, 4 and store the letters as variables so the code doesn’t say hello outright, but 12334 instead or however you do it.  The goal is to make the code more difficult to read if a security professional is able to view the source code. If malware is obfuscated, static analysis can be almost impossible.</a:t>
            </a:r>
          </a:p>
        </p:txBody>
      </p:sp>
    </p:spTree>
    <p:extLst>
      <p:ext uri="{BB962C8B-B14F-4D97-AF65-F5344CB8AC3E}">
        <p14:creationId xmlns:p14="http://schemas.microsoft.com/office/powerpoint/2010/main" val="162215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452B11-C3F2-4BFF-9026-06ACEBF03049}"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86664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2158813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2608354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89118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330993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5452B11-C3F2-4BFF-9026-06ACEBF03049}"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320454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5452B11-C3F2-4BFF-9026-06ACEBF03049}"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1228269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52B11-C3F2-4BFF-9026-06ACEBF03049}"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1281599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52B11-C3F2-4BFF-9026-06ACEBF03049}"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2007047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2"/>
        <p:cNvGrpSpPr/>
        <p:nvPr/>
      </p:nvGrpSpPr>
      <p:grpSpPr>
        <a:xfrm>
          <a:off x="0" y="0"/>
          <a:ext cx="0" cy="0"/>
          <a:chOff x="0" y="0"/>
          <a:chExt cx="0" cy="0"/>
        </a:xfrm>
      </p:grpSpPr>
      <p:sp>
        <p:nvSpPr>
          <p:cNvPr id="33" name="Shape 33"/>
          <p:cNvSpPr/>
          <p:nvPr/>
        </p:nvSpPr>
        <p:spPr>
          <a:xfrm>
            <a:off x="0" y="0"/>
            <a:ext cx="12192000" cy="1410800"/>
          </a:xfrm>
          <a:prstGeom prst="rect">
            <a:avLst/>
          </a:prstGeom>
          <a:solidFill>
            <a:srgbClr val="6D6E71"/>
          </a:solidFill>
          <a:ln>
            <a:noFill/>
          </a:ln>
        </p:spPr>
        <p:txBody>
          <a:bodyPr lIns="121900" tIns="121900" rIns="121900" bIns="121900" anchor="ctr" anchorCtr="0">
            <a:noAutofit/>
          </a:bodyPr>
          <a:lstStyle/>
          <a:p>
            <a:pPr lvl="0">
              <a:spcBef>
                <a:spcPts val="0"/>
              </a:spcBef>
              <a:buNone/>
            </a:pPr>
            <a:endParaRPr sz="2400" dirty="0"/>
          </a:p>
        </p:txBody>
      </p:sp>
      <p:sp>
        <p:nvSpPr>
          <p:cNvPr id="34" name="Shape 34"/>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dirty="0"/>
          </a:p>
        </p:txBody>
      </p:sp>
      <p:sp>
        <p:nvSpPr>
          <p:cNvPr id="35" name="Shape 35"/>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6" name="Shape 36"/>
          <p:cNvSpPr/>
          <p:nvPr/>
        </p:nvSpPr>
        <p:spPr>
          <a:xfrm>
            <a:off x="0" y="6727600"/>
            <a:ext cx="12192000" cy="130400"/>
          </a:xfrm>
          <a:prstGeom prst="rect">
            <a:avLst/>
          </a:prstGeom>
          <a:solidFill>
            <a:srgbClr val="AB5D03"/>
          </a:solidFill>
          <a:ln>
            <a:noFill/>
          </a:ln>
        </p:spPr>
        <p:txBody>
          <a:bodyPr lIns="121900" tIns="121900" rIns="121900" bIns="121900" anchor="ctr" anchorCtr="0">
            <a:noAutofit/>
          </a:bodyPr>
          <a:lstStyle/>
          <a:p>
            <a:pPr lvl="0">
              <a:spcBef>
                <a:spcPts val="0"/>
              </a:spcBef>
              <a:buNone/>
            </a:pPr>
            <a:endParaRPr sz="2400" dirty="0"/>
          </a:p>
        </p:txBody>
      </p:sp>
      <p:sp>
        <p:nvSpPr>
          <p:cNvPr id="37" name="Shape 37"/>
          <p:cNvSpPr txBox="1">
            <a:spLocks noGrp="1"/>
          </p:cNvSpPr>
          <p:nvPr>
            <p:ph type="title"/>
          </p:nvPr>
        </p:nvSpPr>
        <p:spPr>
          <a:xfrm>
            <a:off x="415600" y="167359"/>
            <a:ext cx="11360800" cy="1076084"/>
          </a:xfrm>
          <a:prstGeom prst="rect">
            <a:avLst/>
          </a:prstGeom>
          <a:noFill/>
          <a:ln>
            <a:noFill/>
          </a:ln>
        </p:spPr>
        <p:txBody>
          <a:bodyPr lIns="91425" tIns="0" rIns="91425" bIns="0" anchor="ctr" anchorCtr="0">
            <a:noAutofit/>
          </a:bodyPr>
          <a:lstStyle>
            <a:lvl1pPr>
              <a:defRPr dirty="0">
                <a:solidFill>
                  <a:srgbClr val="FFFFFF"/>
                </a:solidFill>
                <a:cs typeface="PT Sans Narrow"/>
              </a:defRPr>
            </a:lvl1pPr>
          </a:lstStyle>
          <a:p>
            <a:pPr lvl="0">
              <a:buClr>
                <a:srgbClr val="FFFFFF"/>
              </a:buClr>
              <a:buSzPct val="100000"/>
              <a:buFont typeface="PT Sans Narrow"/>
            </a:pPr>
            <a:endParaRPr dirty="0"/>
          </a:p>
        </p:txBody>
      </p:sp>
      <p:grpSp>
        <p:nvGrpSpPr>
          <p:cNvPr id="11" name="Group 10">
            <a:extLst>
              <a:ext uri="{FF2B5EF4-FFF2-40B4-BE49-F238E27FC236}">
                <a16:creationId xmlns:a16="http://schemas.microsoft.com/office/drawing/2014/main" id="{57F0EAA4-A865-4854-89C1-AB110B70C440}"/>
              </a:ext>
            </a:extLst>
          </p:cNvPr>
          <p:cNvGrpSpPr/>
          <p:nvPr userDrawn="1"/>
        </p:nvGrpSpPr>
        <p:grpSpPr>
          <a:xfrm>
            <a:off x="9752702" y="350890"/>
            <a:ext cx="2275509" cy="709021"/>
            <a:chOff x="6290308" y="103854"/>
            <a:chExt cx="2730850" cy="850900"/>
          </a:xfrm>
        </p:grpSpPr>
        <p:pic>
          <p:nvPicPr>
            <p:cNvPr id="12" name="Shape 38" descr="virt_white.png">
              <a:extLst>
                <a:ext uri="{FF2B5EF4-FFF2-40B4-BE49-F238E27FC236}">
                  <a16:creationId xmlns:a16="http://schemas.microsoft.com/office/drawing/2014/main" id="{9B631937-6767-49AF-8C84-8F9D854AD405}"/>
                </a:ext>
              </a:extLst>
            </p:cNvPr>
            <p:cNvPicPr preferRelativeResize="0"/>
            <p:nvPr userDrawn="1"/>
          </p:nvPicPr>
          <p:blipFill>
            <a:blip r:embed="rId2" cstate="print">
              <a:alphaModFix/>
              <a:extLst>
                <a:ext uri="{28A0092B-C50C-407E-A947-70E740481C1C}">
                  <a14:useLocalDpi xmlns:a14="http://schemas.microsoft.com/office/drawing/2010/main"/>
                </a:ext>
              </a:extLst>
            </a:blip>
            <a:stretch>
              <a:fillRect/>
            </a:stretch>
          </p:blipFill>
          <p:spPr>
            <a:xfrm>
              <a:off x="7276800" y="103854"/>
              <a:ext cx="1744358" cy="850900"/>
            </a:xfrm>
            <a:prstGeom prst="rect">
              <a:avLst/>
            </a:prstGeom>
            <a:noFill/>
            <a:ln>
              <a:noFill/>
            </a:ln>
          </p:spPr>
        </p:pic>
        <p:pic>
          <p:nvPicPr>
            <p:cNvPr id="13" name="Picture 12">
              <a:extLst>
                <a:ext uri="{FF2B5EF4-FFF2-40B4-BE49-F238E27FC236}">
                  <a16:creationId xmlns:a16="http://schemas.microsoft.com/office/drawing/2014/main" id="{AC5AC185-0DE2-4A77-9C0C-2B0A739E521D}"/>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90308" y="104108"/>
              <a:ext cx="850392" cy="850392"/>
            </a:xfrm>
            <a:prstGeom prst="ellipse">
              <a:avLst/>
            </a:prstGeom>
            <a:solidFill>
              <a:schemeClr val="bg1"/>
            </a:solidFill>
          </p:spPr>
        </p:pic>
      </p:grpSp>
    </p:spTree>
    <p:extLst>
      <p:ext uri="{BB962C8B-B14F-4D97-AF65-F5344CB8AC3E}">
        <p14:creationId xmlns:p14="http://schemas.microsoft.com/office/powerpoint/2010/main" val="3809789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6D6E71"/>
        </a:solidFill>
        <a:effectLst/>
      </p:bgPr>
    </p:bg>
    <p:spTree>
      <p:nvGrpSpPr>
        <p:cNvPr id="1" name="Shape 19"/>
        <p:cNvGrpSpPr/>
        <p:nvPr/>
      </p:nvGrpSpPr>
      <p:grpSpPr>
        <a:xfrm>
          <a:off x="0" y="0"/>
          <a:ext cx="0" cy="0"/>
          <a:chOff x="0" y="0"/>
          <a:chExt cx="0" cy="0"/>
        </a:xfrm>
      </p:grpSpPr>
      <p:sp>
        <p:nvSpPr>
          <p:cNvPr id="21" name="Shape 21"/>
          <p:cNvSpPr txBox="1">
            <a:spLocks noGrp="1"/>
          </p:cNvSpPr>
          <p:nvPr>
            <p:ph type="title" hasCustomPrompt="1"/>
          </p:nvPr>
        </p:nvSpPr>
        <p:spPr>
          <a:xfrm>
            <a:off x="6511002" y="2909800"/>
            <a:ext cx="5680999" cy="1038400"/>
          </a:xfrm>
          <a:prstGeom prst="rect">
            <a:avLst/>
          </a:prstGeom>
          <a:noFill/>
          <a:ln>
            <a:noFill/>
          </a:ln>
        </p:spPr>
        <p:txBody>
          <a:bodyPr lIns="91425" tIns="91425" rIns="91425" bIns="91425" anchor="ctr" anchorCtr="0">
            <a:noAutofit/>
          </a:bodyPr>
          <a:lstStyle>
            <a:lvl1pPr>
              <a:defRPr sz="4800" dirty="0">
                <a:solidFill>
                  <a:schemeClr val="lt1"/>
                </a:solidFill>
              </a:defRPr>
            </a:lvl1pPr>
          </a:lstStyle>
          <a:p>
            <a:pPr marL="0" lvl="0" indent="0" defTabSz="1219170" eaLnBrk="1" fontAlgn="auto" latinLnBrk="0" hangingPunct="1">
              <a:buClr>
                <a:schemeClr val="lt1"/>
              </a:buClr>
              <a:buSzPct val="100000"/>
              <a:buFont typeface="PT Sans Narrow"/>
              <a:tabLst/>
            </a:pPr>
            <a:r>
              <a:rPr lang="en-US" dirty="0"/>
              <a:t>Click to add title</a:t>
            </a:r>
            <a:endParaRPr dirty="0"/>
          </a:p>
        </p:txBody>
      </p:sp>
      <p:pic>
        <p:nvPicPr>
          <p:cNvPr id="23" name="Shape 23" descr="virt_dot.png"/>
          <p:cNvPicPr preferRelativeResize="0"/>
          <p:nvPr/>
        </p:nvPicPr>
        <p:blipFill rotWithShape="1">
          <a:blip r:embed="rId2" cstate="print">
            <a:alphaModFix/>
            <a:extLst>
              <a:ext uri="{28A0092B-C50C-407E-A947-70E740481C1C}">
                <a14:useLocalDpi xmlns:a14="http://schemas.microsoft.com/office/drawing/2010/main"/>
              </a:ext>
            </a:extLst>
          </a:blip>
          <a:srcRect r="10"/>
          <a:stretch/>
        </p:blipFill>
        <p:spPr>
          <a:xfrm>
            <a:off x="11463574" y="6198768"/>
            <a:ext cx="436933" cy="427000"/>
          </a:xfrm>
          <a:prstGeom prst="rect">
            <a:avLst/>
          </a:prstGeom>
          <a:noFill/>
          <a:ln>
            <a:noFill/>
          </a:ln>
        </p:spPr>
      </p:pic>
      <p:sp>
        <p:nvSpPr>
          <p:cNvPr id="24" name="Shape 24"/>
          <p:cNvSpPr txBox="1">
            <a:spLocks noGrp="1"/>
          </p:cNvSpPr>
          <p:nvPr>
            <p:ph type="sldNum" idx="12"/>
          </p:nvPr>
        </p:nvSpPr>
        <p:spPr>
          <a:xfrm>
            <a:off x="11112283" y="6217621"/>
            <a:ext cx="731600" cy="524800"/>
          </a:xfrm>
          <a:prstGeom prst="rect">
            <a:avLst/>
          </a:prstGeom>
          <a:noFill/>
          <a:ln>
            <a:noFill/>
          </a:ln>
        </p:spPr>
        <p:txBody>
          <a:bodyPr lIns="91425" tIns="91425" rIns="91425" bIns="91425" anchor="ctr" anchorCtr="0">
            <a:noAutofit/>
          </a:bodyPr>
          <a:lstStyle/>
          <a:p>
            <a:fld id="{00000000-1234-1234-1234-123412341234}" type="slidenum">
              <a:rPr lang="en" sz="1333" smtClean="0">
                <a:solidFill>
                  <a:srgbClr val="6D6E71"/>
                </a:solidFill>
                <a:latin typeface="PT Sans Narrow"/>
                <a:ea typeface="PT Sans Narrow"/>
                <a:cs typeface="PT Sans Narrow"/>
                <a:sym typeface="PT Sans Narrow"/>
              </a:rPr>
              <a:pPr/>
              <a:t>‹#›</a:t>
            </a:fld>
            <a:endParaRPr lang="en" sz="1333" dirty="0">
              <a:solidFill>
                <a:srgbClr val="6D6E71"/>
              </a:solidFill>
              <a:latin typeface="PT Sans Narrow"/>
              <a:ea typeface="PT Sans Narrow"/>
              <a:cs typeface="PT Sans Narrow"/>
              <a:sym typeface="PT Sans Narrow"/>
            </a:endParaRPr>
          </a:p>
        </p:txBody>
      </p:sp>
      <p:sp>
        <p:nvSpPr>
          <p:cNvPr id="25" name="Shape 25"/>
          <p:cNvSpPr txBox="1"/>
          <p:nvPr/>
        </p:nvSpPr>
        <p:spPr>
          <a:xfrm>
            <a:off x="9865941" y="6413405"/>
            <a:ext cx="1662400" cy="318400"/>
          </a:xfrm>
          <a:prstGeom prst="rect">
            <a:avLst/>
          </a:prstGeom>
          <a:noFill/>
          <a:ln>
            <a:noFill/>
          </a:ln>
        </p:spPr>
        <p:txBody>
          <a:bodyPr lIns="121900" tIns="121900" rIns="121900" bIns="121900" anchor="b" anchorCtr="0">
            <a:noAutofit/>
          </a:bodyPr>
          <a:lstStyle/>
          <a:p>
            <a:pPr lvl="0" algn="r" rtl="0">
              <a:spcBef>
                <a:spcPts val="0"/>
              </a:spcBef>
              <a:buNone/>
            </a:pPr>
            <a:r>
              <a:rPr lang="en" sz="1067">
                <a:solidFill>
                  <a:schemeClr val="lt1"/>
                </a:solidFill>
                <a:latin typeface="Open Sans"/>
                <a:ea typeface="Open Sans"/>
                <a:cs typeface="Open Sans"/>
                <a:sym typeface="Open Sans"/>
              </a:rPr>
              <a:t>confidential</a:t>
            </a:r>
          </a:p>
        </p:txBody>
      </p:sp>
      <p:grpSp>
        <p:nvGrpSpPr>
          <p:cNvPr id="13" name="Group 12">
            <a:extLst>
              <a:ext uri="{FF2B5EF4-FFF2-40B4-BE49-F238E27FC236}">
                <a16:creationId xmlns:a16="http://schemas.microsoft.com/office/drawing/2014/main" id="{7134BB9E-CA74-408D-842F-D4BD421222EC}"/>
              </a:ext>
            </a:extLst>
          </p:cNvPr>
          <p:cNvGrpSpPr/>
          <p:nvPr userDrawn="1"/>
        </p:nvGrpSpPr>
        <p:grpSpPr>
          <a:xfrm>
            <a:off x="9752702" y="350890"/>
            <a:ext cx="2275509" cy="709021"/>
            <a:chOff x="6290308" y="103854"/>
            <a:chExt cx="2730850" cy="850900"/>
          </a:xfrm>
        </p:grpSpPr>
        <p:pic>
          <p:nvPicPr>
            <p:cNvPr id="14" name="Shape 38" descr="virt_white.png">
              <a:extLst>
                <a:ext uri="{FF2B5EF4-FFF2-40B4-BE49-F238E27FC236}">
                  <a16:creationId xmlns:a16="http://schemas.microsoft.com/office/drawing/2014/main" id="{0C22B8C6-196B-4F17-B256-04D3BC37BAFB}"/>
                </a:ext>
              </a:extLst>
            </p:cNvPr>
            <p:cNvPicPr preferRelativeResize="0"/>
            <p:nvPr userDrawn="1"/>
          </p:nvPicPr>
          <p:blipFill>
            <a:blip r:embed="rId3" cstate="print">
              <a:alphaModFix/>
              <a:extLst>
                <a:ext uri="{28A0092B-C50C-407E-A947-70E740481C1C}">
                  <a14:useLocalDpi xmlns:a14="http://schemas.microsoft.com/office/drawing/2010/main"/>
                </a:ext>
              </a:extLst>
            </a:blip>
            <a:stretch>
              <a:fillRect/>
            </a:stretch>
          </p:blipFill>
          <p:spPr>
            <a:xfrm>
              <a:off x="7276800" y="103854"/>
              <a:ext cx="1744358" cy="850900"/>
            </a:xfrm>
            <a:prstGeom prst="rect">
              <a:avLst/>
            </a:prstGeom>
            <a:noFill/>
            <a:ln>
              <a:noFill/>
            </a:ln>
          </p:spPr>
        </p:pic>
        <p:pic>
          <p:nvPicPr>
            <p:cNvPr id="15" name="Picture 14">
              <a:extLst>
                <a:ext uri="{FF2B5EF4-FFF2-40B4-BE49-F238E27FC236}">
                  <a16:creationId xmlns:a16="http://schemas.microsoft.com/office/drawing/2014/main" id="{ACD6860E-E6EB-420B-8968-6130E7EAC1E1}"/>
                </a:ext>
              </a:extLst>
            </p:cNvPr>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90308" y="104108"/>
              <a:ext cx="850392" cy="850392"/>
            </a:xfrm>
            <a:prstGeom prst="ellipse">
              <a:avLst/>
            </a:prstGeom>
            <a:solidFill>
              <a:schemeClr val="bg1"/>
            </a:solidFill>
          </p:spPr>
        </p:pic>
      </p:grpSp>
      <p:sp>
        <p:nvSpPr>
          <p:cNvPr id="4" name="Picture Placeholder 3">
            <a:extLst>
              <a:ext uri="{FF2B5EF4-FFF2-40B4-BE49-F238E27FC236}">
                <a16:creationId xmlns:a16="http://schemas.microsoft.com/office/drawing/2014/main" id="{CDEA7708-D829-4FCB-B902-D510F012071C}"/>
              </a:ext>
            </a:extLst>
          </p:cNvPr>
          <p:cNvSpPr>
            <a:spLocks noGrp="1"/>
          </p:cNvSpPr>
          <p:nvPr>
            <p:ph type="pic" sz="quarter" idx="13"/>
          </p:nvPr>
        </p:nvSpPr>
        <p:spPr>
          <a:xfrm>
            <a:off x="2" y="-1"/>
            <a:ext cx="4861367" cy="6858049"/>
          </a:xfrm>
          <a:gradFill flip="none" rotWithShape="1">
            <a:gsLst>
              <a:gs pos="0">
                <a:srgbClr val="000014">
                  <a:alpha val="23000"/>
                </a:srgbClr>
              </a:gs>
              <a:gs pos="100000">
                <a:srgbClr val="000014">
                  <a:alpha val="5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867">
                <a:solidFill>
                  <a:schemeClr val="lt1"/>
                </a:solidFill>
                <a:latin typeface="+mn-lt"/>
                <a:ea typeface="+mn-ea"/>
                <a:cs typeface="+mn-cs"/>
                <a:sym typeface="Arial"/>
              </a:defRPr>
            </a:lvl1pPr>
          </a:lstStyle>
          <a:p>
            <a:pPr lvl="0" algn="ctr">
              <a:lnSpc>
                <a:spcPct val="100000"/>
              </a:lnSpc>
              <a:spcAft>
                <a:spcPts val="0"/>
              </a:spcAft>
            </a:pPr>
            <a:endParaRPr lang="en-US"/>
          </a:p>
        </p:txBody>
      </p:sp>
    </p:spTree>
    <p:extLst>
      <p:ext uri="{BB962C8B-B14F-4D97-AF65-F5344CB8AC3E}">
        <p14:creationId xmlns:p14="http://schemas.microsoft.com/office/powerpoint/2010/main" val="210020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52B11-C3F2-4BFF-9026-06ACEBF03049}"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19159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452B11-C3F2-4BFF-9026-06ACEBF03049}" type="datetimeFigureOut">
              <a:rPr lang="en-US" smtClean="0"/>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3048715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150992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452B11-C3F2-4BFF-9026-06ACEBF03049}" type="datetimeFigureOut">
              <a:rPr lang="en-US" smtClean="0"/>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62663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452B11-C3F2-4BFF-9026-06ACEBF03049}" type="datetimeFigureOut">
              <a:rPr lang="en-US" smtClean="0"/>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160122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52B11-C3F2-4BFF-9026-06ACEBF03049}" type="datetimeFigureOut">
              <a:rPr lang="en-US" smtClean="0"/>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562175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257604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452B11-C3F2-4BFF-9026-06ACEBF03049}" type="datetimeFigureOut">
              <a:rPr lang="en-US" smtClean="0"/>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FDB072-134E-4DAC-9D87-A4B05510A13E}" type="slidenum">
              <a:rPr lang="en-US" smtClean="0"/>
              <a:t>‹#›</a:t>
            </a:fld>
            <a:endParaRPr lang="en-US"/>
          </a:p>
        </p:txBody>
      </p:sp>
    </p:spTree>
    <p:extLst>
      <p:ext uri="{BB962C8B-B14F-4D97-AF65-F5344CB8AC3E}">
        <p14:creationId xmlns:p14="http://schemas.microsoft.com/office/powerpoint/2010/main" val="360509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5452B11-C3F2-4BFF-9026-06ACEBF03049}" type="datetimeFigureOut">
              <a:rPr lang="en-US" smtClean="0"/>
              <a:t>4/27/2021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6FDB072-134E-4DAC-9D87-A4B05510A13E}" type="slidenum">
              <a:rPr lang="en-US" smtClean="0"/>
              <a:t>‹#›</a:t>
            </a:fld>
            <a:endParaRPr lang="en-US"/>
          </a:p>
        </p:txBody>
      </p:sp>
    </p:spTree>
    <p:extLst>
      <p:ext uri="{BB962C8B-B14F-4D97-AF65-F5344CB8AC3E}">
        <p14:creationId xmlns:p14="http://schemas.microsoft.com/office/powerpoint/2010/main" val="23033983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2.emf"/><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customXml" Target="../ink/ink1.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DtarvAfDkss"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hexinator.co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youtu.be/4neqas_kfks"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_ubsMEkt638"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youtu.be/gj_oATb2FK8"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docs.microsoft.com/en-us/sysinternals/downloads/process-explorer"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s://docs.microsoft.com/en-us/sysinternals/downloads/procmon"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s://sourceforge.net/projects/regshot/"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www.inetsim.org/"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hyperlink" Target="https://www.fireeye.com/services/freeware/apatedns.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ireshark.or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s://youtu.be/SiDgunngIP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yxCj9TYMaMo"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accessdata.com/products-services/forensic-toolkit-ftk/ftkimager"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3" Type="http://schemas.openxmlformats.org/officeDocument/2006/relationships/hyperlink" Target="https://www.virtualbox.org/" TargetMode="External"/><Relationship Id="rId2" Type="http://schemas.openxmlformats.org/officeDocument/2006/relationships/hyperlink" Target="https://www.vmware.com/"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hyperlink" Target="https://cyberlab.pacific.edu/resources/malware-samples-for-student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F871-A8C1-46F2-92FD-1552C91C406B}"/>
              </a:ext>
            </a:extLst>
          </p:cNvPr>
          <p:cNvSpPr>
            <a:spLocks noGrp="1"/>
          </p:cNvSpPr>
          <p:nvPr>
            <p:ph type="ctrTitle"/>
          </p:nvPr>
        </p:nvSpPr>
        <p:spPr>
          <a:xfrm>
            <a:off x="1370693" y="945472"/>
            <a:ext cx="9440034" cy="1828801"/>
          </a:xfrm>
        </p:spPr>
        <p:txBody>
          <a:bodyPr/>
          <a:lstStyle/>
          <a:p>
            <a:r>
              <a:rPr lang="en-US" dirty="0"/>
              <a:t>Malware Analysis</a:t>
            </a:r>
          </a:p>
        </p:txBody>
      </p:sp>
      <p:sp>
        <p:nvSpPr>
          <p:cNvPr id="3" name="Subtitle 2">
            <a:extLst>
              <a:ext uri="{FF2B5EF4-FFF2-40B4-BE49-F238E27FC236}">
                <a16:creationId xmlns:a16="http://schemas.microsoft.com/office/drawing/2014/main" id="{851AE936-F82B-42BB-BCE7-E747B0579E02}"/>
              </a:ext>
            </a:extLst>
          </p:cNvPr>
          <p:cNvSpPr>
            <a:spLocks noGrp="1"/>
          </p:cNvSpPr>
          <p:nvPr>
            <p:ph type="subTitle" idx="1"/>
          </p:nvPr>
        </p:nvSpPr>
        <p:spPr>
          <a:xfrm>
            <a:off x="1370693" y="2926633"/>
            <a:ext cx="9440034" cy="2314189"/>
          </a:xfrm>
        </p:spPr>
        <p:txBody>
          <a:bodyPr>
            <a:normAutofit/>
          </a:bodyPr>
          <a:lstStyle/>
          <a:p>
            <a:r>
              <a:rPr lang="en-US" dirty="0"/>
              <a:t>April 27, 2021</a:t>
            </a:r>
          </a:p>
          <a:p>
            <a:r>
              <a:rPr lang="en-US" dirty="0"/>
              <a:t>Presented by:</a:t>
            </a:r>
          </a:p>
          <a:p>
            <a:r>
              <a:rPr lang="en-US" dirty="0"/>
              <a:t>Greg Madden, CISSP</a:t>
            </a:r>
          </a:p>
          <a:p>
            <a:r>
              <a:rPr lang="en-US" dirty="0"/>
              <a:t>Information Security Officer</a:t>
            </a:r>
          </a:p>
          <a:p>
            <a:r>
              <a:rPr lang="en-US" dirty="0"/>
              <a:t>Virtuo Group Corporation</a:t>
            </a:r>
          </a:p>
        </p:txBody>
      </p:sp>
    </p:spTree>
    <p:extLst>
      <p:ext uri="{BB962C8B-B14F-4D97-AF65-F5344CB8AC3E}">
        <p14:creationId xmlns:p14="http://schemas.microsoft.com/office/powerpoint/2010/main" val="405457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40A7-03D2-4133-9C9B-062BF46D5C73}"/>
              </a:ext>
            </a:extLst>
          </p:cNvPr>
          <p:cNvSpPr>
            <a:spLocks noGrp="1"/>
          </p:cNvSpPr>
          <p:nvPr>
            <p:ph type="title"/>
          </p:nvPr>
        </p:nvSpPr>
        <p:spPr>
          <a:xfrm>
            <a:off x="536931" y="203685"/>
            <a:ext cx="10353762" cy="970450"/>
          </a:xfrm>
        </p:spPr>
        <p:txBody>
          <a:bodyPr/>
          <a:lstStyle/>
          <a:p>
            <a:r>
              <a:rPr lang="en-US" dirty="0"/>
              <a:t>Anomaly Detection</a:t>
            </a:r>
          </a:p>
        </p:txBody>
      </p:sp>
      <p:sp>
        <p:nvSpPr>
          <p:cNvPr id="4" name="Rectangle 3">
            <a:extLst>
              <a:ext uri="{FF2B5EF4-FFF2-40B4-BE49-F238E27FC236}">
                <a16:creationId xmlns:a16="http://schemas.microsoft.com/office/drawing/2014/main" id="{E6571093-9A02-4F05-94A5-5E5E7195949F}"/>
              </a:ext>
            </a:extLst>
          </p:cNvPr>
          <p:cNvSpPr>
            <a:spLocks/>
          </p:cNvSpPr>
          <p:nvPr/>
        </p:nvSpPr>
        <p:spPr>
          <a:xfrm>
            <a:off x="5935714" y="1408388"/>
            <a:ext cx="6044792" cy="2811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spcBef>
                <a:spcPts val="800"/>
              </a:spcBef>
            </a:pPr>
            <a:r>
              <a:rPr lang="en-US" sz="2400" dirty="0">
                <a:solidFill>
                  <a:srgbClr val="6D6E71"/>
                </a:solidFill>
              </a:rPr>
              <a:t>Establishes “normal” baseline and compares new files and network activity to the baseline</a:t>
            </a:r>
          </a:p>
          <a:p>
            <a:pPr marL="529153">
              <a:spcBef>
                <a:spcPts val="800"/>
              </a:spcBef>
            </a:pPr>
            <a:r>
              <a:rPr lang="en-US" sz="1600" dirty="0">
                <a:solidFill>
                  <a:srgbClr val="6D6E71"/>
                </a:solidFill>
              </a:rPr>
              <a:t>Which IPs are generally communicating </a:t>
            </a:r>
            <a:br>
              <a:rPr lang="en-US" sz="1600" dirty="0">
                <a:solidFill>
                  <a:srgbClr val="6D6E71"/>
                </a:solidFill>
              </a:rPr>
            </a:br>
            <a:r>
              <a:rPr lang="en-US" sz="1600" dirty="0">
                <a:solidFill>
                  <a:srgbClr val="6D6E71"/>
                </a:solidFill>
              </a:rPr>
              <a:t>on the network?</a:t>
            </a:r>
          </a:p>
          <a:p>
            <a:pPr marL="529153">
              <a:spcBef>
                <a:spcPts val="800"/>
              </a:spcBef>
            </a:pPr>
            <a:r>
              <a:rPr lang="en-US" sz="1600" dirty="0">
                <a:solidFill>
                  <a:srgbClr val="6D6E71"/>
                </a:solidFill>
              </a:rPr>
              <a:t>What servers do workstations generally communicate with?</a:t>
            </a:r>
          </a:p>
          <a:p>
            <a:pPr marL="529153">
              <a:spcBef>
                <a:spcPts val="800"/>
              </a:spcBef>
            </a:pPr>
            <a:r>
              <a:rPr lang="en-US" sz="1600" dirty="0">
                <a:solidFill>
                  <a:srgbClr val="6D6E71"/>
                </a:solidFill>
              </a:rPr>
              <a:t>What resources do programs normally use?</a:t>
            </a:r>
          </a:p>
        </p:txBody>
      </p:sp>
      <p:grpSp>
        <p:nvGrpSpPr>
          <p:cNvPr id="5" name="Group 4">
            <a:extLst>
              <a:ext uri="{FF2B5EF4-FFF2-40B4-BE49-F238E27FC236}">
                <a16:creationId xmlns:a16="http://schemas.microsoft.com/office/drawing/2014/main" id="{C0DE0B6A-BBA6-4983-9428-ADC189BB42F3}"/>
              </a:ext>
            </a:extLst>
          </p:cNvPr>
          <p:cNvGrpSpPr/>
          <p:nvPr/>
        </p:nvGrpSpPr>
        <p:grpSpPr>
          <a:xfrm>
            <a:off x="5713812" y="2814208"/>
            <a:ext cx="443804" cy="443804"/>
            <a:chOff x="-949365" y="3567408"/>
            <a:chExt cx="410860" cy="410860"/>
          </a:xfrm>
        </p:grpSpPr>
        <p:sp>
          <p:nvSpPr>
            <p:cNvPr id="6" name="Oval 5">
              <a:extLst>
                <a:ext uri="{FF2B5EF4-FFF2-40B4-BE49-F238E27FC236}">
                  <a16:creationId xmlns:a16="http://schemas.microsoft.com/office/drawing/2014/main" id="{E009E382-252D-4E4E-8D31-BDD614E8251D}"/>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 name="Group 6">
              <a:extLst>
                <a:ext uri="{FF2B5EF4-FFF2-40B4-BE49-F238E27FC236}">
                  <a16:creationId xmlns:a16="http://schemas.microsoft.com/office/drawing/2014/main" id="{8D0C3E2B-D46F-45E8-9A86-97F058342662}"/>
                </a:ext>
              </a:extLst>
            </p:cNvPr>
            <p:cNvGrpSpPr/>
            <p:nvPr/>
          </p:nvGrpSpPr>
          <p:grpSpPr>
            <a:xfrm>
              <a:off x="-771672" y="3627792"/>
              <a:ext cx="183068" cy="216970"/>
              <a:chOff x="5196710" y="2109946"/>
              <a:chExt cx="2048634" cy="2428028"/>
            </a:xfrm>
            <a:solidFill>
              <a:schemeClr val="bg1"/>
            </a:solidFill>
          </p:grpSpPr>
          <p:sp>
            <p:nvSpPr>
              <p:cNvPr id="11" name="Rounded Rectangle 4">
                <a:extLst>
                  <a:ext uri="{FF2B5EF4-FFF2-40B4-BE49-F238E27FC236}">
                    <a16:creationId xmlns:a16="http://schemas.microsoft.com/office/drawing/2014/main" id="{556A98A1-E1D7-48DC-A66B-1D35616F7F0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2" name="Rounded Rectangle 31">
                <a:extLst>
                  <a:ext uri="{FF2B5EF4-FFF2-40B4-BE49-F238E27FC236}">
                    <a16:creationId xmlns:a16="http://schemas.microsoft.com/office/drawing/2014/main" id="{D4541FD3-440A-4FE0-8DC3-F06CE2F84F8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8" name="Group 7">
              <a:extLst>
                <a:ext uri="{FF2B5EF4-FFF2-40B4-BE49-F238E27FC236}">
                  <a16:creationId xmlns:a16="http://schemas.microsoft.com/office/drawing/2014/main" id="{B573B0E0-4059-4CAB-B78E-1D3AECB6D272}"/>
                </a:ext>
              </a:extLst>
            </p:cNvPr>
            <p:cNvGrpSpPr/>
            <p:nvPr/>
          </p:nvGrpSpPr>
          <p:grpSpPr>
            <a:xfrm>
              <a:off x="-859773" y="3673242"/>
              <a:ext cx="130434" cy="154590"/>
              <a:chOff x="5196710" y="2109946"/>
              <a:chExt cx="2048634" cy="2428028"/>
            </a:xfrm>
            <a:solidFill>
              <a:schemeClr val="bg1"/>
            </a:solidFill>
          </p:grpSpPr>
          <p:sp>
            <p:nvSpPr>
              <p:cNvPr id="9" name="Rounded Rectangle 33">
                <a:extLst>
                  <a:ext uri="{FF2B5EF4-FFF2-40B4-BE49-F238E27FC236}">
                    <a16:creationId xmlns:a16="http://schemas.microsoft.com/office/drawing/2014/main" id="{3285E161-EC0E-46FF-B87D-2767829EF9A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0" name="Rounded Rectangle 34">
                <a:extLst>
                  <a:ext uri="{FF2B5EF4-FFF2-40B4-BE49-F238E27FC236}">
                    <a16:creationId xmlns:a16="http://schemas.microsoft.com/office/drawing/2014/main" id="{B8F02DD7-1FF8-47EA-BB85-E1635A8921FA}"/>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23" name="Straight Connector 22">
            <a:extLst>
              <a:ext uri="{FF2B5EF4-FFF2-40B4-BE49-F238E27FC236}">
                <a16:creationId xmlns:a16="http://schemas.microsoft.com/office/drawing/2014/main" id="{DAAE6CE8-B80F-4A7B-AFCF-825F7330618D}"/>
              </a:ext>
            </a:extLst>
          </p:cNvPr>
          <p:cNvCxnSpPr>
            <a:cxnSpLocks/>
          </p:cNvCxnSpPr>
          <p:nvPr/>
        </p:nvCxnSpPr>
        <p:spPr>
          <a:xfrm>
            <a:off x="6049073" y="4304031"/>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0866610-0A73-44FB-9836-5C1EB60DDA8B}"/>
              </a:ext>
            </a:extLst>
          </p:cNvPr>
          <p:cNvSpPr>
            <a:spLocks/>
          </p:cNvSpPr>
          <p:nvPr/>
        </p:nvSpPr>
        <p:spPr>
          <a:xfrm>
            <a:off x="5922269" y="4293579"/>
            <a:ext cx="6058237" cy="115096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Requests outside of the baseline raise alarms </a:t>
            </a:r>
            <a:br>
              <a:rPr lang="en-US" sz="2400" dirty="0">
                <a:solidFill>
                  <a:schemeClr val="accent3"/>
                </a:solidFill>
              </a:rPr>
            </a:br>
            <a:r>
              <a:rPr lang="en-US" sz="2400" dirty="0">
                <a:solidFill>
                  <a:schemeClr val="accent3"/>
                </a:solidFill>
              </a:rPr>
              <a:t>or block the requests</a:t>
            </a:r>
          </a:p>
        </p:txBody>
      </p:sp>
      <p:grpSp>
        <p:nvGrpSpPr>
          <p:cNvPr id="35" name="Group 34">
            <a:extLst>
              <a:ext uri="{FF2B5EF4-FFF2-40B4-BE49-F238E27FC236}">
                <a16:creationId xmlns:a16="http://schemas.microsoft.com/office/drawing/2014/main" id="{DC67E717-61E9-4571-9B74-AABB9F23DED9}"/>
              </a:ext>
            </a:extLst>
          </p:cNvPr>
          <p:cNvGrpSpPr/>
          <p:nvPr/>
        </p:nvGrpSpPr>
        <p:grpSpPr>
          <a:xfrm>
            <a:off x="5713812" y="4655516"/>
            <a:ext cx="443804" cy="443804"/>
            <a:chOff x="-949365" y="3567408"/>
            <a:chExt cx="410860" cy="410860"/>
          </a:xfrm>
        </p:grpSpPr>
        <p:sp>
          <p:nvSpPr>
            <p:cNvPr id="36" name="Oval 35">
              <a:extLst>
                <a:ext uri="{FF2B5EF4-FFF2-40B4-BE49-F238E27FC236}">
                  <a16:creationId xmlns:a16="http://schemas.microsoft.com/office/drawing/2014/main" id="{7DE85B90-8612-4778-BBC7-A49678728C2E}"/>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7" name="Group 36">
              <a:extLst>
                <a:ext uri="{FF2B5EF4-FFF2-40B4-BE49-F238E27FC236}">
                  <a16:creationId xmlns:a16="http://schemas.microsoft.com/office/drawing/2014/main" id="{BCF27D99-2CB8-4AFF-856A-6C42AF0E159C}"/>
                </a:ext>
              </a:extLst>
            </p:cNvPr>
            <p:cNvGrpSpPr/>
            <p:nvPr/>
          </p:nvGrpSpPr>
          <p:grpSpPr>
            <a:xfrm>
              <a:off x="-771672" y="3627792"/>
              <a:ext cx="183068" cy="216970"/>
              <a:chOff x="5196710" y="2109946"/>
              <a:chExt cx="2048634" cy="2428028"/>
            </a:xfrm>
            <a:solidFill>
              <a:schemeClr val="bg1"/>
            </a:solidFill>
          </p:grpSpPr>
          <p:sp>
            <p:nvSpPr>
              <p:cNvPr id="41" name="Rounded Rectangle 4">
                <a:extLst>
                  <a:ext uri="{FF2B5EF4-FFF2-40B4-BE49-F238E27FC236}">
                    <a16:creationId xmlns:a16="http://schemas.microsoft.com/office/drawing/2014/main" id="{C11E44B5-6A0D-41D2-96BF-7A8FB9606806}"/>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1">
                <a:extLst>
                  <a:ext uri="{FF2B5EF4-FFF2-40B4-BE49-F238E27FC236}">
                    <a16:creationId xmlns:a16="http://schemas.microsoft.com/office/drawing/2014/main" id="{1449C724-FBE5-474F-8E01-C3C71DD8EC9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8" name="Group 37">
              <a:extLst>
                <a:ext uri="{FF2B5EF4-FFF2-40B4-BE49-F238E27FC236}">
                  <a16:creationId xmlns:a16="http://schemas.microsoft.com/office/drawing/2014/main" id="{57BC6145-D17C-43FE-8498-D67D1E7C3BE5}"/>
                </a:ext>
              </a:extLst>
            </p:cNvPr>
            <p:cNvGrpSpPr/>
            <p:nvPr/>
          </p:nvGrpSpPr>
          <p:grpSpPr>
            <a:xfrm>
              <a:off x="-859773" y="3673242"/>
              <a:ext cx="130434" cy="154590"/>
              <a:chOff x="5196710" y="2109946"/>
              <a:chExt cx="2048634" cy="2428028"/>
            </a:xfrm>
            <a:solidFill>
              <a:schemeClr val="bg1"/>
            </a:solidFill>
          </p:grpSpPr>
          <p:sp>
            <p:nvSpPr>
              <p:cNvPr id="39" name="Rounded Rectangle 33">
                <a:extLst>
                  <a:ext uri="{FF2B5EF4-FFF2-40B4-BE49-F238E27FC236}">
                    <a16:creationId xmlns:a16="http://schemas.microsoft.com/office/drawing/2014/main" id="{37097811-A13A-416F-A281-8372E94B392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0" name="Rounded Rectangle 34">
                <a:extLst>
                  <a:ext uri="{FF2B5EF4-FFF2-40B4-BE49-F238E27FC236}">
                    <a16:creationId xmlns:a16="http://schemas.microsoft.com/office/drawing/2014/main" id="{9B4E1B83-8AB1-4C5C-9C21-FAB8DD142083}"/>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43" name="Rectangle 42">
            <a:extLst>
              <a:ext uri="{FF2B5EF4-FFF2-40B4-BE49-F238E27FC236}">
                <a16:creationId xmlns:a16="http://schemas.microsoft.com/office/drawing/2014/main" id="{4E0FE6AA-7D38-4362-86D3-A6D21BB42AD5}"/>
              </a:ext>
            </a:extLst>
          </p:cNvPr>
          <p:cNvSpPr/>
          <p:nvPr/>
        </p:nvSpPr>
        <p:spPr>
          <a:xfrm>
            <a:off x="1" y="1408388"/>
            <a:ext cx="5512676" cy="5323489"/>
          </a:xfrm>
          <a:prstGeom prst="rect">
            <a:avLst/>
          </a:prstGeom>
          <a:blipFill>
            <a:blip r:embed="rId3" cstate="print">
              <a:extLst>
                <a:ext uri="{28A0092B-C50C-407E-A947-70E740481C1C}">
                  <a14:useLocalDpi xmlns:a14="http://schemas.microsoft.com/office/drawing/2010/main"/>
                </a:ext>
              </a:extLst>
            </a:blip>
            <a:stretch>
              <a:fillRect t="-1027" r="-51924" b="-5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8" name="Group 47">
            <a:extLst>
              <a:ext uri="{FF2B5EF4-FFF2-40B4-BE49-F238E27FC236}">
                <a16:creationId xmlns:a16="http://schemas.microsoft.com/office/drawing/2014/main" id="{B7B0D303-76F9-446E-B2F2-B51CB0A64C25}"/>
              </a:ext>
            </a:extLst>
          </p:cNvPr>
          <p:cNvGrpSpPr/>
          <p:nvPr/>
        </p:nvGrpSpPr>
        <p:grpSpPr>
          <a:xfrm>
            <a:off x="6438304" y="2464628"/>
            <a:ext cx="386477" cy="1277064"/>
            <a:chOff x="4860259" y="3807709"/>
            <a:chExt cx="276019" cy="785395"/>
          </a:xfrm>
        </p:grpSpPr>
        <p:sp>
          <p:nvSpPr>
            <p:cNvPr id="49" name="Freeform: Shape 48">
              <a:extLst>
                <a:ext uri="{FF2B5EF4-FFF2-40B4-BE49-F238E27FC236}">
                  <a16:creationId xmlns:a16="http://schemas.microsoft.com/office/drawing/2014/main" id="{A3E3D82F-72C3-47C2-B36D-108DF7510062}"/>
                </a:ext>
              </a:extLst>
            </p:cNvPr>
            <p:cNvSpPr/>
            <p:nvPr/>
          </p:nvSpPr>
          <p:spPr>
            <a:xfrm>
              <a:off x="4864307" y="3807709"/>
              <a:ext cx="271971" cy="8895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99003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50" name="Freeform: Shape 49">
              <a:extLst>
                <a:ext uri="{FF2B5EF4-FFF2-40B4-BE49-F238E27FC236}">
                  <a16:creationId xmlns:a16="http://schemas.microsoft.com/office/drawing/2014/main" id="{14CD0AB3-0163-457D-8434-4CD8CB6AF7D6}"/>
                </a:ext>
              </a:extLst>
            </p:cNvPr>
            <p:cNvSpPr/>
            <p:nvPr/>
          </p:nvSpPr>
          <p:spPr>
            <a:xfrm>
              <a:off x="4860259" y="3907319"/>
              <a:ext cx="271971" cy="342053"/>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99003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51" name="Freeform: Shape 50">
              <a:extLst>
                <a:ext uri="{FF2B5EF4-FFF2-40B4-BE49-F238E27FC236}">
                  <a16:creationId xmlns:a16="http://schemas.microsoft.com/office/drawing/2014/main" id="{6BD9E0B4-26F1-4023-A96A-D4025DDA7717}"/>
                </a:ext>
              </a:extLst>
            </p:cNvPr>
            <p:cNvSpPr/>
            <p:nvPr/>
          </p:nvSpPr>
          <p:spPr>
            <a:xfrm>
              <a:off x="4860259" y="4257798"/>
              <a:ext cx="271971" cy="33530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99003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grpSp>
      <p:cxnSp>
        <p:nvCxnSpPr>
          <p:cNvPr id="52" name="Straight Connector 51">
            <a:extLst>
              <a:ext uri="{FF2B5EF4-FFF2-40B4-BE49-F238E27FC236}">
                <a16:creationId xmlns:a16="http://schemas.microsoft.com/office/drawing/2014/main" id="{D4806D21-8697-4332-813C-F5F32CC1D1AE}"/>
              </a:ext>
            </a:extLst>
          </p:cNvPr>
          <p:cNvCxnSpPr>
            <a:cxnSpLocks/>
          </p:cNvCxnSpPr>
          <p:nvPr/>
        </p:nvCxnSpPr>
        <p:spPr>
          <a:xfrm>
            <a:off x="6049073" y="5447558"/>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21E84B7D-7C9E-4E22-8476-9DA43CA83B7F}"/>
              </a:ext>
            </a:extLst>
          </p:cNvPr>
          <p:cNvSpPr>
            <a:spLocks/>
          </p:cNvSpPr>
          <p:nvPr/>
        </p:nvSpPr>
        <p:spPr>
          <a:xfrm>
            <a:off x="5922269" y="5588922"/>
            <a:ext cx="6058237" cy="580168"/>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Can detect unknown strains of malware</a:t>
            </a:r>
          </a:p>
        </p:txBody>
      </p:sp>
      <p:grpSp>
        <p:nvGrpSpPr>
          <p:cNvPr id="54" name="Group 53">
            <a:extLst>
              <a:ext uri="{FF2B5EF4-FFF2-40B4-BE49-F238E27FC236}">
                <a16:creationId xmlns:a16="http://schemas.microsoft.com/office/drawing/2014/main" id="{8B064C21-9039-4CB0-9E60-C93851466F71}"/>
              </a:ext>
            </a:extLst>
          </p:cNvPr>
          <p:cNvGrpSpPr/>
          <p:nvPr/>
        </p:nvGrpSpPr>
        <p:grpSpPr>
          <a:xfrm>
            <a:off x="5713812" y="5657104"/>
            <a:ext cx="443804" cy="443804"/>
            <a:chOff x="-949365" y="3567408"/>
            <a:chExt cx="410860" cy="410860"/>
          </a:xfrm>
        </p:grpSpPr>
        <p:sp>
          <p:nvSpPr>
            <p:cNvPr id="55" name="Oval 54">
              <a:extLst>
                <a:ext uri="{FF2B5EF4-FFF2-40B4-BE49-F238E27FC236}">
                  <a16:creationId xmlns:a16="http://schemas.microsoft.com/office/drawing/2014/main" id="{6E392CFC-27A5-45C2-86F0-C68AB99D2CDB}"/>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6" name="Group 55">
              <a:extLst>
                <a:ext uri="{FF2B5EF4-FFF2-40B4-BE49-F238E27FC236}">
                  <a16:creationId xmlns:a16="http://schemas.microsoft.com/office/drawing/2014/main" id="{68B77607-07B1-4E28-A0C1-BCF391780E0F}"/>
                </a:ext>
              </a:extLst>
            </p:cNvPr>
            <p:cNvGrpSpPr/>
            <p:nvPr/>
          </p:nvGrpSpPr>
          <p:grpSpPr>
            <a:xfrm>
              <a:off x="-771672" y="3627792"/>
              <a:ext cx="183068" cy="216970"/>
              <a:chOff x="5196710" y="2109946"/>
              <a:chExt cx="2048634" cy="2428028"/>
            </a:xfrm>
            <a:solidFill>
              <a:schemeClr val="bg1"/>
            </a:solidFill>
          </p:grpSpPr>
          <p:sp>
            <p:nvSpPr>
              <p:cNvPr id="60" name="Rounded Rectangle 4">
                <a:extLst>
                  <a:ext uri="{FF2B5EF4-FFF2-40B4-BE49-F238E27FC236}">
                    <a16:creationId xmlns:a16="http://schemas.microsoft.com/office/drawing/2014/main" id="{F2C5C30F-A2A8-4ACC-BAFE-4D87936FEC3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1" name="Rounded Rectangle 31">
                <a:extLst>
                  <a:ext uri="{FF2B5EF4-FFF2-40B4-BE49-F238E27FC236}">
                    <a16:creationId xmlns:a16="http://schemas.microsoft.com/office/drawing/2014/main" id="{6464652D-C8B7-4D78-BA99-A762DE85307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7" name="Group 56">
              <a:extLst>
                <a:ext uri="{FF2B5EF4-FFF2-40B4-BE49-F238E27FC236}">
                  <a16:creationId xmlns:a16="http://schemas.microsoft.com/office/drawing/2014/main" id="{42A96A8E-6749-4539-8B9F-4D9808F0AF78}"/>
                </a:ext>
              </a:extLst>
            </p:cNvPr>
            <p:cNvGrpSpPr/>
            <p:nvPr/>
          </p:nvGrpSpPr>
          <p:grpSpPr>
            <a:xfrm>
              <a:off x="-859773" y="3673242"/>
              <a:ext cx="130434" cy="154590"/>
              <a:chOff x="5196710" y="2109946"/>
              <a:chExt cx="2048634" cy="2428028"/>
            </a:xfrm>
            <a:solidFill>
              <a:schemeClr val="bg1"/>
            </a:solidFill>
          </p:grpSpPr>
          <p:sp>
            <p:nvSpPr>
              <p:cNvPr id="58" name="Rounded Rectangle 33">
                <a:extLst>
                  <a:ext uri="{FF2B5EF4-FFF2-40B4-BE49-F238E27FC236}">
                    <a16:creationId xmlns:a16="http://schemas.microsoft.com/office/drawing/2014/main" id="{3114454F-6356-4105-863B-4896A0AFBEF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9" name="Rounded Rectangle 34">
                <a:extLst>
                  <a:ext uri="{FF2B5EF4-FFF2-40B4-BE49-F238E27FC236}">
                    <a16:creationId xmlns:a16="http://schemas.microsoft.com/office/drawing/2014/main" id="{86C38666-CF7C-4386-A274-28A8CEAAC7E8}"/>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Tree>
    <p:extLst>
      <p:ext uri="{BB962C8B-B14F-4D97-AF65-F5344CB8AC3E}">
        <p14:creationId xmlns:p14="http://schemas.microsoft.com/office/powerpoint/2010/main" val="425383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using a computer sitting on top of a table&#10;&#10;Description automatically generated">
            <a:extLst>
              <a:ext uri="{FF2B5EF4-FFF2-40B4-BE49-F238E27FC236}">
                <a16:creationId xmlns:a16="http://schemas.microsoft.com/office/drawing/2014/main" id="{11088A36-3C93-4CB8-9CD0-F110799D50F8}"/>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t="2982" b="2982"/>
          <a:stretch>
            <a:fillRect/>
          </a:stretch>
        </p:blipFill>
        <p:spPr/>
      </p:pic>
      <p:sp>
        <p:nvSpPr>
          <p:cNvPr id="5" name="Title 4">
            <a:extLst>
              <a:ext uri="{FF2B5EF4-FFF2-40B4-BE49-F238E27FC236}">
                <a16:creationId xmlns:a16="http://schemas.microsoft.com/office/drawing/2014/main" id="{38BD4670-7E74-42AB-B78E-D8291A8E67BF}"/>
              </a:ext>
            </a:extLst>
          </p:cNvPr>
          <p:cNvSpPr>
            <a:spLocks noGrp="1"/>
          </p:cNvSpPr>
          <p:nvPr>
            <p:ph type="title"/>
          </p:nvPr>
        </p:nvSpPr>
        <p:spPr>
          <a:xfrm>
            <a:off x="6511002" y="2403175"/>
            <a:ext cx="5680999" cy="2076308"/>
          </a:xfrm>
        </p:spPr>
        <p:txBody>
          <a:bodyPr/>
          <a:lstStyle/>
          <a:p>
            <a:pPr marL="613818" indent="-613818"/>
            <a:r>
              <a:rPr lang="en-US" dirty="0">
                <a:solidFill>
                  <a:schemeClr val="bg1"/>
                </a:solidFill>
                <a:cs typeface="+mj-cs"/>
              </a:rPr>
              <a:t>Analyzing Malware</a:t>
            </a:r>
            <a:br>
              <a:rPr lang="en-US" dirty="0"/>
            </a:br>
            <a:r>
              <a:rPr lang="en-US" sz="2133" dirty="0">
                <a:latin typeface="+mn-lt"/>
              </a:rPr>
              <a:t>Static Analysis</a:t>
            </a:r>
            <a:br>
              <a:rPr lang="en-US" sz="2133" dirty="0">
                <a:latin typeface="+mn-lt"/>
              </a:rPr>
            </a:br>
            <a:r>
              <a:rPr lang="en-US" sz="2133" dirty="0">
                <a:latin typeface="+mn-lt"/>
              </a:rPr>
              <a:t>Dynamic Analysis</a:t>
            </a:r>
            <a:endParaRPr lang="en-US" b="0" dirty="0">
              <a:latin typeface="+mn-lt"/>
            </a:endParaRPr>
          </a:p>
        </p:txBody>
      </p:sp>
      <p:sp>
        <p:nvSpPr>
          <p:cNvPr id="7" name="PA_只为设计_矩形 10">
            <a:extLst>
              <a:ext uri="{FF2B5EF4-FFF2-40B4-BE49-F238E27FC236}">
                <a16:creationId xmlns:a16="http://schemas.microsoft.com/office/drawing/2014/main" id="{A6829EF1-ADB6-467E-AA31-27EF58AE4F57}"/>
              </a:ext>
            </a:extLst>
          </p:cNvPr>
          <p:cNvSpPr>
            <a:spLocks noChangeArrowheads="1"/>
          </p:cNvSpPr>
          <p:nvPr>
            <p:custDataLst>
              <p:tags r:id="rId1"/>
            </p:custDataLst>
          </p:nvPr>
        </p:nvSpPr>
        <p:spPr bwMode="auto">
          <a:xfrm flipH="1">
            <a:off x="3270558" y="2055663"/>
            <a:ext cx="3135085" cy="2746676"/>
          </a:xfrm>
          <a:prstGeom prst="rect">
            <a:avLst/>
          </a:prstGeom>
          <a:solidFill>
            <a:srgbClr val="00B050">
              <a:alpha val="76077"/>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sp>
        <p:nvSpPr>
          <p:cNvPr id="33" name="Slide Number Placeholder 32">
            <a:extLst>
              <a:ext uri="{FF2B5EF4-FFF2-40B4-BE49-F238E27FC236}">
                <a16:creationId xmlns:a16="http://schemas.microsoft.com/office/drawing/2014/main" id="{CDCAAFB8-3089-4295-913C-0DAD404936A0}"/>
              </a:ext>
            </a:extLst>
          </p:cNvPr>
          <p:cNvSpPr>
            <a:spLocks noGrp="1"/>
          </p:cNvSpPr>
          <p:nvPr>
            <p:ph type="sldNum" idx="12"/>
          </p:nvPr>
        </p:nvSpPr>
        <p:spPr/>
        <p:txBody>
          <a:bodyPr/>
          <a:lstStyle/>
          <a:p>
            <a:fld id="{00000000-1234-1234-1234-123412341234}" type="slidenum">
              <a:rPr lang="en" sz="1333">
                <a:solidFill>
                  <a:srgbClr val="6D6E71"/>
                </a:solidFill>
                <a:latin typeface="PT Sans Narrow"/>
                <a:ea typeface="PT Sans Narrow"/>
                <a:cs typeface="PT Sans Narrow"/>
                <a:sym typeface="PT Sans Narrow"/>
              </a:rPr>
              <a:pPr/>
              <a:t>11</a:t>
            </a:fld>
            <a:endParaRPr lang="en" sz="1333" dirty="0">
              <a:solidFill>
                <a:srgbClr val="6D6E71"/>
              </a:solidFill>
              <a:latin typeface="PT Sans Narrow"/>
              <a:ea typeface="PT Sans Narrow"/>
              <a:cs typeface="PT Sans Narrow"/>
              <a:sym typeface="PT Sans Narrow"/>
            </a:endParaRPr>
          </a:p>
        </p:txBody>
      </p:sp>
      <p:grpSp>
        <p:nvGrpSpPr>
          <p:cNvPr id="20" name="Group 19">
            <a:extLst>
              <a:ext uri="{FF2B5EF4-FFF2-40B4-BE49-F238E27FC236}">
                <a16:creationId xmlns:a16="http://schemas.microsoft.com/office/drawing/2014/main" id="{CFA343B8-35AE-484F-8A4F-EAFE68284E42}"/>
              </a:ext>
            </a:extLst>
          </p:cNvPr>
          <p:cNvGrpSpPr/>
          <p:nvPr/>
        </p:nvGrpSpPr>
        <p:grpSpPr>
          <a:xfrm>
            <a:off x="6727504" y="3499184"/>
            <a:ext cx="360672" cy="493267"/>
            <a:chOff x="926818" y="1769562"/>
            <a:chExt cx="351122" cy="346929"/>
          </a:xfrm>
        </p:grpSpPr>
        <p:cxnSp>
          <p:nvCxnSpPr>
            <p:cNvPr id="21" name="Connector: Elbow 20">
              <a:extLst>
                <a:ext uri="{FF2B5EF4-FFF2-40B4-BE49-F238E27FC236}">
                  <a16:creationId xmlns:a16="http://schemas.microsoft.com/office/drawing/2014/main" id="{25602AC4-BFE2-46AC-A2BB-338319DA9FDA}"/>
                </a:ext>
              </a:extLst>
            </p:cNvPr>
            <p:cNvCxnSpPr>
              <a:cxnSpLocks/>
            </p:cNvCxnSpPr>
            <p:nvPr/>
          </p:nvCxnSpPr>
          <p:spPr>
            <a:xfrm rot="16200000" flipH="1">
              <a:off x="1042669" y="1653713"/>
              <a:ext cx="119421" cy="351120"/>
            </a:xfrm>
            <a:prstGeom prst="bentConnector2">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FB2C99AB-41D8-4783-AF51-ED7190AC0823}"/>
                </a:ext>
              </a:extLst>
            </p:cNvPr>
            <p:cNvCxnSpPr>
              <a:cxnSpLocks/>
            </p:cNvCxnSpPr>
            <p:nvPr/>
          </p:nvCxnSpPr>
          <p:spPr>
            <a:xfrm rot="16200000" flipH="1">
              <a:off x="926245" y="1770136"/>
              <a:ext cx="346928" cy="345781"/>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1651A02-C2A3-4935-8C00-221407763210}"/>
              </a:ext>
            </a:extLst>
          </p:cNvPr>
          <p:cNvGrpSpPr/>
          <p:nvPr/>
        </p:nvGrpSpPr>
        <p:grpSpPr>
          <a:xfrm>
            <a:off x="4156498" y="2720854"/>
            <a:ext cx="1329335" cy="1329333"/>
            <a:chOff x="2259244" y="1942166"/>
            <a:chExt cx="997001" cy="997000"/>
          </a:xfrm>
          <a:solidFill>
            <a:schemeClr val="bg1"/>
          </a:solidFill>
        </p:grpSpPr>
        <p:sp>
          <p:nvSpPr>
            <p:cNvPr id="52" name="Freeform: Shape 51">
              <a:extLst>
                <a:ext uri="{FF2B5EF4-FFF2-40B4-BE49-F238E27FC236}">
                  <a16:creationId xmlns:a16="http://schemas.microsoft.com/office/drawing/2014/main" id="{9DDE1BCD-6EFE-4091-85EE-03D66337D103}"/>
                </a:ext>
              </a:extLst>
            </p:cNvPr>
            <p:cNvSpPr/>
            <p:nvPr/>
          </p:nvSpPr>
          <p:spPr>
            <a:xfrm>
              <a:off x="2259244" y="1942166"/>
              <a:ext cx="997000" cy="997000"/>
            </a:xfrm>
            <a:custGeom>
              <a:avLst/>
              <a:gdLst>
                <a:gd name="connsiteX0" fmla="*/ 762641 w 997000"/>
                <a:gd name="connsiteY0" fmla="*/ 0 h 997000"/>
                <a:gd name="connsiteX1" fmla="*/ 696984 w 997000"/>
                <a:gd name="connsiteY1" fmla="*/ 112548 h 997000"/>
                <a:gd name="connsiteX2" fmla="*/ 498500 w 997000"/>
                <a:gd name="connsiteY2" fmla="*/ 64323 h 997000"/>
                <a:gd name="connsiteX3" fmla="*/ 64323 w 997000"/>
                <a:gd name="connsiteY3" fmla="*/ 498500 h 997000"/>
                <a:gd name="connsiteX4" fmla="*/ 271956 w 997000"/>
                <a:gd name="connsiteY4" fmla="*/ 868725 h 997000"/>
                <a:gd name="connsiteX5" fmla="*/ 215899 w 997000"/>
                <a:gd name="connsiteY5" fmla="*/ 964839 h 997000"/>
                <a:gd name="connsiteX6" fmla="*/ 0 w 997000"/>
                <a:gd name="connsiteY6" fmla="*/ 964839 h 997000"/>
                <a:gd name="connsiteX7" fmla="*/ 0 w 997000"/>
                <a:gd name="connsiteY7" fmla="*/ 997000 h 997000"/>
                <a:gd name="connsiteX8" fmla="*/ 234359 w 997000"/>
                <a:gd name="connsiteY8" fmla="*/ 997000 h 997000"/>
                <a:gd name="connsiteX9" fmla="*/ 300017 w 997000"/>
                <a:gd name="connsiteY9" fmla="*/ 884452 h 997000"/>
                <a:gd name="connsiteX10" fmla="*/ 498500 w 997000"/>
                <a:gd name="connsiteY10" fmla="*/ 932678 h 997000"/>
                <a:gd name="connsiteX11" fmla="*/ 696984 w 997000"/>
                <a:gd name="connsiteY11" fmla="*/ 884452 h 997000"/>
                <a:gd name="connsiteX12" fmla="*/ 762641 w 997000"/>
                <a:gd name="connsiteY12" fmla="*/ 997000 h 997000"/>
                <a:gd name="connsiteX13" fmla="*/ 997001 w 997000"/>
                <a:gd name="connsiteY13" fmla="*/ 997000 h 997000"/>
                <a:gd name="connsiteX14" fmla="*/ 997001 w 997000"/>
                <a:gd name="connsiteY14" fmla="*/ 964839 h 997000"/>
                <a:gd name="connsiteX15" fmla="*/ 781102 w 997000"/>
                <a:gd name="connsiteY15" fmla="*/ 964839 h 997000"/>
                <a:gd name="connsiteX16" fmla="*/ 725045 w 997000"/>
                <a:gd name="connsiteY16" fmla="*/ 868725 h 997000"/>
                <a:gd name="connsiteX17" fmla="*/ 932678 w 997000"/>
                <a:gd name="connsiteY17" fmla="*/ 498500 h 997000"/>
                <a:gd name="connsiteX18" fmla="*/ 725045 w 997000"/>
                <a:gd name="connsiteY18" fmla="*/ 128275 h 997000"/>
                <a:gd name="connsiteX19" fmla="*/ 781102 w 997000"/>
                <a:gd name="connsiteY19" fmla="*/ 32161 h 997000"/>
                <a:gd name="connsiteX20" fmla="*/ 997001 w 997000"/>
                <a:gd name="connsiteY20" fmla="*/ 32161 h 997000"/>
                <a:gd name="connsiteX21" fmla="*/ 997001 w 997000"/>
                <a:gd name="connsiteY21" fmla="*/ 0 h 997000"/>
                <a:gd name="connsiteX22" fmla="*/ 762641 w 997000"/>
                <a:gd name="connsiteY22" fmla="*/ 0 h 997000"/>
                <a:gd name="connsiteX23" fmla="*/ 96484 w 997000"/>
                <a:gd name="connsiteY23" fmla="*/ 498500 h 997000"/>
                <a:gd name="connsiteX24" fmla="*/ 498500 w 997000"/>
                <a:gd name="connsiteY24" fmla="*/ 96484 h 997000"/>
                <a:gd name="connsiteX25" fmla="*/ 680759 w 997000"/>
                <a:gd name="connsiteY25" fmla="*/ 140352 h 997000"/>
                <a:gd name="connsiteX26" fmla="*/ 648163 w 997000"/>
                <a:gd name="connsiteY26" fmla="*/ 196232 h 997000"/>
                <a:gd name="connsiteX27" fmla="*/ 498500 w 997000"/>
                <a:gd name="connsiteY27" fmla="*/ 160807 h 997000"/>
                <a:gd name="connsiteX28" fmla="*/ 160807 w 997000"/>
                <a:gd name="connsiteY28" fmla="*/ 498500 h 997000"/>
                <a:gd name="connsiteX29" fmla="*/ 320745 w 997000"/>
                <a:gd name="connsiteY29" fmla="*/ 785090 h 997000"/>
                <a:gd name="connsiteX30" fmla="*/ 288165 w 997000"/>
                <a:gd name="connsiteY30" fmla="*/ 840938 h 997000"/>
                <a:gd name="connsiteX31" fmla="*/ 96484 w 997000"/>
                <a:gd name="connsiteY31" fmla="*/ 498500 h 997000"/>
                <a:gd name="connsiteX32" fmla="*/ 498500 w 997000"/>
                <a:gd name="connsiteY32" fmla="*/ 804033 h 997000"/>
                <a:gd name="connsiteX33" fmla="*/ 192968 w 997000"/>
                <a:gd name="connsiteY33" fmla="*/ 498500 h 997000"/>
                <a:gd name="connsiteX34" fmla="*/ 498500 w 997000"/>
                <a:gd name="connsiteY34" fmla="*/ 192968 h 997000"/>
                <a:gd name="connsiteX35" fmla="*/ 804033 w 997000"/>
                <a:gd name="connsiteY35" fmla="*/ 498500 h 997000"/>
                <a:gd name="connsiteX36" fmla="*/ 498500 w 997000"/>
                <a:gd name="connsiteY36" fmla="*/ 804033 h 997000"/>
                <a:gd name="connsiteX37" fmla="*/ 498500 w 997000"/>
                <a:gd name="connsiteY37" fmla="*/ 900516 h 997000"/>
                <a:gd name="connsiteX38" fmla="*/ 316242 w 997000"/>
                <a:gd name="connsiteY38" fmla="*/ 856648 h 997000"/>
                <a:gd name="connsiteX39" fmla="*/ 348838 w 997000"/>
                <a:gd name="connsiteY39" fmla="*/ 800768 h 997000"/>
                <a:gd name="connsiteX40" fmla="*/ 498500 w 997000"/>
                <a:gd name="connsiteY40" fmla="*/ 836194 h 997000"/>
                <a:gd name="connsiteX41" fmla="*/ 648163 w 997000"/>
                <a:gd name="connsiteY41" fmla="*/ 800768 h 997000"/>
                <a:gd name="connsiteX42" fmla="*/ 680759 w 997000"/>
                <a:gd name="connsiteY42" fmla="*/ 856648 h 997000"/>
                <a:gd name="connsiteX43" fmla="*/ 498500 w 997000"/>
                <a:gd name="connsiteY43" fmla="*/ 900516 h 997000"/>
                <a:gd name="connsiteX44" fmla="*/ 900517 w 997000"/>
                <a:gd name="connsiteY44" fmla="*/ 498500 h 997000"/>
                <a:gd name="connsiteX45" fmla="*/ 708835 w 997000"/>
                <a:gd name="connsiteY45" fmla="*/ 840938 h 997000"/>
                <a:gd name="connsiteX46" fmla="*/ 676256 w 997000"/>
                <a:gd name="connsiteY46" fmla="*/ 785090 h 997000"/>
                <a:gd name="connsiteX47" fmla="*/ 836194 w 997000"/>
                <a:gd name="connsiteY47" fmla="*/ 498500 h 997000"/>
                <a:gd name="connsiteX48" fmla="*/ 676256 w 997000"/>
                <a:gd name="connsiteY48" fmla="*/ 211911 h 997000"/>
                <a:gd name="connsiteX49" fmla="*/ 708835 w 997000"/>
                <a:gd name="connsiteY49" fmla="*/ 156063 h 997000"/>
                <a:gd name="connsiteX50" fmla="*/ 900517 w 997000"/>
                <a:gd name="connsiteY50" fmla="*/ 498500 h 9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7000" h="997000">
                  <a:moveTo>
                    <a:pt x="762641" y="0"/>
                  </a:moveTo>
                  <a:lnTo>
                    <a:pt x="696984" y="112548"/>
                  </a:lnTo>
                  <a:cubicBezTo>
                    <a:pt x="637453" y="81802"/>
                    <a:pt x="569995" y="64323"/>
                    <a:pt x="498500" y="64323"/>
                  </a:cubicBezTo>
                  <a:cubicBezTo>
                    <a:pt x="259092" y="64323"/>
                    <a:pt x="64323" y="259091"/>
                    <a:pt x="64323" y="498500"/>
                  </a:cubicBezTo>
                  <a:cubicBezTo>
                    <a:pt x="64323" y="654933"/>
                    <a:pt x="147508" y="792294"/>
                    <a:pt x="271956" y="868725"/>
                  </a:cubicBezTo>
                  <a:lnTo>
                    <a:pt x="215899" y="964839"/>
                  </a:lnTo>
                  <a:lnTo>
                    <a:pt x="0" y="964839"/>
                  </a:lnTo>
                  <a:lnTo>
                    <a:pt x="0" y="997000"/>
                  </a:lnTo>
                  <a:lnTo>
                    <a:pt x="234359" y="997000"/>
                  </a:lnTo>
                  <a:lnTo>
                    <a:pt x="300017" y="884452"/>
                  </a:lnTo>
                  <a:cubicBezTo>
                    <a:pt x="359547" y="915198"/>
                    <a:pt x="427006" y="932678"/>
                    <a:pt x="498500" y="932678"/>
                  </a:cubicBezTo>
                  <a:cubicBezTo>
                    <a:pt x="569995" y="932678"/>
                    <a:pt x="637453" y="915198"/>
                    <a:pt x="696984" y="884452"/>
                  </a:cubicBezTo>
                  <a:lnTo>
                    <a:pt x="762641" y="997000"/>
                  </a:lnTo>
                  <a:lnTo>
                    <a:pt x="997001" y="997000"/>
                  </a:lnTo>
                  <a:lnTo>
                    <a:pt x="997001" y="964839"/>
                  </a:lnTo>
                  <a:lnTo>
                    <a:pt x="781102" y="964839"/>
                  </a:lnTo>
                  <a:lnTo>
                    <a:pt x="725045" y="868725"/>
                  </a:lnTo>
                  <a:cubicBezTo>
                    <a:pt x="849493" y="792294"/>
                    <a:pt x="932678" y="654933"/>
                    <a:pt x="932678" y="498500"/>
                  </a:cubicBezTo>
                  <a:cubicBezTo>
                    <a:pt x="932678" y="342068"/>
                    <a:pt x="849493" y="204707"/>
                    <a:pt x="725045" y="128275"/>
                  </a:cubicBezTo>
                  <a:lnTo>
                    <a:pt x="781102" y="32161"/>
                  </a:lnTo>
                  <a:lnTo>
                    <a:pt x="997001" y="32161"/>
                  </a:lnTo>
                  <a:lnTo>
                    <a:pt x="997001" y="0"/>
                  </a:lnTo>
                  <a:lnTo>
                    <a:pt x="762641" y="0"/>
                  </a:lnTo>
                  <a:close/>
                  <a:moveTo>
                    <a:pt x="96484" y="498500"/>
                  </a:moveTo>
                  <a:cubicBezTo>
                    <a:pt x="96484" y="276828"/>
                    <a:pt x="276829" y="96484"/>
                    <a:pt x="498500" y="96484"/>
                  </a:cubicBezTo>
                  <a:cubicBezTo>
                    <a:pt x="564093" y="96484"/>
                    <a:pt x="626004" y="112372"/>
                    <a:pt x="680759" y="140352"/>
                  </a:cubicBezTo>
                  <a:lnTo>
                    <a:pt x="648163" y="196232"/>
                  </a:lnTo>
                  <a:cubicBezTo>
                    <a:pt x="602976" y="173768"/>
                    <a:pt x="552274" y="160807"/>
                    <a:pt x="498500" y="160807"/>
                  </a:cubicBezTo>
                  <a:cubicBezTo>
                    <a:pt x="312302" y="160807"/>
                    <a:pt x="160807" y="312286"/>
                    <a:pt x="160807" y="498500"/>
                  </a:cubicBezTo>
                  <a:cubicBezTo>
                    <a:pt x="160807" y="619443"/>
                    <a:pt x="224920" y="725430"/>
                    <a:pt x="320745" y="785090"/>
                  </a:cubicBezTo>
                  <a:lnTo>
                    <a:pt x="288165" y="840938"/>
                  </a:lnTo>
                  <a:cubicBezTo>
                    <a:pt x="173269" y="770086"/>
                    <a:pt x="96484" y="643113"/>
                    <a:pt x="96484" y="498500"/>
                  </a:cubicBezTo>
                  <a:close/>
                  <a:moveTo>
                    <a:pt x="498500" y="804033"/>
                  </a:moveTo>
                  <a:cubicBezTo>
                    <a:pt x="330023" y="804033"/>
                    <a:pt x="192968" y="666977"/>
                    <a:pt x="192968" y="498500"/>
                  </a:cubicBezTo>
                  <a:cubicBezTo>
                    <a:pt x="192968" y="330023"/>
                    <a:pt x="330023" y="192968"/>
                    <a:pt x="498500" y="192968"/>
                  </a:cubicBezTo>
                  <a:cubicBezTo>
                    <a:pt x="666977" y="192968"/>
                    <a:pt x="804033" y="330023"/>
                    <a:pt x="804033" y="498500"/>
                  </a:cubicBezTo>
                  <a:cubicBezTo>
                    <a:pt x="804033" y="666977"/>
                    <a:pt x="666977" y="804033"/>
                    <a:pt x="498500" y="804033"/>
                  </a:cubicBezTo>
                  <a:close/>
                  <a:moveTo>
                    <a:pt x="498500" y="900516"/>
                  </a:moveTo>
                  <a:cubicBezTo>
                    <a:pt x="432907" y="900516"/>
                    <a:pt x="370997" y="884629"/>
                    <a:pt x="316242" y="856648"/>
                  </a:cubicBezTo>
                  <a:lnTo>
                    <a:pt x="348838" y="800768"/>
                  </a:lnTo>
                  <a:cubicBezTo>
                    <a:pt x="394024" y="823233"/>
                    <a:pt x="444727" y="836194"/>
                    <a:pt x="498500" y="836194"/>
                  </a:cubicBezTo>
                  <a:cubicBezTo>
                    <a:pt x="552274" y="836194"/>
                    <a:pt x="602976" y="823233"/>
                    <a:pt x="648163" y="800768"/>
                  </a:cubicBezTo>
                  <a:lnTo>
                    <a:pt x="680759" y="856648"/>
                  </a:lnTo>
                  <a:cubicBezTo>
                    <a:pt x="626004" y="884629"/>
                    <a:pt x="564093" y="900516"/>
                    <a:pt x="498500" y="900516"/>
                  </a:cubicBezTo>
                  <a:close/>
                  <a:moveTo>
                    <a:pt x="900517" y="498500"/>
                  </a:moveTo>
                  <a:cubicBezTo>
                    <a:pt x="900517" y="643113"/>
                    <a:pt x="823732" y="770086"/>
                    <a:pt x="708835" y="840938"/>
                  </a:cubicBezTo>
                  <a:lnTo>
                    <a:pt x="676256" y="785090"/>
                  </a:lnTo>
                  <a:cubicBezTo>
                    <a:pt x="772081" y="725430"/>
                    <a:pt x="836194" y="619443"/>
                    <a:pt x="836194" y="498500"/>
                  </a:cubicBezTo>
                  <a:cubicBezTo>
                    <a:pt x="836194" y="377558"/>
                    <a:pt x="772081" y="271570"/>
                    <a:pt x="676256" y="211911"/>
                  </a:cubicBezTo>
                  <a:lnTo>
                    <a:pt x="708835" y="156063"/>
                  </a:lnTo>
                  <a:cubicBezTo>
                    <a:pt x="823732" y="226914"/>
                    <a:pt x="900517" y="353887"/>
                    <a:pt x="900517" y="498500"/>
                  </a:cubicBezTo>
                  <a:close/>
                </a:path>
              </a:pathLst>
            </a:custGeom>
            <a:grpFill/>
            <a:ln w="16073" cap="flat">
              <a:noFill/>
              <a:prstDash val="solid"/>
              <a:miter/>
            </a:ln>
          </p:spPr>
          <p:txBody>
            <a:bodyPr rtlCol="0" anchor="ctr"/>
            <a:lstStyle/>
            <a:p>
              <a:endParaRPr lang="en-US" sz="2400" dirty="0"/>
            </a:p>
          </p:txBody>
        </p:sp>
        <p:sp>
          <p:nvSpPr>
            <p:cNvPr id="53" name="Freeform: Shape 52">
              <a:extLst>
                <a:ext uri="{FF2B5EF4-FFF2-40B4-BE49-F238E27FC236}">
                  <a16:creationId xmlns:a16="http://schemas.microsoft.com/office/drawing/2014/main" id="{BBB5C3DA-F655-42A6-A166-1E654BA84DA1}"/>
                </a:ext>
              </a:extLst>
            </p:cNvPr>
            <p:cNvSpPr/>
            <p:nvPr/>
          </p:nvSpPr>
          <p:spPr>
            <a:xfrm>
              <a:off x="3047196" y="2006489"/>
              <a:ext cx="144725" cy="32161"/>
            </a:xfrm>
            <a:custGeom>
              <a:avLst/>
              <a:gdLst>
                <a:gd name="connsiteX0" fmla="*/ 0 w 144725"/>
                <a:gd name="connsiteY0" fmla="*/ 0 h 32161"/>
                <a:gd name="connsiteX1" fmla="*/ 144726 w 144725"/>
                <a:gd name="connsiteY1" fmla="*/ 0 h 32161"/>
                <a:gd name="connsiteX2" fmla="*/ 144726 w 144725"/>
                <a:gd name="connsiteY2" fmla="*/ 32161 h 32161"/>
                <a:gd name="connsiteX3" fmla="*/ 0 w 144725"/>
                <a:gd name="connsiteY3" fmla="*/ 32161 h 32161"/>
              </a:gdLst>
              <a:ahLst/>
              <a:cxnLst>
                <a:cxn ang="0">
                  <a:pos x="connsiteX0" y="connsiteY0"/>
                </a:cxn>
                <a:cxn ang="0">
                  <a:pos x="connsiteX1" y="connsiteY1"/>
                </a:cxn>
                <a:cxn ang="0">
                  <a:pos x="connsiteX2" y="connsiteY2"/>
                </a:cxn>
                <a:cxn ang="0">
                  <a:pos x="connsiteX3" y="connsiteY3"/>
                </a:cxn>
              </a:cxnLst>
              <a:rect l="l" t="t" r="r" b="b"/>
              <a:pathLst>
                <a:path w="144725" h="32161">
                  <a:moveTo>
                    <a:pt x="0" y="0"/>
                  </a:moveTo>
                  <a:lnTo>
                    <a:pt x="144726" y="0"/>
                  </a:lnTo>
                  <a:lnTo>
                    <a:pt x="144726" y="32161"/>
                  </a:lnTo>
                  <a:lnTo>
                    <a:pt x="0" y="32161"/>
                  </a:lnTo>
                  <a:close/>
                </a:path>
              </a:pathLst>
            </a:custGeom>
            <a:grpFill/>
            <a:ln w="16073" cap="flat">
              <a:noFill/>
              <a:prstDash val="solid"/>
              <a:miter/>
            </a:ln>
          </p:spPr>
          <p:txBody>
            <a:bodyPr rtlCol="0" anchor="ctr"/>
            <a:lstStyle/>
            <a:p>
              <a:endParaRPr lang="en-US" sz="2400" dirty="0"/>
            </a:p>
          </p:txBody>
        </p:sp>
        <p:sp>
          <p:nvSpPr>
            <p:cNvPr id="54" name="Freeform: Shape 53">
              <a:extLst>
                <a:ext uri="{FF2B5EF4-FFF2-40B4-BE49-F238E27FC236}">
                  <a16:creationId xmlns:a16="http://schemas.microsoft.com/office/drawing/2014/main" id="{99021025-F91C-486F-AC51-EBBF03B100AB}"/>
                </a:ext>
              </a:extLst>
            </p:cNvPr>
            <p:cNvSpPr/>
            <p:nvPr/>
          </p:nvSpPr>
          <p:spPr>
            <a:xfrm>
              <a:off x="3224084" y="2006489"/>
              <a:ext cx="32161" cy="32161"/>
            </a:xfrm>
            <a:custGeom>
              <a:avLst/>
              <a:gdLst>
                <a:gd name="connsiteX0" fmla="*/ 0 w 32161"/>
                <a:gd name="connsiteY0" fmla="*/ 0 h 32161"/>
                <a:gd name="connsiteX1" fmla="*/ 32161 w 32161"/>
                <a:gd name="connsiteY1" fmla="*/ 0 h 32161"/>
                <a:gd name="connsiteX2" fmla="*/ 32161 w 32161"/>
                <a:gd name="connsiteY2" fmla="*/ 32161 h 32161"/>
                <a:gd name="connsiteX3" fmla="*/ 0 w 32161"/>
                <a:gd name="connsiteY3" fmla="*/ 32161 h 32161"/>
              </a:gdLst>
              <a:ahLst/>
              <a:cxnLst>
                <a:cxn ang="0">
                  <a:pos x="connsiteX0" y="connsiteY0"/>
                </a:cxn>
                <a:cxn ang="0">
                  <a:pos x="connsiteX1" y="connsiteY1"/>
                </a:cxn>
                <a:cxn ang="0">
                  <a:pos x="connsiteX2" y="connsiteY2"/>
                </a:cxn>
                <a:cxn ang="0">
                  <a:pos x="connsiteX3" y="connsiteY3"/>
                </a:cxn>
              </a:cxnLst>
              <a:rect l="l" t="t" r="r" b="b"/>
              <a:pathLst>
                <a:path w="32161" h="32161">
                  <a:moveTo>
                    <a:pt x="0" y="0"/>
                  </a:moveTo>
                  <a:lnTo>
                    <a:pt x="32161" y="0"/>
                  </a:lnTo>
                  <a:lnTo>
                    <a:pt x="32161" y="32161"/>
                  </a:lnTo>
                  <a:lnTo>
                    <a:pt x="0" y="32161"/>
                  </a:lnTo>
                  <a:close/>
                </a:path>
              </a:pathLst>
            </a:custGeom>
            <a:grpFill/>
            <a:ln w="16073" cap="flat">
              <a:noFill/>
              <a:prstDash val="solid"/>
              <a:miter/>
            </a:ln>
          </p:spPr>
          <p:txBody>
            <a:bodyPr rtlCol="0" anchor="ctr"/>
            <a:lstStyle/>
            <a:p>
              <a:endParaRPr lang="en-US" sz="2400" dirty="0"/>
            </a:p>
          </p:txBody>
        </p:sp>
        <p:sp>
          <p:nvSpPr>
            <p:cNvPr id="55" name="Freeform: Shape 54">
              <a:extLst>
                <a:ext uri="{FF2B5EF4-FFF2-40B4-BE49-F238E27FC236}">
                  <a16:creationId xmlns:a16="http://schemas.microsoft.com/office/drawing/2014/main" id="{90F9EDE4-C73D-495D-8327-44815F64FF49}"/>
                </a:ext>
              </a:extLst>
            </p:cNvPr>
            <p:cNvSpPr/>
            <p:nvPr/>
          </p:nvSpPr>
          <p:spPr>
            <a:xfrm>
              <a:off x="3047196" y="2842683"/>
              <a:ext cx="144725" cy="32161"/>
            </a:xfrm>
            <a:custGeom>
              <a:avLst/>
              <a:gdLst>
                <a:gd name="connsiteX0" fmla="*/ 0 w 144725"/>
                <a:gd name="connsiteY0" fmla="*/ 0 h 32161"/>
                <a:gd name="connsiteX1" fmla="*/ 144726 w 144725"/>
                <a:gd name="connsiteY1" fmla="*/ 0 h 32161"/>
                <a:gd name="connsiteX2" fmla="*/ 144726 w 144725"/>
                <a:gd name="connsiteY2" fmla="*/ 32161 h 32161"/>
                <a:gd name="connsiteX3" fmla="*/ 0 w 144725"/>
                <a:gd name="connsiteY3" fmla="*/ 32161 h 32161"/>
              </a:gdLst>
              <a:ahLst/>
              <a:cxnLst>
                <a:cxn ang="0">
                  <a:pos x="connsiteX0" y="connsiteY0"/>
                </a:cxn>
                <a:cxn ang="0">
                  <a:pos x="connsiteX1" y="connsiteY1"/>
                </a:cxn>
                <a:cxn ang="0">
                  <a:pos x="connsiteX2" y="connsiteY2"/>
                </a:cxn>
                <a:cxn ang="0">
                  <a:pos x="connsiteX3" y="connsiteY3"/>
                </a:cxn>
              </a:cxnLst>
              <a:rect l="l" t="t" r="r" b="b"/>
              <a:pathLst>
                <a:path w="144725" h="32161">
                  <a:moveTo>
                    <a:pt x="0" y="0"/>
                  </a:moveTo>
                  <a:lnTo>
                    <a:pt x="144726" y="0"/>
                  </a:lnTo>
                  <a:lnTo>
                    <a:pt x="144726" y="32161"/>
                  </a:lnTo>
                  <a:lnTo>
                    <a:pt x="0" y="32161"/>
                  </a:lnTo>
                  <a:close/>
                </a:path>
              </a:pathLst>
            </a:custGeom>
            <a:grpFill/>
            <a:ln w="16073" cap="flat">
              <a:noFill/>
              <a:prstDash val="solid"/>
              <a:miter/>
            </a:ln>
          </p:spPr>
          <p:txBody>
            <a:bodyPr rtlCol="0" anchor="ctr"/>
            <a:lstStyle/>
            <a:p>
              <a:endParaRPr lang="en-US" sz="2400" dirty="0"/>
            </a:p>
          </p:txBody>
        </p:sp>
        <p:sp>
          <p:nvSpPr>
            <p:cNvPr id="56" name="Freeform: Shape 55">
              <a:extLst>
                <a:ext uri="{FF2B5EF4-FFF2-40B4-BE49-F238E27FC236}">
                  <a16:creationId xmlns:a16="http://schemas.microsoft.com/office/drawing/2014/main" id="{58D924DD-E19E-4A60-90C9-F5223D555640}"/>
                </a:ext>
              </a:extLst>
            </p:cNvPr>
            <p:cNvSpPr/>
            <p:nvPr/>
          </p:nvSpPr>
          <p:spPr>
            <a:xfrm>
              <a:off x="3224084" y="2842683"/>
              <a:ext cx="32161" cy="32161"/>
            </a:xfrm>
            <a:custGeom>
              <a:avLst/>
              <a:gdLst>
                <a:gd name="connsiteX0" fmla="*/ 0 w 32161"/>
                <a:gd name="connsiteY0" fmla="*/ 0 h 32161"/>
                <a:gd name="connsiteX1" fmla="*/ 32161 w 32161"/>
                <a:gd name="connsiteY1" fmla="*/ 0 h 32161"/>
                <a:gd name="connsiteX2" fmla="*/ 32161 w 32161"/>
                <a:gd name="connsiteY2" fmla="*/ 32161 h 32161"/>
                <a:gd name="connsiteX3" fmla="*/ 0 w 32161"/>
                <a:gd name="connsiteY3" fmla="*/ 32161 h 32161"/>
              </a:gdLst>
              <a:ahLst/>
              <a:cxnLst>
                <a:cxn ang="0">
                  <a:pos x="connsiteX0" y="connsiteY0"/>
                </a:cxn>
                <a:cxn ang="0">
                  <a:pos x="connsiteX1" y="connsiteY1"/>
                </a:cxn>
                <a:cxn ang="0">
                  <a:pos x="connsiteX2" y="connsiteY2"/>
                </a:cxn>
                <a:cxn ang="0">
                  <a:pos x="connsiteX3" y="connsiteY3"/>
                </a:cxn>
              </a:cxnLst>
              <a:rect l="l" t="t" r="r" b="b"/>
              <a:pathLst>
                <a:path w="32161" h="32161">
                  <a:moveTo>
                    <a:pt x="0" y="0"/>
                  </a:moveTo>
                  <a:lnTo>
                    <a:pt x="32161" y="0"/>
                  </a:lnTo>
                  <a:lnTo>
                    <a:pt x="32161" y="32161"/>
                  </a:lnTo>
                  <a:lnTo>
                    <a:pt x="0" y="32161"/>
                  </a:lnTo>
                  <a:close/>
                </a:path>
              </a:pathLst>
            </a:custGeom>
            <a:grpFill/>
            <a:ln w="16073" cap="flat">
              <a:noFill/>
              <a:prstDash val="solid"/>
              <a:miter/>
            </a:ln>
          </p:spPr>
          <p:txBody>
            <a:bodyPr rtlCol="0" anchor="ctr"/>
            <a:lstStyle/>
            <a:p>
              <a:endParaRPr lang="en-US" sz="2400" dirty="0"/>
            </a:p>
          </p:txBody>
        </p:sp>
        <p:sp>
          <p:nvSpPr>
            <p:cNvPr id="57" name="Freeform: Shape 56">
              <a:extLst>
                <a:ext uri="{FF2B5EF4-FFF2-40B4-BE49-F238E27FC236}">
                  <a16:creationId xmlns:a16="http://schemas.microsoft.com/office/drawing/2014/main" id="{B44616DD-F261-4C94-8E04-29B03E50DC7F}"/>
                </a:ext>
              </a:extLst>
            </p:cNvPr>
            <p:cNvSpPr/>
            <p:nvPr/>
          </p:nvSpPr>
          <p:spPr>
            <a:xfrm>
              <a:off x="2323567" y="2842683"/>
              <a:ext cx="144725" cy="32161"/>
            </a:xfrm>
            <a:custGeom>
              <a:avLst/>
              <a:gdLst>
                <a:gd name="connsiteX0" fmla="*/ 0 w 144725"/>
                <a:gd name="connsiteY0" fmla="*/ 0 h 32161"/>
                <a:gd name="connsiteX1" fmla="*/ 144726 w 144725"/>
                <a:gd name="connsiteY1" fmla="*/ 0 h 32161"/>
                <a:gd name="connsiteX2" fmla="*/ 144726 w 144725"/>
                <a:gd name="connsiteY2" fmla="*/ 32161 h 32161"/>
                <a:gd name="connsiteX3" fmla="*/ 0 w 144725"/>
                <a:gd name="connsiteY3" fmla="*/ 32161 h 32161"/>
              </a:gdLst>
              <a:ahLst/>
              <a:cxnLst>
                <a:cxn ang="0">
                  <a:pos x="connsiteX0" y="connsiteY0"/>
                </a:cxn>
                <a:cxn ang="0">
                  <a:pos x="connsiteX1" y="connsiteY1"/>
                </a:cxn>
                <a:cxn ang="0">
                  <a:pos x="connsiteX2" y="connsiteY2"/>
                </a:cxn>
                <a:cxn ang="0">
                  <a:pos x="connsiteX3" y="connsiteY3"/>
                </a:cxn>
              </a:cxnLst>
              <a:rect l="l" t="t" r="r" b="b"/>
              <a:pathLst>
                <a:path w="144725" h="32161">
                  <a:moveTo>
                    <a:pt x="0" y="0"/>
                  </a:moveTo>
                  <a:lnTo>
                    <a:pt x="144726" y="0"/>
                  </a:lnTo>
                  <a:lnTo>
                    <a:pt x="144726" y="32161"/>
                  </a:lnTo>
                  <a:lnTo>
                    <a:pt x="0" y="32161"/>
                  </a:lnTo>
                  <a:close/>
                </a:path>
              </a:pathLst>
            </a:custGeom>
            <a:grpFill/>
            <a:ln w="16073" cap="flat">
              <a:noFill/>
              <a:prstDash val="solid"/>
              <a:miter/>
            </a:ln>
          </p:spPr>
          <p:txBody>
            <a:bodyPr rtlCol="0" anchor="ctr"/>
            <a:lstStyle/>
            <a:p>
              <a:endParaRPr lang="en-US" sz="2400" dirty="0"/>
            </a:p>
          </p:txBody>
        </p:sp>
        <p:sp>
          <p:nvSpPr>
            <p:cNvPr id="58" name="Freeform: Shape 57">
              <a:extLst>
                <a:ext uri="{FF2B5EF4-FFF2-40B4-BE49-F238E27FC236}">
                  <a16:creationId xmlns:a16="http://schemas.microsoft.com/office/drawing/2014/main" id="{BF6CC56D-0860-4896-8960-C57D4B46A623}"/>
                </a:ext>
              </a:extLst>
            </p:cNvPr>
            <p:cNvSpPr/>
            <p:nvPr/>
          </p:nvSpPr>
          <p:spPr>
            <a:xfrm>
              <a:off x="2259244" y="2842683"/>
              <a:ext cx="32161" cy="32161"/>
            </a:xfrm>
            <a:custGeom>
              <a:avLst/>
              <a:gdLst>
                <a:gd name="connsiteX0" fmla="*/ 0 w 32161"/>
                <a:gd name="connsiteY0" fmla="*/ 0 h 32161"/>
                <a:gd name="connsiteX1" fmla="*/ 32161 w 32161"/>
                <a:gd name="connsiteY1" fmla="*/ 0 h 32161"/>
                <a:gd name="connsiteX2" fmla="*/ 32161 w 32161"/>
                <a:gd name="connsiteY2" fmla="*/ 32161 h 32161"/>
                <a:gd name="connsiteX3" fmla="*/ 0 w 32161"/>
                <a:gd name="connsiteY3" fmla="*/ 32161 h 32161"/>
              </a:gdLst>
              <a:ahLst/>
              <a:cxnLst>
                <a:cxn ang="0">
                  <a:pos x="connsiteX0" y="connsiteY0"/>
                </a:cxn>
                <a:cxn ang="0">
                  <a:pos x="connsiteX1" y="connsiteY1"/>
                </a:cxn>
                <a:cxn ang="0">
                  <a:pos x="connsiteX2" y="connsiteY2"/>
                </a:cxn>
                <a:cxn ang="0">
                  <a:pos x="connsiteX3" y="connsiteY3"/>
                </a:cxn>
              </a:cxnLst>
              <a:rect l="l" t="t" r="r" b="b"/>
              <a:pathLst>
                <a:path w="32161" h="32161">
                  <a:moveTo>
                    <a:pt x="0" y="0"/>
                  </a:moveTo>
                  <a:lnTo>
                    <a:pt x="32161" y="0"/>
                  </a:lnTo>
                  <a:lnTo>
                    <a:pt x="32161" y="32161"/>
                  </a:lnTo>
                  <a:lnTo>
                    <a:pt x="0" y="32161"/>
                  </a:lnTo>
                  <a:close/>
                </a:path>
              </a:pathLst>
            </a:custGeom>
            <a:grpFill/>
            <a:ln w="16073" cap="flat">
              <a:noFill/>
              <a:prstDash val="solid"/>
              <a:miter/>
            </a:ln>
          </p:spPr>
          <p:txBody>
            <a:bodyPr rtlCol="0" anchor="ctr"/>
            <a:lstStyle/>
            <a:p>
              <a:endParaRPr lang="en-US" sz="2400" dirty="0"/>
            </a:p>
          </p:txBody>
        </p:sp>
        <p:sp>
          <p:nvSpPr>
            <p:cNvPr id="59" name="Freeform: Shape 58">
              <a:extLst>
                <a:ext uri="{FF2B5EF4-FFF2-40B4-BE49-F238E27FC236}">
                  <a16:creationId xmlns:a16="http://schemas.microsoft.com/office/drawing/2014/main" id="{93B8F79C-F7C3-405F-946E-6DC065073596}"/>
                </a:ext>
              </a:extLst>
            </p:cNvPr>
            <p:cNvSpPr/>
            <p:nvPr/>
          </p:nvSpPr>
          <p:spPr>
            <a:xfrm>
              <a:off x="2567709" y="2250857"/>
              <a:ext cx="378338" cy="348740"/>
            </a:xfrm>
            <a:custGeom>
              <a:avLst/>
              <a:gdLst>
                <a:gd name="connsiteX0" fmla="*/ 114582 w 248252"/>
                <a:gd name="connsiteY0" fmla="*/ 123825 h 228831"/>
                <a:gd name="connsiteX1" fmla="*/ 133632 w 248252"/>
                <a:gd name="connsiteY1" fmla="*/ 123825 h 228831"/>
                <a:gd name="connsiteX2" fmla="*/ 133632 w 248252"/>
                <a:gd name="connsiteY2" fmla="*/ 152400 h 228831"/>
                <a:gd name="connsiteX3" fmla="*/ 114582 w 248252"/>
                <a:gd name="connsiteY3" fmla="*/ 152400 h 228831"/>
                <a:gd name="connsiteX4" fmla="*/ 152682 w 248252"/>
                <a:gd name="connsiteY4" fmla="*/ 76200 h 228831"/>
                <a:gd name="connsiteX5" fmla="*/ 171732 w 248252"/>
                <a:gd name="connsiteY5" fmla="*/ 95250 h 228831"/>
                <a:gd name="connsiteX6" fmla="*/ 152682 w 248252"/>
                <a:gd name="connsiteY6" fmla="*/ 114300 h 228831"/>
                <a:gd name="connsiteX7" fmla="*/ 133632 w 248252"/>
                <a:gd name="connsiteY7" fmla="*/ 95250 h 228831"/>
                <a:gd name="connsiteX8" fmla="*/ 152682 w 248252"/>
                <a:gd name="connsiteY8" fmla="*/ 76200 h 228831"/>
                <a:gd name="connsiteX9" fmla="*/ 95532 w 248252"/>
                <a:gd name="connsiteY9" fmla="*/ 76200 h 228831"/>
                <a:gd name="connsiteX10" fmla="*/ 114582 w 248252"/>
                <a:gd name="connsiteY10" fmla="*/ 95250 h 228831"/>
                <a:gd name="connsiteX11" fmla="*/ 95532 w 248252"/>
                <a:gd name="connsiteY11" fmla="*/ 114300 h 228831"/>
                <a:gd name="connsiteX12" fmla="*/ 76482 w 248252"/>
                <a:gd name="connsiteY12" fmla="*/ 95250 h 228831"/>
                <a:gd name="connsiteX13" fmla="*/ 95532 w 248252"/>
                <a:gd name="connsiteY13" fmla="*/ 76200 h 228831"/>
                <a:gd name="connsiteX14" fmla="*/ 124107 w 248252"/>
                <a:gd name="connsiteY14" fmla="*/ 19050 h 228831"/>
                <a:gd name="connsiteX15" fmla="*/ 57432 w 248252"/>
                <a:gd name="connsiteY15" fmla="*/ 85725 h 228831"/>
                <a:gd name="connsiteX16" fmla="*/ 57432 w 248252"/>
                <a:gd name="connsiteY16" fmla="*/ 133350 h 228831"/>
                <a:gd name="connsiteX17" fmla="*/ 66957 w 248252"/>
                <a:gd name="connsiteY17" fmla="*/ 142875 h 228831"/>
                <a:gd name="connsiteX18" fmla="*/ 86007 w 248252"/>
                <a:gd name="connsiteY18" fmla="*/ 142875 h 228831"/>
                <a:gd name="connsiteX19" fmla="*/ 95532 w 248252"/>
                <a:gd name="connsiteY19" fmla="*/ 152400 h 228831"/>
                <a:gd name="connsiteX20" fmla="*/ 95532 w 248252"/>
                <a:gd name="connsiteY20" fmla="*/ 180975 h 228831"/>
                <a:gd name="connsiteX21" fmla="*/ 152682 w 248252"/>
                <a:gd name="connsiteY21" fmla="*/ 180975 h 228831"/>
                <a:gd name="connsiteX22" fmla="*/ 152682 w 248252"/>
                <a:gd name="connsiteY22" fmla="*/ 152400 h 228831"/>
                <a:gd name="connsiteX23" fmla="*/ 162207 w 248252"/>
                <a:gd name="connsiteY23" fmla="*/ 142875 h 228831"/>
                <a:gd name="connsiteX24" fmla="*/ 181257 w 248252"/>
                <a:gd name="connsiteY24" fmla="*/ 142875 h 228831"/>
                <a:gd name="connsiteX25" fmla="*/ 190782 w 248252"/>
                <a:gd name="connsiteY25" fmla="*/ 133350 h 228831"/>
                <a:gd name="connsiteX26" fmla="*/ 190782 w 248252"/>
                <a:gd name="connsiteY26" fmla="*/ 85725 h 228831"/>
                <a:gd name="connsiteX27" fmla="*/ 124107 w 248252"/>
                <a:gd name="connsiteY27" fmla="*/ 19050 h 228831"/>
                <a:gd name="connsiteX28" fmla="*/ 124107 w 248252"/>
                <a:gd name="connsiteY28" fmla="*/ 0 h 228831"/>
                <a:gd name="connsiteX29" fmla="*/ 209832 w 248252"/>
                <a:gd name="connsiteY29" fmla="*/ 85725 h 228831"/>
                <a:gd name="connsiteX30" fmla="*/ 209832 w 248252"/>
                <a:gd name="connsiteY30" fmla="*/ 133350 h 228831"/>
                <a:gd name="connsiteX31" fmla="*/ 207051 w 248252"/>
                <a:gd name="connsiteY31" fmla="*/ 145428 h 228831"/>
                <a:gd name="connsiteX32" fmla="*/ 223243 w 248252"/>
                <a:gd name="connsiteY32" fmla="*/ 140856 h 228831"/>
                <a:gd name="connsiteX33" fmla="*/ 226101 w 248252"/>
                <a:gd name="connsiteY33" fmla="*/ 133236 h 228831"/>
                <a:gd name="connsiteX34" fmla="*/ 239174 w 248252"/>
                <a:gd name="connsiteY34" fmla="*/ 129973 h 228831"/>
                <a:gd name="connsiteX35" fmla="*/ 242436 w 248252"/>
                <a:gd name="connsiteY35" fmla="*/ 143046 h 228831"/>
                <a:gd name="connsiteX36" fmla="*/ 243589 w 248252"/>
                <a:gd name="connsiteY36" fmla="*/ 148704 h 228831"/>
                <a:gd name="connsiteX37" fmla="*/ 243780 w 248252"/>
                <a:gd name="connsiteY37" fmla="*/ 148828 h 228831"/>
                <a:gd name="connsiteX38" fmla="*/ 246432 w 248252"/>
                <a:gd name="connsiteY38" fmla="*/ 162035 h 228831"/>
                <a:gd name="connsiteX39" fmla="*/ 233225 w 248252"/>
                <a:gd name="connsiteY39" fmla="*/ 164687 h 228831"/>
                <a:gd name="connsiteX40" fmla="*/ 227644 w 248252"/>
                <a:gd name="connsiteY40" fmla="*/ 159391 h 228831"/>
                <a:gd name="connsiteX41" fmla="*/ 171732 w 248252"/>
                <a:gd name="connsiteY41" fmla="*/ 175146 h 228831"/>
                <a:gd name="connsiteX42" fmla="*/ 171732 w 248252"/>
                <a:gd name="connsiteY42" fmla="*/ 182042 h 228831"/>
                <a:gd name="connsiteX43" fmla="*/ 227663 w 248252"/>
                <a:gd name="connsiteY43" fmla="*/ 197806 h 228831"/>
                <a:gd name="connsiteX44" fmla="*/ 233235 w 248252"/>
                <a:gd name="connsiteY44" fmla="*/ 192529 h 228831"/>
                <a:gd name="connsiteX45" fmla="*/ 233273 w 248252"/>
                <a:gd name="connsiteY45" fmla="*/ 192491 h 228831"/>
                <a:gd name="connsiteX46" fmla="*/ 233834 w 248252"/>
                <a:gd name="connsiteY46" fmla="*/ 192128 h 228831"/>
                <a:gd name="connsiteX47" fmla="*/ 246899 w 248252"/>
                <a:gd name="connsiteY47" fmla="*/ 195409 h 228831"/>
                <a:gd name="connsiteX48" fmla="*/ 243617 w 248252"/>
                <a:gd name="connsiteY48" fmla="*/ 208474 h 228831"/>
                <a:gd name="connsiteX49" fmla="*/ 242474 w 248252"/>
                <a:gd name="connsiteY49" fmla="*/ 214189 h 228831"/>
                <a:gd name="connsiteX50" fmla="*/ 239275 w 248252"/>
                <a:gd name="connsiteY50" fmla="*/ 226961 h 228831"/>
                <a:gd name="connsiteX51" fmla="*/ 226139 w 248252"/>
                <a:gd name="connsiteY51" fmla="*/ 223980 h 228831"/>
                <a:gd name="connsiteX52" fmla="*/ 223281 w 248252"/>
                <a:gd name="connsiteY52" fmla="*/ 216360 h 228831"/>
                <a:gd name="connsiteX53" fmla="*/ 163988 w 248252"/>
                <a:gd name="connsiteY53" fmla="*/ 199663 h 228831"/>
                <a:gd name="connsiteX54" fmla="*/ 162207 w 248252"/>
                <a:gd name="connsiteY54" fmla="*/ 200025 h 228831"/>
                <a:gd name="connsiteX55" fmla="*/ 86007 w 248252"/>
                <a:gd name="connsiteY55" fmla="*/ 200025 h 228831"/>
                <a:gd name="connsiteX56" fmla="*/ 84254 w 248252"/>
                <a:gd name="connsiteY56" fmla="*/ 199692 h 228831"/>
                <a:gd name="connsiteX57" fmla="*/ 24971 w 248252"/>
                <a:gd name="connsiteY57" fmla="*/ 216398 h 228831"/>
                <a:gd name="connsiteX58" fmla="*/ 22113 w 248252"/>
                <a:gd name="connsiteY58" fmla="*/ 224018 h 228831"/>
                <a:gd name="connsiteX59" fmla="*/ 21895 w 248252"/>
                <a:gd name="connsiteY59" fmla="*/ 224383 h 228831"/>
                <a:gd name="connsiteX60" fmla="*/ 8758 w 248252"/>
                <a:gd name="connsiteY60" fmla="*/ 227363 h 228831"/>
                <a:gd name="connsiteX61" fmla="*/ 5778 w 248252"/>
                <a:gd name="connsiteY61" fmla="*/ 214227 h 228831"/>
                <a:gd name="connsiteX62" fmla="*/ 4635 w 248252"/>
                <a:gd name="connsiteY62" fmla="*/ 208512 h 228831"/>
                <a:gd name="connsiteX63" fmla="*/ 4074 w 248252"/>
                <a:gd name="connsiteY63" fmla="*/ 208149 h 228831"/>
                <a:gd name="connsiteX64" fmla="*/ 1717 w 248252"/>
                <a:gd name="connsiteY64" fmla="*/ 194886 h 228831"/>
                <a:gd name="connsiteX65" fmla="*/ 14979 w 248252"/>
                <a:gd name="connsiteY65" fmla="*/ 192529 h 228831"/>
                <a:gd name="connsiteX66" fmla="*/ 20551 w 248252"/>
                <a:gd name="connsiteY66" fmla="*/ 197806 h 228831"/>
                <a:gd name="connsiteX67" fmla="*/ 76482 w 248252"/>
                <a:gd name="connsiteY67" fmla="*/ 182051 h 228831"/>
                <a:gd name="connsiteX68" fmla="*/ 76482 w 248252"/>
                <a:gd name="connsiteY68" fmla="*/ 175136 h 228831"/>
                <a:gd name="connsiteX69" fmla="*/ 20542 w 248252"/>
                <a:gd name="connsiteY69" fmla="*/ 159353 h 228831"/>
                <a:gd name="connsiteX70" fmla="*/ 14960 w 248252"/>
                <a:gd name="connsiteY70" fmla="*/ 164649 h 228831"/>
                <a:gd name="connsiteX71" fmla="*/ 14769 w 248252"/>
                <a:gd name="connsiteY71" fmla="*/ 164773 h 228831"/>
                <a:gd name="connsiteX72" fmla="*/ 1629 w 248252"/>
                <a:gd name="connsiteY72" fmla="*/ 161806 h 228831"/>
                <a:gd name="connsiteX73" fmla="*/ 4597 w 248252"/>
                <a:gd name="connsiteY73" fmla="*/ 148666 h 228831"/>
                <a:gd name="connsiteX74" fmla="*/ 5749 w 248252"/>
                <a:gd name="connsiteY74" fmla="*/ 143008 h 228831"/>
                <a:gd name="connsiteX75" fmla="*/ 9012 w 248252"/>
                <a:gd name="connsiteY75" fmla="*/ 129935 h 228831"/>
                <a:gd name="connsiteX76" fmla="*/ 22085 w 248252"/>
                <a:gd name="connsiteY76" fmla="*/ 133198 h 228831"/>
                <a:gd name="connsiteX77" fmla="*/ 24942 w 248252"/>
                <a:gd name="connsiteY77" fmla="*/ 140818 h 228831"/>
                <a:gd name="connsiteX78" fmla="*/ 41135 w 248252"/>
                <a:gd name="connsiteY78" fmla="*/ 145380 h 228831"/>
                <a:gd name="connsiteX79" fmla="*/ 38382 w 248252"/>
                <a:gd name="connsiteY79" fmla="*/ 133350 h 228831"/>
                <a:gd name="connsiteX80" fmla="*/ 38382 w 248252"/>
                <a:gd name="connsiteY80" fmla="*/ 85725 h 228831"/>
                <a:gd name="connsiteX81" fmla="*/ 124107 w 248252"/>
                <a:gd name="connsiteY81" fmla="*/ 0 h 22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8252" h="228831">
                  <a:moveTo>
                    <a:pt x="114582" y="123825"/>
                  </a:moveTo>
                  <a:lnTo>
                    <a:pt x="133632" y="123825"/>
                  </a:lnTo>
                  <a:lnTo>
                    <a:pt x="133632" y="152400"/>
                  </a:lnTo>
                  <a:lnTo>
                    <a:pt x="114582" y="152400"/>
                  </a:lnTo>
                  <a:close/>
                  <a:moveTo>
                    <a:pt x="152682" y="76200"/>
                  </a:moveTo>
                  <a:cubicBezTo>
                    <a:pt x="163203" y="76200"/>
                    <a:pt x="171732" y="84729"/>
                    <a:pt x="171732" y="95250"/>
                  </a:cubicBezTo>
                  <a:cubicBezTo>
                    <a:pt x="171732" y="105771"/>
                    <a:pt x="163203" y="114300"/>
                    <a:pt x="152682" y="114300"/>
                  </a:cubicBezTo>
                  <a:cubicBezTo>
                    <a:pt x="142161" y="114300"/>
                    <a:pt x="133632" y="105771"/>
                    <a:pt x="133632" y="95250"/>
                  </a:cubicBezTo>
                  <a:cubicBezTo>
                    <a:pt x="133632" y="84729"/>
                    <a:pt x="142161" y="76200"/>
                    <a:pt x="152682" y="76200"/>
                  </a:cubicBezTo>
                  <a:close/>
                  <a:moveTo>
                    <a:pt x="95532" y="76200"/>
                  </a:moveTo>
                  <a:cubicBezTo>
                    <a:pt x="106053" y="76200"/>
                    <a:pt x="114582" y="84729"/>
                    <a:pt x="114582" y="95250"/>
                  </a:cubicBezTo>
                  <a:cubicBezTo>
                    <a:pt x="114582" y="105771"/>
                    <a:pt x="106053" y="114300"/>
                    <a:pt x="95532" y="114300"/>
                  </a:cubicBezTo>
                  <a:cubicBezTo>
                    <a:pt x="85011" y="114300"/>
                    <a:pt x="76482" y="105771"/>
                    <a:pt x="76482" y="95250"/>
                  </a:cubicBezTo>
                  <a:cubicBezTo>
                    <a:pt x="76482" y="84729"/>
                    <a:pt x="85011" y="76200"/>
                    <a:pt x="95532" y="76200"/>
                  </a:cubicBezTo>
                  <a:close/>
                  <a:moveTo>
                    <a:pt x="124107" y="19050"/>
                  </a:moveTo>
                  <a:cubicBezTo>
                    <a:pt x="87283" y="19050"/>
                    <a:pt x="57432" y="48901"/>
                    <a:pt x="57432" y="85725"/>
                  </a:cubicBezTo>
                  <a:lnTo>
                    <a:pt x="57432" y="133350"/>
                  </a:lnTo>
                  <a:cubicBezTo>
                    <a:pt x="57432" y="138611"/>
                    <a:pt x="61697" y="142875"/>
                    <a:pt x="66957" y="142875"/>
                  </a:cubicBezTo>
                  <a:lnTo>
                    <a:pt x="86007" y="142875"/>
                  </a:lnTo>
                  <a:cubicBezTo>
                    <a:pt x="91268" y="142875"/>
                    <a:pt x="95532" y="147140"/>
                    <a:pt x="95532" y="152400"/>
                  </a:cubicBezTo>
                  <a:lnTo>
                    <a:pt x="95532" y="180975"/>
                  </a:lnTo>
                  <a:lnTo>
                    <a:pt x="152682" y="180975"/>
                  </a:lnTo>
                  <a:lnTo>
                    <a:pt x="152682" y="152400"/>
                  </a:lnTo>
                  <a:cubicBezTo>
                    <a:pt x="152682" y="147140"/>
                    <a:pt x="156947" y="142875"/>
                    <a:pt x="162207" y="142875"/>
                  </a:cubicBezTo>
                  <a:lnTo>
                    <a:pt x="181257" y="142875"/>
                  </a:lnTo>
                  <a:cubicBezTo>
                    <a:pt x="186518" y="142875"/>
                    <a:pt x="190782" y="138611"/>
                    <a:pt x="190782" y="133350"/>
                  </a:cubicBezTo>
                  <a:lnTo>
                    <a:pt x="190782" y="85725"/>
                  </a:lnTo>
                  <a:cubicBezTo>
                    <a:pt x="190782" y="48901"/>
                    <a:pt x="160931" y="19050"/>
                    <a:pt x="124107" y="19050"/>
                  </a:cubicBezTo>
                  <a:close/>
                  <a:moveTo>
                    <a:pt x="124107" y="0"/>
                  </a:moveTo>
                  <a:cubicBezTo>
                    <a:pt x="171452" y="0"/>
                    <a:pt x="209832" y="38380"/>
                    <a:pt x="209832" y="85725"/>
                  </a:cubicBezTo>
                  <a:lnTo>
                    <a:pt x="209832" y="133350"/>
                  </a:lnTo>
                  <a:cubicBezTo>
                    <a:pt x="209811" y="137532"/>
                    <a:pt x="208861" y="141658"/>
                    <a:pt x="207051" y="145428"/>
                  </a:cubicBezTo>
                  <a:lnTo>
                    <a:pt x="223243" y="140856"/>
                  </a:lnTo>
                  <a:cubicBezTo>
                    <a:pt x="223732" y="138165"/>
                    <a:pt x="224700" y="135584"/>
                    <a:pt x="226101" y="133236"/>
                  </a:cubicBezTo>
                  <a:cubicBezTo>
                    <a:pt x="228810" y="128725"/>
                    <a:pt x="234663" y="127264"/>
                    <a:pt x="239174" y="129973"/>
                  </a:cubicBezTo>
                  <a:cubicBezTo>
                    <a:pt x="243685" y="132683"/>
                    <a:pt x="245145" y="138536"/>
                    <a:pt x="242436" y="143046"/>
                  </a:cubicBezTo>
                  <a:cubicBezTo>
                    <a:pt x="241283" y="144944"/>
                    <a:pt x="241785" y="147409"/>
                    <a:pt x="243589" y="148704"/>
                  </a:cubicBezTo>
                  <a:cubicBezTo>
                    <a:pt x="243653" y="148745"/>
                    <a:pt x="243717" y="148786"/>
                    <a:pt x="243780" y="148828"/>
                  </a:cubicBezTo>
                  <a:cubicBezTo>
                    <a:pt x="248159" y="151743"/>
                    <a:pt x="249347" y="157656"/>
                    <a:pt x="246432" y="162035"/>
                  </a:cubicBezTo>
                  <a:cubicBezTo>
                    <a:pt x="243518" y="166414"/>
                    <a:pt x="237605" y="167602"/>
                    <a:pt x="233225" y="164687"/>
                  </a:cubicBezTo>
                  <a:cubicBezTo>
                    <a:pt x="231069" y="163262"/>
                    <a:pt x="229180" y="161470"/>
                    <a:pt x="227644" y="159391"/>
                  </a:cubicBezTo>
                  <a:lnTo>
                    <a:pt x="171732" y="175146"/>
                  </a:lnTo>
                  <a:lnTo>
                    <a:pt x="171732" y="182042"/>
                  </a:lnTo>
                  <a:lnTo>
                    <a:pt x="227663" y="197806"/>
                  </a:lnTo>
                  <a:cubicBezTo>
                    <a:pt x="229199" y="195736"/>
                    <a:pt x="231084" y="193950"/>
                    <a:pt x="233235" y="192529"/>
                  </a:cubicBezTo>
                  <a:lnTo>
                    <a:pt x="233273" y="192491"/>
                  </a:lnTo>
                  <a:cubicBezTo>
                    <a:pt x="233456" y="192363"/>
                    <a:pt x="233643" y="192242"/>
                    <a:pt x="233834" y="192128"/>
                  </a:cubicBezTo>
                  <a:cubicBezTo>
                    <a:pt x="238348" y="189426"/>
                    <a:pt x="244197" y="190895"/>
                    <a:pt x="246899" y="195409"/>
                  </a:cubicBezTo>
                  <a:cubicBezTo>
                    <a:pt x="249600" y="199923"/>
                    <a:pt x="248131" y="205772"/>
                    <a:pt x="243617" y="208474"/>
                  </a:cubicBezTo>
                  <a:cubicBezTo>
                    <a:pt x="241788" y="209779"/>
                    <a:pt x="241287" y="212281"/>
                    <a:pt x="242474" y="214189"/>
                  </a:cubicBezTo>
                  <a:cubicBezTo>
                    <a:pt x="244996" y="218616"/>
                    <a:pt x="243586" y="224244"/>
                    <a:pt x="239275" y="226961"/>
                  </a:cubicBezTo>
                  <a:cubicBezTo>
                    <a:pt x="234825" y="229765"/>
                    <a:pt x="228943" y="228431"/>
                    <a:pt x="226139" y="223980"/>
                  </a:cubicBezTo>
                  <a:cubicBezTo>
                    <a:pt x="224740" y="221631"/>
                    <a:pt x="223773" y="219050"/>
                    <a:pt x="223281" y="216360"/>
                  </a:cubicBezTo>
                  <a:lnTo>
                    <a:pt x="163988" y="199663"/>
                  </a:lnTo>
                  <a:cubicBezTo>
                    <a:pt x="163409" y="199846"/>
                    <a:pt x="162812" y="199967"/>
                    <a:pt x="162207" y="200025"/>
                  </a:cubicBezTo>
                  <a:lnTo>
                    <a:pt x="86007" y="200025"/>
                  </a:lnTo>
                  <a:cubicBezTo>
                    <a:pt x="85413" y="199975"/>
                    <a:pt x="84826" y="199863"/>
                    <a:pt x="84254" y="199692"/>
                  </a:cubicBezTo>
                  <a:lnTo>
                    <a:pt x="24971" y="216398"/>
                  </a:lnTo>
                  <a:cubicBezTo>
                    <a:pt x="24479" y="219088"/>
                    <a:pt x="23511" y="221669"/>
                    <a:pt x="22113" y="224018"/>
                  </a:cubicBezTo>
                  <a:cubicBezTo>
                    <a:pt x="22043" y="224142"/>
                    <a:pt x="21970" y="224263"/>
                    <a:pt x="21895" y="224383"/>
                  </a:cubicBezTo>
                  <a:cubicBezTo>
                    <a:pt x="19090" y="228834"/>
                    <a:pt x="13209" y="230168"/>
                    <a:pt x="8758" y="227363"/>
                  </a:cubicBezTo>
                  <a:cubicBezTo>
                    <a:pt x="4308" y="224559"/>
                    <a:pt x="2973" y="218677"/>
                    <a:pt x="5778" y="214227"/>
                  </a:cubicBezTo>
                  <a:cubicBezTo>
                    <a:pt x="6965" y="212319"/>
                    <a:pt x="6464" y="209817"/>
                    <a:pt x="4635" y="208512"/>
                  </a:cubicBezTo>
                  <a:cubicBezTo>
                    <a:pt x="4444" y="208397"/>
                    <a:pt x="4257" y="208276"/>
                    <a:pt x="4074" y="208149"/>
                  </a:cubicBezTo>
                  <a:cubicBezTo>
                    <a:pt x="-239" y="205137"/>
                    <a:pt x="-1295" y="199200"/>
                    <a:pt x="1717" y="194886"/>
                  </a:cubicBezTo>
                  <a:cubicBezTo>
                    <a:pt x="4728" y="190573"/>
                    <a:pt x="10666" y="189517"/>
                    <a:pt x="14979" y="192529"/>
                  </a:cubicBezTo>
                  <a:cubicBezTo>
                    <a:pt x="17130" y="193950"/>
                    <a:pt x="19015" y="195736"/>
                    <a:pt x="20551" y="197806"/>
                  </a:cubicBezTo>
                  <a:lnTo>
                    <a:pt x="76482" y="182051"/>
                  </a:lnTo>
                  <a:lnTo>
                    <a:pt x="76482" y="175136"/>
                  </a:lnTo>
                  <a:lnTo>
                    <a:pt x="20542" y="159353"/>
                  </a:lnTo>
                  <a:cubicBezTo>
                    <a:pt x="19005" y="161432"/>
                    <a:pt x="17116" y="163224"/>
                    <a:pt x="14960" y="164649"/>
                  </a:cubicBezTo>
                  <a:cubicBezTo>
                    <a:pt x="14897" y="164691"/>
                    <a:pt x="14833" y="164733"/>
                    <a:pt x="14769" y="164773"/>
                  </a:cubicBezTo>
                  <a:cubicBezTo>
                    <a:pt x="10321" y="167582"/>
                    <a:pt x="4438" y="166253"/>
                    <a:pt x="1629" y="161806"/>
                  </a:cubicBezTo>
                  <a:cubicBezTo>
                    <a:pt x="-1180" y="157358"/>
                    <a:pt x="149" y="151475"/>
                    <a:pt x="4597" y="148666"/>
                  </a:cubicBezTo>
                  <a:cubicBezTo>
                    <a:pt x="6401" y="147371"/>
                    <a:pt x="6903" y="144906"/>
                    <a:pt x="5749" y="143008"/>
                  </a:cubicBezTo>
                  <a:cubicBezTo>
                    <a:pt x="3040" y="138497"/>
                    <a:pt x="4501" y="132644"/>
                    <a:pt x="9012" y="129935"/>
                  </a:cubicBezTo>
                  <a:cubicBezTo>
                    <a:pt x="13523" y="127226"/>
                    <a:pt x="19376" y="128687"/>
                    <a:pt x="22085" y="133198"/>
                  </a:cubicBezTo>
                  <a:cubicBezTo>
                    <a:pt x="23485" y="135546"/>
                    <a:pt x="24453" y="138127"/>
                    <a:pt x="24942" y="140818"/>
                  </a:cubicBezTo>
                  <a:lnTo>
                    <a:pt x="41135" y="145380"/>
                  </a:lnTo>
                  <a:cubicBezTo>
                    <a:pt x="39339" y="141623"/>
                    <a:pt x="38399" y="137514"/>
                    <a:pt x="38382" y="133350"/>
                  </a:cubicBezTo>
                  <a:lnTo>
                    <a:pt x="38382" y="85725"/>
                  </a:lnTo>
                  <a:cubicBezTo>
                    <a:pt x="38382" y="38380"/>
                    <a:pt x="76762" y="0"/>
                    <a:pt x="1241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grpSp>
      <p:sp>
        <p:nvSpPr>
          <p:cNvPr id="18" name="Rectangle 17">
            <a:extLst>
              <a:ext uri="{FF2B5EF4-FFF2-40B4-BE49-F238E27FC236}">
                <a16:creationId xmlns:a16="http://schemas.microsoft.com/office/drawing/2014/main" id="{A3716022-F63C-4302-B6FC-31D15CEB1286}"/>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4050B5-4DFF-481E-8961-89AF71EBF2C6}"/>
              </a:ext>
            </a:extLst>
          </p:cNvPr>
          <p:cNvSpPr/>
          <p:nvPr/>
        </p:nvSpPr>
        <p:spPr>
          <a:xfrm>
            <a:off x="9697842" y="5727763"/>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66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p:txBody>
          <a:bodyPr/>
          <a:lstStyle/>
          <a:p>
            <a:r>
              <a:rPr lang="en-US" dirty="0"/>
              <a:t>Malware Obfuscation</a:t>
            </a:r>
          </a:p>
        </p:txBody>
      </p:sp>
      <p:pic>
        <p:nvPicPr>
          <p:cNvPr id="47" name="Picture 46">
            <a:extLst>
              <a:ext uri="{FF2B5EF4-FFF2-40B4-BE49-F238E27FC236}">
                <a16:creationId xmlns:a16="http://schemas.microsoft.com/office/drawing/2014/main" id="{5D6D68D1-915C-4014-9E52-07EEEDFDB37C}"/>
              </a:ext>
            </a:extLst>
          </p:cNvPr>
          <p:cNvPicPr>
            <a:picLocks noChangeAspect="1"/>
          </p:cNvPicPr>
          <p:nvPr/>
        </p:nvPicPr>
        <p:blipFill>
          <a:blip r:embed="rId3"/>
          <a:stretch>
            <a:fillRect/>
          </a:stretch>
        </p:blipFill>
        <p:spPr>
          <a:xfrm>
            <a:off x="6423088" y="2383213"/>
            <a:ext cx="5707182" cy="2197909"/>
          </a:xfrm>
          <a:prstGeom prst="rect">
            <a:avLst/>
          </a:prstGeom>
        </p:spPr>
      </p:pic>
      <p:sp>
        <p:nvSpPr>
          <p:cNvPr id="52" name="Rectangle 51">
            <a:extLst>
              <a:ext uri="{FF2B5EF4-FFF2-40B4-BE49-F238E27FC236}">
                <a16:creationId xmlns:a16="http://schemas.microsoft.com/office/drawing/2014/main" id="{C0872B1B-2241-4AD3-A073-55FE297BC0DB}"/>
              </a:ext>
            </a:extLst>
          </p:cNvPr>
          <p:cNvSpPr>
            <a:spLocks/>
          </p:cNvSpPr>
          <p:nvPr/>
        </p:nvSpPr>
        <p:spPr>
          <a:xfrm>
            <a:off x="437606" y="1709275"/>
            <a:ext cx="5838128" cy="1347406"/>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Malware is packed, compressed, or otherwise manipulated to make detection and analysis more difficult</a:t>
            </a:r>
          </a:p>
        </p:txBody>
      </p:sp>
      <p:grpSp>
        <p:nvGrpSpPr>
          <p:cNvPr id="53" name="Group 52">
            <a:extLst>
              <a:ext uri="{FF2B5EF4-FFF2-40B4-BE49-F238E27FC236}">
                <a16:creationId xmlns:a16="http://schemas.microsoft.com/office/drawing/2014/main" id="{D5E8F2C1-CE4E-4795-88BE-76545249673D}"/>
              </a:ext>
            </a:extLst>
          </p:cNvPr>
          <p:cNvGrpSpPr/>
          <p:nvPr/>
        </p:nvGrpSpPr>
        <p:grpSpPr>
          <a:xfrm>
            <a:off x="215704" y="2114446"/>
            <a:ext cx="443804" cy="443804"/>
            <a:chOff x="-949365" y="3567408"/>
            <a:chExt cx="410860" cy="410860"/>
          </a:xfrm>
        </p:grpSpPr>
        <p:sp>
          <p:nvSpPr>
            <p:cNvPr id="54" name="Oval 53">
              <a:extLst>
                <a:ext uri="{FF2B5EF4-FFF2-40B4-BE49-F238E27FC236}">
                  <a16:creationId xmlns:a16="http://schemas.microsoft.com/office/drawing/2014/main" id="{62AE6B8A-A99D-4915-BDE3-59EC77B91531}"/>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5" name="Group 54">
              <a:extLst>
                <a:ext uri="{FF2B5EF4-FFF2-40B4-BE49-F238E27FC236}">
                  <a16:creationId xmlns:a16="http://schemas.microsoft.com/office/drawing/2014/main" id="{DEFEA9B4-7EA9-4DE6-96EC-9BD3567F7E13}"/>
                </a:ext>
              </a:extLst>
            </p:cNvPr>
            <p:cNvGrpSpPr/>
            <p:nvPr/>
          </p:nvGrpSpPr>
          <p:grpSpPr>
            <a:xfrm>
              <a:off x="-771672" y="3627792"/>
              <a:ext cx="183068" cy="216970"/>
              <a:chOff x="5196710" y="2109946"/>
              <a:chExt cx="2048634" cy="2428028"/>
            </a:xfrm>
            <a:solidFill>
              <a:schemeClr val="bg1"/>
            </a:solidFill>
          </p:grpSpPr>
          <p:sp>
            <p:nvSpPr>
              <p:cNvPr id="59" name="Rounded Rectangle 4">
                <a:extLst>
                  <a:ext uri="{FF2B5EF4-FFF2-40B4-BE49-F238E27FC236}">
                    <a16:creationId xmlns:a16="http://schemas.microsoft.com/office/drawing/2014/main" id="{EFA63985-4B5B-44F0-919A-F6BC30F642D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0" name="Rounded Rectangle 31">
                <a:extLst>
                  <a:ext uri="{FF2B5EF4-FFF2-40B4-BE49-F238E27FC236}">
                    <a16:creationId xmlns:a16="http://schemas.microsoft.com/office/drawing/2014/main" id="{759B76E3-640E-4EFD-B63D-2A1581B0A74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6" name="Group 55">
              <a:extLst>
                <a:ext uri="{FF2B5EF4-FFF2-40B4-BE49-F238E27FC236}">
                  <a16:creationId xmlns:a16="http://schemas.microsoft.com/office/drawing/2014/main" id="{974F9D37-34F4-491B-B9AB-131EDDFC0666}"/>
                </a:ext>
              </a:extLst>
            </p:cNvPr>
            <p:cNvGrpSpPr/>
            <p:nvPr/>
          </p:nvGrpSpPr>
          <p:grpSpPr>
            <a:xfrm>
              <a:off x="-859773" y="3673242"/>
              <a:ext cx="130434" cy="154590"/>
              <a:chOff x="5196710" y="2109946"/>
              <a:chExt cx="2048634" cy="2428028"/>
            </a:xfrm>
            <a:solidFill>
              <a:schemeClr val="bg1"/>
            </a:solidFill>
          </p:grpSpPr>
          <p:sp>
            <p:nvSpPr>
              <p:cNvPr id="57" name="Rounded Rectangle 33">
                <a:extLst>
                  <a:ext uri="{FF2B5EF4-FFF2-40B4-BE49-F238E27FC236}">
                    <a16:creationId xmlns:a16="http://schemas.microsoft.com/office/drawing/2014/main" id="{1CB3F25C-3F88-46AB-9D92-D16E445B3B2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8" name="Rounded Rectangle 34">
                <a:extLst>
                  <a:ext uri="{FF2B5EF4-FFF2-40B4-BE49-F238E27FC236}">
                    <a16:creationId xmlns:a16="http://schemas.microsoft.com/office/drawing/2014/main" id="{C86C41B6-4B9C-47AC-AB1F-C6E60FB5F6DF}"/>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1" name="Straight Connector 60">
            <a:extLst>
              <a:ext uri="{FF2B5EF4-FFF2-40B4-BE49-F238E27FC236}">
                <a16:creationId xmlns:a16="http://schemas.microsoft.com/office/drawing/2014/main" id="{AB2E9ED6-2FAA-493B-A792-3905FE2F362D}"/>
              </a:ext>
            </a:extLst>
          </p:cNvPr>
          <p:cNvCxnSpPr>
            <a:cxnSpLocks/>
          </p:cNvCxnSpPr>
          <p:nvPr/>
        </p:nvCxnSpPr>
        <p:spPr>
          <a:xfrm>
            <a:off x="437606" y="310039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03EBA892-17D2-40FB-8B30-6F9319276AC7}"/>
              </a:ext>
            </a:extLst>
          </p:cNvPr>
          <p:cNvSpPr>
            <a:spLocks/>
          </p:cNvSpPr>
          <p:nvPr/>
        </p:nvSpPr>
        <p:spPr>
          <a:xfrm>
            <a:off x="437606" y="3230922"/>
            <a:ext cx="5838128" cy="606448"/>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Hide strings within variables</a:t>
            </a:r>
          </a:p>
        </p:txBody>
      </p:sp>
      <p:grpSp>
        <p:nvGrpSpPr>
          <p:cNvPr id="63" name="Group 62">
            <a:extLst>
              <a:ext uri="{FF2B5EF4-FFF2-40B4-BE49-F238E27FC236}">
                <a16:creationId xmlns:a16="http://schemas.microsoft.com/office/drawing/2014/main" id="{1F5170C3-4F83-49E1-989D-D829D74CD77E}"/>
              </a:ext>
            </a:extLst>
          </p:cNvPr>
          <p:cNvGrpSpPr/>
          <p:nvPr/>
        </p:nvGrpSpPr>
        <p:grpSpPr>
          <a:xfrm>
            <a:off x="215704" y="3337740"/>
            <a:ext cx="443804" cy="443804"/>
            <a:chOff x="-949365" y="3567408"/>
            <a:chExt cx="410860" cy="410860"/>
          </a:xfrm>
        </p:grpSpPr>
        <p:sp>
          <p:nvSpPr>
            <p:cNvPr id="64" name="Oval 63">
              <a:extLst>
                <a:ext uri="{FF2B5EF4-FFF2-40B4-BE49-F238E27FC236}">
                  <a16:creationId xmlns:a16="http://schemas.microsoft.com/office/drawing/2014/main" id="{37259572-187E-4656-9E2E-C503BE72FD5E}"/>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5" name="Group 64">
              <a:extLst>
                <a:ext uri="{FF2B5EF4-FFF2-40B4-BE49-F238E27FC236}">
                  <a16:creationId xmlns:a16="http://schemas.microsoft.com/office/drawing/2014/main" id="{FF0D0F79-E1F3-43B6-A1CB-D4CDCC094F33}"/>
                </a:ext>
              </a:extLst>
            </p:cNvPr>
            <p:cNvGrpSpPr/>
            <p:nvPr/>
          </p:nvGrpSpPr>
          <p:grpSpPr>
            <a:xfrm>
              <a:off x="-771672" y="3627792"/>
              <a:ext cx="183068" cy="216970"/>
              <a:chOff x="5196710" y="2109946"/>
              <a:chExt cx="2048634" cy="2428028"/>
            </a:xfrm>
            <a:solidFill>
              <a:schemeClr val="bg1"/>
            </a:solidFill>
          </p:grpSpPr>
          <p:sp>
            <p:nvSpPr>
              <p:cNvPr id="69" name="Rounded Rectangle 4">
                <a:extLst>
                  <a:ext uri="{FF2B5EF4-FFF2-40B4-BE49-F238E27FC236}">
                    <a16:creationId xmlns:a16="http://schemas.microsoft.com/office/drawing/2014/main" id="{7E01CF03-12AF-45CD-A4AA-699B435579A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0" name="Rounded Rectangle 31">
                <a:extLst>
                  <a:ext uri="{FF2B5EF4-FFF2-40B4-BE49-F238E27FC236}">
                    <a16:creationId xmlns:a16="http://schemas.microsoft.com/office/drawing/2014/main" id="{D2B428A4-E9BA-4124-9E5A-BCA4DA3FEA10}"/>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6" name="Group 65">
              <a:extLst>
                <a:ext uri="{FF2B5EF4-FFF2-40B4-BE49-F238E27FC236}">
                  <a16:creationId xmlns:a16="http://schemas.microsoft.com/office/drawing/2014/main" id="{F05D2040-367B-423D-A848-76557D5A8974}"/>
                </a:ext>
              </a:extLst>
            </p:cNvPr>
            <p:cNvGrpSpPr/>
            <p:nvPr/>
          </p:nvGrpSpPr>
          <p:grpSpPr>
            <a:xfrm>
              <a:off x="-859773" y="3673242"/>
              <a:ext cx="130434" cy="154590"/>
              <a:chOff x="5196710" y="2109946"/>
              <a:chExt cx="2048634" cy="2428028"/>
            </a:xfrm>
            <a:solidFill>
              <a:schemeClr val="bg1"/>
            </a:solidFill>
          </p:grpSpPr>
          <p:sp>
            <p:nvSpPr>
              <p:cNvPr id="67" name="Rounded Rectangle 33">
                <a:extLst>
                  <a:ext uri="{FF2B5EF4-FFF2-40B4-BE49-F238E27FC236}">
                    <a16:creationId xmlns:a16="http://schemas.microsoft.com/office/drawing/2014/main" id="{C797DFF7-27B0-4D01-A131-C3474D6241A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8" name="Rounded Rectangle 34">
                <a:extLst>
                  <a:ext uri="{FF2B5EF4-FFF2-40B4-BE49-F238E27FC236}">
                    <a16:creationId xmlns:a16="http://schemas.microsoft.com/office/drawing/2014/main" id="{DDF25FEB-88F2-432F-9E4D-BB8D7B2FC3F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71" name="Straight Connector 70">
            <a:extLst>
              <a:ext uri="{FF2B5EF4-FFF2-40B4-BE49-F238E27FC236}">
                <a16:creationId xmlns:a16="http://schemas.microsoft.com/office/drawing/2014/main" id="{A25668DB-C3DD-42DB-BB3C-BDE022B4054F}"/>
              </a:ext>
            </a:extLst>
          </p:cNvPr>
          <p:cNvCxnSpPr>
            <a:cxnSpLocks/>
          </p:cNvCxnSpPr>
          <p:nvPr/>
        </p:nvCxnSpPr>
        <p:spPr>
          <a:xfrm>
            <a:off x="437606" y="3967902"/>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18180EE5-43A4-4FB4-977F-88E4367387FC}"/>
              </a:ext>
            </a:extLst>
          </p:cNvPr>
          <p:cNvSpPr>
            <a:spLocks/>
          </p:cNvSpPr>
          <p:nvPr/>
        </p:nvSpPr>
        <p:spPr>
          <a:xfrm>
            <a:off x="437606" y="4098435"/>
            <a:ext cx="5838128" cy="1157013"/>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Make reading the code more difficult</a:t>
            </a:r>
          </a:p>
          <a:p>
            <a:pPr marL="529153">
              <a:lnSpc>
                <a:spcPct val="120000"/>
              </a:lnSpc>
            </a:pPr>
            <a:r>
              <a:rPr lang="en-US" sz="1600" dirty="0">
                <a:solidFill>
                  <a:srgbClr val="6D6E71"/>
                </a:solidFill>
              </a:rPr>
              <a:t>10 + 10 = 20</a:t>
            </a:r>
          </a:p>
          <a:p>
            <a:pPr marL="529153">
              <a:lnSpc>
                <a:spcPct val="120000"/>
              </a:lnSpc>
            </a:pPr>
            <a:r>
              <a:rPr lang="en-US" sz="1600" dirty="0">
                <a:solidFill>
                  <a:srgbClr val="6D6E71"/>
                </a:solidFill>
              </a:rPr>
              <a:t>(5^2-(8.56+6.44))+(3^3(12/6)-sqrt(64)) = 20</a:t>
            </a:r>
          </a:p>
        </p:txBody>
      </p:sp>
      <p:grpSp>
        <p:nvGrpSpPr>
          <p:cNvPr id="73" name="Group 72">
            <a:extLst>
              <a:ext uri="{FF2B5EF4-FFF2-40B4-BE49-F238E27FC236}">
                <a16:creationId xmlns:a16="http://schemas.microsoft.com/office/drawing/2014/main" id="{79AB0F20-77A3-4175-9E39-7E3E47BF16C4}"/>
              </a:ext>
            </a:extLst>
          </p:cNvPr>
          <p:cNvGrpSpPr/>
          <p:nvPr/>
        </p:nvGrpSpPr>
        <p:grpSpPr>
          <a:xfrm>
            <a:off x="215704" y="4455040"/>
            <a:ext cx="443804" cy="443804"/>
            <a:chOff x="-949365" y="3567408"/>
            <a:chExt cx="410860" cy="410860"/>
          </a:xfrm>
        </p:grpSpPr>
        <p:sp>
          <p:nvSpPr>
            <p:cNvPr id="74" name="Oval 73">
              <a:extLst>
                <a:ext uri="{FF2B5EF4-FFF2-40B4-BE49-F238E27FC236}">
                  <a16:creationId xmlns:a16="http://schemas.microsoft.com/office/drawing/2014/main" id="{851924F5-AD1E-4841-81E5-1EAA209E077F}"/>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5" name="Group 74">
              <a:extLst>
                <a:ext uri="{FF2B5EF4-FFF2-40B4-BE49-F238E27FC236}">
                  <a16:creationId xmlns:a16="http://schemas.microsoft.com/office/drawing/2014/main" id="{F5C5A9D3-850E-4396-8965-B2B0E9AC68CF}"/>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29980C74-691A-406E-8547-AC3DF8026046}"/>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0" name="Rounded Rectangle 31">
                <a:extLst>
                  <a:ext uri="{FF2B5EF4-FFF2-40B4-BE49-F238E27FC236}">
                    <a16:creationId xmlns:a16="http://schemas.microsoft.com/office/drawing/2014/main" id="{42245541-DCC7-4BE7-933C-32E25F84416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6" name="Group 75">
              <a:extLst>
                <a:ext uri="{FF2B5EF4-FFF2-40B4-BE49-F238E27FC236}">
                  <a16:creationId xmlns:a16="http://schemas.microsoft.com/office/drawing/2014/main" id="{98D94279-5735-4F38-A108-06BCFDDBB442}"/>
                </a:ext>
              </a:extLst>
            </p:cNvPr>
            <p:cNvGrpSpPr/>
            <p:nvPr/>
          </p:nvGrpSpPr>
          <p:grpSpPr>
            <a:xfrm>
              <a:off x="-859773" y="3673242"/>
              <a:ext cx="130434" cy="154590"/>
              <a:chOff x="5196710" y="2109946"/>
              <a:chExt cx="2048634" cy="2428028"/>
            </a:xfrm>
            <a:solidFill>
              <a:schemeClr val="bg1"/>
            </a:solidFill>
          </p:grpSpPr>
          <p:sp>
            <p:nvSpPr>
              <p:cNvPr id="77" name="Rounded Rectangle 33">
                <a:extLst>
                  <a:ext uri="{FF2B5EF4-FFF2-40B4-BE49-F238E27FC236}">
                    <a16:creationId xmlns:a16="http://schemas.microsoft.com/office/drawing/2014/main" id="{1E8834FA-3137-430B-B3C1-83C8B72ACF7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8" name="Rounded Rectangle 34">
                <a:extLst>
                  <a:ext uri="{FF2B5EF4-FFF2-40B4-BE49-F238E27FC236}">
                    <a16:creationId xmlns:a16="http://schemas.microsoft.com/office/drawing/2014/main" id="{B65BB506-8A6E-4035-B1A8-28B29B8C79D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81" name="Straight Connector 80">
            <a:extLst>
              <a:ext uri="{FF2B5EF4-FFF2-40B4-BE49-F238E27FC236}">
                <a16:creationId xmlns:a16="http://schemas.microsoft.com/office/drawing/2014/main" id="{9D15D307-E83A-48D9-BB5F-7F714A00A864}"/>
              </a:ext>
            </a:extLst>
          </p:cNvPr>
          <p:cNvCxnSpPr>
            <a:cxnSpLocks/>
          </p:cNvCxnSpPr>
          <p:nvPr/>
        </p:nvCxnSpPr>
        <p:spPr>
          <a:xfrm>
            <a:off x="437606" y="538598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3D5A0637-C385-444A-8BF4-754232B9EAB0}"/>
              </a:ext>
            </a:extLst>
          </p:cNvPr>
          <p:cNvSpPr>
            <a:spLocks/>
          </p:cNvSpPr>
          <p:nvPr/>
        </p:nvSpPr>
        <p:spPr>
          <a:xfrm>
            <a:off x="437604" y="5516512"/>
            <a:ext cx="5838128" cy="606448"/>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Hinders Static Analysis</a:t>
            </a:r>
          </a:p>
        </p:txBody>
      </p:sp>
      <p:grpSp>
        <p:nvGrpSpPr>
          <p:cNvPr id="83" name="Group 82">
            <a:extLst>
              <a:ext uri="{FF2B5EF4-FFF2-40B4-BE49-F238E27FC236}">
                <a16:creationId xmlns:a16="http://schemas.microsoft.com/office/drawing/2014/main" id="{8EC7B3FD-33E4-49F1-B9A0-2428AC35BAC5}"/>
              </a:ext>
            </a:extLst>
          </p:cNvPr>
          <p:cNvGrpSpPr/>
          <p:nvPr/>
        </p:nvGrpSpPr>
        <p:grpSpPr>
          <a:xfrm>
            <a:off x="215704" y="5597943"/>
            <a:ext cx="443804" cy="443804"/>
            <a:chOff x="-949365" y="3567408"/>
            <a:chExt cx="410860" cy="410860"/>
          </a:xfrm>
        </p:grpSpPr>
        <p:sp>
          <p:nvSpPr>
            <p:cNvPr id="84" name="Oval 83">
              <a:extLst>
                <a:ext uri="{FF2B5EF4-FFF2-40B4-BE49-F238E27FC236}">
                  <a16:creationId xmlns:a16="http://schemas.microsoft.com/office/drawing/2014/main" id="{6E19C12C-D659-41E6-AF83-49135B22F012}"/>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85" name="Group 84">
              <a:extLst>
                <a:ext uri="{FF2B5EF4-FFF2-40B4-BE49-F238E27FC236}">
                  <a16:creationId xmlns:a16="http://schemas.microsoft.com/office/drawing/2014/main" id="{221EB719-E8D7-4EBB-96D7-FA10B15C76EB}"/>
                </a:ext>
              </a:extLst>
            </p:cNvPr>
            <p:cNvGrpSpPr/>
            <p:nvPr/>
          </p:nvGrpSpPr>
          <p:grpSpPr>
            <a:xfrm>
              <a:off x="-771672" y="3627792"/>
              <a:ext cx="183068" cy="216970"/>
              <a:chOff x="5196710" y="2109946"/>
              <a:chExt cx="2048634" cy="2428028"/>
            </a:xfrm>
            <a:solidFill>
              <a:schemeClr val="bg1"/>
            </a:solidFill>
          </p:grpSpPr>
          <p:sp>
            <p:nvSpPr>
              <p:cNvPr id="89" name="Rounded Rectangle 4">
                <a:extLst>
                  <a:ext uri="{FF2B5EF4-FFF2-40B4-BE49-F238E27FC236}">
                    <a16:creationId xmlns:a16="http://schemas.microsoft.com/office/drawing/2014/main" id="{79F714E4-6374-4E33-96FC-61074814E0EF}"/>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0" name="Rounded Rectangle 31">
                <a:extLst>
                  <a:ext uri="{FF2B5EF4-FFF2-40B4-BE49-F238E27FC236}">
                    <a16:creationId xmlns:a16="http://schemas.microsoft.com/office/drawing/2014/main" id="{56C6C077-9974-4218-BC5B-D13A9825CA4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86" name="Group 85">
              <a:extLst>
                <a:ext uri="{FF2B5EF4-FFF2-40B4-BE49-F238E27FC236}">
                  <a16:creationId xmlns:a16="http://schemas.microsoft.com/office/drawing/2014/main" id="{ABC86790-ECB7-4781-B41C-C4E55BC491B4}"/>
                </a:ext>
              </a:extLst>
            </p:cNvPr>
            <p:cNvGrpSpPr/>
            <p:nvPr/>
          </p:nvGrpSpPr>
          <p:grpSpPr>
            <a:xfrm>
              <a:off x="-859773" y="3673242"/>
              <a:ext cx="130434" cy="154590"/>
              <a:chOff x="5196710" y="2109946"/>
              <a:chExt cx="2048634" cy="2428028"/>
            </a:xfrm>
            <a:solidFill>
              <a:schemeClr val="bg1"/>
            </a:solidFill>
          </p:grpSpPr>
          <p:sp>
            <p:nvSpPr>
              <p:cNvPr id="87" name="Rounded Rectangle 33">
                <a:extLst>
                  <a:ext uri="{FF2B5EF4-FFF2-40B4-BE49-F238E27FC236}">
                    <a16:creationId xmlns:a16="http://schemas.microsoft.com/office/drawing/2014/main" id="{B85D5D0A-A93D-4C18-9D15-5F0260F540F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8" name="Rounded Rectangle 34">
                <a:extLst>
                  <a:ext uri="{FF2B5EF4-FFF2-40B4-BE49-F238E27FC236}">
                    <a16:creationId xmlns:a16="http://schemas.microsoft.com/office/drawing/2014/main" id="{DE9BF185-F465-4262-AF83-AD7536A4286F}"/>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91" name="Group 90">
            <a:extLst>
              <a:ext uri="{FF2B5EF4-FFF2-40B4-BE49-F238E27FC236}">
                <a16:creationId xmlns:a16="http://schemas.microsoft.com/office/drawing/2014/main" id="{D1C7B187-E333-45AE-9546-24765C3987A3}"/>
              </a:ext>
            </a:extLst>
          </p:cNvPr>
          <p:cNvGrpSpPr/>
          <p:nvPr/>
        </p:nvGrpSpPr>
        <p:grpSpPr>
          <a:xfrm>
            <a:off x="858196" y="4594150"/>
            <a:ext cx="383840" cy="451265"/>
            <a:chOff x="4860259" y="3709119"/>
            <a:chExt cx="274135" cy="540253"/>
          </a:xfrm>
        </p:grpSpPr>
        <p:sp>
          <p:nvSpPr>
            <p:cNvPr id="92" name="Freeform: Shape 91">
              <a:extLst>
                <a:ext uri="{FF2B5EF4-FFF2-40B4-BE49-F238E27FC236}">
                  <a16:creationId xmlns:a16="http://schemas.microsoft.com/office/drawing/2014/main" id="{915DDD54-B4FA-4CDB-8C96-153E0B9C87AB}"/>
                </a:ext>
              </a:extLst>
            </p:cNvPr>
            <p:cNvSpPr/>
            <p:nvPr/>
          </p:nvSpPr>
          <p:spPr>
            <a:xfrm>
              <a:off x="4862423" y="3709119"/>
              <a:ext cx="271971" cy="187547"/>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dirty="0"/>
            </a:p>
          </p:txBody>
        </p:sp>
        <p:sp>
          <p:nvSpPr>
            <p:cNvPr id="93" name="Freeform: Shape 92">
              <a:extLst>
                <a:ext uri="{FF2B5EF4-FFF2-40B4-BE49-F238E27FC236}">
                  <a16:creationId xmlns:a16="http://schemas.microsoft.com/office/drawing/2014/main" id="{9461F5E3-89D0-4B11-A714-EC68C67EDE62}"/>
                </a:ext>
              </a:extLst>
            </p:cNvPr>
            <p:cNvSpPr/>
            <p:nvPr/>
          </p:nvSpPr>
          <p:spPr>
            <a:xfrm>
              <a:off x="4860259" y="3907319"/>
              <a:ext cx="271971" cy="342053"/>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dirty="0"/>
            </a:p>
          </p:txBody>
        </p:sp>
      </p:grpSp>
    </p:spTree>
    <p:extLst>
      <p:ext uri="{BB962C8B-B14F-4D97-AF65-F5344CB8AC3E}">
        <p14:creationId xmlns:p14="http://schemas.microsoft.com/office/powerpoint/2010/main" val="403945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a:xfrm>
            <a:off x="919119" y="352975"/>
            <a:ext cx="10353762" cy="970450"/>
          </a:xfrm>
        </p:spPr>
        <p:txBody>
          <a:bodyPr/>
          <a:lstStyle/>
          <a:p>
            <a:r>
              <a:rPr lang="en-US" dirty="0"/>
              <a:t>Static Analysis</a:t>
            </a:r>
          </a:p>
        </p:txBody>
      </p:sp>
      <p:pic>
        <p:nvPicPr>
          <p:cNvPr id="2" name="Picture 1">
            <a:extLst>
              <a:ext uri="{FF2B5EF4-FFF2-40B4-BE49-F238E27FC236}">
                <a16:creationId xmlns:a16="http://schemas.microsoft.com/office/drawing/2014/main" id="{24AB1DC3-DD00-4392-9F30-B027F0FA1D82}"/>
              </a:ext>
            </a:extLst>
          </p:cNvPr>
          <p:cNvPicPr>
            <a:picLocks noChangeAspect="1"/>
          </p:cNvPicPr>
          <p:nvPr/>
        </p:nvPicPr>
        <p:blipFill>
          <a:blip r:embed="rId3"/>
          <a:stretch>
            <a:fillRect/>
          </a:stretch>
        </p:blipFill>
        <p:spPr>
          <a:xfrm>
            <a:off x="7105571" y="2169335"/>
            <a:ext cx="4781628" cy="3414023"/>
          </a:xfrm>
          <a:prstGeom prst="rect">
            <a:avLst/>
          </a:prstGeom>
        </p:spPr>
      </p:pic>
      <p:sp>
        <p:nvSpPr>
          <p:cNvPr id="52" name="Rectangle 51">
            <a:extLst>
              <a:ext uri="{FF2B5EF4-FFF2-40B4-BE49-F238E27FC236}">
                <a16:creationId xmlns:a16="http://schemas.microsoft.com/office/drawing/2014/main" id="{6E423153-C5F1-475D-AC00-63F737A3D589}"/>
              </a:ext>
            </a:extLst>
          </p:cNvPr>
          <p:cNvSpPr>
            <a:spLocks/>
          </p:cNvSpPr>
          <p:nvPr/>
        </p:nvSpPr>
        <p:spPr>
          <a:xfrm>
            <a:off x="729903" y="1599676"/>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Collecting information about a file </a:t>
            </a:r>
            <a:br>
              <a:rPr lang="en-US" sz="2400" dirty="0">
                <a:solidFill>
                  <a:srgbClr val="6D6E71"/>
                </a:solidFill>
              </a:rPr>
            </a:br>
            <a:r>
              <a:rPr lang="en-US" sz="2400" dirty="0">
                <a:solidFill>
                  <a:srgbClr val="6D6E71"/>
                </a:solidFill>
              </a:rPr>
              <a:t>without running it</a:t>
            </a:r>
          </a:p>
        </p:txBody>
      </p:sp>
      <p:grpSp>
        <p:nvGrpSpPr>
          <p:cNvPr id="53" name="Group 52">
            <a:extLst>
              <a:ext uri="{FF2B5EF4-FFF2-40B4-BE49-F238E27FC236}">
                <a16:creationId xmlns:a16="http://schemas.microsoft.com/office/drawing/2014/main" id="{561C2E30-4CD5-4E4E-ABD6-22E213B59178}"/>
              </a:ext>
            </a:extLst>
          </p:cNvPr>
          <p:cNvGrpSpPr/>
          <p:nvPr/>
        </p:nvGrpSpPr>
        <p:grpSpPr>
          <a:xfrm>
            <a:off x="508001" y="1804495"/>
            <a:ext cx="443804" cy="443804"/>
            <a:chOff x="-949365" y="3567408"/>
            <a:chExt cx="410860" cy="410860"/>
          </a:xfrm>
        </p:grpSpPr>
        <p:sp>
          <p:nvSpPr>
            <p:cNvPr id="54" name="Oval 53">
              <a:extLst>
                <a:ext uri="{FF2B5EF4-FFF2-40B4-BE49-F238E27FC236}">
                  <a16:creationId xmlns:a16="http://schemas.microsoft.com/office/drawing/2014/main" id="{C6A81A8A-CCE7-4360-B631-72F5049D54EB}"/>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5" name="Group 54">
              <a:extLst>
                <a:ext uri="{FF2B5EF4-FFF2-40B4-BE49-F238E27FC236}">
                  <a16:creationId xmlns:a16="http://schemas.microsoft.com/office/drawing/2014/main" id="{7E62E348-6968-4DC1-99BE-EC05CDA1DBAE}"/>
                </a:ext>
              </a:extLst>
            </p:cNvPr>
            <p:cNvGrpSpPr/>
            <p:nvPr/>
          </p:nvGrpSpPr>
          <p:grpSpPr>
            <a:xfrm>
              <a:off x="-771672" y="3627792"/>
              <a:ext cx="183068" cy="216970"/>
              <a:chOff x="5196710" y="2109946"/>
              <a:chExt cx="2048634" cy="2428028"/>
            </a:xfrm>
            <a:solidFill>
              <a:schemeClr val="bg1"/>
            </a:solidFill>
          </p:grpSpPr>
          <p:sp>
            <p:nvSpPr>
              <p:cNvPr id="59" name="Rounded Rectangle 4">
                <a:extLst>
                  <a:ext uri="{FF2B5EF4-FFF2-40B4-BE49-F238E27FC236}">
                    <a16:creationId xmlns:a16="http://schemas.microsoft.com/office/drawing/2014/main" id="{BCCA78CC-E83D-45D3-860F-FFEABCBDDF0F}"/>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0" name="Rounded Rectangle 31">
                <a:extLst>
                  <a:ext uri="{FF2B5EF4-FFF2-40B4-BE49-F238E27FC236}">
                    <a16:creationId xmlns:a16="http://schemas.microsoft.com/office/drawing/2014/main" id="{9ABC0D30-08B8-4202-A3C2-58523EEFDCB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6" name="Group 55">
              <a:extLst>
                <a:ext uri="{FF2B5EF4-FFF2-40B4-BE49-F238E27FC236}">
                  <a16:creationId xmlns:a16="http://schemas.microsoft.com/office/drawing/2014/main" id="{92BB418C-2817-499C-822A-FCBEDBC68E86}"/>
                </a:ext>
              </a:extLst>
            </p:cNvPr>
            <p:cNvGrpSpPr/>
            <p:nvPr/>
          </p:nvGrpSpPr>
          <p:grpSpPr>
            <a:xfrm>
              <a:off x="-859773" y="3673242"/>
              <a:ext cx="130434" cy="154590"/>
              <a:chOff x="5196710" y="2109946"/>
              <a:chExt cx="2048634" cy="2428028"/>
            </a:xfrm>
            <a:solidFill>
              <a:schemeClr val="bg1"/>
            </a:solidFill>
          </p:grpSpPr>
          <p:sp>
            <p:nvSpPr>
              <p:cNvPr id="57" name="Rounded Rectangle 33">
                <a:extLst>
                  <a:ext uri="{FF2B5EF4-FFF2-40B4-BE49-F238E27FC236}">
                    <a16:creationId xmlns:a16="http://schemas.microsoft.com/office/drawing/2014/main" id="{8F97FDB0-6636-4335-B4CF-9B50807C8DE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8" name="Rounded Rectangle 34">
                <a:extLst>
                  <a:ext uri="{FF2B5EF4-FFF2-40B4-BE49-F238E27FC236}">
                    <a16:creationId xmlns:a16="http://schemas.microsoft.com/office/drawing/2014/main" id="{37B0F1B8-E474-49CA-951F-59E38C95E76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1" name="Straight Connector 60">
            <a:extLst>
              <a:ext uri="{FF2B5EF4-FFF2-40B4-BE49-F238E27FC236}">
                <a16:creationId xmlns:a16="http://schemas.microsoft.com/office/drawing/2014/main" id="{82FA823B-DB3B-4962-812D-EA12ADCFC36F}"/>
              </a:ext>
            </a:extLst>
          </p:cNvPr>
          <p:cNvCxnSpPr>
            <a:cxnSpLocks/>
          </p:cNvCxnSpPr>
          <p:nvPr/>
        </p:nvCxnSpPr>
        <p:spPr>
          <a:xfrm>
            <a:off x="729903" y="2614056"/>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27324849-9495-4965-A92A-BF0DDF5649C9}"/>
              </a:ext>
            </a:extLst>
          </p:cNvPr>
          <p:cNvSpPr>
            <a:spLocks/>
          </p:cNvSpPr>
          <p:nvPr/>
        </p:nvSpPr>
        <p:spPr>
          <a:xfrm>
            <a:off x="729903" y="2555431"/>
            <a:ext cx="5838128" cy="2675298"/>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Identifying Indicators or Compromise(</a:t>
            </a:r>
            <a:r>
              <a:rPr lang="en-US" sz="2400" dirty="0" err="1">
                <a:solidFill>
                  <a:srgbClr val="6D6E71"/>
                </a:solidFill>
              </a:rPr>
              <a:t>IoC</a:t>
            </a:r>
            <a:r>
              <a:rPr lang="en-US" sz="2400" dirty="0">
                <a:solidFill>
                  <a:srgbClr val="6D6E71"/>
                </a:solidFill>
              </a:rPr>
              <a:t>)</a:t>
            </a:r>
          </a:p>
          <a:p>
            <a:pPr marL="529153">
              <a:lnSpc>
                <a:spcPct val="120000"/>
              </a:lnSpc>
            </a:pPr>
            <a:r>
              <a:rPr lang="en-US" sz="1600" dirty="0">
                <a:solidFill>
                  <a:srgbClr val="6D6E71"/>
                </a:solidFill>
              </a:rPr>
              <a:t>IP Addresses</a:t>
            </a:r>
          </a:p>
          <a:p>
            <a:pPr marL="529153">
              <a:lnSpc>
                <a:spcPct val="120000"/>
              </a:lnSpc>
            </a:pPr>
            <a:r>
              <a:rPr lang="en-US" sz="1600" dirty="0">
                <a:solidFill>
                  <a:srgbClr val="6D6E71"/>
                </a:solidFill>
              </a:rPr>
              <a:t>Malicious signatures</a:t>
            </a:r>
          </a:p>
          <a:p>
            <a:pPr marL="529153">
              <a:lnSpc>
                <a:spcPct val="120000"/>
              </a:lnSpc>
            </a:pPr>
            <a:r>
              <a:rPr lang="en-US" sz="1600" dirty="0">
                <a:solidFill>
                  <a:srgbClr val="6D6E71"/>
                </a:solidFill>
              </a:rPr>
              <a:t>Protocols</a:t>
            </a:r>
          </a:p>
          <a:p>
            <a:pPr marL="529153">
              <a:lnSpc>
                <a:spcPct val="120000"/>
              </a:lnSpc>
            </a:pPr>
            <a:r>
              <a:rPr lang="en-US" sz="1600" dirty="0">
                <a:solidFill>
                  <a:srgbClr val="6D6E71"/>
                </a:solidFill>
              </a:rPr>
              <a:t>URLs</a:t>
            </a:r>
          </a:p>
          <a:p>
            <a:pPr marL="529153">
              <a:lnSpc>
                <a:spcPct val="120000"/>
              </a:lnSpc>
            </a:pPr>
            <a:r>
              <a:rPr lang="en-US" sz="1600" dirty="0">
                <a:solidFill>
                  <a:srgbClr val="6D6E71"/>
                </a:solidFill>
              </a:rPr>
              <a:t>Strings</a:t>
            </a:r>
          </a:p>
          <a:p>
            <a:pPr marL="529153">
              <a:lnSpc>
                <a:spcPct val="120000"/>
              </a:lnSpc>
            </a:pPr>
            <a:r>
              <a:rPr lang="en-US" sz="1600" dirty="0">
                <a:solidFill>
                  <a:srgbClr val="6D6E71"/>
                </a:solidFill>
              </a:rPr>
              <a:t>File Hashes</a:t>
            </a:r>
          </a:p>
        </p:txBody>
      </p:sp>
      <p:grpSp>
        <p:nvGrpSpPr>
          <p:cNvPr id="63" name="Group 62">
            <a:extLst>
              <a:ext uri="{FF2B5EF4-FFF2-40B4-BE49-F238E27FC236}">
                <a16:creationId xmlns:a16="http://schemas.microsoft.com/office/drawing/2014/main" id="{6446ABB4-6043-4BF7-A024-AFA43732327A}"/>
              </a:ext>
            </a:extLst>
          </p:cNvPr>
          <p:cNvGrpSpPr/>
          <p:nvPr/>
        </p:nvGrpSpPr>
        <p:grpSpPr>
          <a:xfrm>
            <a:off x="508001" y="3602437"/>
            <a:ext cx="443804" cy="443804"/>
            <a:chOff x="-949365" y="3567408"/>
            <a:chExt cx="410860" cy="410860"/>
          </a:xfrm>
        </p:grpSpPr>
        <p:sp>
          <p:nvSpPr>
            <p:cNvPr id="64" name="Oval 63">
              <a:extLst>
                <a:ext uri="{FF2B5EF4-FFF2-40B4-BE49-F238E27FC236}">
                  <a16:creationId xmlns:a16="http://schemas.microsoft.com/office/drawing/2014/main" id="{258F94F5-5BDD-4708-A8CC-276B0E4BD4BA}"/>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5" name="Group 64">
              <a:extLst>
                <a:ext uri="{FF2B5EF4-FFF2-40B4-BE49-F238E27FC236}">
                  <a16:creationId xmlns:a16="http://schemas.microsoft.com/office/drawing/2014/main" id="{6E28490C-5099-4831-BDF0-174CF702820B}"/>
                </a:ext>
              </a:extLst>
            </p:cNvPr>
            <p:cNvGrpSpPr/>
            <p:nvPr/>
          </p:nvGrpSpPr>
          <p:grpSpPr>
            <a:xfrm>
              <a:off x="-771672" y="3627792"/>
              <a:ext cx="183068" cy="216970"/>
              <a:chOff x="5196710" y="2109946"/>
              <a:chExt cx="2048634" cy="2428028"/>
            </a:xfrm>
            <a:solidFill>
              <a:schemeClr val="bg1"/>
            </a:solidFill>
          </p:grpSpPr>
          <p:sp>
            <p:nvSpPr>
              <p:cNvPr id="69" name="Rounded Rectangle 4">
                <a:extLst>
                  <a:ext uri="{FF2B5EF4-FFF2-40B4-BE49-F238E27FC236}">
                    <a16:creationId xmlns:a16="http://schemas.microsoft.com/office/drawing/2014/main" id="{C0071518-06F0-4680-A67A-85254F153BA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0" name="Rounded Rectangle 31">
                <a:extLst>
                  <a:ext uri="{FF2B5EF4-FFF2-40B4-BE49-F238E27FC236}">
                    <a16:creationId xmlns:a16="http://schemas.microsoft.com/office/drawing/2014/main" id="{7B81240C-ED72-4BC6-88ED-AAB8F02C173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6" name="Group 65">
              <a:extLst>
                <a:ext uri="{FF2B5EF4-FFF2-40B4-BE49-F238E27FC236}">
                  <a16:creationId xmlns:a16="http://schemas.microsoft.com/office/drawing/2014/main" id="{15F120D5-B3E5-49EC-899C-73726E79023B}"/>
                </a:ext>
              </a:extLst>
            </p:cNvPr>
            <p:cNvGrpSpPr/>
            <p:nvPr/>
          </p:nvGrpSpPr>
          <p:grpSpPr>
            <a:xfrm>
              <a:off x="-859773" y="3673242"/>
              <a:ext cx="130434" cy="154590"/>
              <a:chOff x="5196710" y="2109946"/>
              <a:chExt cx="2048634" cy="2428028"/>
            </a:xfrm>
            <a:solidFill>
              <a:schemeClr val="bg1"/>
            </a:solidFill>
          </p:grpSpPr>
          <p:sp>
            <p:nvSpPr>
              <p:cNvPr id="67" name="Rounded Rectangle 33">
                <a:extLst>
                  <a:ext uri="{FF2B5EF4-FFF2-40B4-BE49-F238E27FC236}">
                    <a16:creationId xmlns:a16="http://schemas.microsoft.com/office/drawing/2014/main" id="{4463C2AA-AF59-4CA4-A833-F34F036C8FB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8" name="Rounded Rectangle 34">
                <a:extLst>
                  <a:ext uri="{FF2B5EF4-FFF2-40B4-BE49-F238E27FC236}">
                    <a16:creationId xmlns:a16="http://schemas.microsoft.com/office/drawing/2014/main" id="{D8E4C82F-B655-468A-A0CE-AC3D1CA0708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71" name="Straight Connector 70">
            <a:extLst>
              <a:ext uri="{FF2B5EF4-FFF2-40B4-BE49-F238E27FC236}">
                <a16:creationId xmlns:a16="http://schemas.microsoft.com/office/drawing/2014/main" id="{D98144FA-9CEF-40F3-966B-778973D94F50}"/>
              </a:ext>
            </a:extLst>
          </p:cNvPr>
          <p:cNvCxnSpPr>
            <a:cxnSpLocks/>
          </p:cNvCxnSpPr>
          <p:nvPr/>
        </p:nvCxnSpPr>
        <p:spPr>
          <a:xfrm>
            <a:off x="729903" y="523374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A3F93B9-82D9-4C35-B268-E6C6665C2562}"/>
              </a:ext>
            </a:extLst>
          </p:cNvPr>
          <p:cNvSpPr>
            <a:spLocks/>
          </p:cNvSpPr>
          <p:nvPr/>
        </p:nvSpPr>
        <p:spPr>
          <a:xfrm>
            <a:off x="729901" y="5378539"/>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Hundreds of free tools to automate </a:t>
            </a:r>
            <a:br>
              <a:rPr lang="en-US" sz="2400" dirty="0">
                <a:solidFill>
                  <a:schemeClr val="accent3"/>
                </a:solidFill>
              </a:rPr>
            </a:br>
            <a:r>
              <a:rPr lang="en-US" sz="2400" dirty="0">
                <a:solidFill>
                  <a:schemeClr val="accent3"/>
                </a:solidFill>
              </a:rPr>
              <a:t>static analysis</a:t>
            </a:r>
          </a:p>
        </p:txBody>
      </p:sp>
      <p:grpSp>
        <p:nvGrpSpPr>
          <p:cNvPr id="73" name="Group 72">
            <a:extLst>
              <a:ext uri="{FF2B5EF4-FFF2-40B4-BE49-F238E27FC236}">
                <a16:creationId xmlns:a16="http://schemas.microsoft.com/office/drawing/2014/main" id="{9D5E6BCC-DDD0-47AB-8511-464834FCC984}"/>
              </a:ext>
            </a:extLst>
          </p:cNvPr>
          <p:cNvGrpSpPr/>
          <p:nvPr/>
        </p:nvGrpSpPr>
        <p:grpSpPr>
          <a:xfrm>
            <a:off x="508001" y="5583358"/>
            <a:ext cx="443804" cy="443804"/>
            <a:chOff x="-949365" y="3567408"/>
            <a:chExt cx="410860" cy="410860"/>
          </a:xfrm>
        </p:grpSpPr>
        <p:sp>
          <p:nvSpPr>
            <p:cNvPr id="74" name="Oval 73">
              <a:extLst>
                <a:ext uri="{FF2B5EF4-FFF2-40B4-BE49-F238E27FC236}">
                  <a16:creationId xmlns:a16="http://schemas.microsoft.com/office/drawing/2014/main" id="{80FD5900-42ED-4B3C-8A31-8BA39A1F6F57}"/>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5" name="Group 74">
              <a:extLst>
                <a:ext uri="{FF2B5EF4-FFF2-40B4-BE49-F238E27FC236}">
                  <a16:creationId xmlns:a16="http://schemas.microsoft.com/office/drawing/2014/main" id="{2A67317A-247E-40FB-B668-7EBEC8C82D71}"/>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99B4CFD7-CC4E-4AE4-96AA-545A158D909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0" name="Rounded Rectangle 31">
                <a:extLst>
                  <a:ext uri="{FF2B5EF4-FFF2-40B4-BE49-F238E27FC236}">
                    <a16:creationId xmlns:a16="http://schemas.microsoft.com/office/drawing/2014/main" id="{577F5CD6-A7D2-4A09-BBC9-F5BC11C06B9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6" name="Group 75">
              <a:extLst>
                <a:ext uri="{FF2B5EF4-FFF2-40B4-BE49-F238E27FC236}">
                  <a16:creationId xmlns:a16="http://schemas.microsoft.com/office/drawing/2014/main" id="{58D626B2-7C66-4099-A47B-1AC3952346C5}"/>
                </a:ext>
              </a:extLst>
            </p:cNvPr>
            <p:cNvGrpSpPr/>
            <p:nvPr/>
          </p:nvGrpSpPr>
          <p:grpSpPr>
            <a:xfrm>
              <a:off x="-859773" y="3673242"/>
              <a:ext cx="130434" cy="154590"/>
              <a:chOff x="5196710" y="2109946"/>
              <a:chExt cx="2048634" cy="2428028"/>
            </a:xfrm>
            <a:solidFill>
              <a:schemeClr val="bg1"/>
            </a:solidFill>
          </p:grpSpPr>
          <p:sp>
            <p:nvSpPr>
              <p:cNvPr id="77" name="Rounded Rectangle 33">
                <a:extLst>
                  <a:ext uri="{FF2B5EF4-FFF2-40B4-BE49-F238E27FC236}">
                    <a16:creationId xmlns:a16="http://schemas.microsoft.com/office/drawing/2014/main" id="{0EFA4233-286A-4AD0-8460-18EC2A93819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8" name="Rounded Rectangle 34">
                <a:extLst>
                  <a:ext uri="{FF2B5EF4-FFF2-40B4-BE49-F238E27FC236}">
                    <a16:creationId xmlns:a16="http://schemas.microsoft.com/office/drawing/2014/main" id="{02556EAE-8B95-4658-9148-E740CE075A71}"/>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4" name="Group 3">
            <a:extLst>
              <a:ext uri="{FF2B5EF4-FFF2-40B4-BE49-F238E27FC236}">
                <a16:creationId xmlns:a16="http://schemas.microsoft.com/office/drawing/2014/main" id="{91214A14-7612-4D3F-9957-E7026DC28E7B}"/>
              </a:ext>
            </a:extLst>
          </p:cNvPr>
          <p:cNvGrpSpPr/>
          <p:nvPr/>
        </p:nvGrpSpPr>
        <p:grpSpPr>
          <a:xfrm>
            <a:off x="1144798" y="3172089"/>
            <a:ext cx="380809" cy="1916841"/>
            <a:chOff x="858598" y="2379067"/>
            <a:chExt cx="285607" cy="1156755"/>
          </a:xfrm>
        </p:grpSpPr>
        <p:sp>
          <p:nvSpPr>
            <p:cNvPr id="82" name="Freeform: Shape 81">
              <a:extLst>
                <a:ext uri="{FF2B5EF4-FFF2-40B4-BE49-F238E27FC236}">
                  <a16:creationId xmlns:a16="http://schemas.microsoft.com/office/drawing/2014/main" id="{71358A94-49A2-4531-89F7-688713D9B382}"/>
                </a:ext>
              </a:extLst>
            </p:cNvPr>
            <p:cNvSpPr/>
            <p:nvPr/>
          </p:nvSpPr>
          <p:spPr>
            <a:xfrm>
              <a:off x="858598" y="2379067"/>
              <a:ext cx="285607" cy="107124"/>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83" name="Freeform: Shape 82">
              <a:extLst>
                <a:ext uri="{FF2B5EF4-FFF2-40B4-BE49-F238E27FC236}">
                  <a16:creationId xmlns:a16="http://schemas.microsoft.com/office/drawing/2014/main" id="{F1B2BCBF-F68B-4EB7-B8AA-7F5BA5129D7E}"/>
                </a:ext>
              </a:extLst>
            </p:cNvPr>
            <p:cNvSpPr/>
            <p:nvPr/>
          </p:nvSpPr>
          <p:spPr>
            <a:xfrm>
              <a:off x="858598" y="2492276"/>
              <a:ext cx="285607" cy="19537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84" name="Freeform: Shape 83">
              <a:extLst>
                <a:ext uri="{FF2B5EF4-FFF2-40B4-BE49-F238E27FC236}">
                  <a16:creationId xmlns:a16="http://schemas.microsoft.com/office/drawing/2014/main" id="{A8F137EC-2411-47C5-B4DE-A17214DBF206}"/>
                </a:ext>
              </a:extLst>
            </p:cNvPr>
            <p:cNvSpPr/>
            <p:nvPr/>
          </p:nvSpPr>
          <p:spPr>
            <a:xfrm>
              <a:off x="858598" y="2703785"/>
              <a:ext cx="285607" cy="19537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85" name="Freeform: Shape 84">
              <a:extLst>
                <a:ext uri="{FF2B5EF4-FFF2-40B4-BE49-F238E27FC236}">
                  <a16:creationId xmlns:a16="http://schemas.microsoft.com/office/drawing/2014/main" id="{9E1F0803-BDB9-4208-BCBF-7C01FFBA9C73}"/>
                </a:ext>
              </a:extLst>
            </p:cNvPr>
            <p:cNvSpPr/>
            <p:nvPr/>
          </p:nvSpPr>
          <p:spPr>
            <a:xfrm>
              <a:off x="858598" y="2913156"/>
              <a:ext cx="285607" cy="19537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86" name="Freeform: Shape 85">
              <a:extLst>
                <a:ext uri="{FF2B5EF4-FFF2-40B4-BE49-F238E27FC236}">
                  <a16:creationId xmlns:a16="http://schemas.microsoft.com/office/drawing/2014/main" id="{513FBB45-3DFB-4396-942A-6C2D6CE1C803}"/>
                </a:ext>
              </a:extLst>
            </p:cNvPr>
            <p:cNvSpPr/>
            <p:nvPr/>
          </p:nvSpPr>
          <p:spPr>
            <a:xfrm>
              <a:off x="858598" y="3124665"/>
              <a:ext cx="285607" cy="19537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87" name="Freeform: Shape 86">
              <a:extLst>
                <a:ext uri="{FF2B5EF4-FFF2-40B4-BE49-F238E27FC236}">
                  <a16:creationId xmlns:a16="http://schemas.microsoft.com/office/drawing/2014/main" id="{5D999CD7-796E-4104-AECD-6370E4D03690}"/>
                </a:ext>
              </a:extLst>
            </p:cNvPr>
            <p:cNvSpPr/>
            <p:nvPr/>
          </p:nvSpPr>
          <p:spPr>
            <a:xfrm>
              <a:off x="858598" y="3340446"/>
              <a:ext cx="285607" cy="19537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00B05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grpSp>
    </p:spTree>
    <p:extLst>
      <p:ext uri="{BB962C8B-B14F-4D97-AF65-F5344CB8AC3E}">
        <p14:creationId xmlns:p14="http://schemas.microsoft.com/office/powerpoint/2010/main" val="98306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p:txBody>
          <a:bodyPr/>
          <a:lstStyle/>
          <a:p>
            <a:pPr marL="455073" indent="-455073"/>
            <a:r>
              <a:rPr lang="en-US" dirty="0"/>
              <a:t>Static Analysis Tools</a:t>
            </a:r>
            <a:br>
              <a:rPr lang="en-US" dirty="0"/>
            </a:br>
            <a:r>
              <a:rPr lang="en-US" sz="2133" dirty="0">
                <a:latin typeface="+mn-lt"/>
              </a:rPr>
              <a:t>Antivirus</a:t>
            </a:r>
            <a:br>
              <a:rPr lang="en-US" sz="2133" dirty="0">
                <a:latin typeface="+mn-lt"/>
              </a:rPr>
            </a:br>
            <a:r>
              <a:rPr lang="en-US" sz="2133" dirty="0">
                <a:latin typeface="+mn-lt"/>
              </a:rPr>
              <a:t>Hash Values</a:t>
            </a:r>
            <a:br>
              <a:rPr lang="en-US" sz="2133" dirty="0">
                <a:latin typeface="+mn-lt"/>
              </a:rPr>
            </a:br>
            <a:r>
              <a:rPr lang="en-US" sz="2133" dirty="0">
                <a:latin typeface="+mn-lt"/>
              </a:rPr>
              <a:t>Hex Dump</a:t>
            </a:r>
            <a:br>
              <a:rPr lang="en-US" sz="2133" dirty="0">
                <a:latin typeface="+mn-lt"/>
              </a:rPr>
            </a:br>
            <a:r>
              <a:rPr lang="en-US" sz="2133" dirty="0" err="1">
                <a:latin typeface="+mn-lt"/>
              </a:rPr>
              <a:t>VirusTotal</a:t>
            </a:r>
            <a:br>
              <a:rPr lang="en-US" sz="2133" dirty="0">
                <a:latin typeface="+mn-lt"/>
              </a:rPr>
            </a:br>
            <a:endParaRPr lang="en-US" b="0" dirty="0">
              <a:latin typeface="+mn-lt"/>
            </a:endParaRPr>
          </a:p>
        </p:txBody>
      </p:sp>
      <p:pic>
        <p:nvPicPr>
          <p:cNvPr id="7" name="Picture Placeholder 6" descr="A picture containing person, indoor, holding, person&#10;&#10;Description automatically generated">
            <a:extLst>
              <a:ext uri="{FF2B5EF4-FFF2-40B4-BE49-F238E27FC236}">
                <a16:creationId xmlns:a16="http://schemas.microsoft.com/office/drawing/2014/main" id="{4D1A63BF-60DF-4E62-9E99-571725EB5A6B}"/>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l="25952" r="25952"/>
          <a:stretch>
            <a:fillRect/>
          </a:stretch>
        </p:blipFill>
        <p:spPr>
          <a:xfrm>
            <a:off x="0" y="0"/>
            <a:ext cx="4861984" cy="6858000"/>
          </a:xfrm>
          <a:prstGeom prst="rect">
            <a:avLst/>
          </a:prstGeom>
          <a:blipFill>
            <a:blip r:embed="rId5" cstate="print">
              <a:extLst>
                <a:ext uri="{28A0092B-C50C-407E-A947-70E740481C1C}">
                  <a14:useLocalDpi xmlns:a14="http://schemas.microsoft.com/office/drawing/2010/main"/>
                </a:ext>
              </a:extLst>
            </a:blip>
            <a:stretch>
              <a:fillRect l="-46934" t="-1026" r="-80930" b="-11389"/>
            </a:stretch>
          </a:blipFill>
          <a:ln>
            <a:noFill/>
          </a:ln>
        </p:spPr>
        <p:style>
          <a:lnRef idx="2">
            <a:schemeClr val="accent1">
              <a:shade val="50000"/>
            </a:schemeClr>
          </a:lnRef>
          <a:fillRef idx="1">
            <a:schemeClr val="accent1"/>
          </a:fillRef>
          <a:effectRef idx="0">
            <a:schemeClr val="accent1"/>
          </a:effectRef>
          <a:fontRef idx="minor">
            <a:schemeClr val="lt1"/>
          </a:fontRef>
        </p:style>
      </p:pic>
      <p:sp>
        <p:nvSpPr>
          <p:cNvPr id="12" name="PA_只为设计_矩形 10">
            <a:extLst>
              <a:ext uri="{FF2B5EF4-FFF2-40B4-BE49-F238E27FC236}">
                <a16:creationId xmlns:a16="http://schemas.microsoft.com/office/drawing/2014/main" id="{7DA9A065-D0A8-4FBC-9807-06F6B373D7C2}"/>
              </a:ext>
            </a:extLst>
          </p:cNvPr>
          <p:cNvSpPr>
            <a:spLocks noChangeArrowheads="1"/>
          </p:cNvSpPr>
          <p:nvPr>
            <p:custDataLst>
              <p:tags r:id="rId1"/>
            </p:custDataLst>
          </p:nvPr>
        </p:nvSpPr>
        <p:spPr bwMode="auto">
          <a:xfrm flipH="1">
            <a:off x="3270558" y="2055663"/>
            <a:ext cx="3135085" cy="2746676"/>
          </a:xfrm>
          <a:prstGeom prst="rect">
            <a:avLst/>
          </a:prstGeom>
          <a:solidFill>
            <a:srgbClr val="DEA900">
              <a:alpha val="76077"/>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cxnSp>
        <p:nvCxnSpPr>
          <p:cNvPr id="139" name="Connector: Elbow 138">
            <a:extLst>
              <a:ext uri="{FF2B5EF4-FFF2-40B4-BE49-F238E27FC236}">
                <a16:creationId xmlns:a16="http://schemas.microsoft.com/office/drawing/2014/main" id="{26A8B8F0-EE47-4DA9-A431-837C4AF6FE04}"/>
              </a:ext>
            </a:extLst>
          </p:cNvPr>
          <p:cNvCxnSpPr>
            <a:cxnSpLocks/>
          </p:cNvCxnSpPr>
          <p:nvPr/>
        </p:nvCxnSpPr>
        <p:spPr>
          <a:xfrm rot="16200000" flipH="1">
            <a:off x="6745054" y="2694203"/>
            <a:ext cx="169793" cy="360669"/>
          </a:xfrm>
          <a:prstGeom prst="bentConnector2">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5EB2CE75-3F3F-4666-B722-C28EDA35BB70}"/>
              </a:ext>
            </a:extLst>
          </p:cNvPr>
          <p:cNvCxnSpPr>
            <a:cxnSpLocks/>
          </p:cNvCxnSpPr>
          <p:nvPr/>
        </p:nvCxnSpPr>
        <p:spPr>
          <a:xfrm rot="16200000" flipH="1">
            <a:off x="6580576" y="2858681"/>
            <a:ext cx="493265" cy="355185"/>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4157198F-6A7C-4E01-9DEA-04C4E89491C5}"/>
              </a:ext>
            </a:extLst>
          </p:cNvPr>
          <p:cNvCxnSpPr>
            <a:cxnSpLocks/>
          </p:cNvCxnSpPr>
          <p:nvPr/>
        </p:nvCxnSpPr>
        <p:spPr>
          <a:xfrm rot="16200000" flipH="1">
            <a:off x="6580576" y="3199381"/>
            <a:ext cx="493265" cy="355185"/>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425FF740-5F0F-4997-9C91-742FF8940350}"/>
              </a:ext>
            </a:extLst>
          </p:cNvPr>
          <p:cNvCxnSpPr>
            <a:cxnSpLocks/>
          </p:cNvCxnSpPr>
          <p:nvPr/>
        </p:nvCxnSpPr>
        <p:spPr>
          <a:xfrm rot="16200000" flipH="1">
            <a:off x="6580576" y="3483768"/>
            <a:ext cx="493265" cy="355185"/>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49" name="Graphic 62">
            <a:extLst>
              <a:ext uri="{FF2B5EF4-FFF2-40B4-BE49-F238E27FC236}">
                <a16:creationId xmlns:a16="http://schemas.microsoft.com/office/drawing/2014/main" id="{7A474842-0C72-4F44-9E11-66117969E39C}"/>
              </a:ext>
            </a:extLst>
          </p:cNvPr>
          <p:cNvGrpSpPr/>
          <p:nvPr/>
        </p:nvGrpSpPr>
        <p:grpSpPr>
          <a:xfrm>
            <a:off x="4178600" y="2791548"/>
            <a:ext cx="1217435" cy="1217435"/>
            <a:chOff x="756511" y="3103562"/>
            <a:chExt cx="590550" cy="590550"/>
          </a:xfrm>
          <a:solidFill>
            <a:schemeClr val="bg1"/>
          </a:solidFill>
        </p:grpSpPr>
        <p:sp>
          <p:nvSpPr>
            <p:cNvPr id="150" name="Freeform: Shape 149">
              <a:extLst>
                <a:ext uri="{FF2B5EF4-FFF2-40B4-BE49-F238E27FC236}">
                  <a16:creationId xmlns:a16="http://schemas.microsoft.com/office/drawing/2014/main" id="{343B7665-27B1-4790-81B8-6293749B2D77}"/>
                </a:ext>
              </a:extLst>
            </p:cNvPr>
            <p:cNvSpPr/>
            <p:nvPr/>
          </p:nvSpPr>
          <p:spPr>
            <a:xfrm rot="-2700000">
              <a:off x="883122" y="3548443"/>
              <a:ext cx="19049" cy="19049"/>
            </a:xfrm>
            <a:custGeom>
              <a:avLst/>
              <a:gdLst>
                <a:gd name="connsiteX0" fmla="*/ 0 w 19049"/>
                <a:gd name="connsiteY0" fmla="*/ 0 h 19049"/>
                <a:gd name="connsiteX1" fmla="*/ 19050 w 19049"/>
                <a:gd name="connsiteY1" fmla="*/ 0 h 19049"/>
                <a:gd name="connsiteX2" fmla="*/ 19050 w 19049"/>
                <a:gd name="connsiteY2" fmla="*/ 19050 h 19049"/>
                <a:gd name="connsiteX3" fmla="*/ 0 w 19049"/>
                <a:gd name="connsiteY3" fmla="*/ 19050 h 19049"/>
              </a:gdLst>
              <a:ahLst/>
              <a:cxnLst>
                <a:cxn ang="0">
                  <a:pos x="connsiteX0" y="connsiteY0"/>
                </a:cxn>
                <a:cxn ang="0">
                  <a:pos x="connsiteX1" y="connsiteY1"/>
                </a:cxn>
                <a:cxn ang="0">
                  <a:pos x="connsiteX2" y="connsiteY2"/>
                </a:cxn>
                <a:cxn ang="0">
                  <a:pos x="connsiteX3" y="connsiteY3"/>
                </a:cxn>
              </a:cxnLst>
              <a:rect l="l" t="t" r="r" b="b"/>
              <a:pathLst>
                <a:path w="19049" h="19049">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51" name="Freeform: Shape 150">
              <a:extLst>
                <a:ext uri="{FF2B5EF4-FFF2-40B4-BE49-F238E27FC236}">
                  <a16:creationId xmlns:a16="http://schemas.microsoft.com/office/drawing/2014/main" id="{5000AA60-F65E-4C25-BE6B-E69620A5B5DA}"/>
                </a:ext>
              </a:extLst>
            </p:cNvPr>
            <p:cNvSpPr/>
            <p:nvPr/>
          </p:nvSpPr>
          <p:spPr>
            <a:xfrm rot="-2700000">
              <a:off x="856179" y="3575391"/>
              <a:ext cx="19049" cy="19049"/>
            </a:xfrm>
            <a:custGeom>
              <a:avLst/>
              <a:gdLst>
                <a:gd name="connsiteX0" fmla="*/ 0 w 19049"/>
                <a:gd name="connsiteY0" fmla="*/ 0 h 19049"/>
                <a:gd name="connsiteX1" fmla="*/ 19050 w 19049"/>
                <a:gd name="connsiteY1" fmla="*/ 0 h 19049"/>
                <a:gd name="connsiteX2" fmla="*/ 19050 w 19049"/>
                <a:gd name="connsiteY2" fmla="*/ 19050 h 19049"/>
                <a:gd name="connsiteX3" fmla="*/ 0 w 19049"/>
                <a:gd name="connsiteY3" fmla="*/ 19050 h 19049"/>
              </a:gdLst>
              <a:ahLst/>
              <a:cxnLst>
                <a:cxn ang="0">
                  <a:pos x="connsiteX0" y="connsiteY0"/>
                </a:cxn>
                <a:cxn ang="0">
                  <a:pos x="connsiteX1" y="connsiteY1"/>
                </a:cxn>
                <a:cxn ang="0">
                  <a:pos x="connsiteX2" y="connsiteY2"/>
                </a:cxn>
                <a:cxn ang="0">
                  <a:pos x="connsiteX3" y="connsiteY3"/>
                </a:cxn>
              </a:cxnLst>
              <a:rect l="l" t="t" r="r" b="b"/>
              <a:pathLst>
                <a:path w="19049" h="19049">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52" name="Freeform: Shape 151">
              <a:extLst>
                <a:ext uri="{FF2B5EF4-FFF2-40B4-BE49-F238E27FC236}">
                  <a16:creationId xmlns:a16="http://schemas.microsoft.com/office/drawing/2014/main" id="{9A3EFE06-2C42-4966-8957-357D13F1A1ED}"/>
                </a:ext>
              </a:extLst>
            </p:cNvPr>
            <p:cNvSpPr/>
            <p:nvPr/>
          </p:nvSpPr>
          <p:spPr>
            <a:xfrm rot="-2700000">
              <a:off x="830055" y="3601982"/>
              <a:ext cx="18097" cy="19049"/>
            </a:xfrm>
            <a:custGeom>
              <a:avLst/>
              <a:gdLst>
                <a:gd name="connsiteX0" fmla="*/ 0 w 18097"/>
                <a:gd name="connsiteY0" fmla="*/ 0 h 19049"/>
                <a:gd name="connsiteX1" fmla="*/ 18097 w 18097"/>
                <a:gd name="connsiteY1" fmla="*/ 0 h 19049"/>
                <a:gd name="connsiteX2" fmla="*/ 18097 w 18097"/>
                <a:gd name="connsiteY2" fmla="*/ 19050 h 19049"/>
                <a:gd name="connsiteX3" fmla="*/ 0 w 18097"/>
                <a:gd name="connsiteY3" fmla="*/ 19050 h 19049"/>
              </a:gdLst>
              <a:ahLst/>
              <a:cxnLst>
                <a:cxn ang="0">
                  <a:pos x="connsiteX0" y="connsiteY0"/>
                </a:cxn>
                <a:cxn ang="0">
                  <a:pos x="connsiteX1" y="connsiteY1"/>
                </a:cxn>
                <a:cxn ang="0">
                  <a:pos x="connsiteX2" y="connsiteY2"/>
                </a:cxn>
                <a:cxn ang="0">
                  <a:pos x="connsiteX3" y="connsiteY3"/>
                </a:cxn>
              </a:cxnLst>
              <a:rect l="l" t="t" r="r" b="b"/>
              <a:pathLst>
                <a:path w="18097" h="19049">
                  <a:moveTo>
                    <a:pt x="0" y="0"/>
                  </a:moveTo>
                  <a:lnTo>
                    <a:pt x="18097" y="0"/>
                  </a:lnTo>
                  <a:lnTo>
                    <a:pt x="18097" y="19050"/>
                  </a:lnTo>
                  <a:lnTo>
                    <a:pt x="0" y="19050"/>
                  </a:lnTo>
                  <a:close/>
                </a:path>
              </a:pathLst>
            </a:custGeom>
            <a:grpFill/>
            <a:ln w="9525" cap="flat">
              <a:noFill/>
              <a:prstDash val="solid"/>
              <a:miter/>
            </a:ln>
          </p:spPr>
          <p:txBody>
            <a:bodyPr rtlCol="0" anchor="ctr"/>
            <a:lstStyle/>
            <a:p>
              <a:endParaRPr lang="en-US" sz="2400"/>
            </a:p>
          </p:txBody>
        </p:sp>
        <p:sp>
          <p:nvSpPr>
            <p:cNvPr id="153" name="Freeform: Shape 152">
              <a:extLst>
                <a:ext uri="{FF2B5EF4-FFF2-40B4-BE49-F238E27FC236}">
                  <a16:creationId xmlns:a16="http://schemas.microsoft.com/office/drawing/2014/main" id="{132FD386-95A6-4FEB-BFB3-9E731C80B6EC}"/>
                </a:ext>
              </a:extLst>
            </p:cNvPr>
            <p:cNvSpPr/>
            <p:nvPr/>
          </p:nvSpPr>
          <p:spPr>
            <a:xfrm>
              <a:off x="756511" y="3103562"/>
              <a:ext cx="590550" cy="590550"/>
            </a:xfrm>
            <a:custGeom>
              <a:avLst/>
              <a:gdLst>
                <a:gd name="connsiteX0" fmla="*/ 561975 w 590550"/>
                <a:gd name="connsiteY0" fmla="*/ 0 h 590550"/>
                <a:gd name="connsiteX1" fmla="*/ 295275 w 590550"/>
                <a:gd name="connsiteY1" fmla="*/ 0 h 590550"/>
                <a:gd name="connsiteX2" fmla="*/ 266700 w 590550"/>
                <a:gd name="connsiteY2" fmla="*/ 28575 h 590550"/>
                <a:gd name="connsiteX3" fmla="*/ 266700 w 590550"/>
                <a:gd name="connsiteY3" fmla="*/ 106128 h 590550"/>
                <a:gd name="connsiteX4" fmla="*/ 257175 w 590550"/>
                <a:gd name="connsiteY4" fmla="*/ 104775 h 590550"/>
                <a:gd name="connsiteX5" fmla="*/ 230486 w 590550"/>
                <a:gd name="connsiteY5" fmla="*/ 115757 h 590550"/>
                <a:gd name="connsiteX6" fmla="*/ 150676 w 590550"/>
                <a:gd name="connsiteY6" fmla="*/ 67875 h 590550"/>
                <a:gd name="connsiteX7" fmla="*/ 152400 w 590550"/>
                <a:gd name="connsiteY7" fmla="*/ 57150 h 590550"/>
                <a:gd name="connsiteX8" fmla="*/ 114300 w 590550"/>
                <a:gd name="connsiteY8" fmla="*/ 19050 h 590550"/>
                <a:gd name="connsiteX9" fmla="*/ 76200 w 590550"/>
                <a:gd name="connsiteY9" fmla="*/ 57150 h 590550"/>
                <a:gd name="connsiteX10" fmla="*/ 87763 w 590550"/>
                <a:gd name="connsiteY10" fmla="*/ 84401 h 590550"/>
                <a:gd name="connsiteX11" fmla="*/ 48054 w 590550"/>
                <a:gd name="connsiteY11" fmla="*/ 153886 h 590550"/>
                <a:gd name="connsiteX12" fmla="*/ 38100 w 590550"/>
                <a:gd name="connsiteY12" fmla="*/ 152400 h 590550"/>
                <a:gd name="connsiteX13" fmla="*/ 0 w 590550"/>
                <a:gd name="connsiteY13" fmla="*/ 190500 h 590550"/>
                <a:gd name="connsiteX14" fmla="*/ 38100 w 590550"/>
                <a:gd name="connsiteY14" fmla="*/ 228600 h 590550"/>
                <a:gd name="connsiteX15" fmla="*/ 76200 w 590550"/>
                <a:gd name="connsiteY15" fmla="*/ 190500 h 590550"/>
                <a:gd name="connsiteX16" fmla="*/ 64637 w 590550"/>
                <a:gd name="connsiteY16" fmla="*/ 163249 h 590550"/>
                <a:gd name="connsiteX17" fmla="*/ 104346 w 590550"/>
                <a:gd name="connsiteY17" fmla="*/ 93764 h 590550"/>
                <a:gd name="connsiteX18" fmla="*/ 114300 w 590550"/>
                <a:gd name="connsiteY18" fmla="*/ 95250 h 590550"/>
                <a:gd name="connsiteX19" fmla="*/ 140989 w 590550"/>
                <a:gd name="connsiteY19" fmla="*/ 84277 h 590550"/>
                <a:gd name="connsiteX20" fmla="*/ 220799 w 590550"/>
                <a:gd name="connsiteY20" fmla="*/ 132159 h 590550"/>
                <a:gd name="connsiteX21" fmla="*/ 219075 w 590550"/>
                <a:gd name="connsiteY21" fmla="*/ 142875 h 590550"/>
                <a:gd name="connsiteX22" fmla="*/ 223904 w 590550"/>
                <a:gd name="connsiteY22" fmla="*/ 161068 h 590550"/>
                <a:gd name="connsiteX23" fmla="*/ 114300 w 590550"/>
                <a:gd name="connsiteY23" fmla="*/ 314325 h 590550"/>
                <a:gd name="connsiteX24" fmla="*/ 138627 w 590550"/>
                <a:gd name="connsiteY24" fmla="*/ 399259 h 590550"/>
                <a:gd name="connsiteX25" fmla="*/ 15735 w 590550"/>
                <a:gd name="connsiteY25" fmla="*/ 508540 h 590550"/>
                <a:gd name="connsiteX26" fmla="*/ 0 w 590550"/>
                <a:gd name="connsiteY26" fmla="*/ 543639 h 590550"/>
                <a:gd name="connsiteX27" fmla="*/ 46911 w 590550"/>
                <a:gd name="connsiteY27" fmla="*/ 590550 h 590550"/>
                <a:gd name="connsiteX28" fmla="*/ 82020 w 590550"/>
                <a:gd name="connsiteY28" fmla="*/ 574748 h 590550"/>
                <a:gd name="connsiteX29" fmla="*/ 190995 w 590550"/>
                <a:gd name="connsiteY29" fmla="*/ 451752 h 590550"/>
                <a:gd name="connsiteX30" fmla="*/ 276225 w 590550"/>
                <a:gd name="connsiteY30" fmla="*/ 476250 h 590550"/>
                <a:gd name="connsiteX31" fmla="*/ 438150 w 590550"/>
                <a:gd name="connsiteY31" fmla="*/ 314325 h 590550"/>
                <a:gd name="connsiteX32" fmla="*/ 430682 w 590550"/>
                <a:gd name="connsiteY32" fmla="*/ 266700 h 590550"/>
                <a:gd name="connsiteX33" fmla="*/ 561975 w 590550"/>
                <a:gd name="connsiteY33" fmla="*/ 266700 h 590550"/>
                <a:gd name="connsiteX34" fmla="*/ 590550 w 590550"/>
                <a:gd name="connsiteY34" fmla="*/ 238125 h 590550"/>
                <a:gd name="connsiteX35" fmla="*/ 590550 w 590550"/>
                <a:gd name="connsiteY35" fmla="*/ 28575 h 590550"/>
                <a:gd name="connsiteX36" fmla="*/ 561975 w 590550"/>
                <a:gd name="connsiteY36" fmla="*/ 0 h 590550"/>
                <a:gd name="connsiteX37" fmla="*/ 38100 w 590550"/>
                <a:gd name="connsiteY37" fmla="*/ 209550 h 590550"/>
                <a:gd name="connsiteX38" fmla="*/ 19050 w 590550"/>
                <a:gd name="connsiteY38" fmla="*/ 190500 h 590550"/>
                <a:gd name="connsiteX39" fmla="*/ 38100 w 590550"/>
                <a:gd name="connsiteY39" fmla="*/ 171450 h 590550"/>
                <a:gd name="connsiteX40" fmla="*/ 57150 w 590550"/>
                <a:gd name="connsiteY40" fmla="*/ 190500 h 590550"/>
                <a:gd name="connsiteX41" fmla="*/ 38100 w 590550"/>
                <a:gd name="connsiteY41" fmla="*/ 209550 h 590550"/>
                <a:gd name="connsiteX42" fmla="*/ 571500 w 590550"/>
                <a:gd name="connsiteY42" fmla="*/ 28575 h 590550"/>
                <a:gd name="connsiteX43" fmla="*/ 571500 w 590550"/>
                <a:gd name="connsiteY43" fmla="*/ 57150 h 590550"/>
                <a:gd name="connsiteX44" fmla="*/ 466725 w 590550"/>
                <a:gd name="connsiteY44" fmla="*/ 57150 h 590550"/>
                <a:gd name="connsiteX45" fmla="*/ 466725 w 590550"/>
                <a:gd name="connsiteY45" fmla="*/ 19050 h 590550"/>
                <a:gd name="connsiteX46" fmla="*/ 561975 w 590550"/>
                <a:gd name="connsiteY46" fmla="*/ 19050 h 590550"/>
                <a:gd name="connsiteX47" fmla="*/ 571500 w 590550"/>
                <a:gd name="connsiteY47" fmla="*/ 28575 h 590550"/>
                <a:gd name="connsiteX48" fmla="*/ 409575 w 590550"/>
                <a:gd name="connsiteY48" fmla="*/ 19050 h 590550"/>
                <a:gd name="connsiteX49" fmla="*/ 447675 w 590550"/>
                <a:gd name="connsiteY49" fmla="*/ 19050 h 590550"/>
                <a:gd name="connsiteX50" fmla="*/ 447675 w 590550"/>
                <a:gd name="connsiteY50" fmla="*/ 95250 h 590550"/>
                <a:gd name="connsiteX51" fmla="*/ 409575 w 590550"/>
                <a:gd name="connsiteY51" fmla="*/ 95250 h 590550"/>
                <a:gd name="connsiteX52" fmla="*/ 409575 w 590550"/>
                <a:gd name="connsiteY52" fmla="*/ 19050 h 590550"/>
                <a:gd name="connsiteX53" fmla="*/ 295275 w 590550"/>
                <a:gd name="connsiteY53" fmla="*/ 19050 h 590550"/>
                <a:gd name="connsiteX54" fmla="*/ 390525 w 590550"/>
                <a:gd name="connsiteY54" fmla="*/ 19050 h 590550"/>
                <a:gd name="connsiteX55" fmla="*/ 390525 w 590550"/>
                <a:gd name="connsiteY55" fmla="*/ 57150 h 590550"/>
                <a:gd name="connsiteX56" fmla="*/ 285750 w 590550"/>
                <a:gd name="connsiteY56" fmla="*/ 57150 h 590550"/>
                <a:gd name="connsiteX57" fmla="*/ 285750 w 590550"/>
                <a:gd name="connsiteY57" fmla="*/ 28575 h 590550"/>
                <a:gd name="connsiteX58" fmla="*/ 295275 w 590550"/>
                <a:gd name="connsiteY58" fmla="*/ 19050 h 590550"/>
                <a:gd name="connsiteX59" fmla="*/ 369332 w 590550"/>
                <a:gd name="connsiteY59" fmla="*/ 266700 h 590550"/>
                <a:gd name="connsiteX60" fmla="*/ 381000 w 590550"/>
                <a:gd name="connsiteY60" fmla="*/ 314325 h 590550"/>
                <a:gd name="connsiteX61" fmla="*/ 276225 w 590550"/>
                <a:gd name="connsiteY61" fmla="*/ 419100 h 590550"/>
                <a:gd name="connsiteX62" fmla="*/ 171450 w 590550"/>
                <a:gd name="connsiteY62" fmla="*/ 314325 h 590550"/>
                <a:gd name="connsiteX63" fmla="*/ 266700 w 590550"/>
                <a:gd name="connsiteY63" fmla="*/ 210036 h 590550"/>
                <a:gd name="connsiteX64" fmla="*/ 266700 w 590550"/>
                <a:gd name="connsiteY64" fmla="*/ 238125 h 590550"/>
                <a:gd name="connsiteX65" fmla="*/ 295275 w 590550"/>
                <a:gd name="connsiteY65" fmla="*/ 266700 h 590550"/>
                <a:gd name="connsiteX66" fmla="*/ 369332 w 590550"/>
                <a:gd name="connsiteY66" fmla="*/ 266700 h 590550"/>
                <a:gd name="connsiteX67" fmla="*/ 257175 w 590550"/>
                <a:gd name="connsiteY67" fmla="*/ 123825 h 590550"/>
                <a:gd name="connsiteX68" fmla="*/ 276225 w 590550"/>
                <a:gd name="connsiteY68" fmla="*/ 142875 h 590550"/>
                <a:gd name="connsiteX69" fmla="*/ 257175 w 590550"/>
                <a:gd name="connsiteY69" fmla="*/ 161925 h 590550"/>
                <a:gd name="connsiteX70" fmla="*/ 238125 w 590550"/>
                <a:gd name="connsiteY70" fmla="*/ 142875 h 590550"/>
                <a:gd name="connsiteX71" fmla="*/ 257175 w 590550"/>
                <a:gd name="connsiteY71" fmla="*/ 123825 h 590550"/>
                <a:gd name="connsiteX72" fmla="*/ 114300 w 590550"/>
                <a:gd name="connsiteY72" fmla="*/ 76200 h 590550"/>
                <a:gd name="connsiteX73" fmla="*/ 95250 w 590550"/>
                <a:gd name="connsiteY73" fmla="*/ 57150 h 590550"/>
                <a:gd name="connsiteX74" fmla="*/ 114300 w 590550"/>
                <a:gd name="connsiteY74" fmla="*/ 38100 h 590550"/>
                <a:gd name="connsiteX75" fmla="*/ 133350 w 590550"/>
                <a:gd name="connsiteY75" fmla="*/ 57150 h 590550"/>
                <a:gd name="connsiteX76" fmla="*/ 114300 w 590550"/>
                <a:gd name="connsiteY76" fmla="*/ 76200 h 590550"/>
                <a:gd name="connsiteX77" fmla="*/ 67761 w 590550"/>
                <a:gd name="connsiteY77" fmla="*/ 562118 h 590550"/>
                <a:gd name="connsiteX78" fmla="*/ 46911 w 590550"/>
                <a:gd name="connsiteY78" fmla="*/ 571500 h 590550"/>
                <a:gd name="connsiteX79" fmla="*/ 19050 w 590550"/>
                <a:gd name="connsiteY79" fmla="*/ 543592 h 590550"/>
                <a:gd name="connsiteX80" fmla="*/ 28394 w 590550"/>
                <a:gd name="connsiteY80" fmla="*/ 522770 h 590550"/>
                <a:gd name="connsiteX81" fmla="*/ 149609 w 590550"/>
                <a:gd name="connsiteY81" fmla="*/ 414976 h 590550"/>
                <a:gd name="connsiteX82" fmla="*/ 175298 w 590550"/>
                <a:gd name="connsiteY82" fmla="*/ 440731 h 590550"/>
                <a:gd name="connsiteX83" fmla="*/ 67761 w 590550"/>
                <a:gd name="connsiteY83" fmla="*/ 562118 h 590550"/>
                <a:gd name="connsiteX84" fmla="*/ 419100 w 590550"/>
                <a:gd name="connsiteY84" fmla="*/ 314325 h 590550"/>
                <a:gd name="connsiteX85" fmla="*/ 276225 w 590550"/>
                <a:gd name="connsiteY85" fmla="*/ 457200 h 590550"/>
                <a:gd name="connsiteX86" fmla="*/ 133350 w 590550"/>
                <a:gd name="connsiteY86" fmla="*/ 314325 h 590550"/>
                <a:gd name="connsiteX87" fmla="*/ 239373 w 590550"/>
                <a:gd name="connsiteY87" fmla="*/ 176355 h 590550"/>
                <a:gd name="connsiteX88" fmla="*/ 257175 w 590550"/>
                <a:gd name="connsiteY88" fmla="*/ 180975 h 590550"/>
                <a:gd name="connsiteX89" fmla="*/ 266700 w 590550"/>
                <a:gd name="connsiteY89" fmla="*/ 179622 h 590550"/>
                <a:gd name="connsiteX90" fmla="*/ 266700 w 590550"/>
                <a:gd name="connsiteY90" fmla="*/ 190986 h 590550"/>
                <a:gd name="connsiteX91" fmla="*/ 152400 w 590550"/>
                <a:gd name="connsiteY91" fmla="*/ 314325 h 590550"/>
                <a:gd name="connsiteX92" fmla="*/ 276225 w 590550"/>
                <a:gd name="connsiteY92" fmla="*/ 438150 h 590550"/>
                <a:gd name="connsiteX93" fmla="*/ 400050 w 590550"/>
                <a:gd name="connsiteY93" fmla="*/ 314325 h 590550"/>
                <a:gd name="connsiteX94" fmla="*/ 390535 w 590550"/>
                <a:gd name="connsiteY94" fmla="*/ 266700 h 590550"/>
                <a:gd name="connsiteX95" fmla="*/ 410451 w 590550"/>
                <a:gd name="connsiteY95" fmla="*/ 266700 h 590550"/>
                <a:gd name="connsiteX96" fmla="*/ 419100 w 590550"/>
                <a:gd name="connsiteY96" fmla="*/ 314325 h 590550"/>
                <a:gd name="connsiteX97" fmla="*/ 561975 w 590550"/>
                <a:gd name="connsiteY97" fmla="*/ 247650 h 590550"/>
                <a:gd name="connsiteX98" fmla="*/ 295275 w 590550"/>
                <a:gd name="connsiteY98" fmla="*/ 247650 h 590550"/>
                <a:gd name="connsiteX99" fmla="*/ 285750 w 590550"/>
                <a:gd name="connsiteY99" fmla="*/ 238125 h 590550"/>
                <a:gd name="connsiteX100" fmla="*/ 285750 w 590550"/>
                <a:gd name="connsiteY100" fmla="*/ 167811 h 590550"/>
                <a:gd name="connsiteX101" fmla="*/ 295275 w 590550"/>
                <a:gd name="connsiteY101" fmla="*/ 142875 h 590550"/>
                <a:gd name="connsiteX102" fmla="*/ 285750 w 590550"/>
                <a:gd name="connsiteY102" fmla="*/ 117939 h 590550"/>
                <a:gd name="connsiteX103" fmla="*/ 285750 w 590550"/>
                <a:gd name="connsiteY103" fmla="*/ 76200 h 590550"/>
                <a:gd name="connsiteX104" fmla="*/ 390525 w 590550"/>
                <a:gd name="connsiteY104" fmla="*/ 76200 h 590550"/>
                <a:gd name="connsiteX105" fmla="*/ 390525 w 590550"/>
                <a:gd name="connsiteY105" fmla="*/ 114300 h 590550"/>
                <a:gd name="connsiteX106" fmla="*/ 466725 w 590550"/>
                <a:gd name="connsiteY106" fmla="*/ 114300 h 590550"/>
                <a:gd name="connsiteX107" fmla="*/ 466725 w 590550"/>
                <a:gd name="connsiteY107" fmla="*/ 76200 h 590550"/>
                <a:gd name="connsiteX108" fmla="*/ 571500 w 590550"/>
                <a:gd name="connsiteY108" fmla="*/ 76200 h 590550"/>
                <a:gd name="connsiteX109" fmla="*/ 571500 w 590550"/>
                <a:gd name="connsiteY109" fmla="*/ 238125 h 590550"/>
                <a:gd name="connsiteX110" fmla="*/ 561975 w 590550"/>
                <a:gd name="connsiteY110" fmla="*/ 2476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90550" h="590550">
                  <a:moveTo>
                    <a:pt x="561975" y="0"/>
                  </a:moveTo>
                  <a:lnTo>
                    <a:pt x="295275" y="0"/>
                  </a:lnTo>
                  <a:cubicBezTo>
                    <a:pt x="279521" y="0"/>
                    <a:pt x="266700" y="12821"/>
                    <a:pt x="266700" y="28575"/>
                  </a:cubicBezTo>
                  <a:lnTo>
                    <a:pt x="266700" y="106128"/>
                  </a:lnTo>
                  <a:cubicBezTo>
                    <a:pt x="263633" y="105327"/>
                    <a:pt x="260480" y="104775"/>
                    <a:pt x="257175" y="104775"/>
                  </a:cubicBezTo>
                  <a:cubicBezTo>
                    <a:pt x="246783" y="104775"/>
                    <a:pt x="237363" y="108976"/>
                    <a:pt x="230486" y="115757"/>
                  </a:cubicBezTo>
                  <a:lnTo>
                    <a:pt x="150676" y="67875"/>
                  </a:lnTo>
                  <a:cubicBezTo>
                    <a:pt x="151686" y="64446"/>
                    <a:pt x="152400" y="60893"/>
                    <a:pt x="152400" y="57150"/>
                  </a:cubicBezTo>
                  <a:cubicBezTo>
                    <a:pt x="152400" y="36138"/>
                    <a:pt x="135312" y="19050"/>
                    <a:pt x="114300" y="19050"/>
                  </a:cubicBezTo>
                  <a:cubicBezTo>
                    <a:pt x="93288" y="19050"/>
                    <a:pt x="76200" y="36138"/>
                    <a:pt x="76200" y="57150"/>
                  </a:cubicBezTo>
                  <a:cubicBezTo>
                    <a:pt x="76200" y="67837"/>
                    <a:pt x="80648" y="77476"/>
                    <a:pt x="87763" y="84401"/>
                  </a:cubicBezTo>
                  <a:lnTo>
                    <a:pt x="48054" y="153886"/>
                  </a:lnTo>
                  <a:cubicBezTo>
                    <a:pt x="44863" y="153019"/>
                    <a:pt x="41567" y="152400"/>
                    <a:pt x="38100" y="152400"/>
                  </a:cubicBezTo>
                  <a:cubicBezTo>
                    <a:pt x="17088" y="152400"/>
                    <a:pt x="0" y="169488"/>
                    <a:pt x="0" y="190500"/>
                  </a:cubicBezTo>
                  <a:cubicBezTo>
                    <a:pt x="0" y="211512"/>
                    <a:pt x="17088" y="228600"/>
                    <a:pt x="38100" y="228600"/>
                  </a:cubicBezTo>
                  <a:cubicBezTo>
                    <a:pt x="59112" y="228600"/>
                    <a:pt x="76200" y="211512"/>
                    <a:pt x="76200" y="190500"/>
                  </a:cubicBezTo>
                  <a:cubicBezTo>
                    <a:pt x="76200" y="179813"/>
                    <a:pt x="71752" y="170174"/>
                    <a:pt x="64637" y="163249"/>
                  </a:cubicBezTo>
                  <a:lnTo>
                    <a:pt x="104346" y="93764"/>
                  </a:lnTo>
                  <a:cubicBezTo>
                    <a:pt x="107537" y="94631"/>
                    <a:pt x="110833" y="95250"/>
                    <a:pt x="114300" y="95250"/>
                  </a:cubicBezTo>
                  <a:cubicBezTo>
                    <a:pt x="124692" y="95250"/>
                    <a:pt x="134112" y="91049"/>
                    <a:pt x="140989" y="84277"/>
                  </a:cubicBezTo>
                  <a:lnTo>
                    <a:pt x="220799" y="132159"/>
                  </a:lnTo>
                  <a:cubicBezTo>
                    <a:pt x="219789" y="135579"/>
                    <a:pt x="219075" y="139132"/>
                    <a:pt x="219075" y="142875"/>
                  </a:cubicBezTo>
                  <a:cubicBezTo>
                    <a:pt x="219075" y="149495"/>
                    <a:pt x="220923" y="155629"/>
                    <a:pt x="223904" y="161068"/>
                  </a:cubicBezTo>
                  <a:cubicBezTo>
                    <a:pt x="158687" y="183185"/>
                    <a:pt x="114300" y="244192"/>
                    <a:pt x="114300" y="314325"/>
                  </a:cubicBezTo>
                  <a:cubicBezTo>
                    <a:pt x="114300" y="345491"/>
                    <a:pt x="123301" y="374533"/>
                    <a:pt x="138627" y="399259"/>
                  </a:cubicBezTo>
                  <a:lnTo>
                    <a:pt x="15735" y="508540"/>
                  </a:lnTo>
                  <a:cubicBezTo>
                    <a:pt x="5734" y="517436"/>
                    <a:pt x="0" y="530209"/>
                    <a:pt x="0" y="543639"/>
                  </a:cubicBezTo>
                  <a:cubicBezTo>
                    <a:pt x="0" y="569509"/>
                    <a:pt x="21041" y="590550"/>
                    <a:pt x="46911" y="590550"/>
                  </a:cubicBezTo>
                  <a:cubicBezTo>
                    <a:pt x="60331" y="590550"/>
                    <a:pt x="73123" y="584787"/>
                    <a:pt x="82020" y="574748"/>
                  </a:cubicBezTo>
                  <a:lnTo>
                    <a:pt x="190995" y="451752"/>
                  </a:lnTo>
                  <a:cubicBezTo>
                    <a:pt x="215789" y="467182"/>
                    <a:pt x="244935" y="476250"/>
                    <a:pt x="276225" y="476250"/>
                  </a:cubicBezTo>
                  <a:cubicBezTo>
                    <a:pt x="365512" y="476250"/>
                    <a:pt x="438150" y="403612"/>
                    <a:pt x="438150" y="314325"/>
                  </a:cubicBezTo>
                  <a:cubicBezTo>
                    <a:pt x="438150" y="298075"/>
                    <a:pt x="435597" y="282121"/>
                    <a:pt x="430682" y="266700"/>
                  </a:cubicBezTo>
                  <a:lnTo>
                    <a:pt x="561975" y="266700"/>
                  </a:lnTo>
                  <a:cubicBezTo>
                    <a:pt x="577729" y="266700"/>
                    <a:pt x="590550" y="253879"/>
                    <a:pt x="590550" y="238125"/>
                  </a:cubicBezTo>
                  <a:lnTo>
                    <a:pt x="590550" y="28575"/>
                  </a:lnTo>
                  <a:cubicBezTo>
                    <a:pt x="590550" y="12821"/>
                    <a:pt x="577729" y="0"/>
                    <a:pt x="561975" y="0"/>
                  </a:cubicBezTo>
                  <a:close/>
                  <a:moveTo>
                    <a:pt x="38100" y="209550"/>
                  </a:moveTo>
                  <a:cubicBezTo>
                    <a:pt x="27594" y="209550"/>
                    <a:pt x="19050" y="201006"/>
                    <a:pt x="19050" y="190500"/>
                  </a:cubicBezTo>
                  <a:cubicBezTo>
                    <a:pt x="19050" y="179994"/>
                    <a:pt x="27594" y="171450"/>
                    <a:pt x="38100" y="171450"/>
                  </a:cubicBezTo>
                  <a:cubicBezTo>
                    <a:pt x="48606" y="171450"/>
                    <a:pt x="57150" y="179994"/>
                    <a:pt x="57150" y="190500"/>
                  </a:cubicBezTo>
                  <a:cubicBezTo>
                    <a:pt x="57150" y="201006"/>
                    <a:pt x="48606" y="209550"/>
                    <a:pt x="38100" y="209550"/>
                  </a:cubicBezTo>
                  <a:close/>
                  <a:moveTo>
                    <a:pt x="571500" y="28575"/>
                  </a:moveTo>
                  <a:lnTo>
                    <a:pt x="571500" y="57150"/>
                  </a:lnTo>
                  <a:lnTo>
                    <a:pt x="466725" y="57150"/>
                  </a:lnTo>
                  <a:lnTo>
                    <a:pt x="466725" y="19050"/>
                  </a:lnTo>
                  <a:lnTo>
                    <a:pt x="561975" y="19050"/>
                  </a:lnTo>
                  <a:cubicBezTo>
                    <a:pt x="567223" y="19050"/>
                    <a:pt x="571500" y="23327"/>
                    <a:pt x="571500" y="28575"/>
                  </a:cubicBezTo>
                  <a:close/>
                  <a:moveTo>
                    <a:pt x="409575" y="19050"/>
                  </a:moveTo>
                  <a:lnTo>
                    <a:pt x="447675" y="19050"/>
                  </a:lnTo>
                  <a:lnTo>
                    <a:pt x="447675" y="95250"/>
                  </a:lnTo>
                  <a:lnTo>
                    <a:pt x="409575" y="95250"/>
                  </a:lnTo>
                  <a:lnTo>
                    <a:pt x="409575" y="19050"/>
                  </a:lnTo>
                  <a:close/>
                  <a:moveTo>
                    <a:pt x="295275" y="19050"/>
                  </a:moveTo>
                  <a:lnTo>
                    <a:pt x="390525" y="19050"/>
                  </a:lnTo>
                  <a:lnTo>
                    <a:pt x="390525" y="57150"/>
                  </a:lnTo>
                  <a:lnTo>
                    <a:pt x="285750" y="57150"/>
                  </a:lnTo>
                  <a:lnTo>
                    <a:pt x="285750" y="28575"/>
                  </a:lnTo>
                  <a:cubicBezTo>
                    <a:pt x="285750" y="23327"/>
                    <a:pt x="290027" y="19050"/>
                    <a:pt x="295275" y="19050"/>
                  </a:cubicBezTo>
                  <a:close/>
                  <a:moveTo>
                    <a:pt x="369332" y="266700"/>
                  </a:moveTo>
                  <a:cubicBezTo>
                    <a:pt x="376857" y="281388"/>
                    <a:pt x="381000" y="297685"/>
                    <a:pt x="381000" y="314325"/>
                  </a:cubicBezTo>
                  <a:cubicBezTo>
                    <a:pt x="381000" y="372094"/>
                    <a:pt x="333994" y="419100"/>
                    <a:pt x="276225" y="419100"/>
                  </a:cubicBezTo>
                  <a:cubicBezTo>
                    <a:pt x="218456" y="419100"/>
                    <a:pt x="171450" y="372094"/>
                    <a:pt x="171450" y="314325"/>
                  </a:cubicBezTo>
                  <a:cubicBezTo>
                    <a:pt x="171450" y="259766"/>
                    <a:pt x="213379" y="214865"/>
                    <a:pt x="266700" y="210036"/>
                  </a:cubicBezTo>
                  <a:lnTo>
                    <a:pt x="266700" y="238125"/>
                  </a:lnTo>
                  <a:cubicBezTo>
                    <a:pt x="266700" y="253879"/>
                    <a:pt x="279521" y="266700"/>
                    <a:pt x="295275" y="266700"/>
                  </a:cubicBezTo>
                  <a:lnTo>
                    <a:pt x="369332" y="266700"/>
                  </a:lnTo>
                  <a:close/>
                  <a:moveTo>
                    <a:pt x="257175" y="123825"/>
                  </a:moveTo>
                  <a:cubicBezTo>
                    <a:pt x="267681" y="123825"/>
                    <a:pt x="276225" y="132369"/>
                    <a:pt x="276225" y="142875"/>
                  </a:cubicBezTo>
                  <a:cubicBezTo>
                    <a:pt x="276225" y="153381"/>
                    <a:pt x="267681" y="161925"/>
                    <a:pt x="257175" y="161925"/>
                  </a:cubicBezTo>
                  <a:cubicBezTo>
                    <a:pt x="246669" y="161925"/>
                    <a:pt x="238125" y="153381"/>
                    <a:pt x="238125" y="142875"/>
                  </a:cubicBezTo>
                  <a:cubicBezTo>
                    <a:pt x="238125" y="132369"/>
                    <a:pt x="246669" y="123825"/>
                    <a:pt x="257175" y="123825"/>
                  </a:cubicBezTo>
                  <a:close/>
                  <a:moveTo>
                    <a:pt x="114300" y="76200"/>
                  </a:moveTo>
                  <a:cubicBezTo>
                    <a:pt x="103794" y="76200"/>
                    <a:pt x="95250" y="67656"/>
                    <a:pt x="95250" y="57150"/>
                  </a:cubicBezTo>
                  <a:cubicBezTo>
                    <a:pt x="95250" y="46644"/>
                    <a:pt x="103794" y="38100"/>
                    <a:pt x="114300" y="38100"/>
                  </a:cubicBezTo>
                  <a:cubicBezTo>
                    <a:pt x="124806" y="38100"/>
                    <a:pt x="133350" y="46644"/>
                    <a:pt x="133350" y="57150"/>
                  </a:cubicBezTo>
                  <a:cubicBezTo>
                    <a:pt x="133350" y="67656"/>
                    <a:pt x="124806" y="76200"/>
                    <a:pt x="114300" y="76200"/>
                  </a:cubicBezTo>
                  <a:close/>
                  <a:moveTo>
                    <a:pt x="67761" y="562118"/>
                  </a:moveTo>
                  <a:cubicBezTo>
                    <a:pt x="62484" y="568081"/>
                    <a:pt x="54883" y="571500"/>
                    <a:pt x="46911" y="571500"/>
                  </a:cubicBezTo>
                  <a:cubicBezTo>
                    <a:pt x="31547" y="571500"/>
                    <a:pt x="19050" y="559003"/>
                    <a:pt x="19050" y="543592"/>
                  </a:cubicBezTo>
                  <a:cubicBezTo>
                    <a:pt x="19050" y="535648"/>
                    <a:pt x="22460" y="528056"/>
                    <a:pt x="28394" y="522770"/>
                  </a:cubicBezTo>
                  <a:lnTo>
                    <a:pt x="149609" y="414976"/>
                  </a:lnTo>
                  <a:cubicBezTo>
                    <a:pt x="157191" y="424491"/>
                    <a:pt x="165802" y="433130"/>
                    <a:pt x="175298" y="440731"/>
                  </a:cubicBezTo>
                  <a:lnTo>
                    <a:pt x="67761" y="562118"/>
                  </a:lnTo>
                  <a:close/>
                  <a:moveTo>
                    <a:pt x="419100" y="314325"/>
                  </a:moveTo>
                  <a:cubicBezTo>
                    <a:pt x="419100" y="393106"/>
                    <a:pt x="355006" y="457200"/>
                    <a:pt x="276225" y="457200"/>
                  </a:cubicBezTo>
                  <a:cubicBezTo>
                    <a:pt x="197444" y="457200"/>
                    <a:pt x="133350" y="393106"/>
                    <a:pt x="133350" y="314325"/>
                  </a:cubicBezTo>
                  <a:cubicBezTo>
                    <a:pt x="133350" y="249164"/>
                    <a:pt x="176794" y="192986"/>
                    <a:pt x="239373" y="176355"/>
                  </a:cubicBezTo>
                  <a:cubicBezTo>
                    <a:pt x="244716" y="179203"/>
                    <a:pt x="250717" y="180975"/>
                    <a:pt x="257175" y="180975"/>
                  </a:cubicBezTo>
                  <a:cubicBezTo>
                    <a:pt x="260480" y="180975"/>
                    <a:pt x="263633" y="180423"/>
                    <a:pt x="266700" y="179622"/>
                  </a:cubicBezTo>
                  <a:lnTo>
                    <a:pt x="266700" y="190986"/>
                  </a:lnTo>
                  <a:cubicBezTo>
                    <a:pt x="202873" y="195872"/>
                    <a:pt x="152400" y="249260"/>
                    <a:pt x="152400" y="314325"/>
                  </a:cubicBezTo>
                  <a:cubicBezTo>
                    <a:pt x="152400" y="382600"/>
                    <a:pt x="207950" y="438150"/>
                    <a:pt x="276225" y="438150"/>
                  </a:cubicBezTo>
                  <a:cubicBezTo>
                    <a:pt x="344500" y="438150"/>
                    <a:pt x="400050" y="382600"/>
                    <a:pt x="400050" y="314325"/>
                  </a:cubicBezTo>
                  <a:cubicBezTo>
                    <a:pt x="400050" y="297913"/>
                    <a:pt x="396783" y="281711"/>
                    <a:pt x="390535" y="266700"/>
                  </a:cubicBezTo>
                  <a:lnTo>
                    <a:pt x="410451" y="266700"/>
                  </a:lnTo>
                  <a:cubicBezTo>
                    <a:pt x="416081" y="282035"/>
                    <a:pt x="419100" y="297999"/>
                    <a:pt x="419100" y="314325"/>
                  </a:cubicBezTo>
                  <a:close/>
                  <a:moveTo>
                    <a:pt x="561975" y="247650"/>
                  </a:moveTo>
                  <a:lnTo>
                    <a:pt x="295275" y="247650"/>
                  </a:lnTo>
                  <a:cubicBezTo>
                    <a:pt x="290027" y="247650"/>
                    <a:pt x="285750" y="243373"/>
                    <a:pt x="285750" y="238125"/>
                  </a:cubicBezTo>
                  <a:lnTo>
                    <a:pt x="285750" y="167811"/>
                  </a:lnTo>
                  <a:cubicBezTo>
                    <a:pt x="291608" y="161115"/>
                    <a:pt x="295275" y="152457"/>
                    <a:pt x="295275" y="142875"/>
                  </a:cubicBezTo>
                  <a:cubicBezTo>
                    <a:pt x="295275" y="133293"/>
                    <a:pt x="291608" y="124644"/>
                    <a:pt x="285750" y="117939"/>
                  </a:cubicBezTo>
                  <a:lnTo>
                    <a:pt x="285750" y="76200"/>
                  </a:lnTo>
                  <a:lnTo>
                    <a:pt x="390525" y="76200"/>
                  </a:lnTo>
                  <a:lnTo>
                    <a:pt x="390525" y="114300"/>
                  </a:lnTo>
                  <a:lnTo>
                    <a:pt x="466725" y="114300"/>
                  </a:lnTo>
                  <a:lnTo>
                    <a:pt x="466725" y="76200"/>
                  </a:lnTo>
                  <a:lnTo>
                    <a:pt x="571500" y="76200"/>
                  </a:lnTo>
                  <a:lnTo>
                    <a:pt x="571500" y="238125"/>
                  </a:lnTo>
                  <a:cubicBezTo>
                    <a:pt x="571500" y="243373"/>
                    <a:pt x="567223" y="247650"/>
                    <a:pt x="561975" y="247650"/>
                  </a:cubicBezTo>
                  <a:close/>
                </a:path>
              </a:pathLst>
            </a:custGeom>
            <a:grpFill/>
            <a:ln w="9525" cap="flat">
              <a:noFill/>
              <a:prstDash val="solid"/>
              <a:miter/>
            </a:ln>
          </p:spPr>
          <p:txBody>
            <a:bodyPr rtlCol="0" anchor="ctr"/>
            <a:lstStyle/>
            <a:p>
              <a:endParaRPr lang="en-US" sz="2400"/>
            </a:p>
          </p:txBody>
        </p:sp>
        <p:sp>
          <p:nvSpPr>
            <p:cNvPr id="154" name="Freeform: Shape 153">
              <a:extLst>
                <a:ext uri="{FF2B5EF4-FFF2-40B4-BE49-F238E27FC236}">
                  <a16:creationId xmlns:a16="http://schemas.microsoft.com/office/drawing/2014/main" id="{1B6EE0FD-4BF0-4201-9354-A74653AFA227}"/>
                </a:ext>
              </a:extLst>
            </p:cNvPr>
            <p:cNvSpPr/>
            <p:nvPr/>
          </p:nvSpPr>
          <p:spPr>
            <a:xfrm>
              <a:off x="1213711" y="3313112"/>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55" name="Freeform: Shape 154">
              <a:extLst>
                <a:ext uri="{FF2B5EF4-FFF2-40B4-BE49-F238E27FC236}">
                  <a16:creationId xmlns:a16="http://schemas.microsoft.com/office/drawing/2014/main" id="{21F9AEF5-41D7-4C16-A154-822AFE3C7BFF}"/>
                </a:ext>
              </a:extLst>
            </p:cNvPr>
            <p:cNvSpPr/>
            <p:nvPr/>
          </p:nvSpPr>
          <p:spPr>
            <a:xfrm>
              <a:off x="1251811" y="3313112"/>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56" name="Freeform: Shape 155">
              <a:extLst>
                <a:ext uri="{FF2B5EF4-FFF2-40B4-BE49-F238E27FC236}">
                  <a16:creationId xmlns:a16="http://schemas.microsoft.com/office/drawing/2014/main" id="{14CEB9E5-7B77-49B7-8E27-6929036EF6BE}"/>
                </a:ext>
              </a:extLst>
            </p:cNvPr>
            <p:cNvSpPr/>
            <p:nvPr/>
          </p:nvSpPr>
          <p:spPr>
            <a:xfrm>
              <a:off x="1289911" y="3313112"/>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57" name="Freeform: Shape 156">
              <a:extLst>
                <a:ext uri="{FF2B5EF4-FFF2-40B4-BE49-F238E27FC236}">
                  <a16:creationId xmlns:a16="http://schemas.microsoft.com/office/drawing/2014/main" id="{D62CBC6F-B780-4F8F-9EEE-DF6D6F28FBB5}"/>
                </a:ext>
              </a:extLst>
            </p:cNvPr>
            <p:cNvSpPr/>
            <p:nvPr/>
          </p:nvSpPr>
          <p:spPr>
            <a:xfrm>
              <a:off x="1080361" y="3427412"/>
              <a:ext cx="266700" cy="266700"/>
            </a:xfrm>
            <a:custGeom>
              <a:avLst/>
              <a:gdLst>
                <a:gd name="connsiteX0" fmla="*/ 190500 w 266700"/>
                <a:gd name="connsiteY0" fmla="*/ 247650 h 266700"/>
                <a:gd name="connsiteX1" fmla="*/ 171450 w 266700"/>
                <a:gd name="connsiteY1" fmla="*/ 247650 h 266700"/>
                <a:gd name="connsiteX2" fmla="*/ 171450 w 266700"/>
                <a:gd name="connsiteY2" fmla="*/ 95250 h 266700"/>
                <a:gd name="connsiteX3" fmla="*/ 95250 w 266700"/>
                <a:gd name="connsiteY3" fmla="*/ 95250 h 266700"/>
                <a:gd name="connsiteX4" fmla="*/ 95250 w 266700"/>
                <a:gd name="connsiteY4" fmla="*/ 247650 h 266700"/>
                <a:gd name="connsiteX5" fmla="*/ 76200 w 266700"/>
                <a:gd name="connsiteY5" fmla="*/ 247650 h 266700"/>
                <a:gd name="connsiteX6" fmla="*/ 76200 w 266700"/>
                <a:gd name="connsiteY6" fmla="*/ 152400 h 266700"/>
                <a:gd name="connsiteX7" fmla="*/ 0 w 266700"/>
                <a:gd name="connsiteY7" fmla="*/ 152400 h 266700"/>
                <a:gd name="connsiteX8" fmla="*/ 0 w 266700"/>
                <a:gd name="connsiteY8" fmla="*/ 266700 h 266700"/>
                <a:gd name="connsiteX9" fmla="*/ 266700 w 266700"/>
                <a:gd name="connsiteY9" fmla="*/ 266700 h 266700"/>
                <a:gd name="connsiteX10" fmla="*/ 266700 w 266700"/>
                <a:gd name="connsiteY10" fmla="*/ 0 h 266700"/>
                <a:gd name="connsiteX11" fmla="*/ 190500 w 266700"/>
                <a:gd name="connsiteY11" fmla="*/ 0 h 266700"/>
                <a:gd name="connsiteX12" fmla="*/ 190500 w 266700"/>
                <a:gd name="connsiteY12" fmla="*/ 247650 h 266700"/>
                <a:gd name="connsiteX13" fmla="*/ 57150 w 266700"/>
                <a:gd name="connsiteY13" fmla="*/ 247650 h 266700"/>
                <a:gd name="connsiteX14" fmla="*/ 19050 w 266700"/>
                <a:gd name="connsiteY14" fmla="*/ 247650 h 266700"/>
                <a:gd name="connsiteX15" fmla="*/ 19050 w 266700"/>
                <a:gd name="connsiteY15" fmla="*/ 171450 h 266700"/>
                <a:gd name="connsiteX16" fmla="*/ 57150 w 266700"/>
                <a:gd name="connsiteY16" fmla="*/ 171450 h 266700"/>
                <a:gd name="connsiteX17" fmla="*/ 57150 w 266700"/>
                <a:gd name="connsiteY17" fmla="*/ 247650 h 266700"/>
                <a:gd name="connsiteX18" fmla="*/ 114300 w 266700"/>
                <a:gd name="connsiteY18" fmla="*/ 114300 h 266700"/>
                <a:gd name="connsiteX19" fmla="*/ 152400 w 266700"/>
                <a:gd name="connsiteY19" fmla="*/ 114300 h 266700"/>
                <a:gd name="connsiteX20" fmla="*/ 152400 w 266700"/>
                <a:gd name="connsiteY20" fmla="*/ 247650 h 266700"/>
                <a:gd name="connsiteX21" fmla="*/ 114300 w 266700"/>
                <a:gd name="connsiteY21" fmla="*/ 247650 h 266700"/>
                <a:gd name="connsiteX22" fmla="*/ 114300 w 266700"/>
                <a:gd name="connsiteY22" fmla="*/ 114300 h 266700"/>
                <a:gd name="connsiteX23" fmla="*/ 209550 w 266700"/>
                <a:gd name="connsiteY23" fmla="*/ 19050 h 266700"/>
                <a:gd name="connsiteX24" fmla="*/ 247650 w 266700"/>
                <a:gd name="connsiteY24" fmla="*/ 19050 h 266700"/>
                <a:gd name="connsiteX25" fmla="*/ 247650 w 266700"/>
                <a:gd name="connsiteY25" fmla="*/ 247650 h 266700"/>
                <a:gd name="connsiteX26" fmla="*/ 209550 w 266700"/>
                <a:gd name="connsiteY26" fmla="*/ 247650 h 266700"/>
                <a:gd name="connsiteX27" fmla="*/ 209550 w 266700"/>
                <a:gd name="connsiteY27" fmla="*/ 190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6700" h="266700">
                  <a:moveTo>
                    <a:pt x="190500" y="247650"/>
                  </a:moveTo>
                  <a:lnTo>
                    <a:pt x="171450" y="247650"/>
                  </a:lnTo>
                  <a:lnTo>
                    <a:pt x="171450" y="95250"/>
                  </a:lnTo>
                  <a:lnTo>
                    <a:pt x="95250" y="95250"/>
                  </a:lnTo>
                  <a:lnTo>
                    <a:pt x="95250" y="247650"/>
                  </a:lnTo>
                  <a:lnTo>
                    <a:pt x="76200" y="247650"/>
                  </a:lnTo>
                  <a:lnTo>
                    <a:pt x="76200" y="152400"/>
                  </a:lnTo>
                  <a:lnTo>
                    <a:pt x="0" y="152400"/>
                  </a:lnTo>
                  <a:lnTo>
                    <a:pt x="0" y="266700"/>
                  </a:lnTo>
                  <a:lnTo>
                    <a:pt x="266700" y="266700"/>
                  </a:lnTo>
                  <a:lnTo>
                    <a:pt x="266700" y="0"/>
                  </a:lnTo>
                  <a:lnTo>
                    <a:pt x="190500" y="0"/>
                  </a:lnTo>
                  <a:lnTo>
                    <a:pt x="190500" y="247650"/>
                  </a:lnTo>
                  <a:close/>
                  <a:moveTo>
                    <a:pt x="57150" y="247650"/>
                  </a:moveTo>
                  <a:lnTo>
                    <a:pt x="19050" y="247650"/>
                  </a:lnTo>
                  <a:lnTo>
                    <a:pt x="19050" y="171450"/>
                  </a:lnTo>
                  <a:lnTo>
                    <a:pt x="57150" y="171450"/>
                  </a:lnTo>
                  <a:lnTo>
                    <a:pt x="57150" y="247650"/>
                  </a:lnTo>
                  <a:close/>
                  <a:moveTo>
                    <a:pt x="114300" y="114300"/>
                  </a:moveTo>
                  <a:lnTo>
                    <a:pt x="152400" y="114300"/>
                  </a:lnTo>
                  <a:lnTo>
                    <a:pt x="152400" y="247650"/>
                  </a:lnTo>
                  <a:lnTo>
                    <a:pt x="114300" y="247650"/>
                  </a:lnTo>
                  <a:lnTo>
                    <a:pt x="114300" y="114300"/>
                  </a:lnTo>
                  <a:close/>
                  <a:moveTo>
                    <a:pt x="209550" y="19050"/>
                  </a:moveTo>
                  <a:lnTo>
                    <a:pt x="247650" y="19050"/>
                  </a:lnTo>
                  <a:lnTo>
                    <a:pt x="247650" y="247650"/>
                  </a:lnTo>
                  <a:lnTo>
                    <a:pt x="209550" y="247650"/>
                  </a:lnTo>
                  <a:lnTo>
                    <a:pt x="209550" y="19050"/>
                  </a:lnTo>
                  <a:close/>
                </a:path>
              </a:pathLst>
            </a:custGeom>
            <a:grpFill/>
            <a:ln w="9525" cap="flat">
              <a:noFill/>
              <a:prstDash val="solid"/>
              <a:miter/>
            </a:ln>
          </p:spPr>
          <p:txBody>
            <a:bodyPr rtlCol="0" anchor="ctr"/>
            <a:lstStyle/>
            <a:p>
              <a:endParaRPr lang="en-US" sz="2400"/>
            </a:p>
          </p:txBody>
        </p:sp>
        <p:sp>
          <p:nvSpPr>
            <p:cNvPr id="158" name="Freeform: Shape 157">
              <a:extLst>
                <a:ext uri="{FF2B5EF4-FFF2-40B4-BE49-F238E27FC236}">
                  <a16:creationId xmlns:a16="http://schemas.microsoft.com/office/drawing/2014/main" id="{71351655-F549-4B49-A60F-98A4042DD52D}"/>
                </a:ext>
              </a:extLst>
            </p:cNvPr>
            <p:cNvSpPr/>
            <p:nvPr/>
          </p:nvSpPr>
          <p:spPr>
            <a:xfrm>
              <a:off x="966061" y="3389312"/>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noFill/>
              <a:prstDash val="solid"/>
              <a:miter/>
            </a:ln>
          </p:spPr>
          <p:txBody>
            <a:bodyPr rtlCol="0" anchor="ctr"/>
            <a:lstStyle/>
            <a:p>
              <a:endParaRPr lang="en-US" sz="2400"/>
            </a:p>
          </p:txBody>
        </p:sp>
        <p:sp>
          <p:nvSpPr>
            <p:cNvPr id="159" name="Freeform: Shape 158">
              <a:extLst>
                <a:ext uri="{FF2B5EF4-FFF2-40B4-BE49-F238E27FC236}">
                  <a16:creationId xmlns:a16="http://schemas.microsoft.com/office/drawing/2014/main" id="{F7233824-C455-4E4B-84E6-8D385D3759CC}"/>
                </a:ext>
              </a:extLst>
            </p:cNvPr>
            <p:cNvSpPr/>
            <p:nvPr/>
          </p:nvSpPr>
          <p:spPr>
            <a:xfrm>
              <a:off x="966061" y="3427412"/>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noFill/>
              <a:prstDash val="solid"/>
              <a:miter/>
            </a:ln>
          </p:spPr>
          <p:txBody>
            <a:bodyPr rtlCol="0" anchor="ctr"/>
            <a:lstStyle/>
            <a:p>
              <a:endParaRPr lang="en-US" sz="2400"/>
            </a:p>
          </p:txBody>
        </p:sp>
        <p:sp>
          <p:nvSpPr>
            <p:cNvPr id="160" name="Freeform: Shape 159">
              <a:extLst>
                <a:ext uri="{FF2B5EF4-FFF2-40B4-BE49-F238E27FC236}">
                  <a16:creationId xmlns:a16="http://schemas.microsoft.com/office/drawing/2014/main" id="{E09A5B6E-C1E1-4BE7-8797-4387F4C469CF}"/>
                </a:ext>
              </a:extLst>
            </p:cNvPr>
            <p:cNvSpPr/>
            <p:nvPr/>
          </p:nvSpPr>
          <p:spPr>
            <a:xfrm>
              <a:off x="966061" y="3465512"/>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61" name="Freeform: Shape 160">
              <a:extLst>
                <a:ext uri="{FF2B5EF4-FFF2-40B4-BE49-F238E27FC236}">
                  <a16:creationId xmlns:a16="http://schemas.microsoft.com/office/drawing/2014/main" id="{314F6D45-AE81-4875-B53E-2562A32FBA77}"/>
                </a:ext>
              </a:extLst>
            </p:cNvPr>
            <p:cNvSpPr/>
            <p:nvPr/>
          </p:nvSpPr>
          <p:spPr>
            <a:xfrm>
              <a:off x="1042261" y="3465512"/>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62" name="Freeform: Shape 161">
              <a:extLst>
                <a:ext uri="{FF2B5EF4-FFF2-40B4-BE49-F238E27FC236}">
                  <a16:creationId xmlns:a16="http://schemas.microsoft.com/office/drawing/2014/main" id="{5148E692-8313-486C-8329-1B76B2A15F55}"/>
                </a:ext>
              </a:extLst>
            </p:cNvPr>
            <p:cNvSpPr/>
            <p:nvPr/>
          </p:nvSpPr>
          <p:spPr>
            <a:xfrm>
              <a:off x="1004161" y="3465512"/>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63" name="Freeform: Shape 162">
              <a:extLst>
                <a:ext uri="{FF2B5EF4-FFF2-40B4-BE49-F238E27FC236}">
                  <a16:creationId xmlns:a16="http://schemas.microsoft.com/office/drawing/2014/main" id="{C435CDA8-B6E5-468F-9338-1444FBF9E3A8}"/>
                </a:ext>
              </a:extLst>
            </p:cNvPr>
            <p:cNvSpPr/>
            <p:nvPr/>
          </p:nvSpPr>
          <p:spPr>
            <a:xfrm>
              <a:off x="1213711" y="3275012"/>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en-US" sz="2400"/>
            </a:p>
          </p:txBody>
        </p:sp>
      </p:gr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784699D-A919-43B3-A284-3D7D88CB7372}"/>
                  </a:ext>
                </a:extLst>
              </p14:cNvPr>
              <p14:cNvContentPartPr/>
              <p14:nvPr/>
            </p14:nvContentPartPr>
            <p14:xfrm>
              <a:off x="4114200" y="5917092"/>
              <a:ext cx="14400" cy="3360"/>
            </p14:xfrm>
          </p:contentPart>
        </mc:Choice>
        <mc:Fallback xmlns="">
          <p:pic>
            <p:nvPicPr>
              <p:cNvPr id="2" name="Ink 1">
                <a:extLst>
                  <a:ext uri="{FF2B5EF4-FFF2-40B4-BE49-F238E27FC236}">
                    <a16:creationId xmlns:a16="http://schemas.microsoft.com/office/drawing/2014/main" id="{5784699D-A919-43B3-A284-3D7D88CB7372}"/>
                  </a:ext>
                </a:extLst>
              </p:cNvPr>
              <p:cNvPicPr/>
              <p:nvPr/>
            </p:nvPicPr>
            <p:blipFill>
              <a:blip r:embed="rId7"/>
              <a:stretch>
                <a:fillRect/>
              </a:stretch>
            </p:blipFill>
            <p:spPr>
              <a:xfrm>
                <a:off x="4105200" y="5907759"/>
                <a:ext cx="32040" cy="21653"/>
              </a:xfrm>
              <a:prstGeom prst="rect">
                <a:avLst/>
              </a:prstGeom>
            </p:spPr>
          </p:pic>
        </mc:Fallback>
      </mc:AlternateContent>
      <p:sp>
        <p:nvSpPr>
          <p:cNvPr id="25" name="Rectangle 24">
            <a:extLst>
              <a:ext uri="{FF2B5EF4-FFF2-40B4-BE49-F238E27FC236}">
                <a16:creationId xmlns:a16="http://schemas.microsoft.com/office/drawing/2014/main" id="{196B9D6B-12A7-4F00-B392-FDBC3AD49994}"/>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E8B0AC-8028-4C59-931E-1CA56E321F61}"/>
              </a:ext>
            </a:extLst>
          </p:cNvPr>
          <p:cNvSpPr/>
          <p:nvPr/>
        </p:nvSpPr>
        <p:spPr>
          <a:xfrm>
            <a:off x="9844022" y="5734376"/>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8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p:txBody>
          <a:bodyPr/>
          <a:lstStyle/>
          <a:p>
            <a:r>
              <a:rPr lang="en-US" dirty="0"/>
              <a:t>Antivirus</a:t>
            </a:r>
          </a:p>
        </p:txBody>
      </p:sp>
      <p:sp>
        <p:nvSpPr>
          <p:cNvPr id="7" name="Rectangle 6">
            <a:extLst>
              <a:ext uri="{FF2B5EF4-FFF2-40B4-BE49-F238E27FC236}">
                <a16:creationId xmlns:a16="http://schemas.microsoft.com/office/drawing/2014/main" id="{C23168C0-ABE7-4A7A-9A06-E1BC2A3E35A6}"/>
              </a:ext>
            </a:extLst>
          </p:cNvPr>
          <p:cNvSpPr/>
          <p:nvPr/>
        </p:nvSpPr>
        <p:spPr>
          <a:xfrm>
            <a:off x="1" y="1408388"/>
            <a:ext cx="5512676" cy="5323489"/>
          </a:xfrm>
          <a:prstGeom prst="rect">
            <a:avLst/>
          </a:prstGeom>
          <a:blipFill>
            <a:blip r:embed="rId3" cstate="print">
              <a:extLst>
                <a:ext uri="{28A0092B-C50C-407E-A947-70E740481C1C}">
                  <a14:useLocalDpi xmlns:a14="http://schemas.microsoft.com/office/drawing/2010/main"/>
                </a:ext>
              </a:extLst>
            </a:blip>
            <a:stretch>
              <a:fillRect l="-23184" t="-869" r="-29038" b="-9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87E9A61C-4D91-436B-BE2C-6EC1065934FD}"/>
              </a:ext>
            </a:extLst>
          </p:cNvPr>
          <p:cNvSpPr>
            <a:spLocks/>
          </p:cNvSpPr>
          <p:nvPr/>
        </p:nvSpPr>
        <p:spPr>
          <a:xfrm>
            <a:off x="6049073" y="1600199"/>
            <a:ext cx="5838128" cy="77093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Manually scan the suspicious file</a:t>
            </a:r>
          </a:p>
        </p:txBody>
      </p:sp>
      <p:grpSp>
        <p:nvGrpSpPr>
          <p:cNvPr id="76" name="Group 75">
            <a:extLst>
              <a:ext uri="{FF2B5EF4-FFF2-40B4-BE49-F238E27FC236}">
                <a16:creationId xmlns:a16="http://schemas.microsoft.com/office/drawing/2014/main" id="{50F94AF7-7256-44E7-A69A-7455109D45FE}"/>
              </a:ext>
            </a:extLst>
          </p:cNvPr>
          <p:cNvGrpSpPr/>
          <p:nvPr/>
        </p:nvGrpSpPr>
        <p:grpSpPr>
          <a:xfrm>
            <a:off x="5827171" y="1748265"/>
            <a:ext cx="443804" cy="443804"/>
            <a:chOff x="-949365" y="3567408"/>
            <a:chExt cx="410860" cy="410860"/>
          </a:xfrm>
        </p:grpSpPr>
        <p:sp>
          <p:nvSpPr>
            <p:cNvPr id="77" name="Oval 76">
              <a:extLst>
                <a:ext uri="{FF2B5EF4-FFF2-40B4-BE49-F238E27FC236}">
                  <a16:creationId xmlns:a16="http://schemas.microsoft.com/office/drawing/2014/main" id="{DB7977DE-69BA-43DD-A46F-22BB529CED66}"/>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8" name="Group 77">
              <a:extLst>
                <a:ext uri="{FF2B5EF4-FFF2-40B4-BE49-F238E27FC236}">
                  <a16:creationId xmlns:a16="http://schemas.microsoft.com/office/drawing/2014/main" id="{E1F008CA-97C5-4869-8A56-24435B7D70CB}"/>
                </a:ext>
              </a:extLst>
            </p:cNvPr>
            <p:cNvGrpSpPr/>
            <p:nvPr/>
          </p:nvGrpSpPr>
          <p:grpSpPr>
            <a:xfrm>
              <a:off x="-771672" y="3627792"/>
              <a:ext cx="183068" cy="216970"/>
              <a:chOff x="5196710" y="2109946"/>
              <a:chExt cx="2048634" cy="2428028"/>
            </a:xfrm>
            <a:solidFill>
              <a:schemeClr val="bg1"/>
            </a:solidFill>
          </p:grpSpPr>
          <p:sp>
            <p:nvSpPr>
              <p:cNvPr id="83" name="Rounded Rectangle 4">
                <a:extLst>
                  <a:ext uri="{FF2B5EF4-FFF2-40B4-BE49-F238E27FC236}">
                    <a16:creationId xmlns:a16="http://schemas.microsoft.com/office/drawing/2014/main" id="{9EECBBD9-C4F5-4552-B32C-056C3CDE6D08}"/>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4" name="Rounded Rectangle 31">
                <a:extLst>
                  <a:ext uri="{FF2B5EF4-FFF2-40B4-BE49-F238E27FC236}">
                    <a16:creationId xmlns:a16="http://schemas.microsoft.com/office/drawing/2014/main" id="{791F3407-090F-4FDB-BC3C-3074FB798399}"/>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9" name="Group 78">
              <a:extLst>
                <a:ext uri="{FF2B5EF4-FFF2-40B4-BE49-F238E27FC236}">
                  <a16:creationId xmlns:a16="http://schemas.microsoft.com/office/drawing/2014/main" id="{4175F950-1F25-4A4D-8979-C3BB531105B8}"/>
                </a:ext>
              </a:extLst>
            </p:cNvPr>
            <p:cNvGrpSpPr/>
            <p:nvPr/>
          </p:nvGrpSpPr>
          <p:grpSpPr>
            <a:xfrm>
              <a:off x="-859773" y="3673242"/>
              <a:ext cx="130434" cy="154590"/>
              <a:chOff x="5196710" y="2109946"/>
              <a:chExt cx="2048634" cy="2428028"/>
            </a:xfrm>
            <a:solidFill>
              <a:schemeClr val="bg1"/>
            </a:solidFill>
          </p:grpSpPr>
          <p:sp>
            <p:nvSpPr>
              <p:cNvPr id="80" name="Rounded Rectangle 33">
                <a:extLst>
                  <a:ext uri="{FF2B5EF4-FFF2-40B4-BE49-F238E27FC236}">
                    <a16:creationId xmlns:a16="http://schemas.microsoft.com/office/drawing/2014/main" id="{34D1F4EF-62DD-4D37-8324-00EFEF9196C2}"/>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64531BAC-444C-42EF-B008-56FABADF97F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85" name="Straight Connector 84">
            <a:extLst>
              <a:ext uri="{FF2B5EF4-FFF2-40B4-BE49-F238E27FC236}">
                <a16:creationId xmlns:a16="http://schemas.microsoft.com/office/drawing/2014/main" id="{EB4E358B-2656-45E5-81A6-8F560C9CA144}"/>
              </a:ext>
            </a:extLst>
          </p:cNvPr>
          <p:cNvCxnSpPr>
            <a:cxnSpLocks/>
          </p:cNvCxnSpPr>
          <p:nvPr/>
        </p:nvCxnSpPr>
        <p:spPr>
          <a:xfrm>
            <a:off x="6049073" y="255970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076EF58F-76F1-4307-B2A3-B8ACD271B329}"/>
              </a:ext>
            </a:extLst>
          </p:cNvPr>
          <p:cNvSpPr>
            <a:spLocks/>
          </p:cNvSpPr>
          <p:nvPr/>
        </p:nvSpPr>
        <p:spPr>
          <a:xfrm>
            <a:off x="6049072" y="5044440"/>
            <a:ext cx="5838128" cy="97536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Advanced antivirus can also perform behavior and anomaly-based detection</a:t>
            </a:r>
          </a:p>
        </p:txBody>
      </p:sp>
      <p:grpSp>
        <p:nvGrpSpPr>
          <p:cNvPr id="144" name="Group 143">
            <a:extLst>
              <a:ext uri="{FF2B5EF4-FFF2-40B4-BE49-F238E27FC236}">
                <a16:creationId xmlns:a16="http://schemas.microsoft.com/office/drawing/2014/main" id="{DE4F0720-F81A-4CBF-BFE7-9AF837237C41}"/>
              </a:ext>
            </a:extLst>
          </p:cNvPr>
          <p:cNvGrpSpPr/>
          <p:nvPr/>
        </p:nvGrpSpPr>
        <p:grpSpPr>
          <a:xfrm>
            <a:off x="5827171" y="5310327"/>
            <a:ext cx="443804" cy="443804"/>
            <a:chOff x="-949365" y="3567408"/>
            <a:chExt cx="410860" cy="410860"/>
          </a:xfrm>
        </p:grpSpPr>
        <p:sp>
          <p:nvSpPr>
            <p:cNvPr id="145" name="Oval 144">
              <a:extLst>
                <a:ext uri="{FF2B5EF4-FFF2-40B4-BE49-F238E27FC236}">
                  <a16:creationId xmlns:a16="http://schemas.microsoft.com/office/drawing/2014/main" id="{21BB287E-4EEA-46F8-9DDB-732843C1B70D}"/>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46" name="Group 145">
              <a:extLst>
                <a:ext uri="{FF2B5EF4-FFF2-40B4-BE49-F238E27FC236}">
                  <a16:creationId xmlns:a16="http://schemas.microsoft.com/office/drawing/2014/main" id="{0D28ED89-6B5A-4D82-83DB-BC5DD68FD530}"/>
                </a:ext>
              </a:extLst>
            </p:cNvPr>
            <p:cNvGrpSpPr/>
            <p:nvPr/>
          </p:nvGrpSpPr>
          <p:grpSpPr>
            <a:xfrm>
              <a:off x="-771672" y="3627792"/>
              <a:ext cx="183068" cy="216970"/>
              <a:chOff x="5196710" y="2109946"/>
              <a:chExt cx="2048634" cy="2428028"/>
            </a:xfrm>
            <a:solidFill>
              <a:schemeClr val="bg1"/>
            </a:solidFill>
          </p:grpSpPr>
          <p:sp>
            <p:nvSpPr>
              <p:cNvPr id="150" name="Rounded Rectangle 4">
                <a:extLst>
                  <a:ext uri="{FF2B5EF4-FFF2-40B4-BE49-F238E27FC236}">
                    <a16:creationId xmlns:a16="http://schemas.microsoft.com/office/drawing/2014/main" id="{AB550EF1-07E7-4C9A-AC9C-161C68825347}"/>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51" name="Rounded Rectangle 31">
                <a:extLst>
                  <a:ext uri="{FF2B5EF4-FFF2-40B4-BE49-F238E27FC236}">
                    <a16:creationId xmlns:a16="http://schemas.microsoft.com/office/drawing/2014/main" id="{B76CA3AB-E961-4F5E-ACB8-0A8AA80C4CCE}"/>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47" name="Group 146">
              <a:extLst>
                <a:ext uri="{FF2B5EF4-FFF2-40B4-BE49-F238E27FC236}">
                  <a16:creationId xmlns:a16="http://schemas.microsoft.com/office/drawing/2014/main" id="{9EBF168C-5551-426E-9F8E-A003438649A6}"/>
                </a:ext>
              </a:extLst>
            </p:cNvPr>
            <p:cNvGrpSpPr/>
            <p:nvPr/>
          </p:nvGrpSpPr>
          <p:grpSpPr>
            <a:xfrm>
              <a:off x="-859773" y="3673242"/>
              <a:ext cx="130434" cy="154590"/>
              <a:chOff x="5196710" y="2109946"/>
              <a:chExt cx="2048634" cy="2428028"/>
            </a:xfrm>
            <a:solidFill>
              <a:schemeClr val="bg1"/>
            </a:solidFill>
          </p:grpSpPr>
          <p:sp>
            <p:nvSpPr>
              <p:cNvPr id="148" name="Rounded Rectangle 33">
                <a:extLst>
                  <a:ext uri="{FF2B5EF4-FFF2-40B4-BE49-F238E27FC236}">
                    <a16:creationId xmlns:a16="http://schemas.microsoft.com/office/drawing/2014/main" id="{B754A7F4-D989-47E2-BF7A-A53F1A6FDB2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49" name="Rounded Rectangle 34">
                <a:extLst>
                  <a:ext uri="{FF2B5EF4-FFF2-40B4-BE49-F238E27FC236}">
                    <a16:creationId xmlns:a16="http://schemas.microsoft.com/office/drawing/2014/main" id="{BDF87E31-5FA6-4459-94B7-9B773F95CE5F}"/>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157" name="Rectangle 156">
            <a:extLst>
              <a:ext uri="{FF2B5EF4-FFF2-40B4-BE49-F238E27FC236}">
                <a16:creationId xmlns:a16="http://schemas.microsoft.com/office/drawing/2014/main" id="{2154A108-5EE7-4ACC-A353-48BDB06268E5}"/>
              </a:ext>
            </a:extLst>
          </p:cNvPr>
          <p:cNvSpPr>
            <a:spLocks/>
          </p:cNvSpPr>
          <p:nvPr/>
        </p:nvSpPr>
        <p:spPr>
          <a:xfrm>
            <a:off x="6049073" y="2748281"/>
            <a:ext cx="5838128" cy="77093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Analyzes known malicious signatures</a:t>
            </a:r>
          </a:p>
        </p:txBody>
      </p:sp>
      <p:grpSp>
        <p:nvGrpSpPr>
          <p:cNvPr id="158" name="Group 157">
            <a:extLst>
              <a:ext uri="{FF2B5EF4-FFF2-40B4-BE49-F238E27FC236}">
                <a16:creationId xmlns:a16="http://schemas.microsoft.com/office/drawing/2014/main" id="{B2CEEBED-0EE1-45E8-AE6C-D0A58C70BE3D}"/>
              </a:ext>
            </a:extLst>
          </p:cNvPr>
          <p:cNvGrpSpPr/>
          <p:nvPr/>
        </p:nvGrpSpPr>
        <p:grpSpPr>
          <a:xfrm>
            <a:off x="5827171" y="2933833"/>
            <a:ext cx="443804" cy="443804"/>
            <a:chOff x="-949365" y="3567408"/>
            <a:chExt cx="410860" cy="410860"/>
          </a:xfrm>
        </p:grpSpPr>
        <p:sp>
          <p:nvSpPr>
            <p:cNvPr id="159" name="Oval 158">
              <a:extLst>
                <a:ext uri="{FF2B5EF4-FFF2-40B4-BE49-F238E27FC236}">
                  <a16:creationId xmlns:a16="http://schemas.microsoft.com/office/drawing/2014/main" id="{57C8B1BE-6399-41D7-AE55-9EF8A152D56D}"/>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60" name="Group 159">
              <a:extLst>
                <a:ext uri="{FF2B5EF4-FFF2-40B4-BE49-F238E27FC236}">
                  <a16:creationId xmlns:a16="http://schemas.microsoft.com/office/drawing/2014/main" id="{139C7877-F24F-48AB-BF51-EAA8424BF2D7}"/>
                </a:ext>
              </a:extLst>
            </p:cNvPr>
            <p:cNvGrpSpPr/>
            <p:nvPr/>
          </p:nvGrpSpPr>
          <p:grpSpPr>
            <a:xfrm>
              <a:off x="-771672" y="3627792"/>
              <a:ext cx="183068" cy="216970"/>
              <a:chOff x="5196710" y="2109946"/>
              <a:chExt cx="2048634" cy="2428028"/>
            </a:xfrm>
            <a:solidFill>
              <a:schemeClr val="bg1"/>
            </a:solidFill>
          </p:grpSpPr>
          <p:sp>
            <p:nvSpPr>
              <p:cNvPr id="164" name="Rounded Rectangle 4">
                <a:extLst>
                  <a:ext uri="{FF2B5EF4-FFF2-40B4-BE49-F238E27FC236}">
                    <a16:creationId xmlns:a16="http://schemas.microsoft.com/office/drawing/2014/main" id="{BDE48629-053B-498E-90D9-71F2CB0932D7}"/>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65" name="Rounded Rectangle 31">
                <a:extLst>
                  <a:ext uri="{FF2B5EF4-FFF2-40B4-BE49-F238E27FC236}">
                    <a16:creationId xmlns:a16="http://schemas.microsoft.com/office/drawing/2014/main" id="{5EA8610B-DFD2-4A27-9E0F-A58818C686C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61" name="Group 160">
              <a:extLst>
                <a:ext uri="{FF2B5EF4-FFF2-40B4-BE49-F238E27FC236}">
                  <a16:creationId xmlns:a16="http://schemas.microsoft.com/office/drawing/2014/main" id="{D2AD6AB3-6FB7-4EB8-BDC2-F19D609F904F}"/>
                </a:ext>
              </a:extLst>
            </p:cNvPr>
            <p:cNvGrpSpPr/>
            <p:nvPr/>
          </p:nvGrpSpPr>
          <p:grpSpPr>
            <a:xfrm>
              <a:off x="-859773" y="3673242"/>
              <a:ext cx="130434" cy="154590"/>
              <a:chOff x="5196710" y="2109946"/>
              <a:chExt cx="2048634" cy="2428028"/>
            </a:xfrm>
            <a:solidFill>
              <a:schemeClr val="bg1"/>
            </a:solidFill>
          </p:grpSpPr>
          <p:sp>
            <p:nvSpPr>
              <p:cNvPr id="162" name="Rounded Rectangle 33">
                <a:extLst>
                  <a:ext uri="{FF2B5EF4-FFF2-40B4-BE49-F238E27FC236}">
                    <a16:creationId xmlns:a16="http://schemas.microsoft.com/office/drawing/2014/main" id="{141AA25C-3BDC-4CEC-9837-5C910C10F94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63" name="Rounded Rectangle 34">
                <a:extLst>
                  <a:ext uri="{FF2B5EF4-FFF2-40B4-BE49-F238E27FC236}">
                    <a16:creationId xmlns:a16="http://schemas.microsoft.com/office/drawing/2014/main" id="{8FAE1987-F85C-4234-843E-0731A759659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166" name="Straight Connector 165">
            <a:extLst>
              <a:ext uri="{FF2B5EF4-FFF2-40B4-BE49-F238E27FC236}">
                <a16:creationId xmlns:a16="http://schemas.microsoft.com/office/drawing/2014/main" id="{B6707420-322C-4EFA-AD09-6BDCFE00F087}"/>
              </a:ext>
            </a:extLst>
          </p:cNvPr>
          <p:cNvCxnSpPr>
            <a:cxnSpLocks/>
          </p:cNvCxnSpPr>
          <p:nvPr/>
        </p:nvCxnSpPr>
        <p:spPr>
          <a:xfrm>
            <a:off x="6049073" y="3707788"/>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167" name="Rectangle 166">
            <a:extLst>
              <a:ext uri="{FF2B5EF4-FFF2-40B4-BE49-F238E27FC236}">
                <a16:creationId xmlns:a16="http://schemas.microsoft.com/office/drawing/2014/main" id="{66C7F4E0-1ADC-4F7F-8B82-877152D2054D}"/>
              </a:ext>
            </a:extLst>
          </p:cNvPr>
          <p:cNvSpPr>
            <a:spLocks/>
          </p:cNvSpPr>
          <p:nvPr/>
        </p:nvSpPr>
        <p:spPr>
          <a:xfrm>
            <a:off x="6049073" y="3896362"/>
            <a:ext cx="5838128" cy="77093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Not all Antiviruses are the same</a:t>
            </a:r>
          </a:p>
        </p:txBody>
      </p:sp>
      <p:grpSp>
        <p:nvGrpSpPr>
          <p:cNvPr id="168" name="Group 167">
            <a:extLst>
              <a:ext uri="{FF2B5EF4-FFF2-40B4-BE49-F238E27FC236}">
                <a16:creationId xmlns:a16="http://schemas.microsoft.com/office/drawing/2014/main" id="{6DB5610D-46C0-4A7C-A6F9-0C89E35A25CF}"/>
              </a:ext>
            </a:extLst>
          </p:cNvPr>
          <p:cNvGrpSpPr/>
          <p:nvPr/>
        </p:nvGrpSpPr>
        <p:grpSpPr>
          <a:xfrm>
            <a:off x="5827171" y="4077357"/>
            <a:ext cx="443804" cy="443804"/>
            <a:chOff x="-949365" y="3567408"/>
            <a:chExt cx="410860" cy="410860"/>
          </a:xfrm>
        </p:grpSpPr>
        <p:sp>
          <p:nvSpPr>
            <p:cNvPr id="169" name="Oval 168">
              <a:extLst>
                <a:ext uri="{FF2B5EF4-FFF2-40B4-BE49-F238E27FC236}">
                  <a16:creationId xmlns:a16="http://schemas.microsoft.com/office/drawing/2014/main" id="{A8E968C4-1791-4E00-AE6D-0CEED16AE3AB}"/>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70" name="Group 169">
              <a:extLst>
                <a:ext uri="{FF2B5EF4-FFF2-40B4-BE49-F238E27FC236}">
                  <a16:creationId xmlns:a16="http://schemas.microsoft.com/office/drawing/2014/main" id="{0C22A3FC-F7B2-47DC-B506-69A8BC76CD4B}"/>
                </a:ext>
              </a:extLst>
            </p:cNvPr>
            <p:cNvGrpSpPr/>
            <p:nvPr/>
          </p:nvGrpSpPr>
          <p:grpSpPr>
            <a:xfrm>
              <a:off x="-771672" y="3627792"/>
              <a:ext cx="183068" cy="216970"/>
              <a:chOff x="5196710" y="2109946"/>
              <a:chExt cx="2048634" cy="2428028"/>
            </a:xfrm>
            <a:solidFill>
              <a:schemeClr val="bg1"/>
            </a:solidFill>
          </p:grpSpPr>
          <p:sp>
            <p:nvSpPr>
              <p:cNvPr id="174" name="Rounded Rectangle 4">
                <a:extLst>
                  <a:ext uri="{FF2B5EF4-FFF2-40B4-BE49-F238E27FC236}">
                    <a16:creationId xmlns:a16="http://schemas.microsoft.com/office/drawing/2014/main" id="{3C3F4ADC-B6E4-48A3-89E4-C2D589475B7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75" name="Rounded Rectangle 31">
                <a:extLst>
                  <a:ext uri="{FF2B5EF4-FFF2-40B4-BE49-F238E27FC236}">
                    <a16:creationId xmlns:a16="http://schemas.microsoft.com/office/drawing/2014/main" id="{128F2FE0-A122-4F89-BC76-FF5A96E8CFD9}"/>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71" name="Group 170">
              <a:extLst>
                <a:ext uri="{FF2B5EF4-FFF2-40B4-BE49-F238E27FC236}">
                  <a16:creationId xmlns:a16="http://schemas.microsoft.com/office/drawing/2014/main" id="{D5C033C5-2F05-4471-AC0B-D2FCF1BBA716}"/>
                </a:ext>
              </a:extLst>
            </p:cNvPr>
            <p:cNvGrpSpPr/>
            <p:nvPr/>
          </p:nvGrpSpPr>
          <p:grpSpPr>
            <a:xfrm>
              <a:off x="-859773" y="3673242"/>
              <a:ext cx="130434" cy="154590"/>
              <a:chOff x="5196710" y="2109946"/>
              <a:chExt cx="2048634" cy="2428028"/>
            </a:xfrm>
            <a:solidFill>
              <a:schemeClr val="bg1"/>
            </a:solidFill>
          </p:grpSpPr>
          <p:sp>
            <p:nvSpPr>
              <p:cNvPr id="172" name="Rounded Rectangle 33">
                <a:extLst>
                  <a:ext uri="{FF2B5EF4-FFF2-40B4-BE49-F238E27FC236}">
                    <a16:creationId xmlns:a16="http://schemas.microsoft.com/office/drawing/2014/main" id="{8E46D1A5-593D-4127-ABEE-4AAC86E37253}"/>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73" name="Rounded Rectangle 34">
                <a:extLst>
                  <a:ext uri="{FF2B5EF4-FFF2-40B4-BE49-F238E27FC236}">
                    <a16:creationId xmlns:a16="http://schemas.microsoft.com/office/drawing/2014/main" id="{F7AC92D3-E2E5-4939-A546-19858B7AFDB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176" name="Straight Connector 175">
            <a:extLst>
              <a:ext uri="{FF2B5EF4-FFF2-40B4-BE49-F238E27FC236}">
                <a16:creationId xmlns:a16="http://schemas.microsoft.com/office/drawing/2014/main" id="{3789F981-4603-4222-92DE-329802006573}"/>
              </a:ext>
            </a:extLst>
          </p:cNvPr>
          <p:cNvCxnSpPr>
            <a:cxnSpLocks/>
          </p:cNvCxnSpPr>
          <p:nvPr/>
        </p:nvCxnSpPr>
        <p:spPr>
          <a:xfrm>
            <a:off x="6049073" y="485586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727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059D58-0273-4A6A-99BF-B500D071926E}"/>
              </a:ext>
            </a:extLst>
          </p:cNvPr>
          <p:cNvSpPr/>
          <p:nvPr/>
        </p:nvSpPr>
        <p:spPr>
          <a:xfrm>
            <a:off x="6835928" y="1673248"/>
            <a:ext cx="5051272" cy="4346553"/>
          </a:xfrm>
          <a:prstGeom prst="rect">
            <a:avLst/>
          </a:prstGeom>
          <a:solidFill>
            <a:srgbClr val="002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p:txBody>
          <a:bodyPr/>
          <a:lstStyle/>
          <a:p>
            <a:r>
              <a:rPr lang="en-US" dirty="0"/>
              <a:t>Hash Values</a:t>
            </a:r>
          </a:p>
        </p:txBody>
      </p:sp>
      <p:sp>
        <p:nvSpPr>
          <p:cNvPr id="52" name="Rectangle 51">
            <a:extLst>
              <a:ext uri="{FF2B5EF4-FFF2-40B4-BE49-F238E27FC236}">
                <a16:creationId xmlns:a16="http://schemas.microsoft.com/office/drawing/2014/main" id="{6E423153-C5F1-475D-AC00-63F737A3D589}"/>
              </a:ext>
            </a:extLst>
          </p:cNvPr>
          <p:cNvSpPr>
            <a:spLocks/>
          </p:cNvSpPr>
          <p:nvPr/>
        </p:nvSpPr>
        <p:spPr>
          <a:xfrm>
            <a:off x="729903" y="1599676"/>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Hashing is one-way encryption to create </a:t>
            </a:r>
            <a:br>
              <a:rPr lang="en-US" sz="2400" dirty="0">
                <a:solidFill>
                  <a:srgbClr val="6D6E71"/>
                </a:solidFill>
              </a:rPr>
            </a:br>
            <a:r>
              <a:rPr lang="en-US" sz="2400" dirty="0">
                <a:solidFill>
                  <a:srgbClr val="6D6E71"/>
                </a:solidFill>
              </a:rPr>
              <a:t>a data fingerprint</a:t>
            </a:r>
          </a:p>
        </p:txBody>
      </p:sp>
      <p:grpSp>
        <p:nvGrpSpPr>
          <p:cNvPr id="53" name="Group 52">
            <a:extLst>
              <a:ext uri="{FF2B5EF4-FFF2-40B4-BE49-F238E27FC236}">
                <a16:creationId xmlns:a16="http://schemas.microsoft.com/office/drawing/2014/main" id="{561C2E30-4CD5-4E4E-ABD6-22E213B59178}"/>
              </a:ext>
            </a:extLst>
          </p:cNvPr>
          <p:cNvGrpSpPr/>
          <p:nvPr/>
        </p:nvGrpSpPr>
        <p:grpSpPr>
          <a:xfrm>
            <a:off x="508001" y="1804495"/>
            <a:ext cx="443804" cy="443804"/>
            <a:chOff x="-949365" y="3567408"/>
            <a:chExt cx="410860" cy="410860"/>
          </a:xfrm>
        </p:grpSpPr>
        <p:sp>
          <p:nvSpPr>
            <p:cNvPr id="54" name="Oval 53">
              <a:extLst>
                <a:ext uri="{FF2B5EF4-FFF2-40B4-BE49-F238E27FC236}">
                  <a16:creationId xmlns:a16="http://schemas.microsoft.com/office/drawing/2014/main" id="{C6A81A8A-CCE7-4360-B631-72F5049D54EB}"/>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5" name="Group 54">
              <a:extLst>
                <a:ext uri="{FF2B5EF4-FFF2-40B4-BE49-F238E27FC236}">
                  <a16:creationId xmlns:a16="http://schemas.microsoft.com/office/drawing/2014/main" id="{7E62E348-6968-4DC1-99BE-EC05CDA1DBAE}"/>
                </a:ext>
              </a:extLst>
            </p:cNvPr>
            <p:cNvGrpSpPr/>
            <p:nvPr/>
          </p:nvGrpSpPr>
          <p:grpSpPr>
            <a:xfrm>
              <a:off x="-771672" y="3627792"/>
              <a:ext cx="183068" cy="216970"/>
              <a:chOff x="5196710" y="2109946"/>
              <a:chExt cx="2048634" cy="2428028"/>
            </a:xfrm>
            <a:solidFill>
              <a:schemeClr val="bg1"/>
            </a:solidFill>
          </p:grpSpPr>
          <p:sp>
            <p:nvSpPr>
              <p:cNvPr id="59" name="Rounded Rectangle 4">
                <a:extLst>
                  <a:ext uri="{FF2B5EF4-FFF2-40B4-BE49-F238E27FC236}">
                    <a16:creationId xmlns:a16="http://schemas.microsoft.com/office/drawing/2014/main" id="{BCCA78CC-E83D-45D3-860F-FFEABCBDDF0F}"/>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0" name="Rounded Rectangle 31">
                <a:extLst>
                  <a:ext uri="{FF2B5EF4-FFF2-40B4-BE49-F238E27FC236}">
                    <a16:creationId xmlns:a16="http://schemas.microsoft.com/office/drawing/2014/main" id="{9ABC0D30-08B8-4202-A3C2-58523EEFDCB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6" name="Group 55">
              <a:extLst>
                <a:ext uri="{FF2B5EF4-FFF2-40B4-BE49-F238E27FC236}">
                  <a16:creationId xmlns:a16="http://schemas.microsoft.com/office/drawing/2014/main" id="{92BB418C-2817-499C-822A-FCBEDBC68E86}"/>
                </a:ext>
              </a:extLst>
            </p:cNvPr>
            <p:cNvGrpSpPr/>
            <p:nvPr/>
          </p:nvGrpSpPr>
          <p:grpSpPr>
            <a:xfrm>
              <a:off x="-859773" y="3673242"/>
              <a:ext cx="130434" cy="154590"/>
              <a:chOff x="5196710" y="2109946"/>
              <a:chExt cx="2048634" cy="2428028"/>
            </a:xfrm>
            <a:solidFill>
              <a:schemeClr val="bg1"/>
            </a:solidFill>
          </p:grpSpPr>
          <p:sp>
            <p:nvSpPr>
              <p:cNvPr id="57" name="Rounded Rectangle 33">
                <a:extLst>
                  <a:ext uri="{FF2B5EF4-FFF2-40B4-BE49-F238E27FC236}">
                    <a16:creationId xmlns:a16="http://schemas.microsoft.com/office/drawing/2014/main" id="{8F97FDB0-6636-4335-B4CF-9B50807C8DE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8" name="Rounded Rectangle 34">
                <a:extLst>
                  <a:ext uri="{FF2B5EF4-FFF2-40B4-BE49-F238E27FC236}">
                    <a16:creationId xmlns:a16="http://schemas.microsoft.com/office/drawing/2014/main" id="{37B0F1B8-E474-49CA-951F-59E38C95E76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1" name="Straight Connector 60">
            <a:extLst>
              <a:ext uri="{FF2B5EF4-FFF2-40B4-BE49-F238E27FC236}">
                <a16:creationId xmlns:a16="http://schemas.microsoft.com/office/drawing/2014/main" id="{82FA823B-DB3B-4962-812D-EA12ADCFC36F}"/>
              </a:ext>
            </a:extLst>
          </p:cNvPr>
          <p:cNvCxnSpPr>
            <a:cxnSpLocks/>
          </p:cNvCxnSpPr>
          <p:nvPr/>
        </p:nvCxnSpPr>
        <p:spPr>
          <a:xfrm>
            <a:off x="729903" y="260104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98144FA-9CEF-40F3-966B-778973D94F50}"/>
              </a:ext>
            </a:extLst>
          </p:cNvPr>
          <p:cNvCxnSpPr>
            <a:cxnSpLocks/>
          </p:cNvCxnSpPr>
          <p:nvPr/>
        </p:nvCxnSpPr>
        <p:spPr>
          <a:xfrm>
            <a:off x="729903" y="424854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A3F93B9-82D9-4C35-B268-E6C6665C2562}"/>
              </a:ext>
            </a:extLst>
          </p:cNvPr>
          <p:cNvSpPr>
            <a:spLocks/>
          </p:cNvSpPr>
          <p:nvPr/>
        </p:nvSpPr>
        <p:spPr>
          <a:xfrm>
            <a:off x="729901" y="4396480"/>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Chance of collision in SHA256 is 1 </a:t>
            </a:r>
            <a:br>
              <a:rPr lang="en-US" sz="2400" dirty="0">
                <a:solidFill>
                  <a:schemeClr val="accent3"/>
                </a:solidFill>
              </a:rPr>
            </a:br>
            <a:r>
              <a:rPr lang="en-US" sz="2400" dirty="0">
                <a:solidFill>
                  <a:schemeClr val="accent3"/>
                </a:solidFill>
              </a:rPr>
              <a:t>in 4.3 x 10^-60</a:t>
            </a:r>
          </a:p>
        </p:txBody>
      </p:sp>
      <p:sp>
        <p:nvSpPr>
          <p:cNvPr id="41" name="Rectangle 40">
            <a:extLst>
              <a:ext uri="{FF2B5EF4-FFF2-40B4-BE49-F238E27FC236}">
                <a16:creationId xmlns:a16="http://schemas.microsoft.com/office/drawing/2014/main" id="{37EA512E-91A6-477F-95C6-C767226A1465}"/>
              </a:ext>
            </a:extLst>
          </p:cNvPr>
          <p:cNvSpPr>
            <a:spLocks/>
          </p:cNvSpPr>
          <p:nvPr/>
        </p:nvSpPr>
        <p:spPr>
          <a:xfrm>
            <a:off x="729903" y="2748983"/>
            <a:ext cx="5838128" cy="1351631"/>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Fixed length hash value regardless </a:t>
            </a:r>
            <a:br>
              <a:rPr lang="en-US" sz="2400" dirty="0">
                <a:solidFill>
                  <a:srgbClr val="6D6E71"/>
                </a:solidFill>
              </a:rPr>
            </a:br>
            <a:r>
              <a:rPr lang="en-US" sz="2400" dirty="0">
                <a:solidFill>
                  <a:srgbClr val="6D6E71"/>
                </a:solidFill>
              </a:rPr>
              <a:t>of message or file size</a:t>
            </a:r>
          </a:p>
          <a:p>
            <a:pPr marL="613818">
              <a:lnSpc>
                <a:spcPct val="120000"/>
              </a:lnSpc>
            </a:pPr>
            <a:r>
              <a:rPr lang="en-US" sz="1600" dirty="0">
                <a:solidFill>
                  <a:srgbClr val="6D6E71"/>
                </a:solidFill>
              </a:rPr>
              <a:t>Get-</a:t>
            </a:r>
            <a:r>
              <a:rPr lang="en-US" sz="1600" dirty="0" err="1">
                <a:solidFill>
                  <a:srgbClr val="6D6E71"/>
                </a:solidFill>
              </a:rPr>
              <a:t>FileHash</a:t>
            </a:r>
            <a:r>
              <a:rPr lang="en-US" sz="1600" dirty="0">
                <a:solidFill>
                  <a:srgbClr val="6D6E71"/>
                </a:solidFill>
              </a:rPr>
              <a:t> C:\Users\sphil\Desktop\ship.jpg</a:t>
            </a:r>
          </a:p>
        </p:txBody>
      </p:sp>
      <p:grpSp>
        <p:nvGrpSpPr>
          <p:cNvPr id="42" name="Group 41">
            <a:extLst>
              <a:ext uri="{FF2B5EF4-FFF2-40B4-BE49-F238E27FC236}">
                <a16:creationId xmlns:a16="http://schemas.microsoft.com/office/drawing/2014/main" id="{5BA5E677-7E14-4730-AD09-C030A582F183}"/>
              </a:ext>
            </a:extLst>
          </p:cNvPr>
          <p:cNvGrpSpPr/>
          <p:nvPr/>
        </p:nvGrpSpPr>
        <p:grpSpPr>
          <a:xfrm>
            <a:off x="508001" y="3183450"/>
            <a:ext cx="443804" cy="443804"/>
            <a:chOff x="-949365" y="3567408"/>
            <a:chExt cx="410860" cy="410860"/>
          </a:xfrm>
        </p:grpSpPr>
        <p:sp>
          <p:nvSpPr>
            <p:cNvPr id="43" name="Oval 42">
              <a:extLst>
                <a:ext uri="{FF2B5EF4-FFF2-40B4-BE49-F238E27FC236}">
                  <a16:creationId xmlns:a16="http://schemas.microsoft.com/office/drawing/2014/main" id="{6BA54B8B-E0CB-40D4-B318-5948A89AA8FE}"/>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4" name="Group 43">
              <a:extLst>
                <a:ext uri="{FF2B5EF4-FFF2-40B4-BE49-F238E27FC236}">
                  <a16:creationId xmlns:a16="http://schemas.microsoft.com/office/drawing/2014/main" id="{6FFE4C48-A1C3-4B6A-B754-734B9000E756}"/>
                </a:ext>
              </a:extLst>
            </p:cNvPr>
            <p:cNvGrpSpPr/>
            <p:nvPr/>
          </p:nvGrpSpPr>
          <p:grpSpPr>
            <a:xfrm>
              <a:off x="-771672" y="3627792"/>
              <a:ext cx="183068" cy="216970"/>
              <a:chOff x="5196710" y="2109946"/>
              <a:chExt cx="2048634" cy="2428028"/>
            </a:xfrm>
            <a:solidFill>
              <a:schemeClr val="bg1"/>
            </a:solidFill>
          </p:grpSpPr>
          <p:sp>
            <p:nvSpPr>
              <p:cNvPr id="48" name="Rounded Rectangle 4">
                <a:extLst>
                  <a:ext uri="{FF2B5EF4-FFF2-40B4-BE49-F238E27FC236}">
                    <a16:creationId xmlns:a16="http://schemas.microsoft.com/office/drawing/2014/main" id="{209EE4C0-EC4C-4BC5-99F5-61C0528E53D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9" name="Rounded Rectangle 31">
                <a:extLst>
                  <a:ext uri="{FF2B5EF4-FFF2-40B4-BE49-F238E27FC236}">
                    <a16:creationId xmlns:a16="http://schemas.microsoft.com/office/drawing/2014/main" id="{21058651-915A-4E3E-A139-62C876D37777}"/>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5" name="Group 44">
              <a:extLst>
                <a:ext uri="{FF2B5EF4-FFF2-40B4-BE49-F238E27FC236}">
                  <a16:creationId xmlns:a16="http://schemas.microsoft.com/office/drawing/2014/main" id="{D4E63A2C-A4DF-4CA3-8CCA-996533EC199B}"/>
                </a:ext>
              </a:extLst>
            </p:cNvPr>
            <p:cNvGrpSpPr/>
            <p:nvPr/>
          </p:nvGrpSpPr>
          <p:grpSpPr>
            <a:xfrm>
              <a:off x="-859773" y="3673242"/>
              <a:ext cx="130434" cy="154590"/>
              <a:chOff x="5196710" y="2109946"/>
              <a:chExt cx="2048634" cy="2428028"/>
            </a:xfrm>
            <a:solidFill>
              <a:schemeClr val="bg1"/>
            </a:solidFill>
          </p:grpSpPr>
          <p:sp>
            <p:nvSpPr>
              <p:cNvPr id="46" name="Rounded Rectangle 33">
                <a:extLst>
                  <a:ext uri="{FF2B5EF4-FFF2-40B4-BE49-F238E27FC236}">
                    <a16:creationId xmlns:a16="http://schemas.microsoft.com/office/drawing/2014/main" id="{5790BF5D-B0F4-434B-87E1-36C9DA0E887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7" name="Rounded Rectangle 34">
                <a:extLst>
                  <a:ext uri="{FF2B5EF4-FFF2-40B4-BE49-F238E27FC236}">
                    <a16:creationId xmlns:a16="http://schemas.microsoft.com/office/drawing/2014/main" id="{7D5EE68C-18B8-4CDC-AEB3-2CBC3E1E49A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50" name="Straight Connector 49">
            <a:extLst>
              <a:ext uri="{FF2B5EF4-FFF2-40B4-BE49-F238E27FC236}">
                <a16:creationId xmlns:a16="http://schemas.microsoft.com/office/drawing/2014/main" id="{2D5AFE00-38CB-49BA-8E58-8EB4048B4286}"/>
              </a:ext>
            </a:extLst>
          </p:cNvPr>
          <p:cNvCxnSpPr>
            <a:cxnSpLocks/>
          </p:cNvCxnSpPr>
          <p:nvPr/>
        </p:nvCxnSpPr>
        <p:spPr>
          <a:xfrm>
            <a:off x="729903" y="5397853"/>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8C0C748-617B-4FF5-BCAA-EDBBF75BDC98}"/>
              </a:ext>
            </a:extLst>
          </p:cNvPr>
          <p:cNvSpPr>
            <a:spLocks/>
          </p:cNvSpPr>
          <p:nvPr/>
        </p:nvSpPr>
        <p:spPr>
          <a:xfrm>
            <a:off x="729901" y="5545784"/>
            <a:ext cx="5838128" cy="474016"/>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hlinkClick r:id="rId3"/>
              </a:rPr>
              <a:t>Demo</a:t>
            </a:r>
            <a:endParaRPr lang="en-US" sz="2400" dirty="0">
              <a:solidFill>
                <a:schemeClr val="accent3"/>
              </a:solidFill>
            </a:endParaRPr>
          </a:p>
        </p:txBody>
      </p:sp>
      <p:grpSp>
        <p:nvGrpSpPr>
          <p:cNvPr id="81" name="Group 80">
            <a:extLst>
              <a:ext uri="{FF2B5EF4-FFF2-40B4-BE49-F238E27FC236}">
                <a16:creationId xmlns:a16="http://schemas.microsoft.com/office/drawing/2014/main" id="{8C0BFE50-32BB-4BAC-B25E-03EDD6698FA5}"/>
              </a:ext>
            </a:extLst>
          </p:cNvPr>
          <p:cNvGrpSpPr/>
          <p:nvPr/>
        </p:nvGrpSpPr>
        <p:grpSpPr>
          <a:xfrm>
            <a:off x="508001" y="5560891"/>
            <a:ext cx="443804" cy="443804"/>
            <a:chOff x="-949365" y="3567408"/>
            <a:chExt cx="410860" cy="410860"/>
          </a:xfrm>
        </p:grpSpPr>
        <p:sp>
          <p:nvSpPr>
            <p:cNvPr id="88" name="Oval 87">
              <a:extLst>
                <a:ext uri="{FF2B5EF4-FFF2-40B4-BE49-F238E27FC236}">
                  <a16:creationId xmlns:a16="http://schemas.microsoft.com/office/drawing/2014/main" id="{78326510-DFE2-4AFF-8382-7088EB1129E3}"/>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89" name="Group 88">
              <a:extLst>
                <a:ext uri="{FF2B5EF4-FFF2-40B4-BE49-F238E27FC236}">
                  <a16:creationId xmlns:a16="http://schemas.microsoft.com/office/drawing/2014/main" id="{50655749-499B-4EBB-A6B9-1E46724E7BE7}"/>
                </a:ext>
              </a:extLst>
            </p:cNvPr>
            <p:cNvGrpSpPr/>
            <p:nvPr/>
          </p:nvGrpSpPr>
          <p:grpSpPr>
            <a:xfrm>
              <a:off x="-771672" y="3627792"/>
              <a:ext cx="183068" cy="216970"/>
              <a:chOff x="5196710" y="2109946"/>
              <a:chExt cx="2048634" cy="2428028"/>
            </a:xfrm>
            <a:solidFill>
              <a:schemeClr val="bg1"/>
            </a:solidFill>
          </p:grpSpPr>
          <p:sp>
            <p:nvSpPr>
              <p:cNvPr id="93" name="Rounded Rectangle 4">
                <a:extLst>
                  <a:ext uri="{FF2B5EF4-FFF2-40B4-BE49-F238E27FC236}">
                    <a16:creationId xmlns:a16="http://schemas.microsoft.com/office/drawing/2014/main" id="{075B13D6-DAE7-49CB-A1B6-22EEF670322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4" name="Rounded Rectangle 31">
                <a:extLst>
                  <a:ext uri="{FF2B5EF4-FFF2-40B4-BE49-F238E27FC236}">
                    <a16:creationId xmlns:a16="http://schemas.microsoft.com/office/drawing/2014/main" id="{2CB0E724-38DC-4316-B49F-77F538D3A306}"/>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90" name="Group 89">
              <a:extLst>
                <a:ext uri="{FF2B5EF4-FFF2-40B4-BE49-F238E27FC236}">
                  <a16:creationId xmlns:a16="http://schemas.microsoft.com/office/drawing/2014/main" id="{2E89226C-BCB4-4577-92D6-3BE14168554D}"/>
                </a:ext>
              </a:extLst>
            </p:cNvPr>
            <p:cNvGrpSpPr/>
            <p:nvPr/>
          </p:nvGrpSpPr>
          <p:grpSpPr>
            <a:xfrm>
              <a:off x="-859773" y="3673242"/>
              <a:ext cx="130434" cy="154590"/>
              <a:chOff x="5196710" y="2109946"/>
              <a:chExt cx="2048634" cy="2428028"/>
            </a:xfrm>
            <a:solidFill>
              <a:schemeClr val="bg1"/>
            </a:solidFill>
          </p:grpSpPr>
          <p:sp>
            <p:nvSpPr>
              <p:cNvPr id="91" name="Rounded Rectangle 33">
                <a:extLst>
                  <a:ext uri="{FF2B5EF4-FFF2-40B4-BE49-F238E27FC236}">
                    <a16:creationId xmlns:a16="http://schemas.microsoft.com/office/drawing/2014/main" id="{26BB58A7-320D-41AD-9BC2-51D938E61CB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2" name="Rounded Rectangle 34">
                <a:extLst>
                  <a:ext uri="{FF2B5EF4-FFF2-40B4-BE49-F238E27FC236}">
                    <a16:creationId xmlns:a16="http://schemas.microsoft.com/office/drawing/2014/main" id="{A410FC48-00DE-46DE-AEE3-594136F0162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3" name="Picture 2">
            <a:extLst>
              <a:ext uri="{FF2B5EF4-FFF2-40B4-BE49-F238E27FC236}">
                <a16:creationId xmlns:a16="http://schemas.microsoft.com/office/drawing/2014/main" id="{C31C5E00-00AA-478C-AD16-16C43D096F11}"/>
              </a:ext>
            </a:extLst>
          </p:cNvPr>
          <p:cNvPicPr>
            <a:picLocks noChangeAspect="1"/>
          </p:cNvPicPr>
          <p:nvPr/>
        </p:nvPicPr>
        <p:blipFill rotWithShape="1">
          <a:blip r:embed="rId4"/>
          <a:srcRect l="416"/>
          <a:stretch/>
        </p:blipFill>
        <p:spPr>
          <a:xfrm>
            <a:off x="7162453" y="3538535"/>
            <a:ext cx="4724747" cy="600661"/>
          </a:xfrm>
          <a:prstGeom prst="rect">
            <a:avLst/>
          </a:prstGeom>
        </p:spPr>
      </p:pic>
      <p:sp>
        <p:nvSpPr>
          <p:cNvPr id="7" name="Freeform: Shape 6">
            <a:extLst>
              <a:ext uri="{FF2B5EF4-FFF2-40B4-BE49-F238E27FC236}">
                <a16:creationId xmlns:a16="http://schemas.microsoft.com/office/drawing/2014/main" id="{2D238288-4CB3-453C-B53E-72E12EA809AC}"/>
              </a:ext>
            </a:extLst>
          </p:cNvPr>
          <p:cNvSpPr/>
          <p:nvPr/>
        </p:nvSpPr>
        <p:spPr>
          <a:xfrm>
            <a:off x="1220473" y="3651361"/>
            <a:ext cx="380809" cy="142832"/>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DEA9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grpSp>
        <p:nvGrpSpPr>
          <p:cNvPr id="62" name="Group 61">
            <a:extLst>
              <a:ext uri="{FF2B5EF4-FFF2-40B4-BE49-F238E27FC236}">
                <a16:creationId xmlns:a16="http://schemas.microsoft.com/office/drawing/2014/main" id="{74D50DC5-1277-451B-B9AD-EED614741B5B}"/>
              </a:ext>
            </a:extLst>
          </p:cNvPr>
          <p:cNvGrpSpPr/>
          <p:nvPr/>
        </p:nvGrpSpPr>
        <p:grpSpPr>
          <a:xfrm>
            <a:off x="508001" y="4598679"/>
            <a:ext cx="443804" cy="443804"/>
            <a:chOff x="-949365" y="3567408"/>
            <a:chExt cx="410860" cy="410860"/>
          </a:xfrm>
        </p:grpSpPr>
        <p:sp>
          <p:nvSpPr>
            <p:cNvPr id="63" name="Oval 62">
              <a:extLst>
                <a:ext uri="{FF2B5EF4-FFF2-40B4-BE49-F238E27FC236}">
                  <a16:creationId xmlns:a16="http://schemas.microsoft.com/office/drawing/2014/main" id="{641F56EB-0372-446F-B802-C1B8A76C5373}"/>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4" name="Group 63">
              <a:extLst>
                <a:ext uri="{FF2B5EF4-FFF2-40B4-BE49-F238E27FC236}">
                  <a16:creationId xmlns:a16="http://schemas.microsoft.com/office/drawing/2014/main" id="{3804EE87-8112-4FCA-A4EC-8D507A0A418A}"/>
                </a:ext>
              </a:extLst>
            </p:cNvPr>
            <p:cNvGrpSpPr/>
            <p:nvPr/>
          </p:nvGrpSpPr>
          <p:grpSpPr>
            <a:xfrm>
              <a:off x="-771672" y="3627792"/>
              <a:ext cx="183068" cy="216970"/>
              <a:chOff x="5196710" y="2109946"/>
              <a:chExt cx="2048634" cy="2428028"/>
            </a:xfrm>
            <a:solidFill>
              <a:schemeClr val="bg1"/>
            </a:solidFill>
          </p:grpSpPr>
          <p:sp>
            <p:nvSpPr>
              <p:cNvPr id="68" name="Rounded Rectangle 4">
                <a:extLst>
                  <a:ext uri="{FF2B5EF4-FFF2-40B4-BE49-F238E27FC236}">
                    <a16:creationId xmlns:a16="http://schemas.microsoft.com/office/drawing/2014/main" id="{8ADC8D69-DBB4-4788-8006-46F547965498}"/>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9" name="Rounded Rectangle 31">
                <a:extLst>
                  <a:ext uri="{FF2B5EF4-FFF2-40B4-BE49-F238E27FC236}">
                    <a16:creationId xmlns:a16="http://schemas.microsoft.com/office/drawing/2014/main" id="{ADAB0671-6430-43B8-9A96-214366343EF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5" name="Group 64">
              <a:extLst>
                <a:ext uri="{FF2B5EF4-FFF2-40B4-BE49-F238E27FC236}">
                  <a16:creationId xmlns:a16="http://schemas.microsoft.com/office/drawing/2014/main" id="{C4539AE0-45EF-412B-9081-9E8D826605C3}"/>
                </a:ext>
              </a:extLst>
            </p:cNvPr>
            <p:cNvGrpSpPr/>
            <p:nvPr/>
          </p:nvGrpSpPr>
          <p:grpSpPr>
            <a:xfrm>
              <a:off x="-859773" y="3673242"/>
              <a:ext cx="130434" cy="154590"/>
              <a:chOff x="5196710" y="2109946"/>
              <a:chExt cx="2048634" cy="2428028"/>
            </a:xfrm>
            <a:solidFill>
              <a:schemeClr val="bg1"/>
            </a:solidFill>
          </p:grpSpPr>
          <p:sp>
            <p:nvSpPr>
              <p:cNvPr id="66" name="Rounded Rectangle 33">
                <a:extLst>
                  <a:ext uri="{FF2B5EF4-FFF2-40B4-BE49-F238E27FC236}">
                    <a16:creationId xmlns:a16="http://schemas.microsoft.com/office/drawing/2014/main" id="{29211E5A-1464-4FBC-BE2A-2BDA90EC33F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7" name="Rounded Rectangle 34">
                <a:extLst>
                  <a:ext uri="{FF2B5EF4-FFF2-40B4-BE49-F238E27FC236}">
                    <a16:creationId xmlns:a16="http://schemas.microsoft.com/office/drawing/2014/main" id="{A7A5F1E3-F529-457D-A65E-3B8846F17128}"/>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2" name="Rectangle 1">
            <a:hlinkClick r:id="rId3"/>
            <a:extLst>
              <a:ext uri="{FF2B5EF4-FFF2-40B4-BE49-F238E27FC236}">
                <a16:creationId xmlns:a16="http://schemas.microsoft.com/office/drawing/2014/main" id="{DB367D7A-3048-4E68-A7BE-1D7622FF4607}"/>
              </a:ext>
            </a:extLst>
          </p:cNvPr>
          <p:cNvSpPr/>
          <p:nvPr/>
        </p:nvSpPr>
        <p:spPr>
          <a:xfrm>
            <a:off x="1001800" y="5530882"/>
            <a:ext cx="2175641" cy="459292"/>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Ins="243840" rtlCol="0" anchor="ctr"/>
          <a:lstStyle/>
          <a:p>
            <a:pPr algn="ctr"/>
            <a:r>
              <a:rPr lang="en-US" sz="2133" b="1" dirty="0">
                <a:solidFill>
                  <a:schemeClr val="bg1"/>
                </a:solidFill>
                <a:latin typeface="+mj-lt"/>
                <a:hlinkClick r:id="rId3">
                  <a:extLst>
                    <a:ext uri="{A12FA001-AC4F-418D-AE19-62706E023703}">
                      <ahyp:hlinkClr xmlns:ahyp="http://schemas.microsoft.com/office/drawing/2018/hyperlinkcolor" val="tx"/>
                    </a:ext>
                  </a:extLst>
                </a:hlinkClick>
              </a:rPr>
              <a:t>Play video</a:t>
            </a:r>
            <a:endParaRPr lang="en-US" sz="2133" b="1" dirty="0">
              <a:solidFill>
                <a:schemeClr val="bg1"/>
              </a:solidFill>
              <a:latin typeface="+mj-lt"/>
            </a:endParaRPr>
          </a:p>
        </p:txBody>
      </p:sp>
      <p:sp>
        <p:nvSpPr>
          <p:cNvPr id="4" name="Isosceles Triangle 3">
            <a:extLst>
              <a:ext uri="{FF2B5EF4-FFF2-40B4-BE49-F238E27FC236}">
                <a16:creationId xmlns:a16="http://schemas.microsoft.com/office/drawing/2014/main" id="{EDD93304-54B1-4933-AF11-1710191DC305}"/>
              </a:ext>
            </a:extLst>
          </p:cNvPr>
          <p:cNvSpPr/>
          <p:nvPr/>
        </p:nvSpPr>
        <p:spPr>
          <a:xfrm rot="5400000">
            <a:off x="6191414" y="5733205"/>
            <a:ext cx="137149" cy="1366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183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B2F1B-C07B-4BAE-86EA-370A735DA275}"/>
              </a:ext>
            </a:extLst>
          </p:cNvPr>
          <p:cNvSpPr/>
          <p:nvPr/>
        </p:nvSpPr>
        <p:spPr>
          <a:xfrm>
            <a:off x="6835928" y="1600200"/>
            <a:ext cx="5051272" cy="4419601"/>
          </a:xfrm>
          <a:prstGeom prst="rect">
            <a:avLst/>
          </a:prstGeom>
          <a:solidFill>
            <a:srgbClr val="E4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p:txBody>
          <a:bodyPr/>
          <a:lstStyle/>
          <a:p>
            <a:r>
              <a:rPr lang="en-US" dirty="0"/>
              <a:t>Hex Dump</a:t>
            </a:r>
          </a:p>
        </p:txBody>
      </p:sp>
      <p:sp>
        <p:nvSpPr>
          <p:cNvPr id="52" name="Rectangle 51">
            <a:extLst>
              <a:ext uri="{FF2B5EF4-FFF2-40B4-BE49-F238E27FC236}">
                <a16:creationId xmlns:a16="http://schemas.microsoft.com/office/drawing/2014/main" id="{6E423153-C5F1-475D-AC00-63F737A3D589}"/>
              </a:ext>
            </a:extLst>
          </p:cNvPr>
          <p:cNvSpPr>
            <a:spLocks/>
          </p:cNvSpPr>
          <p:nvPr/>
        </p:nvSpPr>
        <p:spPr>
          <a:xfrm>
            <a:off x="729903" y="1599676"/>
            <a:ext cx="5838128" cy="1289088"/>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Review the machine language of the program to identify information about the file</a:t>
            </a:r>
          </a:p>
        </p:txBody>
      </p:sp>
      <p:grpSp>
        <p:nvGrpSpPr>
          <p:cNvPr id="53" name="Group 52">
            <a:extLst>
              <a:ext uri="{FF2B5EF4-FFF2-40B4-BE49-F238E27FC236}">
                <a16:creationId xmlns:a16="http://schemas.microsoft.com/office/drawing/2014/main" id="{561C2E30-4CD5-4E4E-ABD6-22E213B59178}"/>
              </a:ext>
            </a:extLst>
          </p:cNvPr>
          <p:cNvGrpSpPr/>
          <p:nvPr/>
        </p:nvGrpSpPr>
        <p:grpSpPr>
          <a:xfrm>
            <a:off x="497448" y="2061768"/>
            <a:ext cx="443804" cy="443804"/>
            <a:chOff x="-949365" y="3567408"/>
            <a:chExt cx="410860" cy="410860"/>
          </a:xfrm>
        </p:grpSpPr>
        <p:sp>
          <p:nvSpPr>
            <p:cNvPr id="54" name="Oval 53">
              <a:extLst>
                <a:ext uri="{FF2B5EF4-FFF2-40B4-BE49-F238E27FC236}">
                  <a16:creationId xmlns:a16="http://schemas.microsoft.com/office/drawing/2014/main" id="{C6A81A8A-CCE7-4360-B631-72F5049D54EB}"/>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5" name="Group 54">
              <a:extLst>
                <a:ext uri="{FF2B5EF4-FFF2-40B4-BE49-F238E27FC236}">
                  <a16:creationId xmlns:a16="http://schemas.microsoft.com/office/drawing/2014/main" id="{7E62E348-6968-4DC1-99BE-EC05CDA1DBAE}"/>
                </a:ext>
              </a:extLst>
            </p:cNvPr>
            <p:cNvGrpSpPr/>
            <p:nvPr/>
          </p:nvGrpSpPr>
          <p:grpSpPr>
            <a:xfrm>
              <a:off x="-771672" y="3627792"/>
              <a:ext cx="183068" cy="216970"/>
              <a:chOff x="5196710" y="2109946"/>
              <a:chExt cx="2048634" cy="2428028"/>
            </a:xfrm>
            <a:solidFill>
              <a:schemeClr val="bg1"/>
            </a:solidFill>
          </p:grpSpPr>
          <p:sp>
            <p:nvSpPr>
              <p:cNvPr id="59" name="Rounded Rectangle 4">
                <a:extLst>
                  <a:ext uri="{FF2B5EF4-FFF2-40B4-BE49-F238E27FC236}">
                    <a16:creationId xmlns:a16="http://schemas.microsoft.com/office/drawing/2014/main" id="{BCCA78CC-E83D-45D3-860F-FFEABCBDDF0F}"/>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0" name="Rounded Rectangle 31">
                <a:extLst>
                  <a:ext uri="{FF2B5EF4-FFF2-40B4-BE49-F238E27FC236}">
                    <a16:creationId xmlns:a16="http://schemas.microsoft.com/office/drawing/2014/main" id="{9ABC0D30-08B8-4202-A3C2-58523EEFDCB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6" name="Group 55">
              <a:extLst>
                <a:ext uri="{FF2B5EF4-FFF2-40B4-BE49-F238E27FC236}">
                  <a16:creationId xmlns:a16="http://schemas.microsoft.com/office/drawing/2014/main" id="{92BB418C-2817-499C-822A-FCBEDBC68E86}"/>
                </a:ext>
              </a:extLst>
            </p:cNvPr>
            <p:cNvGrpSpPr/>
            <p:nvPr/>
          </p:nvGrpSpPr>
          <p:grpSpPr>
            <a:xfrm>
              <a:off x="-859773" y="3673242"/>
              <a:ext cx="130434" cy="154590"/>
              <a:chOff x="5196710" y="2109946"/>
              <a:chExt cx="2048634" cy="2428028"/>
            </a:xfrm>
            <a:solidFill>
              <a:schemeClr val="bg1"/>
            </a:solidFill>
          </p:grpSpPr>
          <p:sp>
            <p:nvSpPr>
              <p:cNvPr id="57" name="Rounded Rectangle 33">
                <a:extLst>
                  <a:ext uri="{FF2B5EF4-FFF2-40B4-BE49-F238E27FC236}">
                    <a16:creationId xmlns:a16="http://schemas.microsoft.com/office/drawing/2014/main" id="{8F97FDB0-6636-4335-B4CF-9B50807C8DE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8" name="Rounded Rectangle 34">
                <a:extLst>
                  <a:ext uri="{FF2B5EF4-FFF2-40B4-BE49-F238E27FC236}">
                    <a16:creationId xmlns:a16="http://schemas.microsoft.com/office/drawing/2014/main" id="{37B0F1B8-E474-49CA-951F-59E38C95E76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71" name="Straight Connector 70">
            <a:extLst>
              <a:ext uri="{FF2B5EF4-FFF2-40B4-BE49-F238E27FC236}">
                <a16:creationId xmlns:a16="http://schemas.microsoft.com/office/drawing/2014/main" id="{D98144FA-9CEF-40F3-966B-778973D94F50}"/>
              </a:ext>
            </a:extLst>
          </p:cNvPr>
          <p:cNvCxnSpPr>
            <a:cxnSpLocks/>
          </p:cNvCxnSpPr>
          <p:nvPr/>
        </p:nvCxnSpPr>
        <p:spPr>
          <a:xfrm>
            <a:off x="729903" y="3611936"/>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A3F93B9-82D9-4C35-B268-E6C6665C2562}"/>
              </a:ext>
            </a:extLst>
          </p:cNvPr>
          <p:cNvSpPr>
            <a:spLocks/>
          </p:cNvSpPr>
          <p:nvPr/>
        </p:nvSpPr>
        <p:spPr>
          <a:xfrm>
            <a:off x="729901" y="3755071"/>
            <a:ext cx="5838128" cy="6096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Built-in in most Linux distributions</a:t>
            </a:r>
          </a:p>
        </p:txBody>
      </p:sp>
      <p:grpSp>
        <p:nvGrpSpPr>
          <p:cNvPr id="73" name="Group 72">
            <a:extLst>
              <a:ext uri="{FF2B5EF4-FFF2-40B4-BE49-F238E27FC236}">
                <a16:creationId xmlns:a16="http://schemas.microsoft.com/office/drawing/2014/main" id="{9D5E6BCC-DDD0-47AB-8511-464834FCC984}"/>
              </a:ext>
            </a:extLst>
          </p:cNvPr>
          <p:cNvGrpSpPr/>
          <p:nvPr/>
        </p:nvGrpSpPr>
        <p:grpSpPr>
          <a:xfrm>
            <a:off x="508001" y="3836931"/>
            <a:ext cx="443804" cy="443804"/>
            <a:chOff x="-949365" y="3567408"/>
            <a:chExt cx="410860" cy="410860"/>
          </a:xfrm>
        </p:grpSpPr>
        <p:sp>
          <p:nvSpPr>
            <p:cNvPr id="74" name="Oval 73">
              <a:extLst>
                <a:ext uri="{FF2B5EF4-FFF2-40B4-BE49-F238E27FC236}">
                  <a16:creationId xmlns:a16="http://schemas.microsoft.com/office/drawing/2014/main" id="{80FD5900-42ED-4B3C-8A31-8BA39A1F6F57}"/>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5" name="Group 74">
              <a:extLst>
                <a:ext uri="{FF2B5EF4-FFF2-40B4-BE49-F238E27FC236}">
                  <a16:creationId xmlns:a16="http://schemas.microsoft.com/office/drawing/2014/main" id="{2A67317A-247E-40FB-B668-7EBEC8C82D71}"/>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99B4CFD7-CC4E-4AE4-96AA-545A158D909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0" name="Rounded Rectangle 31">
                <a:extLst>
                  <a:ext uri="{FF2B5EF4-FFF2-40B4-BE49-F238E27FC236}">
                    <a16:creationId xmlns:a16="http://schemas.microsoft.com/office/drawing/2014/main" id="{577F5CD6-A7D2-4A09-BBC9-F5BC11C06B9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6" name="Group 75">
              <a:extLst>
                <a:ext uri="{FF2B5EF4-FFF2-40B4-BE49-F238E27FC236}">
                  <a16:creationId xmlns:a16="http://schemas.microsoft.com/office/drawing/2014/main" id="{58D626B2-7C66-4099-A47B-1AC3952346C5}"/>
                </a:ext>
              </a:extLst>
            </p:cNvPr>
            <p:cNvGrpSpPr/>
            <p:nvPr/>
          </p:nvGrpSpPr>
          <p:grpSpPr>
            <a:xfrm>
              <a:off x="-859773" y="3673242"/>
              <a:ext cx="130434" cy="154590"/>
              <a:chOff x="5196710" y="2109946"/>
              <a:chExt cx="2048634" cy="2428028"/>
            </a:xfrm>
            <a:solidFill>
              <a:schemeClr val="bg1"/>
            </a:solidFill>
          </p:grpSpPr>
          <p:sp>
            <p:nvSpPr>
              <p:cNvPr id="77" name="Rounded Rectangle 33">
                <a:extLst>
                  <a:ext uri="{FF2B5EF4-FFF2-40B4-BE49-F238E27FC236}">
                    <a16:creationId xmlns:a16="http://schemas.microsoft.com/office/drawing/2014/main" id="{0EFA4233-286A-4AD0-8460-18EC2A93819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8" name="Rounded Rectangle 34">
                <a:extLst>
                  <a:ext uri="{FF2B5EF4-FFF2-40B4-BE49-F238E27FC236}">
                    <a16:creationId xmlns:a16="http://schemas.microsoft.com/office/drawing/2014/main" id="{02556EAE-8B95-4658-9148-E740CE075A71}"/>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41" name="Rectangle 40">
            <a:extLst>
              <a:ext uri="{FF2B5EF4-FFF2-40B4-BE49-F238E27FC236}">
                <a16:creationId xmlns:a16="http://schemas.microsoft.com/office/drawing/2014/main" id="{37EA512E-91A6-477F-95C6-C767226A1465}"/>
              </a:ext>
            </a:extLst>
          </p:cNvPr>
          <p:cNvSpPr>
            <a:spLocks/>
          </p:cNvSpPr>
          <p:nvPr/>
        </p:nvSpPr>
        <p:spPr>
          <a:xfrm>
            <a:off x="729903" y="2953507"/>
            <a:ext cx="5838128" cy="6096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Identify file types</a:t>
            </a:r>
          </a:p>
        </p:txBody>
      </p:sp>
      <p:grpSp>
        <p:nvGrpSpPr>
          <p:cNvPr id="42" name="Group 41">
            <a:extLst>
              <a:ext uri="{FF2B5EF4-FFF2-40B4-BE49-F238E27FC236}">
                <a16:creationId xmlns:a16="http://schemas.microsoft.com/office/drawing/2014/main" id="{5BA5E677-7E14-4730-AD09-C030A582F183}"/>
              </a:ext>
            </a:extLst>
          </p:cNvPr>
          <p:cNvGrpSpPr/>
          <p:nvPr/>
        </p:nvGrpSpPr>
        <p:grpSpPr>
          <a:xfrm>
            <a:off x="508001" y="3041012"/>
            <a:ext cx="443804" cy="443804"/>
            <a:chOff x="-949365" y="3567408"/>
            <a:chExt cx="410860" cy="410860"/>
          </a:xfrm>
        </p:grpSpPr>
        <p:sp>
          <p:nvSpPr>
            <p:cNvPr id="43" name="Oval 42">
              <a:extLst>
                <a:ext uri="{FF2B5EF4-FFF2-40B4-BE49-F238E27FC236}">
                  <a16:creationId xmlns:a16="http://schemas.microsoft.com/office/drawing/2014/main" id="{6BA54B8B-E0CB-40D4-B318-5948A89AA8FE}"/>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4" name="Group 43">
              <a:extLst>
                <a:ext uri="{FF2B5EF4-FFF2-40B4-BE49-F238E27FC236}">
                  <a16:creationId xmlns:a16="http://schemas.microsoft.com/office/drawing/2014/main" id="{6FFE4C48-A1C3-4B6A-B754-734B9000E756}"/>
                </a:ext>
              </a:extLst>
            </p:cNvPr>
            <p:cNvGrpSpPr/>
            <p:nvPr/>
          </p:nvGrpSpPr>
          <p:grpSpPr>
            <a:xfrm>
              <a:off x="-771672" y="3627792"/>
              <a:ext cx="183068" cy="216970"/>
              <a:chOff x="5196710" y="2109946"/>
              <a:chExt cx="2048634" cy="2428028"/>
            </a:xfrm>
            <a:solidFill>
              <a:schemeClr val="bg1"/>
            </a:solidFill>
          </p:grpSpPr>
          <p:sp>
            <p:nvSpPr>
              <p:cNvPr id="48" name="Rounded Rectangle 4">
                <a:extLst>
                  <a:ext uri="{FF2B5EF4-FFF2-40B4-BE49-F238E27FC236}">
                    <a16:creationId xmlns:a16="http://schemas.microsoft.com/office/drawing/2014/main" id="{209EE4C0-EC4C-4BC5-99F5-61C0528E53D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9" name="Rounded Rectangle 31">
                <a:extLst>
                  <a:ext uri="{FF2B5EF4-FFF2-40B4-BE49-F238E27FC236}">
                    <a16:creationId xmlns:a16="http://schemas.microsoft.com/office/drawing/2014/main" id="{21058651-915A-4E3E-A139-62C876D37777}"/>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5" name="Group 44">
              <a:extLst>
                <a:ext uri="{FF2B5EF4-FFF2-40B4-BE49-F238E27FC236}">
                  <a16:creationId xmlns:a16="http://schemas.microsoft.com/office/drawing/2014/main" id="{D4E63A2C-A4DF-4CA3-8CCA-996533EC199B}"/>
                </a:ext>
              </a:extLst>
            </p:cNvPr>
            <p:cNvGrpSpPr/>
            <p:nvPr/>
          </p:nvGrpSpPr>
          <p:grpSpPr>
            <a:xfrm>
              <a:off x="-859773" y="3673242"/>
              <a:ext cx="130434" cy="154590"/>
              <a:chOff x="5196710" y="2109946"/>
              <a:chExt cx="2048634" cy="2428028"/>
            </a:xfrm>
            <a:solidFill>
              <a:schemeClr val="bg1"/>
            </a:solidFill>
          </p:grpSpPr>
          <p:sp>
            <p:nvSpPr>
              <p:cNvPr id="46" name="Rounded Rectangle 33">
                <a:extLst>
                  <a:ext uri="{FF2B5EF4-FFF2-40B4-BE49-F238E27FC236}">
                    <a16:creationId xmlns:a16="http://schemas.microsoft.com/office/drawing/2014/main" id="{5790BF5D-B0F4-434B-87E1-36C9DA0E887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7" name="Rounded Rectangle 34">
                <a:extLst>
                  <a:ext uri="{FF2B5EF4-FFF2-40B4-BE49-F238E27FC236}">
                    <a16:creationId xmlns:a16="http://schemas.microsoft.com/office/drawing/2014/main" id="{7D5EE68C-18B8-4CDC-AEB3-2CBC3E1E49A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50" name="Straight Connector 49">
            <a:extLst>
              <a:ext uri="{FF2B5EF4-FFF2-40B4-BE49-F238E27FC236}">
                <a16:creationId xmlns:a16="http://schemas.microsoft.com/office/drawing/2014/main" id="{2D5AFE00-38CB-49BA-8E58-8EB4048B4286}"/>
              </a:ext>
            </a:extLst>
          </p:cNvPr>
          <p:cNvCxnSpPr>
            <a:cxnSpLocks/>
          </p:cNvCxnSpPr>
          <p:nvPr/>
        </p:nvCxnSpPr>
        <p:spPr>
          <a:xfrm>
            <a:off x="729903" y="4507805"/>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8C0C748-617B-4FF5-BCAA-EDBBF75BDC98}"/>
              </a:ext>
            </a:extLst>
          </p:cNvPr>
          <p:cNvSpPr>
            <a:spLocks/>
          </p:cNvSpPr>
          <p:nvPr/>
        </p:nvSpPr>
        <p:spPr>
          <a:xfrm>
            <a:off x="729901" y="4650940"/>
            <a:ext cx="5838128" cy="6096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solidFill>
                  <a:schemeClr val="accent3"/>
                </a:solidFill>
                <a:hlinkClick r:id="rId3">
                  <a:extLst>
                    <a:ext uri="{A12FA001-AC4F-418D-AE19-62706E023703}">
                      <ahyp:hlinkClr xmlns:ahyp="http://schemas.microsoft.com/office/drawing/2018/hyperlinkcolor" val="tx"/>
                    </a:ext>
                  </a:extLst>
                </a:hlinkClick>
              </a:rPr>
              <a:t>Hexinator</a:t>
            </a:r>
            <a:r>
              <a:rPr lang="en-US" sz="2400" dirty="0">
                <a:solidFill>
                  <a:schemeClr val="accent3"/>
                </a:solidFill>
              </a:rPr>
              <a:t> for windows</a:t>
            </a:r>
          </a:p>
        </p:txBody>
      </p:sp>
      <p:grpSp>
        <p:nvGrpSpPr>
          <p:cNvPr id="81" name="Group 80">
            <a:extLst>
              <a:ext uri="{FF2B5EF4-FFF2-40B4-BE49-F238E27FC236}">
                <a16:creationId xmlns:a16="http://schemas.microsoft.com/office/drawing/2014/main" id="{8C0BFE50-32BB-4BAC-B25E-03EDD6698FA5}"/>
              </a:ext>
            </a:extLst>
          </p:cNvPr>
          <p:cNvGrpSpPr/>
          <p:nvPr/>
        </p:nvGrpSpPr>
        <p:grpSpPr>
          <a:xfrm>
            <a:off x="508001" y="4740025"/>
            <a:ext cx="443804" cy="443804"/>
            <a:chOff x="-949365" y="3567408"/>
            <a:chExt cx="410860" cy="410860"/>
          </a:xfrm>
        </p:grpSpPr>
        <p:sp>
          <p:nvSpPr>
            <p:cNvPr id="88" name="Oval 87">
              <a:extLst>
                <a:ext uri="{FF2B5EF4-FFF2-40B4-BE49-F238E27FC236}">
                  <a16:creationId xmlns:a16="http://schemas.microsoft.com/office/drawing/2014/main" id="{78326510-DFE2-4AFF-8382-7088EB1129E3}"/>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89" name="Group 88">
              <a:extLst>
                <a:ext uri="{FF2B5EF4-FFF2-40B4-BE49-F238E27FC236}">
                  <a16:creationId xmlns:a16="http://schemas.microsoft.com/office/drawing/2014/main" id="{50655749-499B-4EBB-A6B9-1E46724E7BE7}"/>
                </a:ext>
              </a:extLst>
            </p:cNvPr>
            <p:cNvGrpSpPr/>
            <p:nvPr/>
          </p:nvGrpSpPr>
          <p:grpSpPr>
            <a:xfrm>
              <a:off x="-771672" y="3627792"/>
              <a:ext cx="183068" cy="216970"/>
              <a:chOff x="5196710" y="2109946"/>
              <a:chExt cx="2048634" cy="2428028"/>
            </a:xfrm>
            <a:solidFill>
              <a:schemeClr val="bg1"/>
            </a:solidFill>
          </p:grpSpPr>
          <p:sp>
            <p:nvSpPr>
              <p:cNvPr id="93" name="Rounded Rectangle 4">
                <a:extLst>
                  <a:ext uri="{FF2B5EF4-FFF2-40B4-BE49-F238E27FC236}">
                    <a16:creationId xmlns:a16="http://schemas.microsoft.com/office/drawing/2014/main" id="{075B13D6-DAE7-49CB-A1B6-22EEF670322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4" name="Rounded Rectangle 31">
                <a:extLst>
                  <a:ext uri="{FF2B5EF4-FFF2-40B4-BE49-F238E27FC236}">
                    <a16:creationId xmlns:a16="http://schemas.microsoft.com/office/drawing/2014/main" id="{2CB0E724-38DC-4316-B49F-77F538D3A306}"/>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90" name="Group 89">
              <a:extLst>
                <a:ext uri="{FF2B5EF4-FFF2-40B4-BE49-F238E27FC236}">
                  <a16:creationId xmlns:a16="http://schemas.microsoft.com/office/drawing/2014/main" id="{2E89226C-BCB4-4577-92D6-3BE14168554D}"/>
                </a:ext>
              </a:extLst>
            </p:cNvPr>
            <p:cNvGrpSpPr/>
            <p:nvPr/>
          </p:nvGrpSpPr>
          <p:grpSpPr>
            <a:xfrm>
              <a:off x="-859773" y="3673242"/>
              <a:ext cx="130434" cy="154590"/>
              <a:chOff x="5196710" y="2109946"/>
              <a:chExt cx="2048634" cy="2428028"/>
            </a:xfrm>
            <a:solidFill>
              <a:schemeClr val="bg1"/>
            </a:solidFill>
          </p:grpSpPr>
          <p:sp>
            <p:nvSpPr>
              <p:cNvPr id="91" name="Rounded Rectangle 33">
                <a:extLst>
                  <a:ext uri="{FF2B5EF4-FFF2-40B4-BE49-F238E27FC236}">
                    <a16:creationId xmlns:a16="http://schemas.microsoft.com/office/drawing/2014/main" id="{26BB58A7-320D-41AD-9BC2-51D938E61CB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2" name="Rounded Rectangle 34">
                <a:extLst>
                  <a:ext uri="{FF2B5EF4-FFF2-40B4-BE49-F238E27FC236}">
                    <a16:creationId xmlns:a16="http://schemas.microsoft.com/office/drawing/2014/main" id="{A410FC48-00DE-46DE-AEE3-594136F0162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2" name="Picture 1">
            <a:extLst>
              <a:ext uri="{FF2B5EF4-FFF2-40B4-BE49-F238E27FC236}">
                <a16:creationId xmlns:a16="http://schemas.microsoft.com/office/drawing/2014/main" id="{290970D6-3C4E-4B68-9995-474DD50F23F6}"/>
              </a:ext>
            </a:extLst>
          </p:cNvPr>
          <p:cNvPicPr>
            <a:picLocks noChangeAspect="1"/>
          </p:cNvPicPr>
          <p:nvPr/>
        </p:nvPicPr>
        <p:blipFill rotWithShape="1">
          <a:blip r:embed="rId4"/>
          <a:srcRect t="2052"/>
          <a:stretch/>
        </p:blipFill>
        <p:spPr>
          <a:xfrm>
            <a:off x="6917464" y="2287051"/>
            <a:ext cx="4894064" cy="3211435"/>
          </a:xfrm>
          <a:prstGeom prst="rect">
            <a:avLst/>
          </a:prstGeom>
        </p:spPr>
      </p:pic>
      <p:cxnSp>
        <p:nvCxnSpPr>
          <p:cNvPr id="64" name="Straight Connector 63">
            <a:extLst>
              <a:ext uri="{FF2B5EF4-FFF2-40B4-BE49-F238E27FC236}">
                <a16:creationId xmlns:a16="http://schemas.microsoft.com/office/drawing/2014/main" id="{2DBA908D-118A-4F7F-8220-7077623D3F31}"/>
              </a:ext>
            </a:extLst>
          </p:cNvPr>
          <p:cNvCxnSpPr>
            <a:cxnSpLocks/>
          </p:cNvCxnSpPr>
          <p:nvPr/>
        </p:nvCxnSpPr>
        <p:spPr>
          <a:xfrm>
            <a:off x="729903" y="5403676"/>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7DB40BC-1ACB-47D2-BB65-4AC335C81DBD}"/>
              </a:ext>
            </a:extLst>
          </p:cNvPr>
          <p:cNvSpPr>
            <a:spLocks/>
          </p:cNvSpPr>
          <p:nvPr/>
        </p:nvSpPr>
        <p:spPr>
          <a:xfrm>
            <a:off x="729901" y="5546165"/>
            <a:ext cx="5838128" cy="47363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hlinkClick r:id="rId5"/>
              </a:rPr>
              <a:t>Demo</a:t>
            </a:r>
            <a:endParaRPr lang="en-US" sz="2400" dirty="0">
              <a:solidFill>
                <a:schemeClr val="accent3"/>
              </a:solidFill>
            </a:endParaRPr>
          </a:p>
        </p:txBody>
      </p:sp>
      <p:grpSp>
        <p:nvGrpSpPr>
          <p:cNvPr id="66" name="Group 65">
            <a:extLst>
              <a:ext uri="{FF2B5EF4-FFF2-40B4-BE49-F238E27FC236}">
                <a16:creationId xmlns:a16="http://schemas.microsoft.com/office/drawing/2014/main" id="{44436B03-8796-423A-8233-D70F242BD594}"/>
              </a:ext>
            </a:extLst>
          </p:cNvPr>
          <p:cNvGrpSpPr/>
          <p:nvPr/>
        </p:nvGrpSpPr>
        <p:grpSpPr>
          <a:xfrm>
            <a:off x="508001" y="5554729"/>
            <a:ext cx="443804" cy="443804"/>
            <a:chOff x="-949365" y="3567408"/>
            <a:chExt cx="410860" cy="410860"/>
          </a:xfrm>
        </p:grpSpPr>
        <p:sp>
          <p:nvSpPr>
            <p:cNvPr id="67" name="Oval 66">
              <a:extLst>
                <a:ext uri="{FF2B5EF4-FFF2-40B4-BE49-F238E27FC236}">
                  <a16:creationId xmlns:a16="http://schemas.microsoft.com/office/drawing/2014/main" id="{11BD51E5-94E3-4C38-AB08-9534DACDCD42}"/>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8" name="Group 67">
              <a:extLst>
                <a:ext uri="{FF2B5EF4-FFF2-40B4-BE49-F238E27FC236}">
                  <a16:creationId xmlns:a16="http://schemas.microsoft.com/office/drawing/2014/main" id="{A2382592-D3BE-4F34-A70E-81AF85838FD2}"/>
                </a:ext>
              </a:extLst>
            </p:cNvPr>
            <p:cNvGrpSpPr/>
            <p:nvPr/>
          </p:nvGrpSpPr>
          <p:grpSpPr>
            <a:xfrm>
              <a:off x="-771672" y="3627792"/>
              <a:ext cx="183068" cy="216970"/>
              <a:chOff x="5196710" y="2109946"/>
              <a:chExt cx="2048634" cy="2428028"/>
            </a:xfrm>
            <a:solidFill>
              <a:schemeClr val="bg1"/>
            </a:solidFill>
          </p:grpSpPr>
          <p:sp>
            <p:nvSpPr>
              <p:cNvPr id="83" name="Rounded Rectangle 4">
                <a:extLst>
                  <a:ext uri="{FF2B5EF4-FFF2-40B4-BE49-F238E27FC236}">
                    <a16:creationId xmlns:a16="http://schemas.microsoft.com/office/drawing/2014/main" id="{7EE61C04-1889-406B-8F2D-A50633BC349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4" name="Rounded Rectangle 31">
                <a:extLst>
                  <a:ext uri="{FF2B5EF4-FFF2-40B4-BE49-F238E27FC236}">
                    <a16:creationId xmlns:a16="http://schemas.microsoft.com/office/drawing/2014/main" id="{3DC7DBEC-714D-4E78-8D85-B8887D74211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9" name="Group 68">
              <a:extLst>
                <a:ext uri="{FF2B5EF4-FFF2-40B4-BE49-F238E27FC236}">
                  <a16:creationId xmlns:a16="http://schemas.microsoft.com/office/drawing/2014/main" id="{A1A8D8C8-A659-482B-90B8-C4FFA382B45D}"/>
                </a:ext>
              </a:extLst>
            </p:cNvPr>
            <p:cNvGrpSpPr/>
            <p:nvPr/>
          </p:nvGrpSpPr>
          <p:grpSpPr>
            <a:xfrm>
              <a:off x="-859773" y="3673242"/>
              <a:ext cx="130434" cy="154590"/>
              <a:chOff x="5196710" y="2109946"/>
              <a:chExt cx="2048634" cy="2428028"/>
            </a:xfrm>
            <a:solidFill>
              <a:schemeClr val="bg1"/>
            </a:solidFill>
          </p:grpSpPr>
          <p:sp>
            <p:nvSpPr>
              <p:cNvPr id="70" name="Rounded Rectangle 33">
                <a:extLst>
                  <a:ext uri="{FF2B5EF4-FFF2-40B4-BE49-F238E27FC236}">
                    <a16:creationId xmlns:a16="http://schemas.microsoft.com/office/drawing/2014/main" id="{80555A21-6868-45A3-87D0-47E9D96E75B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5F1FA969-47F6-4A14-B5BD-C41E85DD5B3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3" name="Rectangle 2">
            <a:hlinkClick r:id="rId5"/>
            <a:extLst>
              <a:ext uri="{FF2B5EF4-FFF2-40B4-BE49-F238E27FC236}">
                <a16:creationId xmlns:a16="http://schemas.microsoft.com/office/drawing/2014/main" id="{46D52ACC-DCF8-4DD0-966D-F2AC12F996E6}"/>
              </a:ext>
            </a:extLst>
          </p:cNvPr>
          <p:cNvSpPr/>
          <p:nvPr/>
        </p:nvSpPr>
        <p:spPr>
          <a:xfrm>
            <a:off x="1049872" y="5560509"/>
            <a:ext cx="2175641" cy="459292"/>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Ins="243840" rtlCol="0" anchor="ctr"/>
          <a:lstStyle/>
          <a:p>
            <a:pPr algn="ctr"/>
            <a:r>
              <a:rPr lang="en-US" sz="2133" b="1" dirty="0">
                <a:solidFill>
                  <a:schemeClr val="bg1"/>
                </a:solidFill>
                <a:latin typeface="+mj-lt"/>
                <a:hlinkClick r:id="rId5">
                  <a:extLst>
                    <a:ext uri="{A12FA001-AC4F-418D-AE19-62706E023703}">
                      <ahyp:hlinkClr xmlns:ahyp="http://schemas.microsoft.com/office/drawing/2018/hyperlinkcolor" val="tx"/>
                    </a:ext>
                  </a:extLst>
                </a:hlinkClick>
              </a:rPr>
              <a:t>Play video</a:t>
            </a:r>
            <a:endParaRPr lang="en-US" sz="2133" b="1" dirty="0">
              <a:solidFill>
                <a:schemeClr val="bg1"/>
              </a:solidFill>
              <a:latin typeface="+mj-lt"/>
            </a:endParaRPr>
          </a:p>
        </p:txBody>
      </p:sp>
      <p:sp>
        <p:nvSpPr>
          <p:cNvPr id="6" name="Isosceles Triangle 5">
            <a:extLst>
              <a:ext uri="{FF2B5EF4-FFF2-40B4-BE49-F238E27FC236}">
                <a16:creationId xmlns:a16="http://schemas.microsoft.com/office/drawing/2014/main" id="{5753F533-E71D-44F1-AA70-6066DD4880BD}"/>
              </a:ext>
            </a:extLst>
          </p:cNvPr>
          <p:cNvSpPr/>
          <p:nvPr/>
        </p:nvSpPr>
        <p:spPr>
          <a:xfrm rot="5400000">
            <a:off x="6191414" y="5733205"/>
            <a:ext cx="137149" cy="1366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4773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p:txBody>
          <a:bodyPr/>
          <a:lstStyle/>
          <a:p>
            <a:r>
              <a:rPr lang="en-US" sz="3733" dirty="0"/>
              <a:t>Virus Total</a:t>
            </a:r>
            <a:endParaRPr lang="en-US" dirty="0"/>
          </a:p>
        </p:txBody>
      </p:sp>
      <p:sp>
        <p:nvSpPr>
          <p:cNvPr id="52" name="Rectangle 51">
            <a:extLst>
              <a:ext uri="{FF2B5EF4-FFF2-40B4-BE49-F238E27FC236}">
                <a16:creationId xmlns:a16="http://schemas.microsoft.com/office/drawing/2014/main" id="{6E423153-C5F1-475D-AC00-63F737A3D589}"/>
              </a:ext>
            </a:extLst>
          </p:cNvPr>
          <p:cNvSpPr>
            <a:spLocks/>
          </p:cNvSpPr>
          <p:nvPr/>
        </p:nvSpPr>
        <p:spPr>
          <a:xfrm>
            <a:off x="729903" y="1599676"/>
            <a:ext cx="5838128" cy="1247608"/>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Runs Virus scan from 60 different antivirus engines to detect all kinds of known malware</a:t>
            </a:r>
          </a:p>
        </p:txBody>
      </p:sp>
      <p:grpSp>
        <p:nvGrpSpPr>
          <p:cNvPr id="53" name="Group 52">
            <a:extLst>
              <a:ext uri="{FF2B5EF4-FFF2-40B4-BE49-F238E27FC236}">
                <a16:creationId xmlns:a16="http://schemas.microsoft.com/office/drawing/2014/main" id="{561C2E30-4CD5-4E4E-ABD6-22E213B59178}"/>
              </a:ext>
            </a:extLst>
          </p:cNvPr>
          <p:cNvGrpSpPr/>
          <p:nvPr/>
        </p:nvGrpSpPr>
        <p:grpSpPr>
          <a:xfrm>
            <a:off x="508001" y="2060745"/>
            <a:ext cx="443804" cy="443804"/>
            <a:chOff x="-949365" y="3567408"/>
            <a:chExt cx="410860" cy="410860"/>
          </a:xfrm>
        </p:grpSpPr>
        <p:sp>
          <p:nvSpPr>
            <p:cNvPr id="54" name="Oval 53">
              <a:extLst>
                <a:ext uri="{FF2B5EF4-FFF2-40B4-BE49-F238E27FC236}">
                  <a16:creationId xmlns:a16="http://schemas.microsoft.com/office/drawing/2014/main" id="{C6A81A8A-CCE7-4360-B631-72F5049D54EB}"/>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5" name="Group 54">
              <a:extLst>
                <a:ext uri="{FF2B5EF4-FFF2-40B4-BE49-F238E27FC236}">
                  <a16:creationId xmlns:a16="http://schemas.microsoft.com/office/drawing/2014/main" id="{7E62E348-6968-4DC1-99BE-EC05CDA1DBAE}"/>
                </a:ext>
              </a:extLst>
            </p:cNvPr>
            <p:cNvGrpSpPr/>
            <p:nvPr/>
          </p:nvGrpSpPr>
          <p:grpSpPr>
            <a:xfrm>
              <a:off x="-771672" y="3627792"/>
              <a:ext cx="183068" cy="216970"/>
              <a:chOff x="5196710" y="2109946"/>
              <a:chExt cx="2048634" cy="2428028"/>
            </a:xfrm>
            <a:solidFill>
              <a:schemeClr val="bg1"/>
            </a:solidFill>
          </p:grpSpPr>
          <p:sp>
            <p:nvSpPr>
              <p:cNvPr id="59" name="Rounded Rectangle 4">
                <a:extLst>
                  <a:ext uri="{FF2B5EF4-FFF2-40B4-BE49-F238E27FC236}">
                    <a16:creationId xmlns:a16="http://schemas.microsoft.com/office/drawing/2014/main" id="{BCCA78CC-E83D-45D3-860F-FFEABCBDDF0F}"/>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0" name="Rounded Rectangle 31">
                <a:extLst>
                  <a:ext uri="{FF2B5EF4-FFF2-40B4-BE49-F238E27FC236}">
                    <a16:creationId xmlns:a16="http://schemas.microsoft.com/office/drawing/2014/main" id="{9ABC0D30-08B8-4202-A3C2-58523EEFDCB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6" name="Group 55">
              <a:extLst>
                <a:ext uri="{FF2B5EF4-FFF2-40B4-BE49-F238E27FC236}">
                  <a16:creationId xmlns:a16="http://schemas.microsoft.com/office/drawing/2014/main" id="{92BB418C-2817-499C-822A-FCBEDBC68E86}"/>
                </a:ext>
              </a:extLst>
            </p:cNvPr>
            <p:cNvGrpSpPr/>
            <p:nvPr/>
          </p:nvGrpSpPr>
          <p:grpSpPr>
            <a:xfrm>
              <a:off x="-859773" y="3673242"/>
              <a:ext cx="130434" cy="154590"/>
              <a:chOff x="5196710" y="2109946"/>
              <a:chExt cx="2048634" cy="2428028"/>
            </a:xfrm>
            <a:solidFill>
              <a:schemeClr val="bg1"/>
            </a:solidFill>
          </p:grpSpPr>
          <p:sp>
            <p:nvSpPr>
              <p:cNvPr id="57" name="Rounded Rectangle 33">
                <a:extLst>
                  <a:ext uri="{FF2B5EF4-FFF2-40B4-BE49-F238E27FC236}">
                    <a16:creationId xmlns:a16="http://schemas.microsoft.com/office/drawing/2014/main" id="{8F97FDB0-6636-4335-B4CF-9B50807C8DE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8" name="Rounded Rectangle 34">
                <a:extLst>
                  <a:ext uri="{FF2B5EF4-FFF2-40B4-BE49-F238E27FC236}">
                    <a16:creationId xmlns:a16="http://schemas.microsoft.com/office/drawing/2014/main" id="{37B0F1B8-E474-49CA-951F-59E38C95E76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1" name="Straight Connector 60">
            <a:extLst>
              <a:ext uri="{FF2B5EF4-FFF2-40B4-BE49-F238E27FC236}">
                <a16:creationId xmlns:a16="http://schemas.microsoft.com/office/drawing/2014/main" id="{82FA823B-DB3B-4962-812D-EA12ADCFC36F}"/>
              </a:ext>
            </a:extLst>
          </p:cNvPr>
          <p:cNvCxnSpPr>
            <a:cxnSpLocks/>
          </p:cNvCxnSpPr>
          <p:nvPr/>
        </p:nvCxnSpPr>
        <p:spPr>
          <a:xfrm>
            <a:off x="733903" y="286835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98144FA-9CEF-40F3-966B-778973D94F50}"/>
              </a:ext>
            </a:extLst>
          </p:cNvPr>
          <p:cNvCxnSpPr>
            <a:cxnSpLocks/>
          </p:cNvCxnSpPr>
          <p:nvPr/>
        </p:nvCxnSpPr>
        <p:spPr>
          <a:xfrm>
            <a:off x="734878" y="3674213"/>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A3F93B9-82D9-4C35-B268-E6C6665C2562}"/>
              </a:ext>
            </a:extLst>
          </p:cNvPr>
          <p:cNvSpPr>
            <a:spLocks/>
          </p:cNvSpPr>
          <p:nvPr/>
        </p:nvSpPr>
        <p:spPr>
          <a:xfrm>
            <a:off x="734876" y="3801845"/>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Community feedback on suspected malware and malicious </a:t>
            </a:r>
            <a:r>
              <a:rPr lang="en-US" sz="2400" dirty="0" err="1">
                <a:solidFill>
                  <a:schemeClr val="accent3"/>
                </a:solidFill>
              </a:rPr>
              <a:t>IoCs</a:t>
            </a:r>
            <a:endParaRPr lang="en-US" sz="2400" dirty="0">
              <a:solidFill>
                <a:schemeClr val="accent3"/>
              </a:solidFill>
            </a:endParaRPr>
          </a:p>
        </p:txBody>
      </p:sp>
      <p:grpSp>
        <p:nvGrpSpPr>
          <p:cNvPr id="73" name="Group 72">
            <a:extLst>
              <a:ext uri="{FF2B5EF4-FFF2-40B4-BE49-F238E27FC236}">
                <a16:creationId xmlns:a16="http://schemas.microsoft.com/office/drawing/2014/main" id="{9D5E6BCC-DDD0-47AB-8511-464834FCC984}"/>
              </a:ext>
            </a:extLst>
          </p:cNvPr>
          <p:cNvGrpSpPr/>
          <p:nvPr/>
        </p:nvGrpSpPr>
        <p:grpSpPr>
          <a:xfrm>
            <a:off x="512976" y="3987551"/>
            <a:ext cx="443804" cy="443804"/>
            <a:chOff x="-949365" y="3567408"/>
            <a:chExt cx="410860" cy="410860"/>
          </a:xfrm>
        </p:grpSpPr>
        <p:sp>
          <p:nvSpPr>
            <p:cNvPr id="74" name="Oval 73">
              <a:extLst>
                <a:ext uri="{FF2B5EF4-FFF2-40B4-BE49-F238E27FC236}">
                  <a16:creationId xmlns:a16="http://schemas.microsoft.com/office/drawing/2014/main" id="{80FD5900-42ED-4B3C-8A31-8BA39A1F6F57}"/>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5" name="Group 74">
              <a:extLst>
                <a:ext uri="{FF2B5EF4-FFF2-40B4-BE49-F238E27FC236}">
                  <a16:creationId xmlns:a16="http://schemas.microsoft.com/office/drawing/2014/main" id="{2A67317A-247E-40FB-B668-7EBEC8C82D71}"/>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99B4CFD7-CC4E-4AE4-96AA-545A158D909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0" name="Rounded Rectangle 31">
                <a:extLst>
                  <a:ext uri="{FF2B5EF4-FFF2-40B4-BE49-F238E27FC236}">
                    <a16:creationId xmlns:a16="http://schemas.microsoft.com/office/drawing/2014/main" id="{577F5CD6-A7D2-4A09-BBC9-F5BC11C06B9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6" name="Group 75">
              <a:extLst>
                <a:ext uri="{FF2B5EF4-FFF2-40B4-BE49-F238E27FC236}">
                  <a16:creationId xmlns:a16="http://schemas.microsoft.com/office/drawing/2014/main" id="{58D626B2-7C66-4099-A47B-1AC3952346C5}"/>
                </a:ext>
              </a:extLst>
            </p:cNvPr>
            <p:cNvGrpSpPr/>
            <p:nvPr/>
          </p:nvGrpSpPr>
          <p:grpSpPr>
            <a:xfrm>
              <a:off x="-859773" y="3673242"/>
              <a:ext cx="130434" cy="154590"/>
              <a:chOff x="5196710" y="2109946"/>
              <a:chExt cx="2048634" cy="2428028"/>
            </a:xfrm>
            <a:solidFill>
              <a:schemeClr val="bg1"/>
            </a:solidFill>
          </p:grpSpPr>
          <p:sp>
            <p:nvSpPr>
              <p:cNvPr id="77" name="Rounded Rectangle 33">
                <a:extLst>
                  <a:ext uri="{FF2B5EF4-FFF2-40B4-BE49-F238E27FC236}">
                    <a16:creationId xmlns:a16="http://schemas.microsoft.com/office/drawing/2014/main" id="{0EFA4233-286A-4AD0-8460-18EC2A93819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8" name="Rounded Rectangle 34">
                <a:extLst>
                  <a:ext uri="{FF2B5EF4-FFF2-40B4-BE49-F238E27FC236}">
                    <a16:creationId xmlns:a16="http://schemas.microsoft.com/office/drawing/2014/main" id="{02556EAE-8B95-4658-9148-E740CE075A71}"/>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41" name="Rectangle 40">
            <a:extLst>
              <a:ext uri="{FF2B5EF4-FFF2-40B4-BE49-F238E27FC236}">
                <a16:creationId xmlns:a16="http://schemas.microsoft.com/office/drawing/2014/main" id="{37EA512E-91A6-477F-95C6-C767226A1465}"/>
              </a:ext>
            </a:extLst>
          </p:cNvPr>
          <p:cNvSpPr>
            <a:spLocks/>
          </p:cNvSpPr>
          <p:nvPr/>
        </p:nvSpPr>
        <p:spPr>
          <a:xfrm>
            <a:off x="734878" y="2936981"/>
            <a:ext cx="5838128" cy="6096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Checks files, URLs, and other </a:t>
            </a:r>
            <a:r>
              <a:rPr lang="en-US" sz="2400" dirty="0" err="1">
                <a:solidFill>
                  <a:srgbClr val="6D6E71"/>
                </a:solidFill>
              </a:rPr>
              <a:t>IoCs</a:t>
            </a:r>
            <a:endParaRPr lang="en-US" sz="2400" dirty="0">
              <a:solidFill>
                <a:srgbClr val="6D6E71"/>
              </a:solidFill>
            </a:endParaRPr>
          </a:p>
        </p:txBody>
      </p:sp>
      <p:grpSp>
        <p:nvGrpSpPr>
          <p:cNvPr id="42" name="Group 41">
            <a:extLst>
              <a:ext uri="{FF2B5EF4-FFF2-40B4-BE49-F238E27FC236}">
                <a16:creationId xmlns:a16="http://schemas.microsoft.com/office/drawing/2014/main" id="{5BA5E677-7E14-4730-AD09-C030A582F183}"/>
              </a:ext>
            </a:extLst>
          </p:cNvPr>
          <p:cNvGrpSpPr/>
          <p:nvPr/>
        </p:nvGrpSpPr>
        <p:grpSpPr>
          <a:xfrm>
            <a:off x="512976" y="3013080"/>
            <a:ext cx="443804" cy="443804"/>
            <a:chOff x="-949365" y="3567408"/>
            <a:chExt cx="410860" cy="410860"/>
          </a:xfrm>
        </p:grpSpPr>
        <p:sp>
          <p:nvSpPr>
            <p:cNvPr id="43" name="Oval 42">
              <a:extLst>
                <a:ext uri="{FF2B5EF4-FFF2-40B4-BE49-F238E27FC236}">
                  <a16:creationId xmlns:a16="http://schemas.microsoft.com/office/drawing/2014/main" id="{6BA54B8B-E0CB-40D4-B318-5948A89AA8FE}"/>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4" name="Group 43">
              <a:extLst>
                <a:ext uri="{FF2B5EF4-FFF2-40B4-BE49-F238E27FC236}">
                  <a16:creationId xmlns:a16="http://schemas.microsoft.com/office/drawing/2014/main" id="{6FFE4C48-A1C3-4B6A-B754-734B9000E756}"/>
                </a:ext>
              </a:extLst>
            </p:cNvPr>
            <p:cNvGrpSpPr/>
            <p:nvPr/>
          </p:nvGrpSpPr>
          <p:grpSpPr>
            <a:xfrm>
              <a:off x="-771672" y="3627792"/>
              <a:ext cx="183068" cy="216970"/>
              <a:chOff x="5196710" y="2109946"/>
              <a:chExt cx="2048634" cy="2428028"/>
            </a:xfrm>
            <a:solidFill>
              <a:schemeClr val="bg1"/>
            </a:solidFill>
          </p:grpSpPr>
          <p:sp>
            <p:nvSpPr>
              <p:cNvPr id="48" name="Rounded Rectangle 4">
                <a:extLst>
                  <a:ext uri="{FF2B5EF4-FFF2-40B4-BE49-F238E27FC236}">
                    <a16:creationId xmlns:a16="http://schemas.microsoft.com/office/drawing/2014/main" id="{209EE4C0-EC4C-4BC5-99F5-61C0528E53D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9" name="Rounded Rectangle 31">
                <a:extLst>
                  <a:ext uri="{FF2B5EF4-FFF2-40B4-BE49-F238E27FC236}">
                    <a16:creationId xmlns:a16="http://schemas.microsoft.com/office/drawing/2014/main" id="{21058651-915A-4E3E-A139-62C876D37777}"/>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5" name="Group 44">
              <a:extLst>
                <a:ext uri="{FF2B5EF4-FFF2-40B4-BE49-F238E27FC236}">
                  <a16:creationId xmlns:a16="http://schemas.microsoft.com/office/drawing/2014/main" id="{D4E63A2C-A4DF-4CA3-8CCA-996533EC199B}"/>
                </a:ext>
              </a:extLst>
            </p:cNvPr>
            <p:cNvGrpSpPr/>
            <p:nvPr/>
          </p:nvGrpSpPr>
          <p:grpSpPr>
            <a:xfrm>
              <a:off x="-859773" y="3673242"/>
              <a:ext cx="130434" cy="154590"/>
              <a:chOff x="5196710" y="2109946"/>
              <a:chExt cx="2048634" cy="2428028"/>
            </a:xfrm>
            <a:solidFill>
              <a:schemeClr val="bg1"/>
            </a:solidFill>
          </p:grpSpPr>
          <p:sp>
            <p:nvSpPr>
              <p:cNvPr id="46" name="Rounded Rectangle 33">
                <a:extLst>
                  <a:ext uri="{FF2B5EF4-FFF2-40B4-BE49-F238E27FC236}">
                    <a16:creationId xmlns:a16="http://schemas.microsoft.com/office/drawing/2014/main" id="{5790BF5D-B0F4-434B-87E1-36C9DA0E887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7" name="Rounded Rectangle 34">
                <a:extLst>
                  <a:ext uri="{FF2B5EF4-FFF2-40B4-BE49-F238E27FC236}">
                    <a16:creationId xmlns:a16="http://schemas.microsoft.com/office/drawing/2014/main" id="{7D5EE68C-18B8-4CDC-AEB3-2CBC3E1E49A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50" name="Straight Connector 49">
            <a:extLst>
              <a:ext uri="{FF2B5EF4-FFF2-40B4-BE49-F238E27FC236}">
                <a16:creationId xmlns:a16="http://schemas.microsoft.com/office/drawing/2014/main" id="{2D5AFE00-38CB-49BA-8E58-8EB4048B4286}"/>
              </a:ext>
            </a:extLst>
          </p:cNvPr>
          <p:cNvCxnSpPr>
            <a:cxnSpLocks/>
          </p:cNvCxnSpPr>
          <p:nvPr/>
        </p:nvCxnSpPr>
        <p:spPr>
          <a:xfrm>
            <a:off x="734878" y="478291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8C0C748-617B-4FF5-BCAA-EDBBF75BDC98}"/>
              </a:ext>
            </a:extLst>
          </p:cNvPr>
          <p:cNvSpPr>
            <a:spLocks/>
          </p:cNvSpPr>
          <p:nvPr/>
        </p:nvSpPr>
        <p:spPr>
          <a:xfrm>
            <a:off x="734876" y="4910549"/>
            <a:ext cx="5838128" cy="6096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Incorporated into many malware analysis tools</a:t>
            </a:r>
          </a:p>
        </p:txBody>
      </p:sp>
      <p:grpSp>
        <p:nvGrpSpPr>
          <p:cNvPr id="81" name="Group 80">
            <a:extLst>
              <a:ext uri="{FF2B5EF4-FFF2-40B4-BE49-F238E27FC236}">
                <a16:creationId xmlns:a16="http://schemas.microsoft.com/office/drawing/2014/main" id="{8C0BFE50-32BB-4BAC-B25E-03EDD6698FA5}"/>
              </a:ext>
            </a:extLst>
          </p:cNvPr>
          <p:cNvGrpSpPr/>
          <p:nvPr/>
        </p:nvGrpSpPr>
        <p:grpSpPr>
          <a:xfrm>
            <a:off x="512976" y="4992532"/>
            <a:ext cx="443804" cy="443804"/>
            <a:chOff x="-949365" y="3567408"/>
            <a:chExt cx="410860" cy="410860"/>
          </a:xfrm>
        </p:grpSpPr>
        <p:sp>
          <p:nvSpPr>
            <p:cNvPr id="88" name="Oval 87">
              <a:extLst>
                <a:ext uri="{FF2B5EF4-FFF2-40B4-BE49-F238E27FC236}">
                  <a16:creationId xmlns:a16="http://schemas.microsoft.com/office/drawing/2014/main" id="{78326510-DFE2-4AFF-8382-7088EB1129E3}"/>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89" name="Group 88">
              <a:extLst>
                <a:ext uri="{FF2B5EF4-FFF2-40B4-BE49-F238E27FC236}">
                  <a16:creationId xmlns:a16="http://schemas.microsoft.com/office/drawing/2014/main" id="{50655749-499B-4EBB-A6B9-1E46724E7BE7}"/>
                </a:ext>
              </a:extLst>
            </p:cNvPr>
            <p:cNvGrpSpPr/>
            <p:nvPr/>
          </p:nvGrpSpPr>
          <p:grpSpPr>
            <a:xfrm>
              <a:off x="-771672" y="3627792"/>
              <a:ext cx="183068" cy="216970"/>
              <a:chOff x="5196710" y="2109946"/>
              <a:chExt cx="2048634" cy="2428028"/>
            </a:xfrm>
            <a:solidFill>
              <a:schemeClr val="bg1"/>
            </a:solidFill>
          </p:grpSpPr>
          <p:sp>
            <p:nvSpPr>
              <p:cNvPr id="93" name="Rounded Rectangle 4">
                <a:extLst>
                  <a:ext uri="{FF2B5EF4-FFF2-40B4-BE49-F238E27FC236}">
                    <a16:creationId xmlns:a16="http://schemas.microsoft.com/office/drawing/2014/main" id="{075B13D6-DAE7-49CB-A1B6-22EEF670322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4" name="Rounded Rectangle 31">
                <a:extLst>
                  <a:ext uri="{FF2B5EF4-FFF2-40B4-BE49-F238E27FC236}">
                    <a16:creationId xmlns:a16="http://schemas.microsoft.com/office/drawing/2014/main" id="{2CB0E724-38DC-4316-B49F-77F538D3A306}"/>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90" name="Group 89">
              <a:extLst>
                <a:ext uri="{FF2B5EF4-FFF2-40B4-BE49-F238E27FC236}">
                  <a16:creationId xmlns:a16="http://schemas.microsoft.com/office/drawing/2014/main" id="{2E89226C-BCB4-4577-92D6-3BE14168554D}"/>
                </a:ext>
              </a:extLst>
            </p:cNvPr>
            <p:cNvGrpSpPr/>
            <p:nvPr/>
          </p:nvGrpSpPr>
          <p:grpSpPr>
            <a:xfrm>
              <a:off x="-859773" y="3673242"/>
              <a:ext cx="130434" cy="154590"/>
              <a:chOff x="5196710" y="2109946"/>
              <a:chExt cx="2048634" cy="2428028"/>
            </a:xfrm>
            <a:solidFill>
              <a:schemeClr val="bg1"/>
            </a:solidFill>
          </p:grpSpPr>
          <p:sp>
            <p:nvSpPr>
              <p:cNvPr id="91" name="Rounded Rectangle 33">
                <a:extLst>
                  <a:ext uri="{FF2B5EF4-FFF2-40B4-BE49-F238E27FC236}">
                    <a16:creationId xmlns:a16="http://schemas.microsoft.com/office/drawing/2014/main" id="{26BB58A7-320D-41AD-9BC2-51D938E61CB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2" name="Rounded Rectangle 34">
                <a:extLst>
                  <a:ext uri="{FF2B5EF4-FFF2-40B4-BE49-F238E27FC236}">
                    <a16:creationId xmlns:a16="http://schemas.microsoft.com/office/drawing/2014/main" id="{A410FC48-00DE-46DE-AEE3-594136F0162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4" name="Straight Connector 63">
            <a:extLst>
              <a:ext uri="{FF2B5EF4-FFF2-40B4-BE49-F238E27FC236}">
                <a16:creationId xmlns:a16="http://schemas.microsoft.com/office/drawing/2014/main" id="{2DBA908D-118A-4F7F-8220-7077623D3F31}"/>
              </a:ext>
            </a:extLst>
          </p:cNvPr>
          <p:cNvCxnSpPr>
            <a:cxnSpLocks/>
          </p:cNvCxnSpPr>
          <p:nvPr/>
        </p:nvCxnSpPr>
        <p:spPr>
          <a:xfrm>
            <a:off x="734878" y="5647782"/>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7DB40BC-1ACB-47D2-BB65-4AC335C81DBD}"/>
              </a:ext>
            </a:extLst>
          </p:cNvPr>
          <p:cNvSpPr>
            <a:spLocks/>
          </p:cNvSpPr>
          <p:nvPr/>
        </p:nvSpPr>
        <p:spPr>
          <a:xfrm>
            <a:off x="734876" y="5789108"/>
            <a:ext cx="5838128" cy="459292"/>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hlinkClick r:id="rId3"/>
              </a:rPr>
              <a:t>Demo</a:t>
            </a:r>
            <a:endParaRPr lang="en-US" sz="2400" dirty="0">
              <a:solidFill>
                <a:schemeClr val="accent3"/>
              </a:solidFill>
            </a:endParaRPr>
          </a:p>
        </p:txBody>
      </p:sp>
      <p:grpSp>
        <p:nvGrpSpPr>
          <p:cNvPr id="66" name="Group 65">
            <a:extLst>
              <a:ext uri="{FF2B5EF4-FFF2-40B4-BE49-F238E27FC236}">
                <a16:creationId xmlns:a16="http://schemas.microsoft.com/office/drawing/2014/main" id="{44436B03-8796-423A-8233-D70F242BD594}"/>
              </a:ext>
            </a:extLst>
          </p:cNvPr>
          <p:cNvGrpSpPr/>
          <p:nvPr/>
        </p:nvGrpSpPr>
        <p:grpSpPr>
          <a:xfrm>
            <a:off x="512976" y="5797674"/>
            <a:ext cx="443804" cy="443804"/>
            <a:chOff x="-949365" y="3567408"/>
            <a:chExt cx="410860" cy="410860"/>
          </a:xfrm>
        </p:grpSpPr>
        <p:sp>
          <p:nvSpPr>
            <p:cNvPr id="67" name="Oval 66">
              <a:extLst>
                <a:ext uri="{FF2B5EF4-FFF2-40B4-BE49-F238E27FC236}">
                  <a16:creationId xmlns:a16="http://schemas.microsoft.com/office/drawing/2014/main" id="{11BD51E5-94E3-4C38-AB08-9534DACDCD42}"/>
                </a:ext>
              </a:extLst>
            </p:cNvPr>
            <p:cNvSpPr/>
            <p:nvPr/>
          </p:nvSpPr>
          <p:spPr>
            <a:xfrm>
              <a:off x="-949365" y="3567408"/>
              <a:ext cx="410860" cy="410860"/>
            </a:xfrm>
            <a:prstGeom prst="ellipse">
              <a:avLst/>
            </a:prstGeom>
            <a:solidFill>
              <a:srgbClr val="DEA90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8" name="Group 67">
              <a:extLst>
                <a:ext uri="{FF2B5EF4-FFF2-40B4-BE49-F238E27FC236}">
                  <a16:creationId xmlns:a16="http://schemas.microsoft.com/office/drawing/2014/main" id="{A2382592-D3BE-4F34-A70E-81AF85838FD2}"/>
                </a:ext>
              </a:extLst>
            </p:cNvPr>
            <p:cNvGrpSpPr/>
            <p:nvPr/>
          </p:nvGrpSpPr>
          <p:grpSpPr>
            <a:xfrm>
              <a:off x="-771672" y="3627792"/>
              <a:ext cx="183068" cy="216970"/>
              <a:chOff x="5196710" y="2109946"/>
              <a:chExt cx="2048634" cy="2428028"/>
            </a:xfrm>
            <a:solidFill>
              <a:schemeClr val="bg1"/>
            </a:solidFill>
          </p:grpSpPr>
          <p:sp>
            <p:nvSpPr>
              <p:cNvPr id="83" name="Rounded Rectangle 4">
                <a:extLst>
                  <a:ext uri="{FF2B5EF4-FFF2-40B4-BE49-F238E27FC236}">
                    <a16:creationId xmlns:a16="http://schemas.microsoft.com/office/drawing/2014/main" id="{7EE61C04-1889-406B-8F2D-A50633BC349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4" name="Rounded Rectangle 31">
                <a:extLst>
                  <a:ext uri="{FF2B5EF4-FFF2-40B4-BE49-F238E27FC236}">
                    <a16:creationId xmlns:a16="http://schemas.microsoft.com/office/drawing/2014/main" id="{3DC7DBEC-714D-4E78-8D85-B8887D74211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9" name="Group 68">
              <a:extLst>
                <a:ext uri="{FF2B5EF4-FFF2-40B4-BE49-F238E27FC236}">
                  <a16:creationId xmlns:a16="http://schemas.microsoft.com/office/drawing/2014/main" id="{A1A8D8C8-A659-482B-90B8-C4FFA382B45D}"/>
                </a:ext>
              </a:extLst>
            </p:cNvPr>
            <p:cNvGrpSpPr/>
            <p:nvPr/>
          </p:nvGrpSpPr>
          <p:grpSpPr>
            <a:xfrm>
              <a:off x="-859773" y="3673242"/>
              <a:ext cx="130434" cy="154590"/>
              <a:chOff x="5196710" y="2109946"/>
              <a:chExt cx="2048634" cy="2428028"/>
            </a:xfrm>
            <a:solidFill>
              <a:schemeClr val="bg1"/>
            </a:solidFill>
          </p:grpSpPr>
          <p:sp>
            <p:nvSpPr>
              <p:cNvPr id="70" name="Rounded Rectangle 33">
                <a:extLst>
                  <a:ext uri="{FF2B5EF4-FFF2-40B4-BE49-F238E27FC236}">
                    <a16:creationId xmlns:a16="http://schemas.microsoft.com/office/drawing/2014/main" id="{80555A21-6868-45A3-87D0-47E9D96E75B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5F1FA969-47F6-4A14-B5BD-C41E85DD5B3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3" name="Picture 2">
            <a:extLst>
              <a:ext uri="{FF2B5EF4-FFF2-40B4-BE49-F238E27FC236}">
                <a16:creationId xmlns:a16="http://schemas.microsoft.com/office/drawing/2014/main" id="{9D81B40E-934C-424B-9D9C-DC0C8394BDB0}"/>
              </a:ext>
            </a:extLst>
          </p:cNvPr>
          <p:cNvPicPr>
            <a:picLocks noChangeAspect="1"/>
          </p:cNvPicPr>
          <p:nvPr/>
        </p:nvPicPr>
        <p:blipFill rotWithShape="1">
          <a:blip r:embed="rId4"/>
          <a:srcRect l="2935" r="3446" b="-3"/>
          <a:stretch/>
        </p:blipFill>
        <p:spPr>
          <a:xfrm>
            <a:off x="7532660" y="2090058"/>
            <a:ext cx="3811305" cy="3694612"/>
          </a:xfrm>
          <a:prstGeom prst="rect">
            <a:avLst/>
          </a:prstGeom>
        </p:spPr>
      </p:pic>
      <p:sp>
        <p:nvSpPr>
          <p:cNvPr id="63" name="Rectangle 62">
            <a:extLst>
              <a:ext uri="{FF2B5EF4-FFF2-40B4-BE49-F238E27FC236}">
                <a16:creationId xmlns:a16="http://schemas.microsoft.com/office/drawing/2014/main" id="{88D16AE7-34CC-4C4B-BE7E-E3B72086EF18}"/>
              </a:ext>
            </a:extLst>
          </p:cNvPr>
          <p:cNvSpPr/>
          <p:nvPr/>
        </p:nvSpPr>
        <p:spPr>
          <a:xfrm>
            <a:off x="6966858" y="1711035"/>
            <a:ext cx="4920343" cy="4308764"/>
          </a:xfrm>
          <a:prstGeom prst="rect">
            <a:avLst/>
          </a:prstGeom>
          <a:noFill/>
          <a:ln w="952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Rectangle 85">
            <a:extLst>
              <a:ext uri="{FF2B5EF4-FFF2-40B4-BE49-F238E27FC236}">
                <a16:creationId xmlns:a16="http://schemas.microsoft.com/office/drawing/2014/main" id="{6FCC93C0-6040-4C32-B988-359EC4D21628}"/>
              </a:ext>
            </a:extLst>
          </p:cNvPr>
          <p:cNvSpPr/>
          <p:nvPr/>
        </p:nvSpPr>
        <p:spPr>
          <a:xfrm>
            <a:off x="6966858" y="1600200"/>
            <a:ext cx="4920343" cy="243840"/>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Oval 86">
            <a:extLst>
              <a:ext uri="{FF2B5EF4-FFF2-40B4-BE49-F238E27FC236}">
                <a16:creationId xmlns:a16="http://schemas.microsoft.com/office/drawing/2014/main" id="{450B419D-0E32-421C-973E-E57A93A0BE8D}"/>
              </a:ext>
            </a:extLst>
          </p:cNvPr>
          <p:cNvSpPr/>
          <p:nvPr/>
        </p:nvSpPr>
        <p:spPr>
          <a:xfrm>
            <a:off x="11361328" y="1677068"/>
            <a:ext cx="92440" cy="9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3D5FDE5E-0498-434F-AE32-D1A587572DA8}"/>
              </a:ext>
            </a:extLst>
          </p:cNvPr>
          <p:cNvSpPr/>
          <p:nvPr/>
        </p:nvSpPr>
        <p:spPr>
          <a:xfrm>
            <a:off x="11528724" y="1677068"/>
            <a:ext cx="92440" cy="9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CE9E6DDB-FE91-493F-BA8C-BEE5B0D6C580}"/>
              </a:ext>
            </a:extLst>
          </p:cNvPr>
          <p:cNvSpPr/>
          <p:nvPr/>
        </p:nvSpPr>
        <p:spPr>
          <a:xfrm>
            <a:off x="11694128" y="1677068"/>
            <a:ext cx="92440" cy="9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Rectangle: Rounded Corners 96">
            <a:extLst>
              <a:ext uri="{FF2B5EF4-FFF2-40B4-BE49-F238E27FC236}">
                <a16:creationId xmlns:a16="http://schemas.microsoft.com/office/drawing/2014/main" id="{7FFD2856-EB10-4776-A867-4F9E43C2AC34}"/>
              </a:ext>
            </a:extLst>
          </p:cNvPr>
          <p:cNvSpPr/>
          <p:nvPr/>
        </p:nvSpPr>
        <p:spPr>
          <a:xfrm>
            <a:off x="7093426" y="1677441"/>
            <a:ext cx="644183" cy="93552"/>
          </a:xfrm>
          <a:prstGeom prst="roundRect">
            <a:avLst>
              <a:gd name="adj" fmla="val 50000"/>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hlinkClick r:id="rId3"/>
            <a:extLst>
              <a:ext uri="{FF2B5EF4-FFF2-40B4-BE49-F238E27FC236}">
                <a16:creationId xmlns:a16="http://schemas.microsoft.com/office/drawing/2014/main" id="{C40352E2-4C32-4D19-9249-4F2C78D07C3D}"/>
              </a:ext>
            </a:extLst>
          </p:cNvPr>
          <p:cNvSpPr/>
          <p:nvPr/>
        </p:nvSpPr>
        <p:spPr>
          <a:xfrm>
            <a:off x="1065323" y="5767664"/>
            <a:ext cx="2175641" cy="459292"/>
          </a:xfrm>
          <a:prstGeom prst="rect">
            <a:avLst/>
          </a:prstGeom>
          <a:solidFill>
            <a:srgbClr val="DEA900"/>
          </a:solidFill>
          <a:ln>
            <a:noFill/>
          </a:ln>
        </p:spPr>
        <p:style>
          <a:lnRef idx="2">
            <a:schemeClr val="accent1">
              <a:shade val="50000"/>
            </a:schemeClr>
          </a:lnRef>
          <a:fillRef idx="1">
            <a:schemeClr val="accent1"/>
          </a:fillRef>
          <a:effectRef idx="0">
            <a:schemeClr val="accent1"/>
          </a:effectRef>
          <a:fontRef idx="minor">
            <a:schemeClr val="lt1"/>
          </a:fontRef>
        </p:style>
        <p:txBody>
          <a:bodyPr rIns="243840" rtlCol="0" anchor="ctr"/>
          <a:lstStyle/>
          <a:p>
            <a:pPr algn="ctr"/>
            <a:r>
              <a:rPr lang="en-US" sz="2133" b="1" dirty="0">
                <a:solidFill>
                  <a:schemeClr val="bg1"/>
                </a:solidFill>
                <a:latin typeface="+mj-lt"/>
                <a:hlinkClick r:id="rId3">
                  <a:extLst>
                    <a:ext uri="{A12FA001-AC4F-418D-AE19-62706E023703}">
                      <ahyp:hlinkClr xmlns:ahyp="http://schemas.microsoft.com/office/drawing/2018/hyperlinkcolor" val="tx"/>
                    </a:ext>
                  </a:extLst>
                </a:hlinkClick>
              </a:rPr>
              <a:t>Play video</a:t>
            </a:r>
            <a:endParaRPr lang="en-US" sz="2133" b="1" dirty="0">
              <a:solidFill>
                <a:schemeClr val="bg1"/>
              </a:solidFill>
              <a:latin typeface="+mj-lt"/>
            </a:endParaRPr>
          </a:p>
        </p:txBody>
      </p:sp>
      <p:sp>
        <p:nvSpPr>
          <p:cNvPr id="6" name="Isosceles Triangle 5">
            <a:extLst>
              <a:ext uri="{FF2B5EF4-FFF2-40B4-BE49-F238E27FC236}">
                <a16:creationId xmlns:a16="http://schemas.microsoft.com/office/drawing/2014/main" id="{41B50E5F-3D44-415B-8C18-608F09E8CC14}"/>
              </a:ext>
            </a:extLst>
          </p:cNvPr>
          <p:cNvSpPr/>
          <p:nvPr/>
        </p:nvSpPr>
        <p:spPr>
          <a:xfrm rot="5400000">
            <a:off x="6196389" y="5961806"/>
            <a:ext cx="137149" cy="1366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65196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 up of a computer&#10;&#10;Description automatically generated">
            <a:extLst>
              <a:ext uri="{FF2B5EF4-FFF2-40B4-BE49-F238E27FC236}">
                <a16:creationId xmlns:a16="http://schemas.microsoft.com/office/drawing/2014/main" id="{7872626C-1413-4AD9-B4A5-76174838EFB0}"/>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t="2893" b="2893"/>
          <a:stretch>
            <a:fillRect/>
          </a:stretch>
        </p:blipFill>
        <p:spPr/>
      </p:pic>
      <p:sp>
        <p:nvSpPr>
          <p:cNvPr id="5" name="Title 4">
            <a:extLst>
              <a:ext uri="{FF2B5EF4-FFF2-40B4-BE49-F238E27FC236}">
                <a16:creationId xmlns:a16="http://schemas.microsoft.com/office/drawing/2014/main" id="{5D932A7F-CD55-43A0-97EF-64708C200A6D}"/>
              </a:ext>
            </a:extLst>
          </p:cNvPr>
          <p:cNvSpPr>
            <a:spLocks noGrp="1"/>
          </p:cNvSpPr>
          <p:nvPr>
            <p:ph type="title"/>
          </p:nvPr>
        </p:nvSpPr>
        <p:spPr>
          <a:xfrm>
            <a:off x="6511002" y="2195097"/>
            <a:ext cx="5680999" cy="1038400"/>
          </a:xfrm>
        </p:spPr>
        <p:txBody>
          <a:bodyPr/>
          <a:lstStyle/>
          <a:p>
            <a:r>
              <a:rPr lang="en-US" dirty="0"/>
              <a:t>Dynamic </a:t>
            </a:r>
            <a:br>
              <a:rPr lang="en-US" dirty="0"/>
            </a:br>
            <a:r>
              <a:rPr lang="en-US" dirty="0"/>
              <a:t>Malware Analysis</a:t>
            </a:r>
          </a:p>
        </p:txBody>
      </p:sp>
      <p:sp>
        <p:nvSpPr>
          <p:cNvPr id="12" name="PA_只为设计_矩形 10">
            <a:extLst>
              <a:ext uri="{FF2B5EF4-FFF2-40B4-BE49-F238E27FC236}">
                <a16:creationId xmlns:a16="http://schemas.microsoft.com/office/drawing/2014/main" id="{7DA9A065-D0A8-4FBC-9807-06F6B373D7C2}"/>
              </a:ext>
            </a:extLst>
          </p:cNvPr>
          <p:cNvSpPr>
            <a:spLocks noChangeArrowheads="1"/>
          </p:cNvSpPr>
          <p:nvPr>
            <p:custDataLst>
              <p:tags r:id="rId1"/>
            </p:custDataLst>
          </p:nvPr>
        </p:nvSpPr>
        <p:spPr bwMode="auto">
          <a:xfrm flipH="1">
            <a:off x="3270558" y="2055663"/>
            <a:ext cx="3135085" cy="2746676"/>
          </a:xfrm>
          <a:prstGeom prst="rect">
            <a:avLst/>
          </a:prstGeom>
          <a:solidFill>
            <a:srgbClr val="660033">
              <a:alpha val="75686"/>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grpSp>
        <p:nvGrpSpPr>
          <p:cNvPr id="3" name="Group 2">
            <a:extLst>
              <a:ext uri="{FF2B5EF4-FFF2-40B4-BE49-F238E27FC236}">
                <a16:creationId xmlns:a16="http://schemas.microsoft.com/office/drawing/2014/main" id="{144EEE02-6344-406F-8B88-A4BF7856C29C}"/>
              </a:ext>
            </a:extLst>
          </p:cNvPr>
          <p:cNvGrpSpPr/>
          <p:nvPr/>
        </p:nvGrpSpPr>
        <p:grpSpPr>
          <a:xfrm>
            <a:off x="6635015" y="3557883"/>
            <a:ext cx="360671" cy="1169292"/>
            <a:chOff x="4976261" y="2006260"/>
            <a:chExt cx="270503" cy="876969"/>
          </a:xfrm>
        </p:grpSpPr>
        <p:cxnSp>
          <p:nvCxnSpPr>
            <p:cNvPr id="139" name="Connector: Elbow 138">
              <a:extLst>
                <a:ext uri="{FF2B5EF4-FFF2-40B4-BE49-F238E27FC236}">
                  <a16:creationId xmlns:a16="http://schemas.microsoft.com/office/drawing/2014/main" id="{26A8B8F0-EE47-4DA9-A431-837C4AF6FE04}"/>
                </a:ext>
              </a:extLst>
            </p:cNvPr>
            <p:cNvCxnSpPr>
              <a:cxnSpLocks/>
            </p:cNvCxnSpPr>
            <p:nvPr/>
          </p:nvCxnSpPr>
          <p:spPr>
            <a:xfrm rot="16200000" flipH="1">
              <a:off x="5047840" y="1934682"/>
              <a:ext cx="127345" cy="270502"/>
            </a:xfrm>
            <a:prstGeom prst="bentConnector2">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5EB2CE75-3F3F-4666-B722-C28EDA35BB70}"/>
                </a:ext>
              </a:extLst>
            </p:cNvPr>
            <p:cNvCxnSpPr>
              <a:cxnSpLocks/>
            </p:cNvCxnSpPr>
            <p:nvPr/>
          </p:nvCxnSpPr>
          <p:spPr>
            <a:xfrm rot="16200000" flipH="1">
              <a:off x="4924481" y="2058040"/>
              <a:ext cx="369949" cy="266389"/>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4" name="Connector: Elbow 143">
              <a:extLst>
                <a:ext uri="{FF2B5EF4-FFF2-40B4-BE49-F238E27FC236}">
                  <a16:creationId xmlns:a16="http://schemas.microsoft.com/office/drawing/2014/main" id="{4157198F-6A7C-4E01-9DEA-04C4E89491C5}"/>
                </a:ext>
              </a:extLst>
            </p:cNvPr>
            <p:cNvCxnSpPr>
              <a:cxnSpLocks/>
            </p:cNvCxnSpPr>
            <p:nvPr/>
          </p:nvCxnSpPr>
          <p:spPr>
            <a:xfrm rot="16200000" flipH="1">
              <a:off x="4924481" y="2313565"/>
              <a:ext cx="369949" cy="266389"/>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425FF740-5F0F-4997-9C91-742FF8940350}"/>
                </a:ext>
              </a:extLst>
            </p:cNvPr>
            <p:cNvCxnSpPr>
              <a:cxnSpLocks/>
            </p:cNvCxnSpPr>
            <p:nvPr/>
          </p:nvCxnSpPr>
          <p:spPr>
            <a:xfrm rot="16200000" flipH="1">
              <a:off x="4924481" y="2565060"/>
              <a:ext cx="369949" cy="266389"/>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0E4513E0-9474-4503-8670-568C0BD65B66}"/>
              </a:ext>
            </a:extLst>
          </p:cNvPr>
          <p:cNvSpPr txBox="1"/>
          <p:nvPr/>
        </p:nvSpPr>
        <p:spPr>
          <a:xfrm>
            <a:off x="7067159" y="3495908"/>
            <a:ext cx="4712836" cy="2389950"/>
          </a:xfrm>
          <a:prstGeom prst="rect">
            <a:avLst/>
          </a:prstGeom>
          <a:noFill/>
        </p:spPr>
        <p:txBody>
          <a:bodyPr wrap="square">
            <a:spAutoFit/>
          </a:bodyPr>
          <a:lstStyle/>
          <a:p>
            <a:r>
              <a:rPr lang="en-US" sz="2133" dirty="0">
                <a:solidFill>
                  <a:schemeClr val="bg1"/>
                </a:solidFill>
              </a:rPr>
              <a:t>Sandbox</a:t>
            </a:r>
          </a:p>
          <a:p>
            <a:r>
              <a:rPr lang="en-US" sz="2133" dirty="0">
                <a:solidFill>
                  <a:schemeClr val="bg1"/>
                </a:solidFill>
              </a:rPr>
              <a:t>Process Explorer</a:t>
            </a:r>
          </a:p>
          <a:p>
            <a:r>
              <a:rPr lang="en-US" sz="2133" dirty="0" err="1">
                <a:solidFill>
                  <a:schemeClr val="bg1"/>
                </a:solidFill>
              </a:rPr>
              <a:t>Procmon</a:t>
            </a:r>
            <a:endParaRPr lang="en-US" sz="2133" dirty="0">
              <a:solidFill>
                <a:schemeClr val="bg1"/>
              </a:solidFill>
            </a:endParaRPr>
          </a:p>
          <a:p>
            <a:r>
              <a:rPr lang="en-US" sz="2133" dirty="0" err="1">
                <a:solidFill>
                  <a:schemeClr val="bg1"/>
                </a:solidFill>
              </a:rPr>
              <a:t>RegShot</a:t>
            </a:r>
            <a:endParaRPr lang="en-US" sz="2133" dirty="0">
              <a:solidFill>
                <a:schemeClr val="bg1"/>
              </a:solidFill>
            </a:endParaRPr>
          </a:p>
          <a:p>
            <a:r>
              <a:rPr lang="en-US" sz="2133" dirty="0">
                <a:solidFill>
                  <a:schemeClr val="bg1"/>
                </a:solidFill>
              </a:rPr>
              <a:t>Virtual Network</a:t>
            </a:r>
          </a:p>
          <a:p>
            <a:r>
              <a:rPr lang="en-US" sz="2133" dirty="0">
                <a:solidFill>
                  <a:schemeClr val="bg1"/>
                </a:solidFill>
              </a:rPr>
              <a:t>Wireshark</a:t>
            </a:r>
          </a:p>
          <a:p>
            <a:r>
              <a:rPr lang="en-US" sz="2133" dirty="0">
                <a:solidFill>
                  <a:schemeClr val="bg1"/>
                </a:solidFill>
              </a:rPr>
              <a:t>Honeypot</a:t>
            </a:r>
          </a:p>
        </p:txBody>
      </p:sp>
      <p:sp>
        <p:nvSpPr>
          <p:cNvPr id="7" name="Slide Number Placeholder 6">
            <a:extLst>
              <a:ext uri="{FF2B5EF4-FFF2-40B4-BE49-F238E27FC236}">
                <a16:creationId xmlns:a16="http://schemas.microsoft.com/office/drawing/2014/main" id="{C86D580B-5E8F-4513-9421-BEBF07400F9B}"/>
              </a:ext>
            </a:extLst>
          </p:cNvPr>
          <p:cNvSpPr>
            <a:spLocks noGrp="1"/>
          </p:cNvSpPr>
          <p:nvPr>
            <p:ph type="sldNum" idx="12"/>
          </p:nvPr>
        </p:nvSpPr>
        <p:spPr/>
        <p:txBody>
          <a:bodyPr/>
          <a:lstStyle/>
          <a:p>
            <a:fld id="{00000000-1234-1234-1234-123412341234}" type="slidenum">
              <a:rPr lang="en" sz="1333">
                <a:solidFill>
                  <a:srgbClr val="6D6E71"/>
                </a:solidFill>
                <a:latin typeface="PT Sans Narrow"/>
                <a:ea typeface="PT Sans Narrow"/>
                <a:cs typeface="PT Sans Narrow"/>
                <a:sym typeface="PT Sans Narrow"/>
              </a:rPr>
              <a:pPr/>
              <a:t>19</a:t>
            </a:fld>
            <a:endParaRPr lang="en" sz="1333" dirty="0">
              <a:solidFill>
                <a:srgbClr val="6D6E71"/>
              </a:solidFill>
              <a:latin typeface="PT Sans Narrow"/>
              <a:ea typeface="PT Sans Narrow"/>
              <a:cs typeface="PT Sans Narrow"/>
              <a:sym typeface="PT Sans Narrow"/>
            </a:endParaRPr>
          </a:p>
        </p:txBody>
      </p:sp>
      <p:grpSp>
        <p:nvGrpSpPr>
          <p:cNvPr id="26" name="Group 25">
            <a:extLst>
              <a:ext uri="{FF2B5EF4-FFF2-40B4-BE49-F238E27FC236}">
                <a16:creationId xmlns:a16="http://schemas.microsoft.com/office/drawing/2014/main" id="{0E02B19D-F9F2-4439-A289-E3B328D7F5EB}"/>
              </a:ext>
            </a:extLst>
          </p:cNvPr>
          <p:cNvGrpSpPr/>
          <p:nvPr/>
        </p:nvGrpSpPr>
        <p:grpSpPr>
          <a:xfrm>
            <a:off x="6635016" y="4539399"/>
            <a:ext cx="355185" cy="1169292"/>
            <a:chOff x="4976261" y="2006260"/>
            <a:chExt cx="266389" cy="876969"/>
          </a:xfrm>
        </p:grpSpPr>
        <p:cxnSp>
          <p:nvCxnSpPr>
            <p:cNvPr id="29" name="Connector: Elbow 28">
              <a:extLst>
                <a:ext uri="{FF2B5EF4-FFF2-40B4-BE49-F238E27FC236}">
                  <a16:creationId xmlns:a16="http://schemas.microsoft.com/office/drawing/2014/main" id="{278DA88F-1DA7-460B-AB4D-5AA7AF49F97A}"/>
                </a:ext>
              </a:extLst>
            </p:cNvPr>
            <p:cNvCxnSpPr>
              <a:cxnSpLocks/>
            </p:cNvCxnSpPr>
            <p:nvPr/>
          </p:nvCxnSpPr>
          <p:spPr>
            <a:xfrm rot="16200000" flipH="1">
              <a:off x="4924481" y="2058040"/>
              <a:ext cx="369949" cy="266389"/>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5C686E32-074A-4C01-B2BD-1B2A458F3836}"/>
                </a:ext>
              </a:extLst>
            </p:cNvPr>
            <p:cNvCxnSpPr>
              <a:cxnSpLocks/>
            </p:cNvCxnSpPr>
            <p:nvPr/>
          </p:nvCxnSpPr>
          <p:spPr>
            <a:xfrm rot="16200000" flipH="1">
              <a:off x="4924481" y="2313565"/>
              <a:ext cx="369949" cy="266389"/>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1BF4EBC-14C6-434B-97C4-28FCC9442253}"/>
                </a:ext>
              </a:extLst>
            </p:cNvPr>
            <p:cNvCxnSpPr>
              <a:cxnSpLocks/>
            </p:cNvCxnSpPr>
            <p:nvPr/>
          </p:nvCxnSpPr>
          <p:spPr>
            <a:xfrm rot="16200000" flipH="1">
              <a:off x="4924481" y="2565060"/>
              <a:ext cx="369949" cy="266389"/>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44" name="Graphic 44">
            <a:extLst>
              <a:ext uri="{FF2B5EF4-FFF2-40B4-BE49-F238E27FC236}">
                <a16:creationId xmlns:a16="http://schemas.microsoft.com/office/drawing/2014/main" id="{4B72AEAD-7FEB-40F7-A913-DACEE8753DF9}"/>
              </a:ext>
            </a:extLst>
          </p:cNvPr>
          <p:cNvGrpSpPr/>
          <p:nvPr/>
        </p:nvGrpSpPr>
        <p:grpSpPr>
          <a:xfrm>
            <a:off x="4215118" y="2909264"/>
            <a:ext cx="1437885" cy="1144621"/>
            <a:chOff x="4732712" y="3270866"/>
            <a:chExt cx="221569" cy="176379"/>
          </a:xfrm>
          <a:solidFill>
            <a:schemeClr val="bg1"/>
          </a:solidFill>
        </p:grpSpPr>
        <p:sp>
          <p:nvSpPr>
            <p:cNvPr id="45" name="Freeform: Shape 44">
              <a:extLst>
                <a:ext uri="{FF2B5EF4-FFF2-40B4-BE49-F238E27FC236}">
                  <a16:creationId xmlns:a16="http://schemas.microsoft.com/office/drawing/2014/main" id="{9C6BD1C0-81F4-436A-9774-DB34E7CF737C}"/>
                </a:ext>
              </a:extLst>
            </p:cNvPr>
            <p:cNvSpPr/>
            <p:nvPr/>
          </p:nvSpPr>
          <p:spPr>
            <a:xfrm>
              <a:off x="4732712" y="3270866"/>
              <a:ext cx="191541" cy="166335"/>
            </a:xfrm>
            <a:custGeom>
              <a:avLst/>
              <a:gdLst>
                <a:gd name="connsiteX0" fmla="*/ 5014 w 191541"/>
                <a:gd name="connsiteY0" fmla="*/ -34 h 166335"/>
                <a:gd name="connsiteX1" fmla="*/ -31 w 191541"/>
                <a:gd name="connsiteY1" fmla="*/ 5006 h 166335"/>
                <a:gd name="connsiteX2" fmla="*/ -31 w 191541"/>
                <a:gd name="connsiteY2" fmla="*/ 141090 h 166335"/>
                <a:gd name="connsiteX3" fmla="*/ 5014 w 191541"/>
                <a:gd name="connsiteY3" fmla="*/ 146135 h 166335"/>
                <a:gd name="connsiteX4" fmla="*/ 75574 w 191541"/>
                <a:gd name="connsiteY4" fmla="*/ 146135 h 166335"/>
                <a:gd name="connsiteX5" fmla="*/ 75574 w 191541"/>
                <a:gd name="connsiteY5" fmla="*/ 156216 h 166335"/>
                <a:gd name="connsiteX6" fmla="*/ 65513 w 191541"/>
                <a:gd name="connsiteY6" fmla="*/ 156216 h 166335"/>
                <a:gd name="connsiteX7" fmla="*/ 65513 w 191541"/>
                <a:gd name="connsiteY7" fmla="*/ 166301 h 166335"/>
                <a:gd name="connsiteX8" fmla="*/ 125992 w 191541"/>
                <a:gd name="connsiteY8" fmla="*/ 166301 h 166335"/>
                <a:gd name="connsiteX9" fmla="*/ 125992 w 191541"/>
                <a:gd name="connsiteY9" fmla="*/ 156216 h 166335"/>
                <a:gd name="connsiteX10" fmla="*/ 115906 w 191541"/>
                <a:gd name="connsiteY10" fmla="*/ 156216 h 166335"/>
                <a:gd name="connsiteX11" fmla="*/ 115906 w 191541"/>
                <a:gd name="connsiteY11" fmla="*/ 146135 h 166335"/>
                <a:gd name="connsiteX12" fmla="*/ 141118 w 191541"/>
                <a:gd name="connsiteY12" fmla="*/ 146135 h 166335"/>
                <a:gd name="connsiteX13" fmla="*/ 141118 w 191541"/>
                <a:gd name="connsiteY13" fmla="*/ 136050 h 166335"/>
                <a:gd name="connsiteX14" fmla="*/ 10055 w 191541"/>
                <a:gd name="connsiteY14" fmla="*/ 136050 h 166335"/>
                <a:gd name="connsiteX15" fmla="*/ 10055 w 191541"/>
                <a:gd name="connsiteY15" fmla="*/ 125969 h 166335"/>
                <a:gd name="connsiteX16" fmla="*/ 80619 w 191541"/>
                <a:gd name="connsiteY16" fmla="*/ 125969 h 166335"/>
                <a:gd name="connsiteX17" fmla="*/ 80619 w 191541"/>
                <a:gd name="connsiteY17" fmla="*/ 115903 h 166335"/>
                <a:gd name="connsiteX18" fmla="*/ 10055 w 191541"/>
                <a:gd name="connsiteY18" fmla="*/ 115903 h 166335"/>
                <a:gd name="connsiteX19" fmla="*/ 10055 w 191541"/>
                <a:gd name="connsiteY19" fmla="*/ 10047 h 166335"/>
                <a:gd name="connsiteX20" fmla="*/ 181430 w 191541"/>
                <a:gd name="connsiteY20" fmla="*/ 10047 h 166335"/>
                <a:gd name="connsiteX21" fmla="*/ 181430 w 191541"/>
                <a:gd name="connsiteY21" fmla="*/ 95737 h 166335"/>
                <a:gd name="connsiteX22" fmla="*/ 191511 w 191541"/>
                <a:gd name="connsiteY22" fmla="*/ 95737 h 166335"/>
                <a:gd name="connsiteX23" fmla="*/ 191511 w 191541"/>
                <a:gd name="connsiteY23" fmla="*/ 5006 h 166335"/>
                <a:gd name="connsiteX24" fmla="*/ 186470 w 191541"/>
                <a:gd name="connsiteY24" fmla="*/ -34 h 166335"/>
                <a:gd name="connsiteX25" fmla="*/ 85659 w 191541"/>
                <a:gd name="connsiteY25" fmla="*/ 146135 h 166335"/>
                <a:gd name="connsiteX26" fmla="*/ 105825 w 191541"/>
                <a:gd name="connsiteY26" fmla="*/ 146135 h 166335"/>
                <a:gd name="connsiteX27" fmla="*/ 105825 w 191541"/>
                <a:gd name="connsiteY27" fmla="*/ 156216 h 166335"/>
                <a:gd name="connsiteX28" fmla="*/ 85659 w 191541"/>
                <a:gd name="connsiteY28" fmla="*/ 156216 h 16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1541" h="166335">
                  <a:moveTo>
                    <a:pt x="5014" y="-34"/>
                  </a:moveTo>
                  <a:cubicBezTo>
                    <a:pt x="2229" y="-36"/>
                    <a:pt x="-31" y="2221"/>
                    <a:pt x="-31" y="5006"/>
                  </a:cubicBezTo>
                  <a:lnTo>
                    <a:pt x="-31" y="141090"/>
                  </a:lnTo>
                  <a:cubicBezTo>
                    <a:pt x="-33" y="143877"/>
                    <a:pt x="2227" y="146138"/>
                    <a:pt x="5014" y="146135"/>
                  </a:cubicBezTo>
                  <a:lnTo>
                    <a:pt x="75574" y="146135"/>
                  </a:lnTo>
                  <a:lnTo>
                    <a:pt x="75574" y="156216"/>
                  </a:lnTo>
                  <a:lnTo>
                    <a:pt x="65513" y="156216"/>
                  </a:lnTo>
                  <a:lnTo>
                    <a:pt x="65513" y="166301"/>
                  </a:lnTo>
                  <a:lnTo>
                    <a:pt x="125992" y="166301"/>
                  </a:lnTo>
                  <a:lnTo>
                    <a:pt x="125992" y="156216"/>
                  </a:lnTo>
                  <a:lnTo>
                    <a:pt x="115906" y="156216"/>
                  </a:lnTo>
                  <a:lnTo>
                    <a:pt x="115906" y="146135"/>
                  </a:lnTo>
                  <a:lnTo>
                    <a:pt x="141118" y="146135"/>
                  </a:lnTo>
                  <a:lnTo>
                    <a:pt x="141118" y="136050"/>
                  </a:lnTo>
                  <a:lnTo>
                    <a:pt x="10055" y="136050"/>
                  </a:lnTo>
                  <a:lnTo>
                    <a:pt x="10055" y="125969"/>
                  </a:lnTo>
                  <a:lnTo>
                    <a:pt x="80619" y="125969"/>
                  </a:lnTo>
                  <a:lnTo>
                    <a:pt x="80619" y="115903"/>
                  </a:lnTo>
                  <a:lnTo>
                    <a:pt x="10055" y="115903"/>
                  </a:lnTo>
                  <a:lnTo>
                    <a:pt x="10055" y="10047"/>
                  </a:lnTo>
                  <a:lnTo>
                    <a:pt x="181430" y="10047"/>
                  </a:lnTo>
                  <a:lnTo>
                    <a:pt x="181430" y="95737"/>
                  </a:lnTo>
                  <a:lnTo>
                    <a:pt x="191511" y="95737"/>
                  </a:lnTo>
                  <a:lnTo>
                    <a:pt x="191511" y="5006"/>
                  </a:lnTo>
                  <a:cubicBezTo>
                    <a:pt x="191511" y="2223"/>
                    <a:pt x="189254" y="-34"/>
                    <a:pt x="186470" y="-34"/>
                  </a:cubicBezTo>
                  <a:close/>
                  <a:moveTo>
                    <a:pt x="85659" y="146135"/>
                  </a:moveTo>
                  <a:lnTo>
                    <a:pt x="105825" y="146135"/>
                  </a:lnTo>
                  <a:lnTo>
                    <a:pt x="105825" y="156216"/>
                  </a:lnTo>
                  <a:lnTo>
                    <a:pt x="85659" y="156216"/>
                  </a:lnTo>
                  <a:close/>
                </a:path>
              </a:pathLst>
            </a:custGeom>
            <a:grpFill/>
            <a:ln w="10081" cap="flat">
              <a:noFill/>
              <a:prstDash val="solid"/>
              <a:round/>
            </a:ln>
          </p:spPr>
          <p:txBody>
            <a:bodyPr rtlCol="0" anchor="ctr"/>
            <a:lstStyle/>
            <a:p>
              <a:endParaRPr lang="en-US" sz="2400"/>
            </a:p>
          </p:txBody>
        </p:sp>
        <p:sp>
          <p:nvSpPr>
            <p:cNvPr id="46" name="Freeform: Shape 45">
              <a:extLst>
                <a:ext uri="{FF2B5EF4-FFF2-40B4-BE49-F238E27FC236}">
                  <a16:creationId xmlns:a16="http://schemas.microsoft.com/office/drawing/2014/main" id="{8471C785-8316-49C8-8C73-DE901C9EC26E}"/>
                </a:ext>
              </a:extLst>
            </p:cNvPr>
            <p:cNvSpPr/>
            <p:nvPr/>
          </p:nvSpPr>
          <p:spPr>
            <a:xfrm>
              <a:off x="4808316" y="3301113"/>
              <a:ext cx="145964" cy="146133"/>
            </a:xfrm>
            <a:custGeom>
              <a:avLst/>
              <a:gdLst>
                <a:gd name="connsiteX0" fmla="*/ 50372 w 145964"/>
                <a:gd name="connsiteY0" fmla="*/ -40 h 146133"/>
                <a:gd name="connsiteX1" fmla="*/ -46 w 145964"/>
                <a:gd name="connsiteY1" fmla="*/ 50358 h 146133"/>
                <a:gd name="connsiteX2" fmla="*/ 50372 w 145964"/>
                <a:gd name="connsiteY2" fmla="*/ 100757 h 146133"/>
                <a:gd name="connsiteX3" fmla="*/ 82238 w 145964"/>
                <a:gd name="connsiteY3" fmla="*/ 89357 h 146133"/>
                <a:gd name="connsiteX4" fmla="*/ 84822 w 145964"/>
                <a:gd name="connsiteY4" fmla="*/ 91946 h 146133"/>
                <a:gd name="connsiteX5" fmla="*/ 79393 w 145964"/>
                <a:gd name="connsiteY5" fmla="*/ 97370 h 146133"/>
                <a:gd name="connsiteX6" fmla="*/ 79393 w 145964"/>
                <a:gd name="connsiteY6" fmla="*/ 104493 h 146133"/>
                <a:gd name="connsiteX7" fmla="*/ 115837 w 145964"/>
                <a:gd name="connsiteY7" fmla="*/ 140956 h 146133"/>
                <a:gd name="connsiteX8" fmla="*/ 140782 w 145964"/>
                <a:gd name="connsiteY8" fmla="*/ 140956 h 146133"/>
                <a:gd name="connsiteX9" fmla="*/ 140782 w 145964"/>
                <a:gd name="connsiteY9" fmla="*/ 116011 h 146133"/>
                <a:gd name="connsiteX10" fmla="*/ 104338 w 145964"/>
                <a:gd name="connsiteY10" fmla="*/ 79567 h 146133"/>
                <a:gd name="connsiteX11" fmla="*/ 100696 w 145964"/>
                <a:gd name="connsiteY11" fmla="*/ 78080 h 146133"/>
                <a:gd name="connsiteX12" fmla="*/ 97216 w 145964"/>
                <a:gd name="connsiteY12" fmla="*/ 79567 h 146133"/>
                <a:gd name="connsiteX13" fmla="*/ 91959 w 145964"/>
                <a:gd name="connsiteY13" fmla="*/ 84819 h 146133"/>
                <a:gd name="connsiteX14" fmla="*/ 89365 w 145964"/>
                <a:gd name="connsiteY14" fmla="*/ 82225 h 146133"/>
                <a:gd name="connsiteX15" fmla="*/ 100770 w 145964"/>
                <a:gd name="connsiteY15" fmla="*/ 50358 h 146133"/>
                <a:gd name="connsiteX16" fmla="*/ 50372 w 145964"/>
                <a:gd name="connsiteY16" fmla="*/ -40 h 146133"/>
                <a:gd name="connsiteX17" fmla="*/ 50372 w 145964"/>
                <a:gd name="connsiteY17" fmla="*/ 10046 h 146133"/>
                <a:gd name="connsiteX18" fmla="*/ 90684 w 145964"/>
                <a:gd name="connsiteY18" fmla="*/ 50358 h 146133"/>
                <a:gd name="connsiteX19" fmla="*/ 50372 w 145964"/>
                <a:gd name="connsiteY19" fmla="*/ 90671 h 146133"/>
                <a:gd name="connsiteX20" fmla="*/ 10039 w 145964"/>
                <a:gd name="connsiteY20" fmla="*/ 50358 h 146133"/>
                <a:gd name="connsiteX21" fmla="*/ 50372 w 145964"/>
                <a:gd name="connsiteY21" fmla="*/ 10046 h 146133"/>
                <a:gd name="connsiteX22" fmla="*/ 100770 w 145964"/>
                <a:gd name="connsiteY22" fmla="*/ 90243 h 146133"/>
                <a:gd name="connsiteX23" fmla="*/ 133660 w 145964"/>
                <a:gd name="connsiteY23" fmla="*/ 123138 h 146133"/>
                <a:gd name="connsiteX24" fmla="*/ 133660 w 145964"/>
                <a:gd name="connsiteY24" fmla="*/ 133834 h 146133"/>
                <a:gd name="connsiteX25" fmla="*/ 122964 w 145964"/>
                <a:gd name="connsiteY25" fmla="*/ 133834 h 146133"/>
                <a:gd name="connsiteX26" fmla="*/ 90069 w 145964"/>
                <a:gd name="connsiteY26" fmla="*/ 100944 h 146133"/>
                <a:gd name="connsiteX27" fmla="*/ 100770 w 145964"/>
                <a:gd name="connsiteY27" fmla="*/ 90243 h 14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5964" h="146133">
                  <a:moveTo>
                    <a:pt x="50372" y="-40"/>
                  </a:moveTo>
                  <a:cubicBezTo>
                    <a:pt x="22594" y="-40"/>
                    <a:pt x="-46" y="22581"/>
                    <a:pt x="-46" y="50358"/>
                  </a:cubicBezTo>
                  <a:cubicBezTo>
                    <a:pt x="-46" y="78136"/>
                    <a:pt x="22594" y="100757"/>
                    <a:pt x="50372" y="100757"/>
                  </a:cubicBezTo>
                  <a:cubicBezTo>
                    <a:pt x="62449" y="100757"/>
                    <a:pt x="73546" y="96474"/>
                    <a:pt x="82238" y="89357"/>
                  </a:cubicBezTo>
                  <a:lnTo>
                    <a:pt x="84822" y="91946"/>
                  </a:lnTo>
                  <a:lnTo>
                    <a:pt x="79393" y="97370"/>
                  </a:lnTo>
                  <a:cubicBezTo>
                    <a:pt x="77428" y="99338"/>
                    <a:pt x="77428" y="102525"/>
                    <a:pt x="79393" y="104493"/>
                  </a:cubicBezTo>
                  <a:lnTo>
                    <a:pt x="115837" y="140956"/>
                  </a:lnTo>
                  <a:cubicBezTo>
                    <a:pt x="122686" y="147806"/>
                    <a:pt x="133932" y="147806"/>
                    <a:pt x="140782" y="140956"/>
                  </a:cubicBezTo>
                  <a:cubicBezTo>
                    <a:pt x="147631" y="134108"/>
                    <a:pt x="147631" y="122859"/>
                    <a:pt x="140782" y="116011"/>
                  </a:cubicBezTo>
                  <a:lnTo>
                    <a:pt x="104338" y="79567"/>
                  </a:lnTo>
                  <a:cubicBezTo>
                    <a:pt x="103376" y="78598"/>
                    <a:pt x="102061" y="78062"/>
                    <a:pt x="100696" y="78080"/>
                  </a:cubicBezTo>
                  <a:cubicBezTo>
                    <a:pt x="99387" y="78105"/>
                    <a:pt x="98139" y="78638"/>
                    <a:pt x="97216" y="79567"/>
                  </a:cubicBezTo>
                  <a:lnTo>
                    <a:pt x="91959" y="84819"/>
                  </a:lnTo>
                  <a:lnTo>
                    <a:pt x="89365" y="82225"/>
                  </a:lnTo>
                  <a:cubicBezTo>
                    <a:pt x="96483" y="73532"/>
                    <a:pt x="100770" y="62437"/>
                    <a:pt x="100770" y="50358"/>
                  </a:cubicBezTo>
                  <a:cubicBezTo>
                    <a:pt x="100770" y="22581"/>
                    <a:pt x="78149" y="-40"/>
                    <a:pt x="50372" y="-40"/>
                  </a:cubicBezTo>
                  <a:close/>
                  <a:moveTo>
                    <a:pt x="50372" y="10046"/>
                  </a:moveTo>
                  <a:cubicBezTo>
                    <a:pt x="72701" y="10046"/>
                    <a:pt x="90684" y="28029"/>
                    <a:pt x="90684" y="50358"/>
                  </a:cubicBezTo>
                  <a:cubicBezTo>
                    <a:pt x="90684" y="72688"/>
                    <a:pt x="72701" y="90671"/>
                    <a:pt x="50372" y="90671"/>
                  </a:cubicBezTo>
                  <a:cubicBezTo>
                    <a:pt x="28042" y="90671"/>
                    <a:pt x="10039" y="72688"/>
                    <a:pt x="10039" y="50358"/>
                  </a:cubicBezTo>
                  <a:cubicBezTo>
                    <a:pt x="10039" y="28029"/>
                    <a:pt x="28042" y="10046"/>
                    <a:pt x="50372" y="10046"/>
                  </a:cubicBezTo>
                  <a:close/>
                  <a:moveTo>
                    <a:pt x="100770" y="90243"/>
                  </a:moveTo>
                  <a:lnTo>
                    <a:pt x="133660" y="123138"/>
                  </a:lnTo>
                  <a:cubicBezTo>
                    <a:pt x="136684" y="126162"/>
                    <a:pt x="136684" y="130810"/>
                    <a:pt x="133660" y="133834"/>
                  </a:cubicBezTo>
                  <a:cubicBezTo>
                    <a:pt x="130637" y="136856"/>
                    <a:pt x="125987" y="136856"/>
                    <a:pt x="122964" y="133834"/>
                  </a:cubicBezTo>
                  <a:lnTo>
                    <a:pt x="90069" y="100944"/>
                  </a:lnTo>
                  <a:lnTo>
                    <a:pt x="100770" y="90243"/>
                  </a:lnTo>
                  <a:close/>
                </a:path>
              </a:pathLst>
            </a:custGeom>
            <a:grpFill/>
            <a:ln w="10081" cap="rnd">
              <a:noFill/>
              <a:prstDash val="solid"/>
              <a:round/>
            </a:ln>
          </p:spPr>
          <p:txBody>
            <a:bodyPr rtlCol="0" anchor="ctr"/>
            <a:lstStyle/>
            <a:p>
              <a:endParaRPr lang="en-US" sz="2400"/>
            </a:p>
          </p:txBody>
        </p:sp>
        <p:sp>
          <p:nvSpPr>
            <p:cNvPr id="47" name="Freeform: Shape 46">
              <a:extLst>
                <a:ext uri="{FF2B5EF4-FFF2-40B4-BE49-F238E27FC236}">
                  <a16:creationId xmlns:a16="http://schemas.microsoft.com/office/drawing/2014/main" id="{C32BCF77-4635-4AB8-8E15-21E42A52CC59}"/>
                </a:ext>
              </a:extLst>
            </p:cNvPr>
            <p:cNvSpPr/>
            <p:nvPr/>
          </p:nvSpPr>
          <p:spPr>
            <a:xfrm>
              <a:off x="4838568" y="3346470"/>
              <a:ext cx="40332" cy="10083"/>
            </a:xfrm>
            <a:custGeom>
              <a:avLst/>
              <a:gdLst>
                <a:gd name="connsiteX0" fmla="*/ 0 w 40332"/>
                <a:gd name="connsiteY0" fmla="*/ -272 h 10083"/>
                <a:gd name="connsiteX1" fmla="*/ 0 w 40332"/>
                <a:gd name="connsiteY1" fmla="*/ 9812 h 10083"/>
                <a:gd name="connsiteX2" fmla="*/ 40332 w 40332"/>
                <a:gd name="connsiteY2" fmla="*/ 9812 h 10083"/>
                <a:gd name="connsiteX3" fmla="*/ 40332 w 40332"/>
                <a:gd name="connsiteY3" fmla="*/ -272 h 10083"/>
              </a:gdLst>
              <a:ahLst/>
              <a:cxnLst>
                <a:cxn ang="0">
                  <a:pos x="connsiteX0" y="connsiteY0"/>
                </a:cxn>
                <a:cxn ang="0">
                  <a:pos x="connsiteX1" y="connsiteY1"/>
                </a:cxn>
                <a:cxn ang="0">
                  <a:pos x="connsiteX2" y="connsiteY2"/>
                </a:cxn>
                <a:cxn ang="0">
                  <a:pos x="connsiteX3" y="connsiteY3"/>
                </a:cxn>
              </a:cxnLst>
              <a:rect l="l" t="t" r="r" b="b"/>
              <a:pathLst>
                <a:path w="40332" h="10083">
                  <a:moveTo>
                    <a:pt x="0" y="-272"/>
                  </a:moveTo>
                  <a:lnTo>
                    <a:pt x="0" y="9812"/>
                  </a:lnTo>
                  <a:lnTo>
                    <a:pt x="40332" y="9812"/>
                  </a:lnTo>
                  <a:lnTo>
                    <a:pt x="40332" y="-272"/>
                  </a:lnTo>
                  <a:close/>
                </a:path>
              </a:pathLst>
            </a:custGeom>
            <a:grpFill/>
            <a:ln w="10081"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A0C8A245-1405-4499-BA94-156844F079FB}"/>
                </a:ext>
              </a:extLst>
            </p:cNvPr>
            <p:cNvSpPr/>
            <p:nvPr/>
          </p:nvSpPr>
          <p:spPr>
            <a:xfrm>
              <a:off x="4838568" y="3366636"/>
              <a:ext cx="40332" cy="10083"/>
            </a:xfrm>
            <a:custGeom>
              <a:avLst/>
              <a:gdLst>
                <a:gd name="connsiteX0" fmla="*/ 0 w 40332"/>
                <a:gd name="connsiteY0" fmla="*/ -272 h 10083"/>
                <a:gd name="connsiteX1" fmla="*/ 0 w 40332"/>
                <a:gd name="connsiteY1" fmla="*/ 9812 h 10083"/>
                <a:gd name="connsiteX2" fmla="*/ 40332 w 40332"/>
                <a:gd name="connsiteY2" fmla="*/ 9812 h 10083"/>
                <a:gd name="connsiteX3" fmla="*/ 40332 w 40332"/>
                <a:gd name="connsiteY3" fmla="*/ -272 h 10083"/>
              </a:gdLst>
              <a:ahLst/>
              <a:cxnLst>
                <a:cxn ang="0">
                  <a:pos x="connsiteX0" y="connsiteY0"/>
                </a:cxn>
                <a:cxn ang="0">
                  <a:pos x="connsiteX1" y="connsiteY1"/>
                </a:cxn>
                <a:cxn ang="0">
                  <a:pos x="connsiteX2" y="connsiteY2"/>
                </a:cxn>
                <a:cxn ang="0">
                  <a:pos x="connsiteX3" y="connsiteY3"/>
                </a:cxn>
              </a:cxnLst>
              <a:rect l="l" t="t" r="r" b="b"/>
              <a:pathLst>
                <a:path w="40332" h="10083">
                  <a:moveTo>
                    <a:pt x="0" y="-272"/>
                  </a:moveTo>
                  <a:lnTo>
                    <a:pt x="0" y="9812"/>
                  </a:lnTo>
                  <a:lnTo>
                    <a:pt x="40332" y="9812"/>
                  </a:lnTo>
                  <a:lnTo>
                    <a:pt x="40332" y="-272"/>
                  </a:lnTo>
                  <a:close/>
                </a:path>
              </a:pathLst>
            </a:custGeom>
            <a:grpFill/>
            <a:ln w="10081"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CAC3B7F3-F7CE-43C4-8963-5314EA80B99D}"/>
                </a:ext>
              </a:extLst>
            </p:cNvPr>
            <p:cNvSpPr/>
            <p:nvPr/>
          </p:nvSpPr>
          <p:spPr>
            <a:xfrm>
              <a:off x="4838568" y="3326304"/>
              <a:ext cx="20166" cy="10083"/>
            </a:xfrm>
            <a:custGeom>
              <a:avLst/>
              <a:gdLst>
                <a:gd name="connsiteX0" fmla="*/ 0 w 20166"/>
                <a:gd name="connsiteY0" fmla="*/ -272 h 10083"/>
                <a:gd name="connsiteX1" fmla="*/ 0 w 20166"/>
                <a:gd name="connsiteY1" fmla="*/ 9812 h 10083"/>
                <a:gd name="connsiteX2" fmla="*/ 20166 w 20166"/>
                <a:gd name="connsiteY2" fmla="*/ 9812 h 10083"/>
                <a:gd name="connsiteX3" fmla="*/ 20166 w 20166"/>
                <a:gd name="connsiteY3" fmla="*/ -272 h 10083"/>
              </a:gdLst>
              <a:ahLst/>
              <a:cxnLst>
                <a:cxn ang="0">
                  <a:pos x="connsiteX0" y="connsiteY0"/>
                </a:cxn>
                <a:cxn ang="0">
                  <a:pos x="connsiteX1" y="connsiteY1"/>
                </a:cxn>
                <a:cxn ang="0">
                  <a:pos x="connsiteX2" y="connsiteY2"/>
                </a:cxn>
                <a:cxn ang="0">
                  <a:pos x="connsiteX3" y="connsiteY3"/>
                </a:cxn>
              </a:cxnLst>
              <a:rect l="l" t="t" r="r" b="b"/>
              <a:pathLst>
                <a:path w="20166" h="10083">
                  <a:moveTo>
                    <a:pt x="0" y="-272"/>
                  </a:moveTo>
                  <a:lnTo>
                    <a:pt x="0" y="9812"/>
                  </a:lnTo>
                  <a:lnTo>
                    <a:pt x="20166" y="9812"/>
                  </a:lnTo>
                  <a:lnTo>
                    <a:pt x="20166" y="-272"/>
                  </a:lnTo>
                  <a:close/>
                </a:path>
              </a:pathLst>
            </a:custGeom>
            <a:grpFill/>
            <a:ln w="10081"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00934562-6A60-455C-B4F4-E30CC08A258B}"/>
                </a:ext>
              </a:extLst>
            </p:cNvPr>
            <p:cNvSpPr/>
            <p:nvPr/>
          </p:nvSpPr>
          <p:spPr>
            <a:xfrm>
              <a:off x="4868817" y="3326304"/>
              <a:ext cx="10083" cy="10083"/>
            </a:xfrm>
            <a:custGeom>
              <a:avLst/>
              <a:gdLst>
                <a:gd name="connsiteX0" fmla="*/ 0 w 10083"/>
                <a:gd name="connsiteY0" fmla="*/ -272 h 10083"/>
                <a:gd name="connsiteX1" fmla="*/ 0 w 10083"/>
                <a:gd name="connsiteY1" fmla="*/ 9812 h 10083"/>
                <a:gd name="connsiteX2" fmla="*/ 10083 w 10083"/>
                <a:gd name="connsiteY2" fmla="*/ 9812 h 10083"/>
                <a:gd name="connsiteX3" fmla="*/ 10083 w 10083"/>
                <a:gd name="connsiteY3" fmla="*/ -272 h 10083"/>
              </a:gdLst>
              <a:ahLst/>
              <a:cxnLst>
                <a:cxn ang="0">
                  <a:pos x="connsiteX0" y="connsiteY0"/>
                </a:cxn>
                <a:cxn ang="0">
                  <a:pos x="connsiteX1" y="connsiteY1"/>
                </a:cxn>
                <a:cxn ang="0">
                  <a:pos x="connsiteX2" y="connsiteY2"/>
                </a:cxn>
                <a:cxn ang="0">
                  <a:pos x="connsiteX3" y="connsiteY3"/>
                </a:cxn>
              </a:cxnLst>
              <a:rect l="l" t="t" r="r" b="b"/>
              <a:pathLst>
                <a:path w="10083" h="10083">
                  <a:moveTo>
                    <a:pt x="0" y="-272"/>
                  </a:moveTo>
                  <a:lnTo>
                    <a:pt x="0" y="9812"/>
                  </a:lnTo>
                  <a:lnTo>
                    <a:pt x="10083" y="9812"/>
                  </a:lnTo>
                  <a:lnTo>
                    <a:pt x="10083" y="-272"/>
                  </a:lnTo>
                  <a:close/>
                </a:path>
              </a:pathLst>
            </a:custGeom>
            <a:grpFill/>
            <a:ln w="10081" cap="flat">
              <a:noFill/>
              <a:prstDash val="solid"/>
              <a:miter/>
            </a:ln>
          </p:spPr>
          <p:txBody>
            <a:bodyPr rtlCol="0" anchor="ctr"/>
            <a:lstStyle/>
            <a:p>
              <a:endParaRPr lang="en-US" sz="2400"/>
            </a:p>
          </p:txBody>
        </p:sp>
      </p:grpSp>
      <p:sp>
        <p:nvSpPr>
          <p:cNvPr id="23" name="Rectangle 22">
            <a:extLst>
              <a:ext uri="{FF2B5EF4-FFF2-40B4-BE49-F238E27FC236}">
                <a16:creationId xmlns:a16="http://schemas.microsoft.com/office/drawing/2014/main" id="{1A4F58E6-9580-4B10-94E6-1E76BF4DDA54}"/>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55355ED-8201-46D5-A532-05223F7BD8FD}"/>
              </a:ext>
            </a:extLst>
          </p:cNvPr>
          <p:cNvSpPr/>
          <p:nvPr/>
        </p:nvSpPr>
        <p:spPr>
          <a:xfrm>
            <a:off x="9697842" y="5762706"/>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0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7" name="Rectangle 6">
            <a:extLst>
              <a:ext uri="{FF2B5EF4-FFF2-40B4-BE49-F238E27FC236}">
                <a16:creationId xmlns:a16="http://schemas.microsoft.com/office/drawing/2014/main" id="{36157E08-33EA-46ED-B2F4-3BE38CBBC5BB}"/>
              </a:ext>
            </a:extLst>
          </p:cNvPr>
          <p:cNvSpPr/>
          <p:nvPr/>
        </p:nvSpPr>
        <p:spPr>
          <a:xfrm>
            <a:off x="1" y="1408388"/>
            <a:ext cx="5512676" cy="5323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0" name="Straight Connector 99">
            <a:extLst>
              <a:ext uri="{FF2B5EF4-FFF2-40B4-BE49-F238E27FC236}">
                <a16:creationId xmlns:a16="http://schemas.microsoft.com/office/drawing/2014/main" id="{D2673617-9F8D-4948-9669-1A7AFF7CF347}"/>
              </a:ext>
            </a:extLst>
          </p:cNvPr>
          <p:cNvCxnSpPr>
            <a:cxnSpLocks/>
          </p:cNvCxnSpPr>
          <p:nvPr/>
        </p:nvCxnSpPr>
        <p:spPr>
          <a:xfrm>
            <a:off x="6049073" y="292539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DE015FE3-423C-4290-8FFB-2235C48DECF1}"/>
              </a:ext>
            </a:extLst>
          </p:cNvPr>
          <p:cNvSpPr>
            <a:spLocks/>
          </p:cNvSpPr>
          <p:nvPr/>
        </p:nvSpPr>
        <p:spPr>
          <a:xfrm>
            <a:off x="6049073" y="1614469"/>
            <a:ext cx="5838128" cy="46219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121920" rIns="162560" bIns="121920" numCol="1" rtlCol="0" anchor="ctr" anchorCtr="0" compatLnSpc="1">
            <a:prstTxWarp prst="textNoShape">
              <a:avLst/>
            </a:prstTxWarp>
            <a:noAutofit/>
          </a:bodyPr>
          <a:lstStyle/>
          <a:p>
            <a:pPr>
              <a:lnSpc>
                <a:spcPct val="120000"/>
              </a:lnSpc>
            </a:pPr>
            <a:r>
              <a:rPr lang="en-US" sz="1467" dirty="0">
                <a:solidFill>
                  <a:srgbClr val="6D6E71"/>
                </a:solidFill>
              </a:rPr>
              <a:t>CISSP, Security + certified</a:t>
            </a:r>
          </a:p>
        </p:txBody>
      </p:sp>
      <p:sp>
        <p:nvSpPr>
          <p:cNvPr id="134" name="Rectangle 133">
            <a:extLst>
              <a:ext uri="{FF2B5EF4-FFF2-40B4-BE49-F238E27FC236}">
                <a16:creationId xmlns:a16="http://schemas.microsoft.com/office/drawing/2014/main" id="{4263305D-2DC0-43C3-9903-C628EF94CFC4}"/>
              </a:ext>
            </a:extLst>
          </p:cNvPr>
          <p:cNvSpPr>
            <a:spLocks/>
          </p:cNvSpPr>
          <p:nvPr/>
        </p:nvSpPr>
        <p:spPr>
          <a:xfrm>
            <a:off x="6049073" y="2347733"/>
            <a:ext cx="5838128" cy="46733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121920" rIns="162560" bIns="121920" numCol="1" rtlCol="0" anchor="ctr" anchorCtr="0" compatLnSpc="1">
            <a:prstTxWarp prst="textNoShape">
              <a:avLst/>
            </a:prstTxWarp>
            <a:noAutofit/>
          </a:bodyPr>
          <a:lstStyle/>
          <a:p>
            <a:pPr>
              <a:lnSpc>
                <a:spcPct val="120000"/>
              </a:lnSpc>
            </a:pPr>
            <a:r>
              <a:rPr lang="en-US" sz="1467" dirty="0">
                <a:solidFill>
                  <a:srgbClr val="6D6E71"/>
                </a:solidFill>
              </a:rPr>
              <a:t>B.S. in Cybersecurity, A.A.S. in Information Technology</a:t>
            </a:r>
          </a:p>
        </p:txBody>
      </p:sp>
      <p:sp>
        <p:nvSpPr>
          <p:cNvPr id="144" name="Rectangle 143">
            <a:extLst>
              <a:ext uri="{FF2B5EF4-FFF2-40B4-BE49-F238E27FC236}">
                <a16:creationId xmlns:a16="http://schemas.microsoft.com/office/drawing/2014/main" id="{438D7CA4-21C7-4A8D-9251-1A619B2A1360}"/>
              </a:ext>
            </a:extLst>
          </p:cNvPr>
          <p:cNvSpPr>
            <a:spLocks/>
          </p:cNvSpPr>
          <p:nvPr/>
        </p:nvSpPr>
        <p:spPr>
          <a:xfrm>
            <a:off x="6049073" y="3054473"/>
            <a:ext cx="5838128" cy="634131"/>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121920" rIns="162560" bIns="121920" numCol="1" rtlCol="0" anchor="ctr" anchorCtr="0" compatLnSpc="1">
            <a:prstTxWarp prst="textNoShape">
              <a:avLst/>
            </a:prstTxWarp>
            <a:noAutofit/>
          </a:bodyPr>
          <a:lstStyle/>
          <a:p>
            <a:pPr>
              <a:lnSpc>
                <a:spcPct val="120000"/>
              </a:lnSpc>
            </a:pPr>
            <a:r>
              <a:rPr lang="en-US" sz="1467" spc="-13" dirty="0">
                <a:solidFill>
                  <a:srgbClr val="6D6E71"/>
                </a:solidFill>
              </a:rPr>
              <a:t>Information Security Officer for </a:t>
            </a:r>
            <a:r>
              <a:rPr lang="en-US" sz="1467" spc="-13" dirty="0" err="1">
                <a:solidFill>
                  <a:srgbClr val="6D6E71"/>
                </a:solidFill>
              </a:rPr>
              <a:t>Virtuo</a:t>
            </a:r>
            <a:r>
              <a:rPr lang="en-US" sz="1467" spc="-13" dirty="0">
                <a:solidFill>
                  <a:srgbClr val="6D6E71"/>
                </a:solidFill>
              </a:rPr>
              <a:t> Group Corporation </a:t>
            </a:r>
            <a:br>
              <a:rPr lang="en-US" sz="1467" spc="-13" dirty="0">
                <a:solidFill>
                  <a:srgbClr val="6D6E71"/>
                </a:solidFill>
              </a:rPr>
            </a:br>
            <a:r>
              <a:rPr lang="en-US" sz="1467" spc="-13" dirty="0">
                <a:solidFill>
                  <a:srgbClr val="6D6E71"/>
                </a:solidFill>
              </a:rPr>
              <a:t>and acting ISO for multiple clients</a:t>
            </a:r>
          </a:p>
        </p:txBody>
      </p:sp>
      <p:cxnSp>
        <p:nvCxnSpPr>
          <p:cNvPr id="153" name="Straight Connector 152">
            <a:extLst>
              <a:ext uri="{FF2B5EF4-FFF2-40B4-BE49-F238E27FC236}">
                <a16:creationId xmlns:a16="http://schemas.microsoft.com/office/drawing/2014/main" id="{1047B198-860B-45C5-852F-6D6F1DFD4637}"/>
              </a:ext>
            </a:extLst>
          </p:cNvPr>
          <p:cNvCxnSpPr>
            <a:cxnSpLocks/>
          </p:cNvCxnSpPr>
          <p:nvPr/>
        </p:nvCxnSpPr>
        <p:spPr>
          <a:xfrm>
            <a:off x="6049073" y="2231456"/>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B93728A-4C74-438A-BCE7-1AEA93DA3CAE}"/>
              </a:ext>
            </a:extLst>
          </p:cNvPr>
          <p:cNvCxnSpPr>
            <a:cxnSpLocks/>
          </p:cNvCxnSpPr>
          <p:nvPr/>
        </p:nvCxnSpPr>
        <p:spPr>
          <a:xfrm>
            <a:off x="6049073" y="468618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C7F7E96A-6AD1-4888-A562-6BF1C36B431C}"/>
              </a:ext>
            </a:extLst>
          </p:cNvPr>
          <p:cNvSpPr>
            <a:spLocks/>
          </p:cNvSpPr>
          <p:nvPr/>
        </p:nvSpPr>
        <p:spPr>
          <a:xfrm>
            <a:off x="6049073" y="3912457"/>
            <a:ext cx="5838128" cy="65957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121920" rIns="162560" bIns="121920" numCol="1" rtlCol="0" anchor="ctr" anchorCtr="0" compatLnSpc="1">
            <a:prstTxWarp prst="textNoShape">
              <a:avLst/>
            </a:prstTxWarp>
            <a:noAutofit/>
          </a:bodyPr>
          <a:lstStyle/>
          <a:p>
            <a:pPr>
              <a:lnSpc>
                <a:spcPct val="120000"/>
              </a:lnSpc>
            </a:pPr>
            <a:r>
              <a:rPr lang="en-US" sz="1467" dirty="0">
                <a:solidFill>
                  <a:srgbClr val="6D6E71"/>
                </a:solidFill>
              </a:rPr>
              <a:t>US Army Veteran. Satellite Communications Operator </a:t>
            </a:r>
            <a:br>
              <a:rPr lang="en-US" sz="1467" dirty="0">
                <a:solidFill>
                  <a:srgbClr val="6D6E71"/>
                </a:solidFill>
              </a:rPr>
            </a:br>
            <a:r>
              <a:rPr lang="en-US" sz="1467" dirty="0">
                <a:solidFill>
                  <a:srgbClr val="6D6E71"/>
                </a:solidFill>
              </a:rPr>
              <a:t>and Arms Room Manager</a:t>
            </a:r>
          </a:p>
        </p:txBody>
      </p:sp>
      <p:cxnSp>
        <p:nvCxnSpPr>
          <p:cNvPr id="63" name="Straight Connector 62">
            <a:extLst>
              <a:ext uri="{FF2B5EF4-FFF2-40B4-BE49-F238E27FC236}">
                <a16:creationId xmlns:a16="http://schemas.microsoft.com/office/drawing/2014/main" id="{1585AA18-73C1-47B9-B261-5D7EDD33AA7C}"/>
              </a:ext>
            </a:extLst>
          </p:cNvPr>
          <p:cNvCxnSpPr>
            <a:cxnSpLocks/>
          </p:cNvCxnSpPr>
          <p:nvPr/>
        </p:nvCxnSpPr>
        <p:spPr>
          <a:xfrm>
            <a:off x="6049073" y="380000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0DA191E7-58B1-446B-9B74-D39FD6652A57}"/>
              </a:ext>
            </a:extLst>
          </p:cNvPr>
          <p:cNvSpPr>
            <a:spLocks/>
          </p:cNvSpPr>
          <p:nvPr/>
        </p:nvSpPr>
        <p:spPr>
          <a:xfrm>
            <a:off x="6049073" y="4789611"/>
            <a:ext cx="5838128" cy="46219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121920" rIns="162560" bIns="121920" numCol="1" rtlCol="0" anchor="ctr" anchorCtr="0" compatLnSpc="1">
            <a:prstTxWarp prst="textNoShape">
              <a:avLst/>
            </a:prstTxWarp>
            <a:noAutofit/>
          </a:bodyPr>
          <a:lstStyle/>
          <a:p>
            <a:pPr>
              <a:lnSpc>
                <a:spcPct val="120000"/>
              </a:lnSpc>
            </a:pPr>
            <a:r>
              <a:rPr lang="en-US" sz="1467" dirty="0">
                <a:solidFill>
                  <a:srgbClr val="6D6E71"/>
                </a:solidFill>
              </a:rPr>
              <a:t>Over a decade of IT experience</a:t>
            </a:r>
          </a:p>
        </p:txBody>
      </p:sp>
      <p:sp>
        <p:nvSpPr>
          <p:cNvPr id="75" name="Rectangle 74">
            <a:extLst>
              <a:ext uri="{FF2B5EF4-FFF2-40B4-BE49-F238E27FC236}">
                <a16:creationId xmlns:a16="http://schemas.microsoft.com/office/drawing/2014/main" id="{CE0097BD-73AA-4EC3-BEE3-594D6D83D642}"/>
              </a:ext>
            </a:extLst>
          </p:cNvPr>
          <p:cNvSpPr>
            <a:spLocks/>
          </p:cNvSpPr>
          <p:nvPr/>
        </p:nvSpPr>
        <p:spPr>
          <a:xfrm>
            <a:off x="6049073" y="5526270"/>
            <a:ext cx="5838128" cy="46733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121920" rIns="162560" bIns="121920" numCol="1" rtlCol="0" anchor="ctr" anchorCtr="0" compatLnSpc="1">
            <a:prstTxWarp prst="textNoShape">
              <a:avLst/>
            </a:prstTxWarp>
            <a:noAutofit/>
          </a:bodyPr>
          <a:lstStyle/>
          <a:p>
            <a:pPr>
              <a:lnSpc>
                <a:spcPct val="120000"/>
              </a:lnSpc>
            </a:pPr>
            <a:r>
              <a:rPr lang="en-US" sz="1467" dirty="0">
                <a:solidFill>
                  <a:srgbClr val="6D6E71"/>
                </a:solidFill>
              </a:rPr>
              <a:t>6 years of IT security experience</a:t>
            </a:r>
          </a:p>
        </p:txBody>
      </p:sp>
      <p:cxnSp>
        <p:nvCxnSpPr>
          <p:cNvPr id="84" name="Straight Connector 83">
            <a:extLst>
              <a:ext uri="{FF2B5EF4-FFF2-40B4-BE49-F238E27FC236}">
                <a16:creationId xmlns:a16="http://schemas.microsoft.com/office/drawing/2014/main" id="{65CBED46-135C-4737-AB8D-235D9FDAFA8F}"/>
              </a:ext>
            </a:extLst>
          </p:cNvPr>
          <p:cNvCxnSpPr>
            <a:cxnSpLocks/>
          </p:cNvCxnSpPr>
          <p:nvPr/>
        </p:nvCxnSpPr>
        <p:spPr>
          <a:xfrm>
            <a:off x="6049073" y="5410791"/>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0DFE1226-7794-4473-AE27-766E144F8C9D}"/>
              </a:ext>
            </a:extLst>
          </p:cNvPr>
          <p:cNvGrpSpPr/>
          <p:nvPr/>
        </p:nvGrpSpPr>
        <p:grpSpPr>
          <a:xfrm>
            <a:off x="5827171" y="1621182"/>
            <a:ext cx="443804" cy="443804"/>
            <a:chOff x="-949365" y="3567408"/>
            <a:chExt cx="410860" cy="410860"/>
          </a:xfrm>
        </p:grpSpPr>
        <p:sp>
          <p:nvSpPr>
            <p:cNvPr id="102" name="Oval 101">
              <a:extLst>
                <a:ext uri="{FF2B5EF4-FFF2-40B4-BE49-F238E27FC236}">
                  <a16:creationId xmlns:a16="http://schemas.microsoft.com/office/drawing/2014/main" id="{C163F0CE-D777-4E98-81E2-519D52B85FB1}"/>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103" name="Group 102">
              <a:extLst>
                <a:ext uri="{FF2B5EF4-FFF2-40B4-BE49-F238E27FC236}">
                  <a16:creationId xmlns:a16="http://schemas.microsoft.com/office/drawing/2014/main" id="{0898ED3F-E118-4A6C-97F2-1124BB50A05A}"/>
                </a:ext>
              </a:extLst>
            </p:cNvPr>
            <p:cNvGrpSpPr/>
            <p:nvPr/>
          </p:nvGrpSpPr>
          <p:grpSpPr>
            <a:xfrm>
              <a:off x="-771672" y="3627792"/>
              <a:ext cx="183068" cy="216970"/>
              <a:chOff x="5196710" y="2109946"/>
              <a:chExt cx="2048634" cy="2428028"/>
            </a:xfrm>
            <a:solidFill>
              <a:schemeClr val="bg1"/>
            </a:solidFill>
          </p:grpSpPr>
          <p:sp>
            <p:nvSpPr>
              <p:cNvPr id="107" name="Rounded Rectangle 4">
                <a:extLst>
                  <a:ext uri="{FF2B5EF4-FFF2-40B4-BE49-F238E27FC236}">
                    <a16:creationId xmlns:a16="http://schemas.microsoft.com/office/drawing/2014/main" id="{0958D127-D77A-4E12-821F-47B1196B85D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8" name="Rounded Rectangle 31">
                <a:extLst>
                  <a:ext uri="{FF2B5EF4-FFF2-40B4-BE49-F238E27FC236}">
                    <a16:creationId xmlns:a16="http://schemas.microsoft.com/office/drawing/2014/main" id="{FB813F9E-B23F-4D21-9A1E-3698AB91B78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104" name="Group 103">
              <a:extLst>
                <a:ext uri="{FF2B5EF4-FFF2-40B4-BE49-F238E27FC236}">
                  <a16:creationId xmlns:a16="http://schemas.microsoft.com/office/drawing/2014/main" id="{FFC24557-6059-4D16-A57C-4B7434E40734}"/>
                </a:ext>
              </a:extLst>
            </p:cNvPr>
            <p:cNvGrpSpPr/>
            <p:nvPr/>
          </p:nvGrpSpPr>
          <p:grpSpPr>
            <a:xfrm>
              <a:off x="-859773" y="3673242"/>
              <a:ext cx="130434" cy="154590"/>
              <a:chOff x="5196710" y="2109946"/>
              <a:chExt cx="2048634" cy="2428028"/>
            </a:xfrm>
            <a:solidFill>
              <a:schemeClr val="bg1"/>
            </a:solidFill>
          </p:grpSpPr>
          <p:sp>
            <p:nvSpPr>
              <p:cNvPr id="105" name="Rounded Rectangle 33">
                <a:extLst>
                  <a:ext uri="{FF2B5EF4-FFF2-40B4-BE49-F238E27FC236}">
                    <a16:creationId xmlns:a16="http://schemas.microsoft.com/office/drawing/2014/main" id="{541BBA82-2816-4497-A532-0D137B2E3F4C}"/>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6" name="Rounded Rectangle 34">
                <a:extLst>
                  <a:ext uri="{FF2B5EF4-FFF2-40B4-BE49-F238E27FC236}">
                    <a16:creationId xmlns:a16="http://schemas.microsoft.com/office/drawing/2014/main" id="{863D6AC6-BE95-4062-95E0-6274CCEE76A9}"/>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135" name="Group 134">
            <a:extLst>
              <a:ext uri="{FF2B5EF4-FFF2-40B4-BE49-F238E27FC236}">
                <a16:creationId xmlns:a16="http://schemas.microsoft.com/office/drawing/2014/main" id="{AA7572D1-8A6A-4C67-A01B-EFC4221CD4CC}"/>
              </a:ext>
            </a:extLst>
          </p:cNvPr>
          <p:cNvGrpSpPr/>
          <p:nvPr/>
        </p:nvGrpSpPr>
        <p:grpSpPr>
          <a:xfrm>
            <a:off x="5827171" y="2361238"/>
            <a:ext cx="443804" cy="443804"/>
            <a:chOff x="-949365" y="3567408"/>
            <a:chExt cx="410860" cy="410860"/>
          </a:xfrm>
        </p:grpSpPr>
        <p:sp>
          <p:nvSpPr>
            <p:cNvPr id="136" name="Oval 135">
              <a:extLst>
                <a:ext uri="{FF2B5EF4-FFF2-40B4-BE49-F238E27FC236}">
                  <a16:creationId xmlns:a16="http://schemas.microsoft.com/office/drawing/2014/main" id="{69E35588-FA79-4B09-A3F2-032BF2974423}"/>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137" name="Group 136">
              <a:extLst>
                <a:ext uri="{FF2B5EF4-FFF2-40B4-BE49-F238E27FC236}">
                  <a16:creationId xmlns:a16="http://schemas.microsoft.com/office/drawing/2014/main" id="{D25686CB-BB4D-4137-9ADF-65E20A93B93E}"/>
                </a:ext>
              </a:extLst>
            </p:cNvPr>
            <p:cNvGrpSpPr/>
            <p:nvPr/>
          </p:nvGrpSpPr>
          <p:grpSpPr>
            <a:xfrm>
              <a:off x="-771672" y="3627792"/>
              <a:ext cx="183068" cy="216970"/>
              <a:chOff x="5196710" y="2109946"/>
              <a:chExt cx="2048634" cy="2428028"/>
            </a:xfrm>
            <a:solidFill>
              <a:schemeClr val="bg1"/>
            </a:solidFill>
          </p:grpSpPr>
          <p:sp>
            <p:nvSpPr>
              <p:cNvPr id="141" name="Rounded Rectangle 4">
                <a:extLst>
                  <a:ext uri="{FF2B5EF4-FFF2-40B4-BE49-F238E27FC236}">
                    <a16:creationId xmlns:a16="http://schemas.microsoft.com/office/drawing/2014/main" id="{38881B1D-2C35-4EA2-A652-9ADB77DED61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2" name="Rounded Rectangle 31">
                <a:extLst>
                  <a:ext uri="{FF2B5EF4-FFF2-40B4-BE49-F238E27FC236}">
                    <a16:creationId xmlns:a16="http://schemas.microsoft.com/office/drawing/2014/main" id="{36D023FD-7C45-4584-81C5-48120A9F5EA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138" name="Group 137">
              <a:extLst>
                <a:ext uri="{FF2B5EF4-FFF2-40B4-BE49-F238E27FC236}">
                  <a16:creationId xmlns:a16="http://schemas.microsoft.com/office/drawing/2014/main" id="{FD3134B2-5B43-4E74-868E-06E3ABB3C0F5}"/>
                </a:ext>
              </a:extLst>
            </p:cNvPr>
            <p:cNvGrpSpPr/>
            <p:nvPr/>
          </p:nvGrpSpPr>
          <p:grpSpPr>
            <a:xfrm>
              <a:off x="-859773" y="3673242"/>
              <a:ext cx="130434" cy="154590"/>
              <a:chOff x="5196710" y="2109946"/>
              <a:chExt cx="2048634" cy="2428028"/>
            </a:xfrm>
            <a:solidFill>
              <a:schemeClr val="bg1"/>
            </a:solidFill>
          </p:grpSpPr>
          <p:sp>
            <p:nvSpPr>
              <p:cNvPr id="139" name="Rounded Rectangle 33">
                <a:extLst>
                  <a:ext uri="{FF2B5EF4-FFF2-40B4-BE49-F238E27FC236}">
                    <a16:creationId xmlns:a16="http://schemas.microsoft.com/office/drawing/2014/main" id="{30AA2395-AA67-4870-9154-B094AAAD8156}"/>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0" name="Rounded Rectangle 34">
                <a:extLst>
                  <a:ext uri="{FF2B5EF4-FFF2-40B4-BE49-F238E27FC236}">
                    <a16:creationId xmlns:a16="http://schemas.microsoft.com/office/drawing/2014/main" id="{ED71F7C0-ED68-41D9-9DE4-08E6BE95ABC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sp>
        <p:nvSpPr>
          <p:cNvPr id="2" name="Title 1">
            <a:extLst>
              <a:ext uri="{FF2B5EF4-FFF2-40B4-BE49-F238E27FC236}">
                <a16:creationId xmlns:a16="http://schemas.microsoft.com/office/drawing/2014/main" id="{0292FD4B-8B6A-497F-B837-D4EA65259FFB}"/>
              </a:ext>
            </a:extLst>
          </p:cNvPr>
          <p:cNvSpPr>
            <a:spLocks noGrp="1"/>
          </p:cNvSpPr>
          <p:nvPr>
            <p:ph type="title"/>
          </p:nvPr>
        </p:nvSpPr>
        <p:spPr/>
        <p:txBody>
          <a:bodyPr/>
          <a:lstStyle/>
          <a:p>
            <a:r>
              <a:rPr lang="en-US" dirty="0"/>
              <a:t>A Little About Me</a:t>
            </a:r>
          </a:p>
        </p:txBody>
      </p:sp>
      <p:pic>
        <p:nvPicPr>
          <p:cNvPr id="5" name="Picture 4">
            <a:extLst>
              <a:ext uri="{FF2B5EF4-FFF2-40B4-BE49-F238E27FC236}">
                <a16:creationId xmlns:a16="http://schemas.microsoft.com/office/drawing/2014/main" id="{AB226364-E2EB-4C11-82B2-4278C508A52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199055" y="2475187"/>
            <a:ext cx="3022600" cy="3022600"/>
          </a:xfrm>
          <a:prstGeom prst="roundRect">
            <a:avLst>
              <a:gd name="adj" fmla="val 50000"/>
            </a:avLst>
          </a:prstGeom>
          <a:ln w="38100">
            <a:noFill/>
          </a:ln>
          <a:effectLst/>
        </p:spPr>
      </p:pic>
      <p:grpSp>
        <p:nvGrpSpPr>
          <p:cNvPr id="55" name="Group 54">
            <a:extLst>
              <a:ext uri="{FF2B5EF4-FFF2-40B4-BE49-F238E27FC236}">
                <a16:creationId xmlns:a16="http://schemas.microsoft.com/office/drawing/2014/main" id="{680619D4-CAB3-4291-86AC-AF9B59B48376}"/>
              </a:ext>
            </a:extLst>
          </p:cNvPr>
          <p:cNvGrpSpPr/>
          <p:nvPr/>
        </p:nvGrpSpPr>
        <p:grpSpPr>
          <a:xfrm>
            <a:off x="5827171" y="4020346"/>
            <a:ext cx="443804" cy="443804"/>
            <a:chOff x="-949365" y="3567408"/>
            <a:chExt cx="410860" cy="410860"/>
          </a:xfrm>
        </p:grpSpPr>
        <p:sp>
          <p:nvSpPr>
            <p:cNvPr id="56" name="Oval 55">
              <a:extLst>
                <a:ext uri="{FF2B5EF4-FFF2-40B4-BE49-F238E27FC236}">
                  <a16:creationId xmlns:a16="http://schemas.microsoft.com/office/drawing/2014/main" id="{CDA48328-9E31-4F6F-AC95-5982BF952763}"/>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57" name="Group 56">
              <a:extLst>
                <a:ext uri="{FF2B5EF4-FFF2-40B4-BE49-F238E27FC236}">
                  <a16:creationId xmlns:a16="http://schemas.microsoft.com/office/drawing/2014/main" id="{59136612-8365-4088-BB0F-9912101F0BD2}"/>
                </a:ext>
              </a:extLst>
            </p:cNvPr>
            <p:cNvGrpSpPr/>
            <p:nvPr/>
          </p:nvGrpSpPr>
          <p:grpSpPr>
            <a:xfrm>
              <a:off x="-771672" y="3627792"/>
              <a:ext cx="183068" cy="216970"/>
              <a:chOff x="5196710" y="2109946"/>
              <a:chExt cx="2048634" cy="2428028"/>
            </a:xfrm>
            <a:solidFill>
              <a:schemeClr val="bg1"/>
            </a:solidFill>
          </p:grpSpPr>
          <p:sp>
            <p:nvSpPr>
              <p:cNvPr id="61" name="Rounded Rectangle 4">
                <a:extLst>
                  <a:ext uri="{FF2B5EF4-FFF2-40B4-BE49-F238E27FC236}">
                    <a16:creationId xmlns:a16="http://schemas.microsoft.com/office/drawing/2014/main" id="{ED04EC6A-89D2-457E-8E19-D5C8BA49A838}"/>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2" name="Rounded Rectangle 31">
                <a:extLst>
                  <a:ext uri="{FF2B5EF4-FFF2-40B4-BE49-F238E27FC236}">
                    <a16:creationId xmlns:a16="http://schemas.microsoft.com/office/drawing/2014/main" id="{C7DCB367-3768-40C5-BFFE-EF9F9D75CBD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58" name="Group 57">
              <a:extLst>
                <a:ext uri="{FF2B5EF4-FFF2-40B4-BE49-F238E27FC236}">
                  <a16:creationId xmlns:a16="http://schemas.microsoft.com/office/drawing/2014/main" id="{A9D5C4D6-1497-4AE4-80B4-CD09A589ED03}"/>
                </a:ext>
              </a:extLst>
            </p:cNvPr>
            <p:cNvGrpSpPr/>
            <p:nvPr/>
          </p:nvGrpSpPr>
          <p:grpSpPr>
            <a:xfrm>
              <a:off x="-859773" y="3673242"/>
              <a:ext cx="130434" cy="154590"/>
              <a:chOff x="5196710" y="2109946"/>
              <a:chExt cx="2048634" cy="2428028"/>
            </a:xfrm>
            <a:solidFill>
              <a:schemeClr val="bg1"/>
            </a:solidFill>
          </p:grpSpPr>
          <p:sp>
            <p:nvSpPr>
              <p:cNvPr id="59" name="Rounded Rectangle 33">
                <a:extLst>
                  <a:ext uri="{FF2B5EF4-FFF2-40B4-BE49-F238E27FC236}">
                    <a16:creationId xmlns:a16="http://schemas.microsoft.com/office/drawing/2014/main" id="{786AA237-669C-401E-90E2-554887A6189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0" name="Rounded Rectangle 34">
                <a:extLst>
                  <a:ext uri="{FF2B5EF4-FFF2-40B4-BE49-F238E27FC236}">
                    <a16:creationId xmlns:a16="http://schemas.microsoft.com/office/drawing/2014/main" id="{B8141ABC-EDC2-44F6-A587-AB318F82FD0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66" name="Group 65">
            <a:extLst>
              <a:ext uri="{FF2B5EF4-FFF2-40B4-BE49-F238E27FC236}">
                <a16:creationId xmlns:a16="http://schemas.microsoft.com/office/drawing/2014/main" id="{C54F80EB-3170-4244-8BDD-F91F7764F68D}"/>
              </a:ext>
            </a:extLst>
          </p:cNvPr>
          <p:cNvGrpSpPr/>
          <p:nvPr/>
        </p:nvGrpSpPr>
        <p:grpSpPr>
          <a:xfrm>
            <a:off x="5827171" y="4798809"/>
            <a:ext cx="443804" cy="443804"/>
            <a:chOff x="-949365" y="3567408"/>
            <a:chExt cx="410860" cy="410860"/>
          </a:xfrm>
        </p:grpSpPr>
        <p:sp>
          <p:nvSpPr>
            <p:cNvPr id="67" name="Oval 66">
              <a:extLst>
                <a:ext uri="{FF2B5EF4-FFF2-40B4-BE49-F238E27FC236}">
                  <a16:creationId xmlns:a16="http://schemas.microsoft.com/office/drawing/2014/main" id="{90C5E41F-67BF-418C-801F-F06CD98D850B}"/>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68" name="Group 67">
              <a:extLst>
                <a:ext uri="{FF2B5EF4-FFF2-40B4-BE49-F238E27FC236}">
                  <a16:creationId xmlns:a16="http://schemas.microsoft.com/office/drawing/2014/main" id="{69F8B167-E7A4-4F5C-8DB3-83624CCD6F86}"/>
                </a:ext>
              </a:extLst>
            </p:cNvPr>
            <p:cNvGrpSpPr/>
            <p:nvPr/>
          </p:nvGrpSpPr>
          <p:grpSpPr>
            <a:xfrm>
              <a:off x="-771672" y="3627792"/>
              <a:ext cx="183068" cy="216970"/>
              <a:chOff x="5196710" y="2109946"/>
              <a:chExt cx="2048634" cy="2428028"/>
            </a:xfrm>
            <a:solidFill>
              <a:schemeClr val="bg1"/>
            </a:solidFill>
          </p:grpSpPr>
          <p:sp>
            <p:nvSpPr>
              <p:cNvPr id="72" name="Rounded Rectangle 4">
                <a:extLst>
                  <a:ext uri="{FF2B5EF4-FFF2-40B4-BE49-F238E27FC236}">
                    <a16:creationId xmlns:a16="http://schemas.microsoft.com/office/drawing/2014/main" id="{0D37B93D-04C6-4F22-965D-E8EFF3C6BB9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73" name="Rounded Rectangle 31">
                <a:extLst>
                  <a:ext uri="{FF2B5EF4-FFF2-40B4-BE49-F238E27FC236}">
                    <a16:creationId xmlns:a16="http://schemas.microsoft.com/office/drawing/2014/main" id="{C332F989-916B-439C-B178-F19EFDB08DF0}"/>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69" name="Group 68">
              <a:extLst>
                <a:ext uri="{FF2B5EF4-FFF2-40B4-BE49-F238E27FC236}">
                  <a16:creationId xmlns:a16="http://schemas.microsoft.com/office/drawing/2014/main" id="{6E177DBF-7DE6-41BF-979B-51304CCDEE61}"/>
                </a:ext>
              </a:extLst>
            </p:cNvPr>
            <p:cNvGrpSpPr/>
            <p:nvPr/>
          </p:nvGrpSpPr>
          <p:grpSpPr>
            <a:xfrm>
              <a:off x="-859773" y="3673242"/>
              <a:ext cx="130434" cy="154590"/>
              <a:chOff x="5196710" y="2109946"/>
              <a:chExt cx="2048634" cy="2428028"/>
            </a:xfrm>
            <a:solidFill>
              <a:schemeClr val="bg1"/>
            </a:solidFill>
          </p:grpSpPr>
          <p:sp>
            <p:nvSpPr>
              <p:cNvPr id="70" name="Rounded Rectangle 33">
                <a:extLst>
                  <a:ext uri="{FF2B5EF4-FFF2-40B4-BE49-F238E27FC236}">
                    <a16:creationId xmlns:a16="http://schemas.microsoft.com/office/drawing/2014/main" id="{F0646C11-DD30-458B-B015-DC99DD074EDF}"/>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71" name="Rounded Rectangle 34">
                <a:extLst>
                  <a:ext uri="{FF2B5EF4-FFF2-40B4-BE49-F238E27FC236}">
                    <a16:creationId xmlns:a16="http://schemas.microsoft.com/office/drawing/2014/main" id="{3BE85EFB-F85D-4F04-985C-6336EFA4BEF1}"/>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76" name="Group 75">
            <a:extLst>
              <a:ext uri="{FF2B5EF4-FFF2-40B4-BE49-F238E27FC236}">
                <a16:creationId xmlns:a16="http://schemas.microsoft.com/office/drawing/2014/main" id="{D8E7478B-9AB2-4F00-BF30-79E2560B1E23}"/>
              </a:ext>
            </a:extLst>
          </p:cNvPr>
          <p:cNvGrpSpPr/>
          <p:nvPr/>
        </p:nvGrpSpPr>
        <p:grpSpPr>
          <a:xfrm>
            <a:off x="5827171" y="5538035"/>
            <a:ext cx="443804" cy="443804"/>
            <a:chOff x="-949365" y="3567408"/>
            <a:chExt cx="410860" cy="410860"/>
          </a:xfrm>
        </p:grpSpPr>
        <p:sp>
          <p:nvSpPr>
            <p:cNvPr id="77" name="Oval 76">
              <a:extLst>
                <a:ext uri="{FF2B5EF4-FFF2-40B4-BE49-F238E27FC236}">
                  <a16:creationId xmlns:a16="http://schemas.microsoft.com/office/drawing/2014/main" id="{366BED05-DBF1-4B4C-9C3E-D83441EB19F8}"/>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78" name="Group 77">
              <a:extLst>
                <a:ext uri="{FF2B5EF4-FFF2-40B4-BE49-F238E27FC236}">
                  <a16:creationId xmlns:a16="http://schemas.microsoft.com/office/drawing/2014/main" id="{18438704-3F20-4D50-8019-03B715EEB9E2}"/>
                </a:ext>
              </a:extLst>
            </p:cNvPr>
            <p:cNvGrpSpPr/>
            <p:nvPr/>
          </p:nvGrpSpPr>
          <p:grpSpPr>
            <a:xfrm>
              <a:off x="-771672" y="3627792"/>
              <a:ext cx="183068" cy="216970"/>
              <a:chOff x="5196710" y="2109946"/>
              <a:chExt cx="2048634" cy="2428028"/>
            </a:xfrm>
            <a:solidFill>
              <a:schemeClr val="bg1"/>
            </a:solidFill>
          </p:grpSpPr>
          <p:sp>
            <p:nvSpPr>
              <p:cNvPr id="82" name="Rounded Rectangle 4">
                <a:extLst>
                  <a:ext uri="{FF2B5EF4-FFF2-40B4-BE49-F238E27FC236}">
                    <a16:creationId xmlns:a16="http://schemas.microsoft.com/office/drawing/2014/main" id="{5391F07D-9240-4C11-A298-FCA530715100}"/>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3" name="Rounded Rectangle 31">
                <a:extLst>
                  <a:ext uri="{FF2B5EF4-FFF2-40B4-BE49-F238E27FC236}">
                    <a16:creationId xmlns:a16="http://schemas.microsoft.com/office/drawing/2014/main" id="{DD87C9E7-F4CE-40B5-8340-9B725AF407A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79" name="Group 78">
              <a:extLst>
                <a:ext uri="{FF2B5EF4-FFF2-40B4-BE49-F238E27FC236}">
                  <a16:creationId xmlns:a16="http://schemas.microsoft.com/office/drawing/2014/main" id="{1AE06046-0D39-4623-A0C9-6DECB6FA2B26}"/>
                </a:ext>
              </a:extLst>
            </p:cNvPr>
            <p:cNvGrpSpPr/>
            <p:nvPr/>
          </p:nvGrpSpPr>
          <p:grpSpPr>
            <a:xfrm>
              <a:off x="-859773" y="3673242"/>
              <a:ext cx="130434" cy="154590"/>
              <a:chOff x="5196710" y="2109946"/>
              <a:chExt cx="2048634" cy="2428028"/>
            </a:xfrm>
            <a:solidFill>
              <a:schemeClr val="bg1"/>
            </a:solidFill>
          </p:grpSpPr>
          <p:sp>
            <p:nvSpPr>
              <p:cNvPr id="80" name="Rounded Rectangle 33">
                <a:extLst>
                  <a:ext uri="{FF2B5EF4-FFF2-40B4-BE49-F238E27FC236}">
                    <a16:creationId xmlns:a16="http://schemas.microsoft.com/office/drawing/2014/main" id="{790CBBD4-8741-4C46-8020-4F95E303BE1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1" name="Rounded Rectangle 34">
                <a:extLst>
                  <a:ext uri="{FF2B5EF4-FFF2-40B4-BE49-F238E27FC236}">
                    <a16:creationId xmlns:a16="http://schemas.microsoft.com/office/drawing/2014/main" id="{7BA303C7-1C01-4B72-9EC8-7BA75A6B2239}"/>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64" name="Group 63">
            <a:extLst>
              <a:ext uri="{FF2B5EF4-FFF2-40B4-BE49-F238E27FC236}">
                <a16:creationId xmlns:a16="http://schemas.microsoft.com/office/drawing/2014/main" id="{93B42DBD-6FE7-4B19-99EA-9A804BD56D8F}"/>
              </a:ext>
            </a:extLst>
          </p:cNvPr>
          <p:cNvGrpSpPr/>
          <p:nvPr/>
        </p:nvGrpSpPr>
        <p:grpSpPr>
          <a:xfrm>
            <a:off x="5827171" y="3149638"/>
            <a:ext cx="443804" cy="443804"/>
            <a:chOff x="-949365" y="3567408"/>
            <a:chExt cx="410860" cy="410860"/>
          </a:xfrm>
        </p:grpSpPr>
        <p:sp>
          <p:nvSpPr>
            <p:cNvPr id="74" name="Oval 73">
              <a:extLst>
                <a:ext uri="{FF2B5EF4-FFF2-40B4-BE49-F238E27FC236}">
                  <a16:creationId xmlns:a16="http://schemas.microsoft.com/office/drawing/2014/main" id="{6BBFB866-D3B6-4BD1-ABE9-F71762F593B3}"/>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85" name="Group 84">
              <a:extLst>
                <a:ext uri="{FF2B5EF4-FFF2-40B4-BE49-F238E27FC236}">
                  <a16:creationId xmlns:a16="http://schemas.microsoft.com/office/drawing/2014/main" id="{6B6870E1-66F7-4D0F-A3D0-7006CC355232}"/>
                </a:ext>
              </a:extLst>
            </p:cNvPr>
            <p:cNvGrpSpPr/>
            <p:nvPr/>
          </p:nvGrpSpPr>
          <p:grpSpPr>
            <a:xfrm>
              <a:off x="-771672" y="3627792"/>
              <a:ext cx="183068" cy="216970"/>
              <a:chOff x="5196710" y="2109946"/>
              <a:chExt cx="2048634" cy="2428028"/>
            </a:xfrm>
            <a:solidFill>
              <a:schemeClr val="bg1"/>
            </a:solidFill>
          </p:grpSpPr>
          <p:sp>
            <p:nvSpPr>
              <p:cNvPr id="89" name="Rounded Rectangle 4">
                <a:extLst>
                  <a:ext uri="{FF2B5EF4-FFF2-40B4-BE49-F238E27FC236}">
                    <a16:creationId xmlns:a16="http://schemas.microsoft.com/office/drawing/2014/main" id="{88E4A5D0-3EE2-4F3A-8E0E-0348EA9951F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0" name="Rounded Rectangle 31">
                <a:extLst>
                  <a:ext uri="{FF2B5EF4-FFF2-40B4-BE49-F238E27FC236}">
                    <a16:creationId xmlns:a16="http://schemas.microsoft.com/office/drawing/2014/main" id="{C593E6D4-BC73-4C30-8625-A23A00057E7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86" name="Group 85">
              <a:extLst>
                <a:ext uri="{FF2B5EF4-FFF2-40B4-BE49-F238E27FC236}">
                  <a16:creationId xmlns:a16="http://schemas.microsoft.com/office/drawing/2014/main" id="{7CDBB5CE-52A1-4F88-B909-75E557B9FDEF}"/>
                </a:ext>
              </a:extLst>
            </p:cNvPr>
            <p:cNvGrpSpPr/>
            <p:nvPr/>
          </p:nvGrpSpPr>
          <p:grpSpPr>
            <a:xfrm>
              <a:off x="-859773" y="3673242"/>
              <a:ext cx="130434" cy="154590"/>
              <a:chOff x="5196710" y="2109946"/>
              <a:chExt cx="2048634" cy="2428028"/>
            </a:xfrm>
            <a:solidFill>
              <a:schemeClr val="bg1"/>
            </a:solidFill>
          </p:grpSpPr>
          <p:sp>
            <p:nvSpPr>
              <p:cNvPr id="87" name="Rounded Rectangle 33">
                <a:extLst>
                  <a:ext uri="{FF2B5EF4-FFF2-40B4-BE49-F238E27FC236}">
                    <a16:creationId xmlns:a16="http://schemas.microsoft.com/office/drawing/2014/main" id="{F1922FC7-FC01-473F-A008-7C80834D17F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8" name="Rounded Rectangle 34">
                <a:extLst>
                  <a:ext uri="{FF2B5EF4-FFF2-40B4-BE49-F238E27FC236}">
                    <a16:creationId xmlns:a16="http://schemas.microsoft.com/office/drawing/2014/main" id="{8542FD95-160D-4423-9384-777D1184EFE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sp>
        <p:nvSpPr>
          <p:cNvPr id="91" name="Rectangle 90">
            <a:extLst>
              <a:ext uri="{FF2B5EF4-FFF2-40B4-BE49-F238E27FC236}">
                <a16:creationId xmlns:a16="http://schemas.microsoft.com/office/drawing/2014/main" id="{595CF90E-3C23-4A9A-A1EC-E33B39AFC85F}"/>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477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p:txBody>
          <a:bodyPr/>
          <a:lstStyle/>
          <a:p>
            <a:r>
              <a:rPr lang="en-US" dirty="0"/>
              <a:t>Sandbox</a:t>
            </a:r>
          </a:p>
        </p:txBody>
      </p:sp>
      <p:sp>
        <p:nvSpPr>
          <p:cNvPr id="9" name="Rectangle 8">
            <a:extLst>
              <a:ext uri="{FF2B5EF4-FFF2-40B4-BE49-F238E27FC236}">
                <a16:creationId xmlns:a16="http://schemas.microsoft.com/office/drawing/2014/main" id="{A2ACEDA5-307E-4A34-812F-C8AE89C45DC9}"/>
              </a:ext>
            </a:extLst>
          </p:cNvPr>
          <p:cNvSpPr>
            <a:spLocks/>
          </p:cNvSpPr>
          <p:nvPr/>
        </p:nvSpPr>
        <p:spPr>
          <a:xfrm>
            <a:off x="729903" y="1423123"/>
            <a:ext cx="5838128" cy="1749374"/>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rgbClr val="6D6E71"/>
                </a:solidFill>
              </a:rPr>
              <a:t>What happens when you run the application?</a:t>
            </a:r>
          </a:p>
          <a:p>
            <a:pPr marL="529153"/>
            <a:r>
              <a:rPr lang="en-US" sz="1600" dirty="0">
                <a:solidFill>
                  <a:srgbClr val="6D6E71"/>
                </a:solidFill>
              </a:rPr>
              <a:t>Are there any popups?</a:t>
            </a:r>
          </a:p>
          <a:p>
            <a:pPr marL="529153"/>
            <a:r>
              <a:rPr lang="en-US" sz="1600" dirty="0">
                <a:solidFill>
                  <a:srgbClr val="6D6E71"/>
                </a:solidFill>
              </a:rPr>
              <a:t>What new processes do you see?</a:t>
            </a:r>
          </a:p>
          <a:p>
            <a:pPr marL="529153"/>
            <a:r>
              <a:rPr lang="en-US" sz="1600" dirty="0">
                <a:solidFill>
                  <a:srgbClr val="6D6E71"/>
                </a:solidFill>
              </a:rPr>
              <a:t>Are there any changes to critical </a:t>
            </a:r>
            <a:br>
              <a:rPr lang="en-US" sz="1600" dirty="0">
                <a:solidFill>
                  <a:srgbClr val="6D6E71"/>
                </a:solidFill>
              </a:rPr>
            </a:br>
            <a:r>
              <a:rPr lang="en-US" sz="1600" dirty="0">
                <a:solidFill>
                  <a:srgbClr val="6D6E71"/>
                </a:solidFill>
              </a:rPr>
              <a:t>operating system files?</a:t>
            </a:r>
          </a:p>
        </p:txBody>
      </p:sp>
      <p:grpSp>
        <p:nvGrpSpPr>
          <p:cNvPr id="10" name="Group 9">
            <a:extLst>
              <a:ext uri="{FF2B5EF4-FFF2-40B4-BE49-F238E27FC236}">
                <a16:creationId xmlns:a16="http://schemas.microsoft.com/office/drawing/2014/main" id="{B0FB16B2-AD80-4C75-BD05-D27E94032025}"/>
              </a:ext>
            </a:extLst>
          </p:cNvPr>
          <p:cNvGrpSpPr/>
          <p:nvPr/>
        </p:nvGrpSpPr>
        <p:grpSpPr>
          <a:xfrm>
            <a:off x="490089" y="2098916"/>
            <a:ext cx="443804" cy="443804"/>
            <a:chOff x="-949365" y="3567408"/>
            <a:chExt cx="410860" cy="410860"/>
          </a:xfrm>
        </p:grpSpPr>
        <p:sp>
          <p:nvSpPr>
            <p:cNvPr id="11" name="Oval 10">
              <a:extLst>
                <a:ext uri="{FF2B5EF4-FFF2-40B4-BE49-F238E27FC236}">
                  <a16:creationId xmlns:a16="http://schemas.microsoft.com/office/drawing/2014/main" id="{70F7A00F-F2A6-49AE-88DA-507F26D65486}"/>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2" name="Group 11">
              <a:extLst>
                <a:ext uri="{FF2B5EF4-FFF2-40B4-BE49-F238E27FC236}">
                  <a16:creationId xmlns:a16="http://schemas.microsoft.com/office/drawing/2014/main" id="{734B64B1-85B3-4EA4-ADB6-13B0152BE51A}"/>
                </a:ext>
              </a:extLst>
            </p:cNvPr>
            <p:cNvGrpSpPr/>
            <p:nvPr/>
          </p:nvGrpSpPr>
          <p:grpSpPr>
            <a:xfrm>
              <a:off x="-771672" y="3627792"/>
              <a:ext cx="183068" cy="216970"/>
              <a:chOff x="5196710" y="2109946"/>
              <a:chExt cx="2048634" cy="2428028"/>
            </a:xfrm>
            <a:solidFill>
              <a:schemeClr val="bg1"/>
            </a:solidFill>
          </p:grpSpPr>
          <p:sp>
            <p:nvSpPr>
              <p:cNvPr id="16" name="Rounded Rectangle 4">
                <a:extLst>
                  <a:ext uri="{FF2B5EF4-FFF2-40B4-BE49-F238E27FC236}">
                    <a16:creationId xmlns:a16="http://schemas.microsoft.com/office/drawing/2014/main" id="{2ECADF5E-DDDC-44CE-BB07-887678731BCD}"/>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7" name="Rounded Rectangle 31">
                <a:extLst>
                  <a:ext uri="{FF2B5EF4-FFF2-40B4-BE49-F238E27FC236}">
                    <a16:creationId xmlns:a16="http://schemas.microsoft.com/office/drawing/2014/main" id="{1202F0B1-1949-457E-AC63-049ED1586E76}"/>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3" name="Group 12">
              <a:extLst>
                <a:ext uri="{FF2B5EF4-FFF2-40B4-BE49-F238E27FC236}">
                  <a16:creationId xmlns:a16="http://schemas.microsoft.com/office/drawing/2014/main" id="{34BAE80F-6F31-46D0-9758-4C216FDF7D0A}"/>
                </a:ext>
              </a:extLst>
            </p:cNvPr>
            <p:cNvGrpSpPr/>
            <p:nvPr/>
          </p:nvGrpSpPr>
          <p:grpSpPr>
            <a:xfrm>
              <a:off x="-859773" y="3673242"/>
              <a:ext cx="130434" cy="154590"/>
              <a:chOff x="5196710" y="2109946"/>
              <a:chExt cx="2048634" cy="2428028"/>
            </a:xfrm>
            <a:solidFill>
              <a:schemeClr val="bg1"/>
            </a:solidFill>
          </p:grpSpPr>
          <p:sp>
            <p:nvSpPr>
              <p:cNvPr id="14" name="Rounded Rectangle 33">
                <a:extLst>
                  <a:ext uri="{FF2B5EF4-FFF2-40B4-BE49-F238E27FC236}">
                    <a16:creationId xmlns:a16="http://schemas.microsoft.com/office/drawing/2014/main" id="{536501B8-A518-4A1E-BD83-5F6F284E639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5" name="Rounded Rectangle 34">
                <a:extLst>
                  <a:ext uri="{FF2B5EF4-FFF2-40B4-BE49-F238E27FC236}">
                    <a16:creationId xmlns:a16="http://schemas.microsoft.com/office/drawing/2014/main" id="{1CEABA7A-16F5-479D-B48B-2EA08073F2F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19" name="Straight Connector 18">
            <a:extLst>
              <a:ext uri="{FF2B5EF4-FFF2-40B4-BE49-F238E27FC236}">
                <a16:creationId xmlns:a16="http://schemas.microsoft.com/office/drawing/2014/main" id="{AE1CDA0F-D619-4269-9DEA-92A9FC53383D}"/>
              </a:ext>
            </a:extLst>
          </p:cNvPr>
          <p:cNvCxnSpPr>
            <a:cxnSpLocks/>
          </p:cNvCxnSpPr>
          <p:nvPr/>
        </p:nvCxnSpPr>
        <p:spPr>
          <a:xfrm>
            <a:off x="729903" y="3209405"/>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B50347F-089F-4E83-B9BE-969EB2FEB8DC}"/>
              </a:ext>
            </a:extLst>
          </p:cNvPr>
          <p:cNvSpPr>
            <a:spLocks/>
          </p:cNvSpPr>
          <p:nvPr/>
        </p:nvSpPr>
        <p:spPr>
          <a:xfrm>
            <a:off x="729901" y="3312863"/>
            <a:ext cx="5838128" cy="986661"/>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Windows Sandbox</a:t>
            </a:r>
          </a:p>
          <a:p>
            <a:pPr marL="529153"/>
            <a:r>
              <a:rPr lang="en-US" sz="1600" dirty="0">
                <a:solidFill>
                  <a:schemeClr val="accent3"/>
                </a:solidFill>
              </a:rPr>
              <a:t>Windows 10 Pro or Enterprise</a:t>
            </a:r>
          </a:p>
          <a:p>
            <a:pPr marL="529153"/>
            <a:r>
              <a:rPr lang="en-US" sz="1600" dirty="0">
                <a:solidFill>
                  <a:schemeClr val="accent3"/>
                </a:solidFill>
              </a:rPr>
              <a:t>Enabled in Windows features</a:t>
            </a:r>
          </a:p>
        </p:txBody>
      </p:sp>
      <p:grpSp>
        <p:nvGrpSpPr>
          <p:cNvPr id="21" name="Group 20">
            <a:extLst>
              <a:ext uri="{FF2B5EF4-FFF2-40B4-BE49-F238E27FC236}">
                <a16:creationId xmlns:a16="http://schemas.microsoft.com/office/drawing/2014/main" id="{9A7804A3-DF47-419A-AFF1-9669C44E58F7}"/>
              </a:ext>
            </a:extLst>
          </p:cNvPr>
          <p:cNvGrpSpPr/>
          <p:nvPr/>
        </p:nvGrpSpPr>
        <p:grpSpPr>
          <a:xfrm>
            <a:off x="508001" y="3584293"/>
            <a:ext cx="443804" cy="443804"/>
            <a:chOff x="-949365" y="3567408"/>
            <a:chExt cx="410860" cy="410860"/>
          </a:xfrm>
        </p:grpSpPr>
        <p:sp>
          <p:nvSpPr>
            <p:cNvPr id="22" name="Oval 21">
              <a:extLst>
                <a:ext uri="{FF2B5EF4-FFF2-40B4-BE49-F238E27FC236}">
                  <a16:creationId xmlns:a16="http://schemas.microsoft.com/office/drawing/2014/main" id="{D2E813A8-2F0C-40E6-B16B-A85A1882C998}"/>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3" name="Group 22">
              <a:extLst>
                <a:ext uri="{FF2B5EF4-FFF2-40B4-BE49-F238E27FC236}">
                  <a16:creationId xmlns:a16="http://schemas.microsoft.com/office/drawing/2014/main" id="{BE4599B0-1B65-4936-B883-8FB29BD104AB}"/>
                </a:ext>
              </a:extLst>
            </p:cNvPr>
            <p:cNvGrpSpPr/>
            <p:nvPr/>
          </p:nvGrpSpPr>
          <p:grpSpPr>
            <a:xfrm>
              <a:off x="-771672" y="3627792"/>
              <a:ext cx="183068" cy="216970"/>
              <a:chOff x="5196710" y="2109946"/>
              <a:chExt cx="2048634" cy="2428028"/>
            </a:xfrm>
            <a:solidFill>
              <a:schemeClr val="bg1"/>
            </a:solidFill>
          </p:grpSpPr>
          <p:sp>
            <p:nvSpPr>
              <p:cNvPr id="27" name="Rounded Rectangle 4">
                <a:extLst>
                  <a:ext uri="{FF2B5EF4-FFF2-40B4-BE49-F238E27FC236}">
                    <a16:creationId xmlns:a16="http://schemas.microsoft.com/office/drawing/2014/main" id="{079FD477-F712-4588-AF36-85EBC2E66A9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8" name="Rounded Rectangle 31">
                <a:extLst>
                  <a:ext uri="{FF2B5EF4-FFF2-40B4-BE49-F238E27FC236}">
                    <a16:creationId xmlns:a16="http://schemas.microsoft.com/office/drawing/2014/main" id="{202EDE27-1E89-4737-B152-B15DED342CB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24" name="Group 23">
              <a:extLst>
                <a:ext uri="{FF2B5EF4-FFF2-40B4-BE49-F238E27FC236}">
                  <a16:creationId xmlns:a16="http://schemas.microsoft.com/office/drawing/2014/main" id="{63BED09F-665E-4259-90EC-CC3A038AF1DA}"/>
                </a:ext>
              </a:extLst>
            </p:cNvPr>
            <p:cNvGrpSpPr/>
            <p:nvPr/>
          </p:nvGrpSpPr>
          <p:grpSpPr>
            <a:xfrm>
              <a:off x="-859773" y="3673242"/>
              <a:ext cx="130434" cy="154590"/>
              <a:chOff x="5196710" y="2109946"/>
              <a:chExt cx="2048634" cy="2428028"/>
            </a:xfrm>
            <a:solidFill>
              <a:schemeClr val="bg1"/>
            </a:solidFill>
          </p:grpSpPr>
          <p:sp>
            <p:nvSpPr>
              <p:cNvPr id="25" name="Rounded Rectangle 33">
                <a:extLst>
                  <a:ext uri="{FF2B5EF4-FFF2-40B4-BE49-F238E27FC236}">
                    <a16:creationId xmlns:a16="http://schemas.microsoft.com/office/drawing/2014/main" id="{DA293A2B-11F6-4310-9883-B414C3480FC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6" name="Rounded Rectangle 34">
                <a:extLst>
                  <a:ext uri="{FF2B5EF4-FFF2-40B4-BE49-F238E27FC236}">
                    <a16:creationId xmlns:a16="http://schemas.microsoft.com/office/drawing/2014/main" id="{B7E9E8C3-EDC1-4CB5-AFDC-75671903703F}"/>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38" name="Straight Connector 37">
            <a:extLst>
              <a:ext uri="{FF2B5EF4-FFF2-40B4-BE49-F238E27FC236}">
                <a16:creationId xmlns:a16="http://schemas.microsoft.com/office/drawing/2014/main" id="{5DA31415-6165-4496-9151-36D72FAEE64A}"/>
              </a:ext>
            </a:extLst>
          </p:cNvPr>
          <p:cNvCxnSpPr>
            <a:cxnSpLocks/>
          </p:cNvCxnSpPr>
          <p:nvPr/>
        </p:nvCxnSpPr>
        <p:spPr>
          <a:xfrm>
            <a:off x="729903" y="441008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E889995-6D3F-4EEC-98C6-45FB5546CC9F}"/>
              </a:ext>
            </a:extLst>
          </p:cNvPr>
          <p:cNvSpPr>
            <a:spLocks/>
          </p:cNvSpPr>
          <p:nvPr/>
        </p:nvSpPr>
        <p:spPr>
          <a:xfrm>
            <a:off x="729901" y="4498428"/>
            <a:ext cx="5838128" cy="690664"/>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Falcon Sandbox</a:t>
            </a:r>
          </a:p>
          <a:p>
            <a:pPr marL="529153"/>
            <a:r>
              <a:rPr lang="en-US" sz="1600" dirty="0">
                <a:solidFill>
                  <a:schemeClr val="accent3"/>
                </a:solidFill>
              </a:rPr>
              <a:t>Automated static and Dynamic analysis</a:t>
            </a:r>
          </a:p>
        </p:txBody>
      </p:sp>
      <p:grpSp>
        <p:nvGrpSpPr>
          <p:cNvPr id="40" name="Group 39">
            <a:extLst>
              <a:ext uri="{FF2B5EF4-FFF2-40B4-BE49-F238E27FC236}">
                <a16:creationId xmlns:a16="http://schemas.microsoft.com/office/drawing/2014/main" id="{428CA93E-EBF6-4546-BB0F-14944CF17BC5}"/>
              </a:ext>
            </a:extLst>
          </p:cNvPr>
          <p:cNvGrpSpPr/>
          <p:nvPr/>
        </p:nvGrpSpPr>
        <p:grpSpPr>
          <a:xfrm>
            <a:off x="508001" y="4644398"/>
            <a:ext cx="443804" cy="443804"/>
            <a:chOff x="-949365" y="3567408"/>
            <a:chExt cx="410860" cy="410860"/>
          </a:xfrm>
        </p:grpSpPr>
        <p:sp>
          <p:nvSpPr>
            <p:cNvPr id="41" name="Oval 40">
              <a:extLst>
                <a:ext uri="{FF2B5EF4-FFF2-40B4-BE49-F238E27FC236}">
                  <a16:creationId xmlns:a16="http://schemas.microsoft.com/office/drawing/2014/main" id="{5C10E30C-FDEC-4D3D-9C50-F8A23EE5FED0}"/>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2" name="Group 41">
              <a:extLst>
                <a:ext uri="{FF2B5EF4-FFF2-40B4-BE49-F238E27FC236}">
                  <a16:creationId xmlns:a16="http://schemas.microsoft.com/office/drawing/2014/main" id="{8A3EABEE-458F-4693-8CBB-0937ABA9FD05}"/>
                </a:ext>
              </a:extLst>
            </p:cNvPr>
            <p:cNvGrpSpPr/>
            <p:nvPr/>
          </p:nvGrpSpPr>
          <p:grpSpPr>
            <a:xfrm>
              <a:off x="-771672" y="3627792"/>
              <a:ext cx="183068" cy="216970"/>
              <a:chOff x="5196710" y="2109946"/>
              <a:chExt cx="2048634" cy="2428028"/>
            </a:xfrm>
            <a:solidFill>
              <a:schemeClr val="bg1"/>
            </a:solidFill>
          </p:grpSpPr>
          <p:sp>
            <p:nvSpPr>
              <p:cNvPr id="46" name="Rounded Rectangle 4">
                <a:extLst>
                  <a:ext uri="{FF2B5EF4-FFF2-40B4-BE49-F238E27FC236}">
                    <a16:creationId xmlns:a16="http://schemas.microsoft.com/office/drawing/2014/main" id="{84B4C5E8-03E4-4B5D-ABEC-10C67BD9A8C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7" name="Rounded Rectangle 31">
                <a:extLst>
                  <a:ext uri="{FF2B5EF4-FFF2-40B4-BE49-F238E27FC236}">
                    <a16:creationId xmlns:a16="http://schemas.microsoft.com/office/drawing/2014/main" id="{EDCC9004-B72D-4961-80FF-2AA9BA0DBED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3" name="Group 42">
              <a:extLst>
                <a:ext uri="{FF2B5EF4-FFF2-40B4-BE49-F238E27FC236}">
                  <a16:creationId xmlns:a16="http://schemas.microsoft.com/office/drawing/2014/main" id="{4938A037-CAC8-4EFD-A75B-B593BBDC9D9B}"/>
                </a:ext>
              </a:extLst>
            </p:cNvPr>
            <p:cNvGrpSpPr/>
            <p:nvPr/>
          </p:nvGrpSpPr>
          <p:grpSpPr>
            <a:xfrm>
              <a:off x="-859773" y="3673242"/>
              <a:ext cx="130434" cy="154590"/>
              <a:chOff x="5196710" y="2109946"/>
              <a:chExt cx="2048634" cy="2428028"/>
            </a:xfrm>
            <a:solidFill>
              <a:schemeClr val="bg1"/>
            </a:solidFill>
          </p:grpSpPr>
          <p:sp>
            <p:nvSpPr>
              <p:cNvPr id="44" name="Rounded Rectangle 33">
                <a:extLst>
                  <a:ext uri="{FF2B5EF4-FFF2-40B4-BE49-F238E27FC236}">
                    <a16:creationId xmlns:a16="http://schemas.microsoft.com/office/drawing/2014/main" id="{0D4F2118-4CA8-4F00-BABD-2D575C83B16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5" name="Rounded Rectangle 34">
                <a:extLst>
                  <a:ext uri="{FF2B5EF4-FFF2-40B4-BE49-F238E27FC236}">
                    <a16:creationId xmlns:a16="http://schemas.microsoft.com/office/drawing/2014/main" id="{7552B1A6-A5D7-44C8-B80B-BA8341F82FD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5299648"/>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5555726"/>
            <a:ext cx="5838128" cy="464073"/>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hlinkClick r:id="rId3"/>
              </a:rPr>
              <a:t>Demo</a:t>
            </a:r>
            <a:endParaRPr lang="en-US" sz="2400" dirty="0">
              <a:solidFill>
                <a:schemeClr val="accent3"/>
              </a:solidFill>
            </a:endParaRPr>
          </a:p>
        </p:txBody>
      </p:sp>
      <p:grpSp>
        <p:nvGrpSpPr>
          <p:cNvPr id="50" name="Group 49">
            <a:extLst>
              <a:ext uri="{FF2B5EF4-FFF2-40B4-BE49-F238E27FC236}">
                <a16:creationId xmlns:a16="http://schemas.microsoft.com/office/drawing/2014/main" id="{61BC1E1B-69A7-4E65-B310-6D58FB8BFA9A}"/>
              </a:ext>
            </a:extLst>
          </p:cNvPr>
          <p:cNvGrpSpPr/>
          <p:nvPr/>
        </p:nvGrpSpPr>
        <p:grpSpPr>
          <a:xfrm>
            <a:off x="508001" y="5578635"/>
            <a:ext cx="443804" cy="443804"/>
            <a:chOff x="-949365" y="3567408"/>
            <a:chExt cx="410860" cy="410860"/>
          </a:xfrm>
        </p:grpSpPr>
        <p:sp>
          <p:nvSpPr>
            <p:cNvPr id="51" name="Oval 50">
              <a:extLst>
                <a:ext uri="{FF2B5EF4-FFF2-40B4-BE49-F238E27FC236}">
                  <a16:creationId xmlns:a16="http://schemas.microsoft.com/office/drawing/2014/main" id="{DE998D9B-4564-4184-AC81-37466086BB76}"/>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2" name="Group 51">
              <a:extLst>
                <a:ext uri="{FF2B5EF4-FFF2-40B4-BE49-F238E27FC236}">
                  <a16:creationId xmlns:a16="http://schemas.microsoft.com/office/drawing/2014/main" id="{3E4A4AB2-22D0-4ADD-97C7-E847EE6C1F88}"/>
                </a:ext>
              </a:extLst>
            </p:cNvPr>
            <p:cNvGrpSpPr/>
            <p:nvPr/>
          </p:nvGrpSpPr>
          <p:grpSpPr>
            <a:xfrm>
              <a:off x="-771672" y="3627792"/>
              <a:ext cx="183068" cy="216970"/>
              <a:chOff x="5196710" y="2109946"/>
              <a:chExt cx="2048634" cy="2428028"/>
            </a:xfrm>
            <a:solidFill>
              <a:schemeClr val="bg1"/>
            </a:solidFill>
          </p:grpSpPr>
          <p:sp>
            <p:nvSpPr>
              <p:cNvPr id="56" name="Rounded Rectangle 4">
                <a:extLst>
                  <a:ext uri="{FF2B5EF4-FFF2-40B4-BE49-F238E27FC236}">
                    <a16:creationId xmlns:a16="http://schemas.microsoft.com/office/drawing/2014/main" id="{D78D1F1E-81DA-4118-8839-E1CD6EFECD8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7" name="Rounded Rectangle 31">
                <a:extLst>
                  <a:ext uri="{FF2B5EF4-FFF2-40B4-BE49-F238E27FC236}">
                    <a16:creationId xmlns:a16="http://schemas.microsoft.com/office/drawing/2014/main" id="{5E45468F-F75F-459C-9A50-CBF2D3451A5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3" name="Group 52">
              <a:extLst>
                <a:ext uri="{FF2B5EF4-FFF2-40B4-BE49-F238E27FC236}">
                  <a16:creationId xmlns:a16="http://schemas.microsoft.com/office/drawing/2014/main" id="{CFAD3411-8378-4C17-92C8-53D6E74B88E8}"/>
                </a:ext>
              </a:extLst>
            </p:cNvPr>
            <p:cNvGrpSpPr/>
            <p:nvPr/>
          </p:nvGrpSpPr>
          <p:grpSpPr>
            <a:xfrm>
              <a:off x="-859773" y="3673242"/>
              <a:ext cx="130434" cy="154590"/>
              <a:chOff x="5196710" y="2109946"/>
              <a:chExt cx="2048634" cy="2428028"/>
            </a:xfrm>
            <a:solidFill>
              <a:schemeClr val="bg1"/>
            </a:solidFill>
          </p:grpSpPr>
          <p:sp>
            <p:nvSpPr>
              <p:cNvPr id="54" name="Rounded Rectangle 33">
                <a:extLst>
                  <a:ext uri="{FF2B5EF4-FFF2-40B4-BE49-F238E27FC236}">
                    <a16:creationId xmlns:a16="http://schemas.microsoft.com/office/drawing/2014/main" id="{2F89BA4B-D8C5-4E71-87FD-179595363792}"/>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5" name="Rounded Rectangle 34">
                <a:extLst>
                  <a:ext uri="{FF2B5EF4-FFF2-40B4-BE49-F238E27FC236}">
                    <a16:creationId xmlns:a16="http://schemas.microsoft.com/office/drawing/2014/main" id="{D9729885-1072-468D-A160-1136A191391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70" name="Group 69">
            <a:extLst>
              <a:ext uri="{FF2B5EF4-FFF2-40B4-BE49-F238E27FC236}">
                <a16:creationId xmlns:a16="http://schemas.microsoft.com/office/drawing/2014/main" id="{74ED5CE3-009D-45F2-8360-4B73794FA20F}"/>
              </a:ext>
            </a:extLst>
          </p:cNvPr>
          <p:cNvGrpSpPr/>
          <p:nvPr/>
        </p:nvGrpSpPr>
        <p:grpSpPr>
          <a:xfrm>
            <a:off x="1206041" y="2258070"/>
            <a:ext cx="370095" cy="578191"/>
            <a:chOff x="718771" y="1745273"/>
            <a:chExt cx="167054" cy="1008917"/>
          </a:xfrm>
        </p:grpSpPr>
        <p:sp>
          <p:nvSpPr>
            <p:cNvPr id="65" name="Freeform: Shape 64">
              <a:extLst>
                <a:ext uri="{FF2B5EF4-FFF2-40B4-BE49-F238E27FC236}">
                  <a16:creationId xmlns:a16="http://schemas.microsoft.com/office/drawing/2014/main" id="{A8F31A3D-B316-478D-BC27-F94F97334E0B}"/>
                </a:ext>
              </a:extLst>
            </p:cNvPr>
            <p:cNvSpPr/>
            <p:nvPr/>
          </p:nvSpPr>
          <p:spPr>
            <a:xfrm>
              <a:off x="718771" y="1745273"/>
              <a:ext cx="167054" cy="114300"/>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Freeform: Shape 66">
              <a:extLst>
                <a:ext uri="{FF2B5EF4-FFF2-40B4-BE49-F238E27FC236}">
                  <a16:creationId xmlns:a16="http://schemas.microsoft.com/office/drawing/2014/main" id="{13584732-77C4-44E8-9ED4-66B9A3A2CC1E}"/>
                </a:ext>
              </a:extLst>
            </p:cNvPr>
            <p:cNvSpPr/>
            <p:nvPr/>
          </p:nvSpPr>
          <p:spPr>
            <a:xfrm>
              <a:off x="718771" y="1870563"/>
              <a:ext cx="167054" cy="430823"/>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Freeform: Shape 68">
              <a:extLst>
                <a:ext uri="{FF2B5EF4-FFF2-40B4-BE49-F238E27FC236}">
                  <a16:creationId xmlns:a16="http://schemas.microsoft.com/office/drawing/2014/main" id="{79F1E8B5-5D6D-48CC-BABB-4B6B77391FA1}"/>
                </a:ext>
              </a:extLst>
            </p:cNvPr>
            <p:cNvSpPr/>
            <p:nvPr/>
          </p:nvSpPr>
          <p:spPr>
            <a:xfrm>
              <a:off x="718771" y="2323367"/>
              <a:ext cx="167054" cy="430823"/>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4" name="Group 73">
            <a:extLst>
              <a:ext uri="{FF2B5EF4-FFF2-40B4-BE49-F238E27FC236}">
                <a16:creationId xmlns:a16="http://schemas.microsoft.com/office/drawing/2014/main" id="{939B41B9-2F7E-449E-8D52-A3F4177E34C5}"/>
              </a:ext>
            </a:extLst>
          </p:cNvPr>
          <p:cNvGrpSpPr/>
          <p:nvPr/>
        </p:nvGrpSpPr>
        <p:grpSpPr>
          <a:xfrm>
            <a:off x="1154526" y="3758066"/>
            <a:ext cx="370095" cy="318697"/>
            <a:chOff x="718771" y="1745273"/>
            <a:chExt cx="167054" cy="556113"/>
          </a:xfrm>
        </p:grpSpPr>
        <p:sp>
          <p:nvSpPr>
            <p:cNvPr id="75" name="Freeform: Shape 74">
              <a:extLst>
                <a:ext uri="{FF2B5EF4-FFF2-40B4-BE49-F238E27FC236}">
                  <a16:creationId xmlns:a16="http://schemas.microsoft.com/office/drawing/2014/main" id="{DBF5A03E-17E8-45C7-897A-A4E4FC077128}"/>
                </a:ext>
              </a:extLst>
            </p:cNvPr>
            <p:cNvSpPr/>
            <p:nvPr/>
          </p:nvSpPr>
          <p:spPr>
            <a:xfrm>
              <a:off x="718771" y="1745273"/>
              <a:ext cx="167054" cy="114300"/>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Freeform: Shape 75">
              <a:extLst>
                <a:ext uri="{FF2B5EF4-FFF2-40B4-BE49-F238E27FC236}">
                  <a16:creationId xmlns:a16="http://schemas.microsoft.com/office/drawing/2014/main" id="{9DE89BB1-8537-4874-B5EF-973070A65B18}"/>
                </a:ext>
              </a:extLst>
            </p:cNvPr>
            <p:cNvSpPr/>
            <p:nvPr/>
          </p:nvSpPr>
          <p:spPr>
            <a:xfrm>
              <a:off x="718771" y="1870563"/>
              <a:ext cx="167054" cy="430823"/>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9" name="Freeform: Shape 78">
            <a:extLst>
              <a:ext uri="{FF2B5EF4-FFF2-40B4-BE49-F238E27FC236}">
                <a16:creationId xmlns:a16="http://schemas.microsoft.com/office/drawing/2014/main" id="{EEC66783-EC14-400C-AF63-F5DE7745BC93}"/>
              </a:ext>
            </a:extLst>
          </p:cNvPr>
          <p:cNvSpPr/>
          <p:nvPr/>
        </p:nvSpPr>
        <p:spPr>
          <a:xfrm>
            <a:off x="1154526" y="4935225"/>
            <a:ext cx="370095" cy="65503"/>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2" name="Picture 71">
            <a:extLst>
              <a:ext uri="{FF2B5EF4-FFF2-40B4-BE49-F238E27FC236}">
                <a16:creationId xmlns:a16="http://schemas.microsoft.com/office/drawing/2014/main" id="{930B66DE-AD0A-4A57-B068-3B114100A815}"/>
              </a:ext>
            </a:extLst>
          </p:cNvPr>
          <p:cNvPicPr>
            <a:picLocks noChangeAspect="1"/>
          </p:cNvPicPr>
          <p:nvPr/>
        </p:nvPicPr>
        <p:blipFill>
          <a:blip r:embed="rId4"/>
          <a:stretch>
            <a:fillRect/>
          </a:stretch>
        </p:blipFill>
        <p:spPr>
          <a:xfrm>
            <a:off x="7379027" y="2510393"/>
            <a:ext cx="4096004" cy="2422743"/>
          </a:xfrm>
          <a:prstGeom prst="rect">
            <a:avLst/>
          </a:prstGeom>
        </p:spPr>
      </p:pic>
      <p:grpSp>
        <p:nvGrpSpPr>
          <p:cNvPr id="83" name="Group 82">
            <a:extLst>
              <a:ext uri="{FF2B5EF4-FFF2-40B4-BE49-F238E27FC236}">
                <a16:creationId xmlns:a16="http://schemas.microsoft.com/office/drawing/2014/main" id="{8D575745-81AB-4C61-AE69-BD56FFF47FC8}"/>
              </a:ext>
            </a:extLst>
          </p:cNvPr>
          <p:cNvGrpSpPr/>
          <p:nvPr/>
        </p:nvGrpSpPr>
        <p:grpSpPr>
          <a:xfrm>
            <a:off x="6966858" y="2329092"/>
            <a:ext cx="4920343" cy="2942760"/>
            <a:chOff x="5225143" y="1746819"/>
            <a:chExt cx="3690257" cy="2207070"/>
          </a:xfrm>
        </p:grpSpPr>
        <p:sp>
          <p:nvSpPr>
            <p:cNvPr id="58" name="Rectangle: Top Corners Rounded 57">
              <a:extLst>
                <a:ext uri="{FF2B5EF4-FFF2-40B4-BE49-F238E27FC236}">
                  <a16:creationId xmlns:a16="http://schemas.microsoft.com/office/drawing/2014/main" id="{5E7E885B-9914-47D8-9CF3-FC28EC3681DC}"/>
                </a:ext>
              </a:extLst>
            </p:cNvPr>
            <p:cNvSpPr/>
            <p:nvPr/>
          </p:nvSpPr>
          <p:spPr>
            <a:xfrm>
              <a:off x="5419058" y="1746819"/>
              <a:ext cx="3302426" cy="2087355"/>
            </a:xfrm>
            <a:prstGeom prst="round2SameRect">
              <a:avLst>
                <a:gd name="adj1" fmla="val 353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Rectangle: Top Corners Rounded 80">
              <a:extLst>
                <a:ext uri="{FF2B5EF4-FFF2-40B4-BE49-F238E27FC236}">
                  <a16:creationId xmlns:a16="http://schemas.microsoft.com/office/drawing/2014/main" id="{F43FA318-03CD-4B63-828C-2AC68A660C11}"/>
                </a:ext>
              </a:extLst>
            </p:cNvPr>
            <p:cNvSpPr/>
            <p:nvPr/>
          </p:nvSpPr>
          <p:spPr>
            <a:xfrm flipV="1">
              <a:off x="5225143" y="3834070"/>
              <a:ext cx="3690257" cy="119819"/>
            </a:xfrm>
            <a:prstGeom prst="round2SameRect">
              <a:avLst>
                <a:gd name="adj1" fmla="val 5000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 name="Rectangle 2">
            <a:hlinkClick r:id="rId3"/>
            <a:extLst>
              <a:ext uri="{FF2B5EF4-FFF2-40B4-BE49-F238E27FC236}">
                <a16:creationId xmlns:a16="http://schemas.microsoft.com/office/drawing/2014/main" id="{69551522-9013-42F4-AEFF-2521A76B50EA}"/>
              </a:ext>
            </a:extLst>
          </p:cNvPr>
          <p:cNvSpPr/>
          <p:nvPr/>
        </p:nvSpPr>
        <p:spPr>
          <a:xfrm>
            <a:off x="1049872" y="5578635"/>
            <a:ext cx="2175641" cy="459292"/>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Ins="243840" rtlCol="0" anchor="ctr"/>
          <a:lstStyle/>
          <a:p>
            <a:pPr algn="ctr"/>
            <a:r>
              <a:rPr lang="en-US" sz="2133" b="1" dirty="0">
                <a:solidFill>
                  <a:schemeClr val="bg1"/>
                </a:solidFill>
                <a:latin typeface="+mj-lt"/>
                <a:hlinkClick r:id="rId3">
                  <a:extLst>
                    <a:ext uri="{A12FA001-AC4F-418D-AE19-62706E023703}">
                      <ahyp:hlinkClr xmlns:ahyp="http://schemas.microsoft.com/office/drawing/2018/hyperlinkcolor" val="tx"/>
                    </a:ext>
                  </a:extLst>
                </a:hlinkClick>
              </a:rPr>
              <a:t>Play video</a:t>
            </a:r>
            <a:endParaRPr lang="en-US" sz="2133" b="1" dirty="0">
              <a:solidFill>
                <a:schemeClr val="bg1"/>
              </a:solidFill>
              <a:latin typeface="+mj-lt"/>
            </a:endParaRPr>
          </a:p>
        </p:txBody>
      </p:sp>
      <p:sp>
        <p:nvSpPr>
          <p:cNvPr id="4" name="Isosceles Triangle 3">
            <a:extLst>
              <a:ext uri="{FF2B5EF4-FFF2-40B4-BE49-F238E27FC236}">
                <a16:creationId xmlns:a16="http://schemas.microsoft.com/office/drawing/2014/main" id="{872594D6-8668-4AC6-B1F2-C8A0B01B992E}"/>
              </a:ext>
            </a:extLst>
          </p:cNvPr>
          <p:cNvSpPr/>
          <p:nvPr/>
        </p:nvSpPr>
        <p:spPr>
          <a:xfrm rot="5400000">
            <a:off x="6191414" y="5733205"/>
            <a:ext cx="137149" cy="1366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46288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a:xfrm>
            <a:off x="919119" y="342266"/>
            <a:ext cx="10353762" cy="970450"/>
          </a:xfrm>
        </p:spPr>
        <p:txBody>
          <a:bodyPr/>
          <a:lstStyle/>
          <a:p>
            <a:r>
              <a:rPr lang="en-US" dirty="0"/>
              <a:t>Process Explorer</a:t>
            </a:r>
          </a:p>
        </p:txBody>
      </p:sp>
      <p:sp>
        <p:nvSpPr>
          <p:cNvPr id="9" name="Rectangle 8">
            <a:extLst>
              <a:ext uri="{FF2B5EF4-FFF2-40B4-BE49-F238E27FC236}">
                <a16:creationId xmlns:a16="http://schemas.microsoft.com/office/drawing/2014/main" id="{A2ACEDA5-307E-4A34-812F-C8AE89C45DC9}"/>
              </a:ext>
            </a:extLst>
          </p:cNvPr>
          <p:cNvSpPr>
            <a:spLocks/>
          </p:cNvSpPr>
          <p:nvPr/>
        </p:nvSpPr>
        <p:spPr>
          <a:xfrm>
            <a:off x="729903" y="1599676"/>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rgbClr val="6D6E71"/>
                </a:solidFill>
              </a:rPr>
              <a:t>Super-charged task manager</a:t>
            </a:r>
          </a:p>
        </p:txBody>
      </p:sp>
      <p:grpSp>
        <p:nvGrpSpPr>
          <p:cNvPr id="10" name="Group 9">
            <a:extLst>
              <a:ext uri="{FF2B5EF4-FFF2-40B4-BE49-F238E27FC236}">
                <a16:creationId xmlns:a16="http://schemas.microsoft.com/office/drawing/2014/main" id="{B0FB16B2-AD80-4C75-BD05-D27E94032025}"/>
              </a:ext>
            </a:extLst>
          </p:cNvPr>
          <p:cNvGrpSpPr/>
          <p:nvPr/>
        </p:nvGrpSpPr>
        <p:grpSpPr>
          <a:xfrm>
            <a:off x="508001" y="1652095"/>
            <a:ext cx="443804" cy="443804"/>
            <a:chOff x="-949365" y="3567408"/>
            <a:chExt cx="410860" cy="410860"/>
          </a:xfrm>
        </p:grpSpPr>
        <p:sp>
          <p:nvSpPr>
            <p:cNvPr id="11" name="Oval 10">
              <a:extLst>
                <a:ext uri="{FF2B5EF4-FFF2-40B4-BE49-F238E27FC236}">
                  <a16:creationId xmlns:a16="http://schemas.microsoft.com/office/drawing/2014/main" id="{70F7A00F-F2A6-49AE-88DA-507F26D65486}"/>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2" name="Group 11">
              <a:extLst>
                <a:ext uri="{FF2B5EF4-FFF2-40B4-BE49-F238E27FC236}">
                  <a16:creationId xmlns:a16="http://schemas.microsoft.com/office/drawing/2014/main" id="{734B64B1-85B3-4EA4-ADB6-13B0152BE51A}"/>
                </a:ext>
              </a:extLst>
            </p:cNvPr>
            <p:cNvGrpSpPr/>
            <p:nvPr/>
          </p:nvGrpSpPr>
          <p:grpSpPr>
            <a:xfrm>
              <a:off x="-771672" y="3627792"/>
              <a:ext cx="183068" cy="216970"/>
              <a:chOff x="5196710" y="2109946"/>
              <a:chExt cx="2048634" cy="2428028"/>
            </a:xfrm>
            <a:solidFill>
              <a:schemeClr val="bg1"/>
            </a:solidFill>
          </p:grpSpPr>
          <p:sp>
            <p:nvSpPr>
              <p:cNvPr id="16" name="Rounded Rectangle 4">
                <a:extLst>
                  <a:ext uri="{FF2B5EF4-FFF2-40B4-BE49-F238E27FC236}">
                    <a16:creationId xmlns:a16="http://schemas.microsoft.com/office/drawing/2014/main" id="{2ECADF5E-DDDC-44CE-BB07-887678731BCD}"/>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7" name="Rounded Rectangle 31">
                <a:extLst>
                  <a:ext uri="{FF2B5EF4-FFF2-40B4-BE49-F238E27FC236}">
                    <a16:creationId xmlns:a16="http://schemas.microsoft.com/office/drawing/2014/main" id="{1202F0B1-1949-457E-AC63-049ED1586E76}"/>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3" name="Group 12">
              <a:extLst>
                <a:ext uri="{FF2B5EF4-FFF2-40B4-BE49-F238E27FC236}">
                  <a16:creationId xmlns:a16="http://schemas.microsoft.com/office/drawing/2014/main" id="{34BAE80F-6F31-46D0-9758-4C216FDF7D0A}"/>
                </a:ext>
              </a:extLst>
            </p:cNvPr>
            <p:cNvGrpSpPr/>
            <p:nvPr/>
          </p:nvGrpSpPr>
          <p:grpSpPr>
            <a:xfrm>
              <a:off x="-859773" y="3673242"/>
              <a:ext cx="130434" cy="154590"/>
              <a:chOff x="5196710" y="2109946"/>
              <a:chExt cx="2048634" cy="2428028"/>
            </a:xfrm>
            <a:solidFill>
              <a:schemeClr val="bg1"/>
            </a:solidFill>
          </p:grpSpPr>
          <p:sp>
            <p:nvSpPr>
              <p:cNvPr id="14" name="Rounded Rectangle 33">
                <a:extLst>
                  <a:ext uri="{FF2B5EF4-FFF2-40B4-BE49-F238E27FC236}">
                    <a16:creationId xmlns:a16="http://schemas.microsoft.com/office/drawing/2014/main" id="{536501B8-A518-4A1E-BD83-5F6F284E639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5" name="Rounded Rectangle 34">
                <a:extLst>
                  <a:ext uri="{FF2B5EF4-FFF2-40B4-BE49-F238E27FC236}">
                    <a16:creationId xmlns:a16="http://schemas.microsoft.com/office/drawing/2014/main" id="{1CEABA7A-16F5-479D-B48B-2EA08073F2F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19" name="Straight Connector 18">
            <a:extLst>
              <a:ext uri="{FF2B5EF4-FFF2-40B4-BE49-F238E27FC236}">
                <a16:creationId xmlns:a16="http://schemas.microsoft.com/office/drawing/2014/main" id="{AE1CDA0F-D619-4269-9DEA-92A9FC53383D}"/>
              </a:ext>
            </a:extLst>
          </p:cNvPr>
          <p:cNvCxnSpPr>
            <a:cxnSpLocks/>
          </p:cNvCxnSpPr>
          <p:nvPr/>
        </p:nvCxnSpPr>
        <p:spPr>
          <a:xfrm>
            <a:off x="729903" y="225581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B50347F-089F-4E83-B9BE-969EB2FEB8DC}"/>
              </a:ext>
            </a:extLst>
          </p:cNvPr>
          <p:cNvSpPr>
            <a:spLocks/>
          </p:cNvSpPr>
          <p:nvPr/>
        </p:nvSpPr>
        <p:spPr>
          <a:xfrm>
            <a:off x="729901" y="2293000"/>
            <a:ext cx="5838128" cy="67991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Displays running processes in tree format</a:t>
            </a:r>
          </a:p>
        </p:txBody>
      </p:sp>
      <p:grpSp>
        <p:nvGrpSpPr>
          <p:cNvPr id="21" name="Group 20">
            <a:extLst>
              <a:ext uri="{FF2B5EF4-FFF2-40B4-BE49-F238E27FC236}">
                <a16:creationId xmlns:a16="http://schemas.microsoft.com/office/drawing/2014/main" id="{9A7804A3-DF47-419A-AFF1-9669C44E58F7}"/>
              </a:ext>
            </a:extLst>
          </p:cNvPr>
          <p:cNvGrpSpPr/>
          <p:nvPr/>
        </p:nvGrpSpPr>
        <p:grpSpPr>
          <a:xfrm>
            <a:off x="508001" y="2413863"/>
            <a:ext cx="443804" cy="443804"/>
            <a:chOff x="-949365" y="3567408"/>
            <a:chExt cx="410860" cy="410860"/>
          </a:xfrm>
        </p:grpSpPr>
        <p:sp>
          <p:nvSpPr>
            <p:cNvPr id="22" name="Oval 21">
              <a:extLst>
                <a:ext uri="{FF2B5EF4-FFF2-40B4-BE49-F238E27FC236}">
                  <a16:creationId xmlns:a16="http://schemas.microsoft.com/office/drawing/2014/main" id="{D2E813A8-2F0C-40E6-B16B-A85A1882C998}"/>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3" name="Group 22">
              <a:extLst>
                <a:ext uri="{FF2B5EF4-FFF2-40B4-BE49-F238E27FC236}">
                  <a16:creationId xmlns:a16="http://schemas.microsoft.com/office/drawing/2014/main" id="{BE4599B0-1B65-4936-B883-8FB29BD104AB}"/>
                </a:ext>
              </a:extLst>
            </p:cNvPr>
            <p:cNvGrpSpPr/>
            <p:nvPr/>
          </p:nvGrpSpPr>
          <p:grpSpPr>
            <a:xfrm>
              <a:off x="-771672" y="3627792"/>
              <a:ext cx="183068" cy="216970"/>
              <a:chOff x="5196710" y="2109946"/>
              <a:chExt cx="2048634" cy="2428028"/>
            </a:xfrm>
            <a:solidFill>
              <a:schemeClr val="bg1"/>
            </a:solidFill>
          </p:grpSpPr>
          <p:sp>
            <p:nvSpPr>
              <p:cNvPr id="27" name="Rounded Rectangle 4">
                <a:extLst>
                  <a:ext uri="{FF2B5EF4-FFF2-40B4-BE49-F238E27FC236}">
                    <a16:creationId xmlns:a16="http://schemas.microsoft.com/office/drawing/2014/main" id="{079FD477-F712-4588-AF36-85EBC2E66A9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8" name="Rounded Rectangle 31">
                <a:extLst>
                  <a:ext uri="{FF2B5EF4-FFF2-40B4-BE49-F238E27FC236}">
                    <a16:creationId xmlns:a16="http://schemas.microsoft.com/office/drawing/2014/main" id="{202EDE27-1E89-4737-B152-B15DED342CB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24" name="Group 23">
              <a:extLst>
                <a:ext uri="{FF2B5EF4-FFF2-40B4-BE49-F238E27FC236}">
                  <a16:creationId xmlns:a16="http://schemas.microsoft.com/office/drawing/2014/main" id="{63BED09F-665E-4259-90EC-CC3A038AF1DA}"/>
                </a:ext>
              </a:extLst>
            </p:cNvPr>
            <p:cNvGrpSpPr/>
            <p:nvPr/>
          </p:nvGrpSpPr>
          <p:grpSpPr>
            <a:xfrm>
              <a:off x="-859773" y="3673242"/>
              <a:ext cx="130434" cy="154590"/>
              <a:chOff x="5196710" y="2109946"/>
              <a:chExt cx="2048634" cy="2428028"/>
            </a:xfrm>
            <a:solidFill>
              <a:schemeClr val="bg1"/>
            </a:solidFill>
          </p:grpSpPr>
          <p:sp>
            <p:nvSpPr>
              <p:cNvPr id="25" name="Rounded Rectangle 33">
                <a:extLst>
                  <a:ext uri="{FF2B5EF4-FFF2-40B4-BE49-F238E27FC236}">
                    <a16:creationId xmlns:a16="http://schemas.microsoft.com/office/drawing/2014/main" id="{DA293A2B-11F6-4310-9883-B414C3480FC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6" name="Rounded Rectangle 34">
                <a:extLst>
                  <a:ext uri="{FF2B5EF4-FFF2-40B4-BE49-F238E27FC236}">
                    <a16:creationId xmlns:a16="http://schemas.microsoft.com/office/drawing/2014/main" id="{B7E9E8C3-EDC1-4CB5-AFDC-75671903703F}"/>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38" name="Straight Connector 37">
            <a:extLst>
              <a:ext uri="{FF2B5EF4-FFF2-40B4-BE49-F238E27FC236}">
                <a16:creationId xmlns:a16="http://schemas.microsoft.com/office/drawing/2014/main" id="{5DA31415-6165-4496-9151-36D72FAEE64A}"/>
              </a:ext>
            </a:extLst>
          </p:cNvPr>
          <p:cNvCxnSpPr>
            <a:cxnSpLocks/>
          </p:cNvCxnSpPr>
          <p:nvPr/>
        </p:nvCxnSpPr>
        <p:spPr>
          <a:xfrm>
            <a:off x="729903" y="301946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E889995-6D3F-4EEC-98C6-45FB5546CC9F}"/>
              </a:ext>
            </a:extLst>
          </p:cNvPr>
          <p:cNvSpPr>
            <a:spLocks/>
          </p:cNvSpPr>
          <p:nvPr/>
        </p:nvSpPr>
        <p:spPr>
          <a:xfrm>
            <a:off x="729901" y="3062460"/>
            <a:ext cx="5838128" cy="73448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Identifies process names, icons, </a:t>
            </a:r>
            <a:br>
              <a:rPr lang="en-US" sz="2400" dirty="0">
                <a:solidFill>
                  <a:schemeClr val="accent3"/>
                </a:solidFill>
              </a:rPr>
            </a:br>
            <a:r>
              <a:rPr lang="en-US" sz="2400" dirty="0">
                <a:solidFill>
                  <a:schemeClr val="accent3"/>
                </a:solidFill>
              </a:rPr>
              <a:t>processor time, etc.</a:t>
            </a:r>
          </a:p>
        </p:txBody>
      </p:sp>
      <p:grpSp>
        <p:nvGrpSpPr>
          <p:cNvPr id="40" name="Group 39">
            <a:extLst>
              <a:ext uri="{FF2B5EF4-FFF2-40B4-BE49-F238E27FC236}">
                <a16:creationId xmlns:a16="http://schemas.microsoft.com/office/drawing/2014/main" id="{428CA93E-EBF6-4546-BB0F-14944CF17BC5}"/>
              </a:ext>
            </a:extLst>
          </p:cNvPr>
          <p:cNvGrpSpPr/>
          <p:nvPr/>
        </p:nvGrpSpPr>
        <p:grpSpPr>
          <a:xfrm>
            <a:off x="508001" y="3205467"/>
            <a:ext cx="443804" cy="443804"/>
            <a:chOff x="-949365" y="3567408"/>
            <a:chExt cx="410860" cy="410860"/>
          </a:xfrm>
        </p:grpSpPr>
        <p:sp>
          <p:nvSpPr>
            <p:cNvPr id="41" name="Oval 40">
              <a:extLst>
                <a:ext uri="{FF2B5EF4-FFF2-40B4-BE49-F238E27FC236}">
                  <a16:creationId xmlns:a16="http://schemas.microsoft.com/office/drawing/2014/main" id="{5C10E30C-FDEC-4D3D-9C50-F8A23EE5FED0}"/>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2" name="Group 41">
              <a:extLst>
                <a:ext uri="{FF2B5EF4-FFF2-40B4-BE49-F238E27FC236}">
                  <a16:creationId xmlns:a16="http://schemas.microsoft.com/office/drawing/2014/main" id="{8A3EABEE-458F-4693-8CBB-0937ABA9FD05}"/>
                </a:ext>
              </a:extLst>
            </p:cNvPr>
            <p:cNvGrpSpPr/>
            <p:nvPr/>
          </p:nvGrpSpPr>
          <p:grpSpPr>
            <a:xfrm>
              <a:off x="-771672" y="3627792"/>
              <a:ext cx="183068" cy="216970"/>
              <a:chOff x="5196710" y="2109946"/>
              <a:chExt cx="2048634" cy="2428028"/>
            </a:xfrm>
            <a:solidFill>
              <a:schemeClr val="bg1"/>
            </a:solidFill>
          </p:grpSpPr>
          <p:sp>
            <p:nvSpPr>
              <p:cNvPr id="46" name="Rounded Rectangle 4">
                <a:extLst>
                  <a:ext uri="{FF2B5EF4-FFF2-40B4-BE49-F238E27FC236}">
                    <a16:creationId xmlns:a16="http://schemas.microsoft.com/office/drawing/2014/main" id="{84B4C5E8-03E4-4B5D-ABEC-10C67BD9A8C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7" name="Rounded Rectangle 31">
                <a:extLst>
                  <a:ext uri="{FF2B5EF4-FFF2-40B4-BE49-F238E27FC236}">
                    <a16:creationId xmlns:a16="http://schemas.microsoft.com/office/drawing/2014/main" id="{EDCC9004-B72D-4961-80FF-2AA9BA0DBED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3" name="Group 42">
              <a:extLst>
                <a:ext uri="{FF2B5EF4-FFF2-40B4-BE49-F238E27FC236}">
                  <a16:creationId xmlns:a16="http://schemas.microsoft.com/office/drawing/2014/main" id="{4938A037-CAC8-4EFD-A75B-B593BBDC9D9B}"/>
                </a:ext>
              </a:extLst>
            </p:cNvPr>
            <p:cNvGrpSpPr/>
            <p:nvPr/>
          </p:nvGrpSpPr>
          <p:grpSpPr>
            <a:xfrm>
              <a:off x="-859773" y="3673242"/>
              <a:ext cx="130434" cy="154590"/>
              <a:chOff x="5196710" y="2109946"/>
              <a:chExt cx="2048634" cy="2428028"/>
            </a:xfrm>
            <a:solidFill>
              <a:schemeClr val="bg1"/>
            </a:solidFill>
          </p:grpSpPr>
          <p:sp>
            <p:nvSpPr>
              <p:cNvPr id="44" name="Rounded Rectangle 33">
                <a:extLst>
                  <a:ext uri="{FF2B5EF4-FFF2-40B4-BE49-F238E27FC236}">
                    <a16:creationId xmlns:a16="http://schemas.microsoft.com/office/drawing/2014/main" id="{0D4F2118-4CA8-4F00-BABD-2D575C83B16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5" name="Rounded Rectangle 34">
                <a:extLst>
                  <a:ext uri="{FF2B5EF4-FFF2-40B4-BE49-F238E27FC236}">
                    <a16:creationId xmlns:a16="http://schemas.microsoft.com/office/drawing/2014/main" id="{7552B1A6-A5D7-44C8-B80B-BA8341F82FD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384406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3951572"/>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Connects processes to applications</a:t>
            </a:r>
          </a:p>
        </p:txBody>
      </p:sp>
      <p:grpSp>
        <p:nvGrpSpPr>
          <p:cNvPr id="50" name="Group 49">
            <a:extLst>
              <a:ext uri="{FF2B5EF4-FFF2-40B4-BE49-F238E27FC236}">
                <a16:creationId xmlns:a16="http://schemas.microsoft.com/office/drawing/2014/main" id="{61BC1E1B-69A7-4E65-B310-6D58FB8BFA9A}"/>
              </a:ext>
            </a:extLst>
          </p:cNvPr>
          <p:cNvGrpSpPr/>
          <p:nvPr/>
        </p:nvGrpSpPr>
        <p:grpSpPr>
          <a:xfrm>
            <a:off x="508001" y="3994567"/>
            <a:ext cx="443804" cy="443804"/>
            <a:chOff x="-949365" y="3567408"/>
            <a:chExt cx="410860" cy="410860"/>
          </a:xfrm>
        </p:grpSpPr>
        <p:sp>
          <p:nvSpPr>
            <p:cNvPr id="51" name="Oval 50">
              <a:extLst>
                <a:ext uri="{FF2B5EF4-FFF2-40B4-BE49-F238E27FC236}">
                  <a16:creationId xmlns:a16="http://schemas.microsoft.com/office/drawing/2014/main" id="{DE998D9B-4564-4184-AC81-37466086BB76}"/>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2" name="Group 51">
              <a:extLst>
                <a:ext uri="{FF2B5EF4-FFF2-40B4-BE49-F238E27FC236}">
                  <a16:creationId xmlns:a16="http://schemas.microsoft.com/office/drawing/2014/main" id="{3E4A4AB2-22D0-4ADD-97C7-E847EE6C1F88}"/>
                </a:ext>
              </a:extLst>
            </p:cNvPr>
            <p:cNvGrpSpPr/>
            <p:nvPr/>
          </p:nvGrpSpPr>
          <p:grpSpPr>
            <a:xfrm>
              <a:off x="-771672" y="3627792"/>
              <a:ext cx="183068" cy="216970"/>
              <a:chOff x="5196710" y="2109946"/>
              <a:chExt cx="2048634" cy="2428028"/>
            </a:xfrm>
            <a:solidFill>
              <a:schemeClr val="bg1"/>
            </a:solidFill>
          </p:grpSpPr>
          <p:sp>
            <p:nvSpPr>
              <p:cNvPr id="56" name="Rounded Rectangle 4">
                <a:extLst>
                  <a:ext uri="{FF2B5EF4-FFF2-40B4-BE49-F238E27FC236}">
                    <a16:creationId xmlns:a16="http://schemas.microsoft.com/office/drawing/2014/main" id="{D78D1F1E-81DA-4118-8839-E1CD6EFECD8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7" name="Rounded Rectangle 31">
                <a:extLst>
                  <a:ext uri="{FF2B5EF4-FFF2-40B4-BE49-F238E27FC236}">
                    <a16:creationId xmlns:a16="http://schemas.microsoft.com/office/drawing/2014/main" id="{5E45468F-F75F-459C-9A50-CBF2D3451A5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3" name="Group 52">
              <a:extLst>
                <a:ext uri="{FF2B5EF4-FFF2-40B4-BE49-F238E27FC236}">
                  <a16:creationId xmlns:a16="http://schemas.microsoft.com/office/drawing/2014/main" id="{CFAD3411-8378-4C17-92C8-53D6E74B88E8}"/>
                </a:ext>
              </a:extLst>
            </p:cNvPr>
            <p:cNvGrpSpPr/>
            <p:nvPr/>
          </p:nvGrpSpPr>
          <p:grpSpPr>
            <a:xfrm>
              <a:off x="-859773" y="3673242"/>
              <a:ext cx="130434" cy="154590"/>
              <a:chOff x="5196710" y="2109946"/>
              <a:chExt cx="2048634" cy="2428028"/>
            </a:xfrm>
            <a:solidFill>
              <a:schemeClr val="bg1"/>
            </a:solidFill>
          </p:grpSpPr>
          <p:sp>
            <p:nvSpPr>
              <p:cNvPr id="54" name="Rounded Rectangle 33">
                <a:extLst>
                  <a:ext uri="{FF2B5EF4-FFF2-40B4-BE49-F238E27FC236}">
                    <a16:creationId xmlns:a16="http://schemas.microsoft.com/office/drawing/2014/main" id="{2F89BA4B-D8C5-4E71-87FD-179595363792}"/>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5" name="Rounded Rectangle 34">
                <a:extLst>
                  <a:ext uri="{FF2B5EF4-FFF2-40B4-BE49-F238E27FC236}">
                    <a16:creationId xmlns:a16="http://schemas.microsoft.com/office/drawing/2014/main" id="{D9729885-1072-468D-A160-1136A191391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83" name="Group 82">
            <a:extLst>
              <a:ext uri="{FF2B5EF4-FFF2-40B4-BE49-F238E27FC236}">
                <a16:creationId xmlns:a16="http://schemas.microsoft.com/office/drawing/2014/main" id="{8D575745-81AB-4C61-AE69-BD56FFF47FC8}"/>
              </a:ext>
            </a:extLst>
          </p:cNvPr>
          <p:cNvGrpSpPr/>
          <p:nvPr/>
        </p:nvGrpSpPr>
        <p:grpSpPr>
          <a:xfrm>
            <a:off x="6966858" y="2329092"/>
            <a:ext cx="4920343" cy="2942760"/>
            <a:chOff x="5225143" y="1746819"/>
            <a:chExt cx="3690257" cy="2207070"/>
          </a:xfrm>
        </p:grpSpPr>
        <p:sp>
          <p:nvSpPr>
            <p:cNvPr id="58" name="Rectangle: Top Corners Rounded 57">
              <a:extLst>
                <a:ext uri="{FF2B5EF4-FFF2-40B4-BE49-F238E27FC236}">
                  <a16:creationId xmlns:a16="http://schemas.microsoft.com/office/drawing/2014/main" id="{5E7E885B-9914-47D8-9CF3-FC28EC3681DC}"/>
                </a:ext>
              </a:extLst>
            </p:cNvPr>
            <p:cNvSpPr/>
            <p:nvPr/>
          </p:nvSpPr>
          <p:spPr>
            <a:xfrm>
              <a:off x="5419058" y="1746819"/>
              <a:ext cx="3302426" cy="2087355"/>
            </a:xfrm>
            <a:prstGeom prst="round2SameRect">
              <a:avLst>
                <a:gd name="adj1" fmla="val 353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Rectangle: Top Corners Rounded 80">
              <a:extLst>
                <a:ext uri="{FF2B5EF4-FFF2-40B4-BE49-F238E27FC236}">
                  <a16:creationId xmlns:a16="http://schemas.microsoft.com/office/drawing/2014/main" id="{F43FA318-03CD-4B63-828C-2AC68A660C11}"/>
                </a:ext>
              </a:extLst>
            </p:cNvPr>
            <p:cNvSpPr/>
            <p:nvPr/>
          </p:nvSpPr>
          <p:spPr>
            <a:xfrm flipV="1">
              <a:off x="5225143" y="3834070"/>
              <a:ext cx="3690257" cy="119819"/>
            </a:xfrm>
            <a:prstGeom prst="round2SameRect">
              <a:avLst>
                <a:gd name="adj1" fmla="val 5000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cxnSp>
        <p:nvCxnSpPr>
          <p:cNvPr id="59" name="Straight Connector 58">
            <a:extLst>
              <a:ext uri="{FF2B5EF4-FFF2-40B4-BE49-F238E27FC236}">
                <a16:creationId xmlns:a16="http://schemas.microsoft.com/office/drawing/2014/main" id="{461BBC30-BACD-4C33-9A8B-F58AE81456F5}"/>
              </a:ext>
            </a:extLst>
          </p:cNvPr>
          <p:cNvCxnSpPr>
            <a:cxnSpLocks/>
          </p:cNvCxnSpPr>
          <p:nvPr/>
        </p:nvCxnSpPr>
        <p:spPr>
          <a:xfrm>
            <a:off x="729903" y="4607715"/>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0985DA00-0B59-4160-A8B2-F1006D3283BC}"/>
              </a:ext>
            </a:extLst>
          </p:cNvPr>
          <p:cNvSpPr>
            <a:spLocks/>
          </p:cNvSpPr>
          <p:nvPr/>
        </p:nvSpPr>
        <p:spPr>
          <a:xfrm>
            <a:off x="729901" y="4626298"/>
            <a:ext cx="5838128" cy="734671"/>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Allows you to look up process name in Google</a:t>
            </a:r>
          </a:p>
        </p:txBody>
      </p:sp>
      <p:grpSp>
        <p:nvGrpSpPr>
          <p:cNvPr id="61" name="Group 60">
            <a:extLst>
              <a:ext uri="{FF2B5EF4-FFF2-40B4-BE49-F238E27FC236}">
                <a16:creationId xmlns:a16="http://schemas.microsoft.com/office/drawing/2014/main" id="{9193CE36-488B-4A8C-803D-110C02093135}"/>
              </a:ext>
            </a:extLst>
          </p:cNvPr>
          <p:cNvGrpSpPr/>
          <p:nvPr/>
        </p:nvGrpSpPr>
        <p:grpSpPr>
          <a:xfrm>
            <a:off x="508001" y="4776765"/>
            <a:ext cx="443804" cy="443804"/>
            <a:chOff x="-949365" y="3567408"/>
            <a:chExt cx="410860" cy="410860"/>
          </a:xfrm>
        </p:grpSpPr>
        <p:sp>
          <p:nvSpPr>
            <p:cNvPr id="62" name="Oval 61">
              <a:extLst>
                <a:ext uri="{FF2B5EF4-FFF2-40B4-BE49-F238E27FC236}">
                  <a16:creationId xmlns:a16="http://schemas.microsoft.com/office/drawing/2014/main" id="{0720F029-A350-43BE-895C-AEAE2336FAAA}"/>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3" name="Group 62">
              <a:extLst>
                <a:ext uri="{FF2B5EF4-FFF2-40B4-BE49-F238E27FC236}">
                  <a16:creationId xmlns:a16="http://schemas.microsoft.com/office/drawing/2014/main" id="{61DA25D7-A09F-425D-8EBD-72BB6898320A}"/>
                </a:ext>
              </a:extLst>
            </p:cNvPr>
            <p:cNvGrpSpPr/>
            <p:nvPr/>
          </p:nvGrpSpPr>
          <p:grpSpPr>
            <a:xfrm>
              <a:off x="-771672" y="3627792"/>
              <a:ext cx="183068" cy="216970"/>
              <a:chOff x="5196710" y="2109946"/>
              <a:chExt cx="2048634" cy="2428028"/>
            </a:xfrm>
            <a:solidFill>
              <a:schemeClr val="bg1"/>
            </a:solidFill>
          </p:grpSpPr>
          <p:sp>
            <p:nvSpPr>
              <p:cNvPr id="71" name="Rounded Rectangle 4">
                <a:extLst>
                  <a:ext uri="{FF2B5EF4-FFF2-40B4-BE49-F238E27FC236}">
                    <a16:creationId xmlns:a16="http://schemas.microsoft.com/office/drawing/2014/main" id="{A57B1281-C554-4D12-9E70-6F6121485188}"/>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3" name="Rounded Rectangle 31">
                <a:extLst>
                  <a:ext uri="{FF2B5EF4-FFF2-40B4-BE49-F238E27FC236}">
                    <a16:creationId xmlns:a16="http://schemas.microsoft.com/office/drawing/2014/main" id="{72EBBD8B-ABE9-4584-A803-C38E6DC7CD1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4" name="Group 63">
              <a:extLst>
                <a:ext uri="{FF2B5EF4-FFF2-40B4-BE49-F238E27FC236}">
                  <a16:creationId xmlns:a16="http://schemas.microsoft.com/office/drawing/2014/main" id="{C7990988-00E3-4614-9C09-2FBC3DD39D6F}"/>
                </a:ext>
              </a:extLst>
            </p:cNvPr>
            <p:cNvGrpSpPr/>
            <p:nvPr/>
          </p:nvGrpSpPr>
          <p:grpSpPr>
            <a:xfrm>
              <a:off x="-859773" y="3673242"/>
              <a:ext cx="130434" cy="154590"/>
              <a:chOff x="5196710" y="2109946"/>
              <a:chExt cx="2048634" cy="2428028"/>
            </a:xfrm>
            <a:solidFill>
              <a:schemeClr val="bg1"/>
            </a:solidFill>
          </p:grpSpPr>
          <p:sp>
            <p:nvSpPr>
              <p:cNvPr id="66" name="Rounded Rectangle 33">
                <a:extLst>
                  <a:ext uri="{FF2B5EF4-FFF2-40B4-BE49-F238E27FC236}">
                    <a16:creationId xmlns:a16="http://schemas.microsoft.com/office/drawing/2014/main" id="{F57C4A96-F627-4188-9B66-7015639F5523}"/>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8" name="Rounded Rectangle 34">
                <a:extLst>
                  <a:ext uri="{FF2B5EF4-FFF2-40B4-BE49-F238E27FC236}">
                    <a16:creationId xmlns:a16="http://schemas.microsoft.com/office/drawing/2014/main" id="{5873ADD2-B996-44FF-92FF-FD0E825EB6E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77" name="Straight Connector 76">
            <a:extLst>
              <a:ext uri="{FF2B5EF4-FFF2-40B4-BE49-F238E27FC236}">
                <a16:creationId xmlns:a16="http://schemas.microsoft.com/office/drawing/2014/main" id="{C0CBE5BF-C9BF-480E-AF4A-B81B67ADC117}"/>
              </a:ext>
            </a:extLst>
          </p:cNvPr>
          <p:cNvCxnSpPr>
            <a:cxnSpLocks/>
          </p:cNvCxnSpPr>
          <p:nvPr/>
        </p:nvCxnSpPr>
        <p:spPr>
          <a:xfrm>
            <a:off x="729903" y="537136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B1922324-4D68-455F-9766-E8F861997F37}"/>
              </a:ext>
            </a:extLst>
          </p:cNvPr>
          <p:cNvSpPr>
            <a:spLocks/>
          </p:cNvSpPr>
          <p:nvPr/>
        </p:nvSpPr>
        <p:spPr>
          <a:xfrm>
            <a:off x="729901" y="5478868"/>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hlinkClick r:id="rId3"/>
              </a:rPr>
              <a:t>Process Explorer</a:t>
            </a:r>
            <a:endParaRPr lang="en-US" sz="2400" dirty="0"/>
          </a:p>
        </p:txBody>
      </p:sp>
      <p:grpSp>
        <p:nvGrpSpPr>
          <p:cNvPr id="80" name="Group 79">
            <a:extLst>
              <a:ext uri="{FF2B5EF4-FFF2-40B4-BE49-F238E27FC236}">
                <a16:creationId xmlns:a16="http://schemas.microsoft.com/office/drawing/2014/main" id="{A7A1161C-A9B6-4E49-B89E-7A5EACAC3182}"/>
              </a:ext>
            </a:extLst>
          </p:cNvPr>
          <p:cNvGrpSpPr/>
          <p:nvPr/>
        </p:nvGrpSpPr>
        <p:grpSpPr>
          <a:xfrm>
            <a:off x="508001" y="5544274"/>
            <a:ext cx="443804" cy="443804"/>
            <a:chOff x="-949365" y="3567408"/>
            <a:chExt cx="410860" cy="410860"/>
          </a:xfrm>
        </p:grpSpPr>
        <p:sp>
          <p:nvSpPr>
            <p:cNvPr id="82" name="Oval 81">
              <a:extLst>
                <a:ext uri="{FF2B5EF4-FFF2-40B4-BE49-F238E27FC236}">
                  <a16:creationId xmlns:a16="http://schemas.microsoft.com/office/drawing/2014/main" id="{FDD0DBA0-404C-4F71-9B0A-8DDA9BDDD847}"/>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84" name="Group 83">
              <a:extLst>
                <a:ext uri="{FF2B5EF4-FFF2-40B4-BE49-F238E27FC236}">
                  <a16:creationId xmlns:a16="http://schemas.microsoft.com/office/drawing/2014/main" id="{FA89BC2E-8C8F-4842-9C9D-6DC012037354}"/>
                </a:ext>
              </a:extLst>
            </p:cNvPr>
            <p:cNvGrpSpPr/>
            <p:nvPr/>
          </p:nvGrpSpPr>
          <p:grpSpPr>
            <a:xfrm>
              <a:off x="-771672" y="3627792"/>
              <a:ext cx="183068" cy="216970"/>
              <a:chOff x="5196710" y="2109946"/>
              <a:chExt cx="2048634" cy="2428028"/>
            </a:xfrm>
            <a:solidFill>
              <a:schemeClr val="bg1"/>
            </a:solidFill>
          </p:grpSpPr>
          <p:sp>
            <p:nvSpPr>
              <p:cNvPr id="88" name="Rounded Rectangle 4">
                <a:extLst>
                  <a:ext uri="{FF2B5EF4-FFF2-40B4-BE49-F238E27FC236}">
                    <a16:creationId xmlns:a16="http://schemas.microsoft.com/office/drawing/2014/main" id="{0711D120-81D7-449A-B63F-DC899A23ABD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9" name="Rounded Rectangle 31">
                <a:extLst>
                  <a:ext uri="{FF2B5EF4-FFF2-40B4-BE49-F238E27FC236}">
                    <a16:creationId xmlns:a16="http://schemas.microsoft.com/office/drawing/2014/main" id="{7CA9F93A-4280-4FF2-BC28-6B8717DC212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85" name="Group 84">
              <a:extLst>
                <a:ext uri="{FF2B5EF4-FFF2-40B4-BE49-F238E27FC236}">
                  <a16:creationId xmlns:a16="http://schemas.microsoft.com/office/drawing/2014/main" id="{904BC7BA-375D-4966-9CCB-F5B81A0A57B6}"/>
                </a:ext>
              </a:extLst>
            </p:cNvPr>
            <p:cNvGrpSpPr/>
            <p:nvPr/>
          </p:nvGrpSpPr>
          <p:grpSpPr>
            <a:xfrm>
              <a:off x="-859773" y="3673242"/>
              <a:ext cx="130434" cy="154590"/>
              <a:chOff x="5196710" y="2109946"/>
              <a:chExt cx="2048634" cy="2428028"/>
            </a:xfrm>
            <a:solidFill>
              <a:schemeClr val="bg1"/>
            </a:solidFill>
          </p:grpSpPr>
          <p:sp>
            <p:nvSpPr>
              <p:cNvPr id="86" name="Rounded Rectangle 33">
                <a:extLst>
                  <a:ext uri="{FF2B5EF4-FFF2-40B4-BE49-F238E27FC236}">
                    <a16:creationId xmlns:a16="http://schemas.microsoft.com/office/drawing/2014/main" id="{6E9403B7-FF3A-4787-9CD6-C401E358057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7" name="Rounded Rectangle 34">
                <a:extLst>
                  <a:ext uri="{FF2B5EF4-FFF2-40B4-BE49-F238E27FC236}">
                    <a16:creationId xmlns:a16="http://schemas.microsoft.com/office/drawing/2014/main" id="{79CAF63F-F3AA-4C6C-AEAA-D4318B6C862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2" name="Picture 2" descr="Process Explorer screenshot">
            <a:extLst>
              <a:ext uri="{FF2B5EF4-FFF2-40B4-BE49-F238E27FC236}">
                <a16:creationId xmlns:a16="http://schemas.microsoft.com/office/drawing/2014/main" id="{40257EE7-B0AB-461D-8D7E-B82F79E309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10760" y="2555379"/>
            <a:ext cx="3868440" cy="239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052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a:xfrm>
            <a:off x="919119" y="299823"/>
            <a:ext cx="10353762" cy="970450"/>
          </a:xfrm>
        </p:spPr>
        <p:txBody>
          <a:bodyPr/>
          <a:lstStyle/>
          <a:p>
            <a:r>
              <a:rPr lang="en-US" dirty="0" err="1"/>
              <a:t>Procmon</a:t>
            </a:r>
            <a:endParaRPr lang="en-US" dirty="0"/>
          </a:p>
        </p:txBody>
      </p:sp>
      <p:sp>
        <p:nvSpPr>
          <p:cNvPr id="9" name="Rectangle 8">
            <a:extLst>
              <a:ext uri="{FF2B5EF4-FFF2-40B4-BE49-F238E27FC236}">
                <a16:creationId xmlns:a16="http://schemas.microsoft.com/office/drawing/2014/main" id="{A2ACEDA5-307E-4A34-812F-C8AE89C45DC9}"/>
              </a:ext>
            </a:extLst>
          </p:cNvPr>
          <p:cNvSpPr>
            <a:spLocks/>
          </p:cNvSpPr>
          <p:nvPr/>
        </p:nvSpPr>
        <p:spPr>
          <a:xfrm>
            <a:off x="729903" y="1599676"/>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600" dirty="0">
                <a:solidFill>
                  <a:srgbClr val="6D6E71"/>
                </a:solidFill>
              </a:rPr>
              <a:t>Process Monitor</a:t>
            </a:r>
          </a:p>
        </p:txBody>
      </p:sp>
      <p:cxnSp>
        <p:nvCxnSpPr>
          <p:cNvPr id="19" name="Straight Connector 18">
            <a:extLst>
              <a:ext uri="{FF2B5EF4-FFF2-40B4-BE49-F238E27FC236}">
                <a16:creationId xmlns:a16="http://schemas.microsoft.com/office/drawing/2014/main" id="{AE1CDA0F-D619-4269-9DEA-92A9FC53383D}"/>
              </a:ext>
            </a:extLst>
          </p:cNvPr>
          <p:cNvCxnSpPr>
            <a:cxnSpLocks/>
          </p:cNvCxnSpPr>
          <p:nvPr/>
        </p:nvCxnSpPr>
        <p:spPr>
          <a:xfrm>
            <a:off x="729903" y="225581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B50347F-089F-4E83-B9BE-969EB2FEB8DC}"/>
              </a:ext>
            </a:extLst>
          </p:cNvPr>
          <p:cNvSpPr>
            <a:spLocks/>
          </p:cNvSpPr>
          <p:nvPr/>
        </p:nvSpPr>
        <p:spPr>
          <a:xfrm>
            <a:off x="729901" y="2363321"/>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600" dirty="0">
                <a:solidFill>
                  <a:schemeClr val="accent3"/>
                </a:solidFill>
              </a:rPr>
              <a:t>Identify child or parent processes launches </a:t>
            </a:r>
            <a:br>
              <a:rPr lang="en-US" sz="1600" dirty="0">
                <a:solidFill>
                  <a:schemeClr val="accent3"/>
                </a:solidFill>
              </a:rPr>
            </a:br>
            <a:r>
              <a:rPr lang="en-US" sz="1600" dirty="0">
                <a:solidFill>
                  <a:schemeClr val="accent3"/>
                </a:solidFill>
              </a:rPr>
              <a:t>when an application run</a:t>
            </a:r>
          </a:p>
        </p:txBody>
      </p:sp>
      <p:cxnSp>
        <p:nvCxnSpPr>
          <p:cNvPr id="38" name="Straight Connector 37">
            <a:extLst>
              <a:ext uri="{FF2B5EF4-FFF2-40B4-BE49-F238E27FC236}">
                <a16:creationId xmlns:a16="http://schemas.microsoft.com/office/drawing/2014/main" id="{5DA31415-6165-4496-9151-36D72FAEE64A}"/>
              </a:ext>
            </a:extLst>
          </p:cNvPr>
          <p:cNvCxnSpPr>
            <a:cxnSpLocks/>
          </p:cNvCxnSpPr>
          <p:nvPr/>
        </p:nvCxnSpPr>
        <p:spPr>
          <a:xfrm>
            <a:off x="729903" y="301946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E889995-6D3F-4EEC-98C6-45FB5546CC9F}"/>
              </a:ext>
            </a:extLst>
          </p:cNvPr>
          <p:cNvSpPr>
            <a:spLocks/>
          </p:cNvSpPr>
          <p:nvPr/>
        </p:nvSpPr>
        <p:spPr>
          <a:xfrm>
            <a:off x="729901" y="3126967"/>
            <a:ext cx="5838128" cy="6096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600" dirty="0">
                <a:solidFill>
                  <a:schemeClr val="accent3"/>
                </a:solidFill>
              </a:rPr>
              <a:t>Used for real-time application process analysis</a:t>
            </a:r>
          </a:p>
        </p:txBody>
      </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384406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3951572"/>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600" dirty="0">
                <a:solidFill>
                  <a:schemeClr val="accent3"/>
                </a:solidFill>
              </a:rPr>
              <a:t>Track new processes and registry settings</a:t>
            </a:r>
          </a:p>
        </p:txBody>
      </p:sp>
      <p:grpSp>
        <p:nvGrpSpPr>
          <p:cNvPr id="83" name="Group 82">
            <a:extLst>
              <a:ext uri="{FF2B5EF4-FFF2-40B4-BE49-F238E27FC236}">
                <a16:creationId xmlns:a16="http://schemas.microsoft.com/office/drawing/2014/main" id="{8D575745-81AB-4C61-AE69-BD56FFF47FC8}"/>
              </a:ext>
            </a:extLst>
          </p:cNvPr>
          <p:cNvGrpSpPr/>
          <p:nvPr/>
        </p:nvGrpSpPr>
        <p:grpSpPr>
          <a:xfrm>
            <a:off x="6966858" y="2329092"/>
            <a:ext cx="4920343" cy="2942760"/>
            <a:chOff x="5225143" y="1746819"/>
            <a:chExt cx="3690257" cy="2207070"/>
          </a:xfrm>
        </p:grpSpPr>
        <p:sp>
          <p:nvSpPr>
            <p:cNvPr id="58" name="Rectangle: Top Corners Rounded 57">
              <a:extLst>
                <a:ext uri="{FF2B5EF4-FFF2-40B4-BE49-F238E27FC236}">
                  <a16:creationId xmlns:a16="http://schemas.microsoft.com/office/drawing/2014/main" id="{5E7E885B-9914-47D8-9CF3-FC28EC3681DC}"/>
                </a:ext>
              </a:extLst>
            </p:cNvPr>
            <p:cNvSpPr/>
            <p:nvPr/>
          </p:nvSpPr>
          <p:spPr>
            <a:xfrm>
              <a:off x="5419058" y="1746819"/>
              <a:ext cx="3302426" cy="2087355"/>
            </a:xfrm>
            <a:prstGeom prst="round2SameRect">
              <a:avLst>
                <a:gd name="adj1" fmla="val 353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Rectangle: Top Corners Rounded 80">
              <a:extLst>
                <a:ext uri="{FF2B5EF4-FFF2-40B4-BE49-F238E27FC236}">
                  <a16:creationId xmlns:a16="http://schemas.microsoft.com/office/drawing/2014/main" id="{F43FA318-03CD-4B63-828C-2AC68A660C11}"/>
                </a:ext>
              </a:extLst>
            </p:cNvPr>
            <p:cNvSpPr/>
            <p:nvPr/>
          </p:nvSpPr>
          <p:spPr>
            <a:xfrm flipV="1">
              <a:off x="5225143" y="3834070"/>
              <a:ext cx="3690257" cy="119819"/>
            </a:xfrm>
            <a:prstGeom prst="round2SameRect">
              <a:avLst>
                <a:gd name="adj1" fmla="val 5000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cxnSp>
        <p:nvCxnSpPr>
          <p:cNvPr id="59" name="Straight Connector 58">
            <a:extLst>
              <a:ext uri="{FF2B5EF4-FFF2-40B4-BE49-F238E27FC236}">
                <a16:creationId xmlns:a16="http://schemas.microsoft.com/office/drawing/2014/main" id="{461BBC30-BACD-4C33-9A8B-F58AE81456F5}"/>
              </a:ext>
            </a:extLst>
          </p:cNvPr>
          <p:cNvCxnSpPr>
            <a:cxnSpLocks/>
          </p:cNvCxnSpPr>
          <p:nvPr/>
        </p:nvCxnSpPr>
        <p:spPr>
          <a:xfrm>
            <a:off x="729903" y="4607715"/>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0985DA00-0B59-4160-A8B2-F1006D3283BC}"/>
              </a:ext>
            </a:extLst>
          </p:cNvPr>
          <p:cNvSpPr>
            <a:spLocks/>
          </p:cNvSpPr>
          <p:nvPr/>
        </p:nvSpPr>
        <p:spPr>
          <a:xfrm>
            <a:off x="729901" y="4715217"/>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600" dirty="0">
                <a:solidFill>
                  <a:schemeClr val="accent3"/>
                </a:solidFill>
              </a:rPr>
              <a:t>Log resource requests and whether access was denied or granted</a:t>
            </a:r>
          </a:p>
        </p:txBody>
      </p:sp>
      <p:cxnSp>
        <p:nvCxnSpPr>
          <p:cNvPr id="77" name="Straight Connector 76">
            <a:extLst>
              <a:ext uri="{FF2B5EF4-FFF2-40B4-BE49-F238E27FC236}">
                <a16:creationId xmlns:a16="http://schemas.microsoft.com/office/drawing/2014/main" id="{C0CBE5BF-C9BF-480E-AF4A-B81B67ADC117}"/>
              </a:ext>
            </a:extLst>
          </p:cNvPr>
          <p:cNvCxnSpPr>
            <a:cxnSpLocks/>
          </p:cNvCxnSpPr>
          <p:nvPr/>
        </p:nvCxnSpPr>
        <p:spPr>
          <a:xfrm>
            <a:off x="729903" y="537136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B1922324-4D68-455F-9766-E8F861997F37}"/>
              </a:ext>
            </a:extLst>
          </p:cNvPr>
          <p:cNvSpPr>
            <a:spLocks/>
          </p:cNvSpPr>
          <p:nvPr/>
        </p:nvSpPr>
        <p:spPr>
          <a:xfrm>
            <a:off x="729901" y="5478868"/>
            <a:ext cx="5838128" cy="5486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600" dirty="0" err="1">
                <a:hlinkClick r:id="rId3"/>
              </a:rPr>
              <a:t>Procmon</a:t>
            </a:r>
            <a:endParaRPr lang="en-US" sz="1600" dirty="0"/>
          </a:p>
        </p:txBody>
      </p:sp>
      <p:pic>
        <p:nvPicPr>
          <p:cNvPr id="3" name="Picture 2">
            <a:extLst>
              <a:ext uri="{FF2B5EF4-FFF2-40B4-BE49-F238E27FC236}">
                <a16:creationId xmlns:a16="http://schemas.microsoft.com/office/drawing/2014/main" id="{96C35E12-955D-4477-9A21-269111D4A2D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422993" y="2510326"/>
            <a:ext cx="4054304" cy="2428023"/>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02D13A00-18A3-42A2-8664-3B1D026A1953}"/>
              </a:ext>
            </a:extLst>
          </p:cNvPr>
          <p:cNvGrpSpPr/>
          <p:nvPr/>
        </p:nvGrpSpPr>
        <p:grpSpPr>
          <a:xfrm>
            <a:off x="508001" y="2413863"/>
            <a:ext cx="443804" cy="443804"/>
            <a:chOff x="-949365" y="3567408"/>
            <a:chExt cx="410860" cy="410860"/>
          </a:xfrm>
        </p:grpSpPr>
        <p:sp>
          <p:nvSpPr>
            <p:cNvPr id="92" name="Oval 91">
              <a:extLst>
                <a:ext uri="{FF2B5EF4-FFF2-40B4-BE49-F238E27FC236}">
                  <a16:creationId xmlns:a16="http://schemas.microsoft.com/office/drawing/2014/main" id="{B5C89565-F7D0-4DC2-93FF-3D50C41E3BAD}"/>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93" name="Group 92">
              <a:extLst>
                <a:ext uri="{FF2B5EF4-FFF2-40B4-BE49-F238E27FC236}">
                  <a16:creationId xmlns:a16="http://schemas.microsoft.com/office/drawing/2014/main" id="{B8F6F8EE-0BFC-4711-85A8-33C0BB903A6C}"/>
                </a:ext>
              </a:extLst>
            </p:cNvPr>
            <p:cNvGrpSpPr/>
            <p:nvPr/>
          </p:nvGrpSpPr>
          <p:grpSpPr>
            <a:xfrm>
              <a:off x="-771672" y="3627792"/>
              <a:ext cx="183068" cy="216970"/>
              <a:chOff x="5196710" y="2109946"/>
              <a:chExt cx="2048634" cy="2428028"/>
            </a:xfrm>
            <a:solidFill>
              <a:schemeClr val="bg1"/>
            </a:solidFill>
          </p:grpSpPr>
          <p:sp>
            <p:nvSpPr>
              <p:cNvPr id="97" name="Rounded Rectangle 4">
                <a:extLst>
                  <a:ext uri="{FF2B5EF4-FFF2-40B4-BE49-F238E27FC236}">
                    <a16:creationId xmlns:a16="http://schemas.microsoft.com/office/drawing/2014/main" id="{7214E5D3-DC00-4E72-9880-02276AE3483D}"/>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8" name="Rounded Rectangle 31">
                <a:extLst>
                  <a:ext uri="{FF2B5EF4-FFF2-40B4-BE49-F238E27FC236}">
                    <a16:creationId xmlns:a16="http://schemas.microsoft.com/office/drawing/2014/main" id="{C138B01B-3699-432F-BBD9-6766608B9EE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94" name="Group 93">
              <a:extLst>
                <a:ext uri="{FF2B5EF4-FFF2-40B4-BE49-F238E27FC236}">
                  <a16:creationId xmlns:a16="http://schemas.microsoft.com/office/drawing/2014/main" id="{56835023-555E-49A2-BC24-C66249AD62E4}"/>
                </a:ext>
              </a:extLst>
            </p:cNvPr>
            <p:cNvGrpSpPr/>
            <p:nvPr/>
          </p:nvGrpSpPr>
          <p:grpSpPr>
            <a:xfrm>
              <a:off x="-859773" y="3673242"/>
              <a:ext cx="130434" cy="154590"/>
              <a:chOff x="5196710" y="2109946"/>
              <a:chExt cx="2048634" cy="2428028"/>
            </a:xfrm>
            <a:solidFill>
              <a:schemeClr val="bg1"/>
            </a:solidFill>
          </p:grpSpPr>
          <p:sp>
            <p:nvSpPr>
              <p:cNvPr id="95" name="Rounded Rectangle 33">
                <a:extLst>
                  <a:ext uri="{FF2B5EF4-FFF2-40B4-BE49-F238E27FC236}">
                    <a16:creationId xmlns:a16="http://schemas.microsoft.com/office/drawing/2014/main" id="{CE38F911-1317-46DD-BB8F-CF4151B2794F}"/>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6" name="Rounded Rectangle 34">
                <a:extLst>
                  <a:ext uri="{FF2B5EF4-FFF2-40B4-BE49-F238E27FC236}">
                    <a16:creationId xmlns:a16="http://schemas.microsoft.com/office/drawing/2014/main" id="{4D3186F9-E73C-40A7-8655-5916A07208B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99" name="Group 98">
            <a:extLst>
              <a:ext uri="{FF2B5EF4-FFF2-40B4-BE49-F238E27FC236}">
                <a16:creationId xmlns:a16="http://schemas.microsoft.com/office/drawing/2014/main" id="{8A041D9B-B96A-43A1-9484-EA04857CF58A}"/>
              </a:ext>
            </a:extLst>
          </p:cNvPr>
          <p:cNvGrpSpPr/>
          <p:nvPr/>
        </p:nvGrpSpPr>
        <p:grpSpPr>
          <a:xfrm>
            <a:off x="508001" y="3205467"/>
            <a:ext cx="443804" cy="443804"/>
            <a:chOff x="-949365" y="3567408"/>
            <a:chExt cx="410860" cy="410860"/>
          </a:xfrm>
        </p:grpSpPr>
        <p:sp>
          <p:nvSpPr>
            <p:cNvPr id="100" name="Oval 99">
              <a:extLst>
                <a:ext uri="{FF2B5EF4-FFF2-40B4-BE49-F238E27FC236}">
                  <a16:creationId xmlns:a16="http://schemas.microsoft.com/office/drawing/2014/main" id="{EE970339-A0AC-403D-9389-2CCA7E16B1F4}"/>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01" name="Group 100">
              <a:extLst>
                <a:ext uri="{FF2B5EF4-FFF2-40B4-BE49-F238E27FC236}">
                  <a16:creationId xmlns:a16="http://schemas.microsoft.com/office/drawing/2014/main" id="{95367FDE-A013-4D99-86DF-ADD8B9E8EA50}"/>
                </a:ext>
              </a:extLst>
            </p:cNvPr>
            <p:cNvGrpSpPr/>
            <p:nvPr/>
          </p:nvGrpSpPr>
          <p:grpSpPr>
            <a:xfrm>
              <a:off x="-771672" y="3627792"/>
              <a:ext cx="183068" cy="216970"/>
              <a:chOff x="5196710" y="2109946"/>
              <a:chExt cx="2048634" cy="2428028"/>
            </a:xfrm>
            <a:solidFill>
              <a:schemeClr val="bg1"/>
            </a:solidFill>
          </p:grpSpPr>
          <p:sp>
            <p:nvSpPr>
              <p:cNvPr id="105" name="Rounded Rectangle 4">
                <a:extLst>
                  <a:ext uri="{FF2B5EF4-FFF2-40B4-BE49-F238E27FC236}">
                    <a16:creationId xmlns:a16="http://schemas.microsoft.com/office/drawing/2014/main" id="{2AF05C53-7A55-4699-AA10-A4304D32BB16}"/>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06" name="Rounded Rectangle 31">
                <a:extLst>
                  <a:ext uri="{FF2B5EF4-FFF2-40B4-BE49-F238E27FC236}">
                    <a16:creationId xmlns:a16="http://schemas.microsoft.com/office/drawing/2014/main" id="{9CDA9848-F1B0-418D-AB8A-722671B5E0C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02" name="Group 101">
              <a:extLst>
                <a:ext uri="{FF2B5EF4-FFF2-40B4-BE49-F238E27FC236}">
                  <a16:creationId xmlns:a16="http://schemas.microsoft.com/office/drawing/2014/main" id="{6884CEAE-68E0-4594-A912-0BDE38417B7A}"/>
                </a:ext>
              </a:extLst>
            </p:cNvPr>
            <p:cNvGrpSpPr/>
            <p:nvPr/>
          </p:nvGrpSpPr>
          <p:grpSpPr>
            <a:xfrm>
              <a:off x="-859773" y="3673242"/>
              <a:ext cx="130434" cy="154590"/>
              <a:chOff x="5196710" y="2109946"/>
              <a:chExt cx="2048634" cy="2428028"/>
            </a:xfrm>
            <a:solidFill>
              <a:schemeClr val="bg1"/>
            </a:solidFill>
          </p:grpSpPr>
          <p:sp>
            <p:nvSpPr>
              <p:cNvPr id="103" name="Rounded Rectangle 33">
                <a:extLst>
                  <a:ext uri="{FF2B5EF4-FFF2-40B4-BE49-F238E27FC236}">
                    <a16:creationId xmlns:a16="http://schemas.microsoft.com/office/drawing/2014/main" id="{0F61BC7D-8D87-40B6-AB51-E2E2A6ADCF16}"/>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04" name="Rounded Rectangle 34">
                <a:extLst>
                  <a:ext uri="{FF2B5EF4-FFF2-40B4-BE49-F238E27FC236}">
                    <a16:creationId xmlns:a16="http://schemas.microsoft.com/office/drawing/2014/main" id="{8B3CED8A-28EA-47A7-B9C9-BD7A9400C268}"/>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07" name="Group 106">
            <a:extLst>
              <a:ext uri="{FF2B5EF4-FFF2-40B4-BE49-F238E27FC236}">
                <a16:creationId xmlns:a16="http://schemas.microsoft.com/office/drawing/2014/main" id="{6715747A-F0FA-47DF-B984-3EB16BBCAA21}"/>
              </a:ext>
            </a:extLst>
          </p:cNvPr>
          <p:cNvGrpSpPr/>
          <p:nvPr/>
        </p:nvGrpSpPr>
        <p:grpSpPr>
          <a:xfrm>
            <a:off x="508001" y="3994567"/>
            <a:ext cx="443804" cy="443804"/>
            <a:chOff x="-949365" y="3567408"/>
            <a:chExt cx="410860" cy="410860"/>
          </a:xfrm>
        </p:grpSpPr>
        <p:sp>
          <p:nvSpPr>
            <p:cNvPr id="108" name="Oval 107">
              <a:extLst>
                <a:ext uri="{FF2B5EF4-FFF2-40B4-BE49-F238E27FC236}">
                  <a16:creationId xmlns:a16="http://schemas.microsoft.com/office/drawing/2014/main" id="{6D386AB7-FDF2-41C1-B569-BA790A74909F}"/>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09" name="Group 108">
              <a:extLst>
                <a:ext uri="{FF2B5EF4-FFF2-40B4-BE49-F238E27FC236}">
                  <a16:creationId xmlns:a16="http://schemas.microsoft.com/office/drawing/2014/main" id="{031D65BF-ADC4-4235-8E72-EDA8C7134FCC}"/>
                </a:ext>
              </a:extLst>
            </p:cNvPr>
            <p:cNvGrpSpPr/>
            <p:nvPr/>
          </p:nvGrpSpPr>
          <p:grpSpPr>
            <a:xfrm>
              <a:off x="-771672" y="3627792"/>
              <a:ext cx="183068" cy="216970"/>
              <a:chOff x="5196710" y="2109946"/>
              <a:chExt cx="2048634" cy="2428028"/>
            </a:xfrm>
            <a:solidFill>
              <a:schemeClr val="bg1"/>
            </a:solidFill>
          </p:grpSpPr>
          <p:sp>
            <p:nvSpPr>
              <p:cNvPr id="113" name="Rounded Rectangle 4">
                <a:extLst>
                  <a:ext uri="{FF2B5EF4-FFF2-40B4-BE49-F238E27FC236}">
                    <a16:creationId xmlns:a16="http://schemas.microsoft.com/office/drawing/2014/main" id="{E797B8F1-B5B4-4343-B98D-9B2767735E1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4" name="Rounded Rectangle 31">
                <a:extLst>
                  <a:ext uri="{FF2B5EF4-FFF2-40B4-BE49-F238E27FC236}">
                    <a16:creationId xmlns:a16="http://schemas.microsoft.com/office/drawing/2014/main" id="{0D7B30F6-9B69-4542-86FC-98DD3333592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10" name="Group 109">
              <a:extLst>
                <a:ext uri="{FF2B5EF4-FFF2-40B4-BE49-F238E27FC236}">
                  <a16:creationId xmlns:a16="http://schemas.microsoft.com/office/drawing/2014/main" id="{9D325150-F0A8-4B24-AE93-9E6BAA0D07EE}"/>
                </a:ext>
              </a:extLst>
            </p:cNvPr>
            <p:cNvGrpSpPr/>
            <p:nvPr/>
          </p:nvGrpSpPr>
          <p:grpSpPr>
            <a:xfrm>
              <a:off x="-859773" y="3673242"/>
              <a:ext cx="130434" cy="154590"/>
              <a:chOff x="5196710" y="2109946"/>
              <a:chExt cx="2048634" cy="2428028"/>
            </a:xfrm>
            <a:solidFill>
              <a:schemeClr val="bg1"/>
            </a:solidFill>
          </p:grpSpPr>
          <p:sp>
            <p:nvSpPr>
              <p:cNvPr id="111" name="Rounded Rectangle 33">
                <a:extLst>
                  <a:ext uri="{FF2B5EF4-FFF2-40B4-BE49-F238E27FC236}">
                    <a16:creationId xmlns:a16="http://schemas.microsoft.com/office/drawing/2014/main" id="{35556240-A330-48F6-94F9-C3A6F6C02C7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2" name="Rounded Rectangle 34">
                <a:extLst>
                  <a:ext uri="{FF2B5EF4-FFF2-40B4-BE49-F238E27FC236}">
                    <a16:creationId xmlns:a16="http://schemas.microsoft.com/office/drawing/2014/main" id="{59D1D409-DF7E-4213-9A2B-19B0EF77B7E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15" name="Group 114">
            <a:extLst>
              <a:ext uri="{FF2B5EF4-FFF2-40B4-BE49-F238E27FC236}">
                <a16:creationId xmlns:a16="http://schemas.microsoft.com/office/drawing/2014/main" id="{A9601DE0-80AA-4435-A781-613952792516}"/>
              </a:ext>
            </a:extLst>
          </p:cNvPr>
          <p:cNvGrpSpPr/>
          <p:nvPr/>
        </p:nvGrpSpPr>
        <p:grpSpPr>
          <a:xfrm>
            <a:off x="508001" y="4776765"/>
            <a:ext cx="443804" cy="443804"/>
            <a:chOff x="-949365" y="3567408"/>
            <a:chExt cx="410860" cy="410860"/>
          </a:xfrm>
        </p:grpSpPr>
        <p:sp>
          <p:nvSpPr>
            <p:cNvPr id="116" name="Oval 115">
              <a:extLst>
                <a:ext uri="{FF2B5EF4-FFF2-40B4-BE49-F238E27FC236}">
                  <a16:creationId xmlns:a16="http://schemas.microsoft.com/office/drawing/2014/main" id="{A4410DAC-FA99-43AD-B5E3-8816DD0FF2CC}"/>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17" name="Group 116">
              <a:extLst>
                <a:ext uri="{FF2B5EF4-FFF2-40B4-BE49-F238E27FC236}">
                  <a16:creationId xmlns:a16="http://schemas.microsoft.com/office/drawing/2014/main" id="{21BE67EE-931D-4455-9183-3D4BD1C54940}"/>
                </a:ext>
              </a:extLst>
            </p:cNvPr>
            <p:cNvGrpSpPr/>
            <p:nvPr/>
          </p:nvGrpSpPr>
          <p:grpSpPr>
            <a:xfrm>
              <a:off x="-771672" y="3627792"/>
              <a:ext cx="183068" cy="216970"/>
              <a:chOff x="5196710" y="2109946"/>
              <a:chExt cx="2048634" cy="2428028"/>
            </a:xfrm>
            <a:solidFill>
              <a:schemeClr val="bg1"/>
            </a:solidFill>
          </p:grpSpPr>
          <p:sp>
            <p:nvSpPr>
              <p:cNvPr id="121" name="Rounded Rectangle 4">
                <a:extLst>
                  <a:ext uri="{FF2B5EF4-FFF2-40B4-BE49-F238E27FC236}">
                    <a16:creationId xmlns:a16="http://schemas.microsoft.com/office/drawing/2014/main" id="{BD9E8F11-9E51-4680-A9BD-39A769D0E494}"/>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22" name="Rounded Rectangle 31">
                <a:extLst>
                  <a:ext uri="{FF2B5EF4-FFF2-40B4-BE49-F238E27FC236}">
                    <a16:creationId xmlns:a16="http://schemas.microsoft.com/office/drawing/2014/main" id="{592A9DC3-8FEF-4972-9AAD-AEF825526D4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18" name="Group 117">
              <a:extLst>
                <a:ext uri="{FF2B5EF4-FFF2-40B4-BE49-F238E27FC236}">
                  <a16:creationId xmlns:a16="http://schemas.microsoft.com/office/drawing/2014/main" id="{46721444-E821-41D0-80AB-6C848EA29C59}"/>
                </a:ext>
              </a:extLst>
            </p:cNvPr>
            <p:cNvGrpSpPr/>
            <p:nvPr/>
          </p:nvGrpSpPr>
          <p:grpSpPr>
            <a:xfrm>
              <a:off x="-859773" y="3673242"/>
              <a:ext cx="130434" cy="154590"/>
              <a:chOff x="5196710" y="2109946"/>
              <a:chExt cx="2048634" cy="2428028"/>
            </a:xfrm>
            <a:solidFill>
              <a:schemeClr val="bg1"/>
            </a:solidFill>
          </p:grpSpPr>
          <p:sp>
            <p:nvSpPr>
              <p:cNvPr id="119" name="Rounded Rectangle 33">
                <a:extLst>
                  <a:ext uri="{FF2B5EF4-FFF2-40B4-BE49-F238E27FC236}">
                    <a16:creationId xmlns:a16="http://schemas.microsoft.com/office/drawing/2014/main" id="{3AA3D0C8-F8AE-4C1A-939B-005AAB7001A3}"/>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20" name="Rounded Rectangle 34">
                <a:extLst>
                  <a:ext uri="{FF2B5EF4-FFF2-40B4-BE49-F238E27FC236}">
                    <a16:creationId xmlns:a16="http://schemas.microsoft.com/office/drawing/2014/main" id="{DF7F1C6F-37E8-477C-B07D-A90A4EFE031F}"/>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23" name="Group 122">
            <a:extLst>
              <a:ext uri="{FF2B5EF4-FFF2-40B4-BE49-F238E27FC236}">
                <a16:creationId xmlns:a16="http://schemas.microsoft.com/office/drawing/2014/main" id="{47072DF2-2D04-43E3-84E8-51A7E95E8EBE}"/>
              </a:ext>
            </a:extLst>
          </p:cNvPr>
          <p:cNvGrpSpPr/>
          <p:nvPr/>
        </p:nvGrpSpPr>
        <p:grpSpPr>
          <a:xfrm>
            <a:off x="508001" y="5544274"/>
            <a:ext cx="443804" cy="443804"/>
            <a:chOff x="-949365" y="3567408"/>
            <a:chExt cx="410860" cy="410860"/>
          </a:xfrm>
        </p:grpSpPr>
        <p:sp>
          <p:nvSpPr>
            <p:cNvPr id="124" name="Oval 123">
              <a:extLst>
                <a:ext uri="{FF2B5EF4-FFF2-40B4-BE49-F238E27FC236}">
                  <a16:creationId xmlns:a16="http://schemas.microsoft.com/office/drawing/2014/main" id="{868B18C7-75A3-4EBE-BB0B-78267306EE33}"/>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25" name="Group 124">
              <a:extLst>
                <a:ext uri="{FF2B5EF4-FFF2-40B4-BE49-F238E27FC236}">
                  <a16:creationId xmlns:a16="http://schemas.microsoft.com/office/drawing/2014/main" id="{4355FDE7-E4B2-42A9-82AE-BB5B75CAB66E}"/>
                </a:ext>
              </a:extLst>
            </p:cNvPr>
            <p:cNvGrpSpPr/>
            <p:nvPr/>
          </p:nvGrpSpPr>
          <p:grpSpPr>
            <a:xfrm>
              <a:off x="-771672" y="3627792"/>
              <a:ext cx="183068" cy="216970"/>
              <a:chOff x="5196710" y="2109946"/>
              <a:chExt cx="2048634" cy="2428028"/>
            </a:xfrm>
            <a:solidFill>
              <a:schemeClr val="bg1"/>
            </a:solidFill>
          </p:grpSpPr>
          <p:sp>
            <p:nvSpPr>
              <p:cNvPr id="129" name="Rounded Rectangle 4">
                <a:extLst>
                  <a:ext uri="{FF2B5EF4-FFF2-40B4-BE49-F238E27FC236}">
                    <a16:creationId xmlns:a16="http://schemas.microsoft.com/office/drawing/2014/main" id="{E239A664-5BC1-4532-90AB-AB3C5BF0A51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30" name="Rounded Rectangle 31">
                <a:extLst>
                  <a:ext uri="{FF2B5EF4-FFF2-40B4-BE49-F238E27FC236}">
                    <a16:creationId xmlns:a16="http://schemas.microsoft.com/office/drawing/2014/main" id="{8A0C1DA0-7824-4682-9E33-286AF4B6E41E}"/>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26" name="Group 125">
              <a:extLst>
                <a:ext uri="{FF2B5EF4-FFF2-40B4-BE49-F238E27FC236}">
                  <a16:creationId xmlns:a16="http://schemas.microsoft.com/office/drawing/2014/main" id="{45CC8529-4315-473B-8920-65E835A38488}"/>
                </a:ext>
              </a:extLst>
            </p:cNvPr>
            <p:cNvGrpSpPr/>
            <p:nvPr/>
          </p:nvGrpSpPr>
          <p:grpSpPr>
            <a:xfrm>
              <a:off x="-859773" y="3673242"/>
              <a:ext cx="130434" cy="154590"/>
              <a:chOff x="5196710" y="2109946"/>
              <a:chExt cx="2048634" cy="2428028"/>
            </a:xfrm>
            <a:solidFill>
              <a:schemeClr val="bg1"/>
            </a:solidFill>
          </p:grpSpPr>
          <p:sp>
            <p:nvSpPr>
              <p:cNvPr id="127" name="Rounded Rectangle 33">
                <a:extLst>
                  <a:ext uri="{FF2B5EF4-FFF2-40B4-BE49-F238E27FC236}">
                    <a16:creationId xmlns:a16="http://schemas.microsoft.com/office/drawing/2014/main" id="{59400237-DA3F-4EA2-B3AE-B1CE8F3FB55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28" name="Rounded Rectangle 34">
                <a:extLst>
                  <a:ext uri="{FF2B5EF4-FFF2-40B4-BE49-F238E27FC236}">
                    <a16:creationId xmlns:a16="http://schemas.microsoft.com/office/drawing/2014/main" id="{C10AD75C-919D-48D6-B650-914507C6A303}"/>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66" name="Group 65">
            <a:extLst>
              <a:ext uri="{FF2B5EF4-FFF2-40B4-BE49-F238E27FC236}">
                <a16:creationId xmlns:a16="http://schemas.microsoft.com/office/drawing/2014/main" id="{378D473C-4943-4A27-A067-66DEBC98FE11}"/>
              </a:ext>
            </a:extLst>
          </p:cNvPr>
          <p:cNvGrpSpPr/>
          <p:nvPr/>
        </p:nvGrpSpPr>
        <p:grpSpPr>
          <a:xfrm>
            <a:off x="508001" y="1652095"/>
            <a:ext cx="443804" cy="443804"/>
            <a:chOff x="-949365" y="3567408"/>
            <a:chExt cx="410860" cy="410860"/>
          </a:xfrm>
        </p:grpSpPr>
        <p:sp>
          <p:nvSpPr>
            <p:cNvPr id="67" name="Oval 66">
              <a:extLst>
                <a:ext uri="{FF2B5EF4-FFF2-40B4-BE49-F238E27FC236}">
                  <a16:creationId xmlns:a16="http://schemas.microsoft.com/office/drawing/2014/main" id="{81D36FBE-A294-4B4D-BE86-4CCDDEBBA418}"/>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8" name="Group 67">
              <a:extLst>
                <a:ext uri="{FF2B5EF4-FFF2-40B4-BE49-F238E27FC236}">
                  <a16:creationId xmlns:a16="http://schemas.microsoft.com/office/drawing/2014/main" id="{01FF69F9-9A1C-47ED-8E4E-DAF4D11D55B8}"/>
                </a:ext>
              </a:extLst>
            </p:cNvPr>
            <p:cNvGrpSpPr/>
            <p:nvPr/>
          </p:nvGrpSpPr>
          <p:grpSpPr>
            <a:xfrm>
              <a:off x="-771672" y="3627792"/>
              <a:ext cx="183068" cy="216970"/>
              <a:chOff x="5196710" y="2109946"/>
              <a:chExt cx="2048634" cy="2428028"/>
            </a:xfrm>
            <a:solidFill>
              <a:schemeClr val="bg1"/>
            </a:solidFill>
          </p:grpSpPr>
          <p:sp>
            <p:nvSpPr>
              <p:cNvPr id="82" name="Rounded Rectangle 4">
                <a:extLst>
                  <a:ext uri="{FF2B5EF4-FFF2-40B4-BE49-F238E27FC236}">
                    <a16:creationId xmlns:a16="http://schemas.microsoft.com/office/drawing/2014/main" id="{EC180094-DE73-476B-98ED-4234493C28C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4" name="Rounded Rectangle 31">
                <a:extLst>
                  <a:ext uri="{FF2B5EF4-FFF2-40B4-BE49-F238E27FC236}">
                    <a16:creationId xmlns:a16="http://schemas.microsoft.com/office/drawing/2014/main" id="{21495957-DBCD-4CC2-9479-2FFB77E117E1}"/>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1" name="Group 70">
              <a:extLst>
                <a:ext uri="{FF2B5EF4-FFF2-40B4-BE49-F238E27FC236}">
                  <a16:creationId xmlns:a16="http://schemas.microsoft.com/office/drawing/2014/main" id="{96375D5F-7E95-4BDF-8E56-7819DF1D60BC}"/>
                </a:ext>
              </a:extLst>
            </p:cNvPr>
            <p:cNvGrpSpPr/>
            <p:nvPr/>
          </p:nvGrpSpPr>
          <p:grpSpPr>
            <a:xfrm>
              <a:off x="-859773" y="3673242"/>
              <a:ext cx="130434" cy="154590"/>
              <a:chOff x="5196710" y="2109946"/>
              <a:chExt cx="2048634" cy="2428028"/>
            </a:xfrm>
            <a:solidFill>
              <a:schemeClr val="bg1"/>
            </a:solidFill>
          </p:grpSpPr>
          <p:sp>
            <p:nvSpPr>
              <p:cNvPr id="73" name="Rounded Rectangle 33">
                <a:extLst>
                  <a:ext uri="{FF2B5EF4-FFF2-40B4-BE49-F238E27FC236}">
                    <a16:creationId xmlns:a16="http://schemas.microsoft.com/office/drawing/2014/main" id="{8612EED8-CF69-4CD0-AE27-20AF9D239CB3}"/>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0" name="Rounded Rectangle 34">
                <a:extLst>
                  <a:ext uri="{FF2B5EF4-FFF2-40B4-BE49-F238E27FC236}">
                    <a16:creationId xmlns:a16="http://schemas.microsoft.com/office/drawing/2014/main" id="{8C61E73B-C746-4240-A3F3-8BAC5896D99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Tree>
    <p:extLst>
      <p:ext uri="{BB962C8B-B14F-4D97-AF65-F5344CB8AC3E}">
        <p14:creationId xmlns:p14="http://schemas.microsoft.com/office/powerpoint/2010/main" val="3573489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a:xfrm>
            <a:off x="919119" y="382027"/>
            <a:ext cx="10353762" cy="970450"/>
          </a:xfrm>
        </p:spPr>
        <p:txBody>
          <a:bodyPr/>
          <a:lstStyle/>
          <a:p>
            <a:r>
              <a:rPr lang="en-US" dirty="0" err="1"/>
              <a:t>RegShot</a:t>
            </a:r>
            <a:endParaRPr lang="en-US" dirty="0"/>
          </a:p>
        </p:txBody>
      </p:sp>
      <p:sp>
        <p:nvSpPr>
          <p:cNvPr id="9" name="Rectangle 8">
            <a:extLst>
              <a:ext uri="{FF2B5EF4-FFF2-40B4-BE49-F238E27FC236}">
                <a16:creationId xmlns:a16="http://schemas.microsoft.com/office/drawing/2014/main" id="{A2ACEDA5-307E-4A34-812F-C8AE89C45DC9}"/>
              </a:ext>
            </a:extLst>
          </p:cNvPr>
          <p:cNvSpPr>
            <a:spLocks/>
          </p:cNvSpPr>
          <p:nvPr/>
        </p:nvSpPr>
        <p:spPr>
          <a:xfrm>
            <a:off x="729903" y="1599675"/>
            <a:ext cx="5838128" cy="101529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solidFill>
                  <a:schemeClr val="accent3"/>
                </a:solidFill>
                <a:hlinkClick r:id="rId3">
                  <a:extLst>
                    <a:ext uri="{A12FA001-AC4F-418D-AE19-62706E023703}">
                      <ahyp:hlinkClr xmlns:ahyp="http://schemas.microsoft.com/office/drawing/2018/hyperlinkcolor" val="tx"/>
                    </a:ext>
                  </a:extLst>
                </a:hlinkClick>
              </a:rPr>
              <a:t>RegShot</a:t>
            </a:r>
            <a:r>
              <a:rPr lang="en-US" sz="2400" dirty="0">
                <a:solidFill>
                  <a:schemeClr val="accent3"/>
                </a:solidFill>
              </a:rPr>
              <a:t> captures snapshot of registry settings</a:t>
            </a:r>
          </a:p>
        </p:txBody>
      </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283140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3047840"/>
            <a:ext cx="5838128" cy="132041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Malware often changes registry keys and created new ones</a:t>
            </a:r>
          </a:p>
        </p:txBody>
      </p:sp>
      <p:grpSp>
        <p:nvGrpSpPr>
          <p:cNvPr id="83" name="Group 82">
            <a:extLst>
              <a:ext uri="{FF2B5EF4-FFF2-40B4-BE49-F238E27FC236}">
                <a16:creationId xmlns:a16="http://schemas.microsoft.com/office/drawing/2014/main" id="{8D575745-81AB-4C61-AE69-BD56FFF47FC8}"/>
              </a:ext>
            </a:extLst>
          </p:cNvPr>
          <p:cNvGrpSpPr/>
          <p:nvPr/>
        </p:nvGrpSpPr>
        <p:grpSpPr>
          <a:xfrm>
            <a:off x="6966858" y="2143830"/>
            <a:ext cx="4920343" cy="3316221"/>
            <a:chOff x="5225143" y="1466723"/>
            <a:chExt cx="3690257" cy="2487166"/>
          </a:xfrm>
        </p:grpSpPr>
        <p:sp>
          <p:nvSpPr>
            <p:cNvPr id="58" name="Rectangle: Top Corners Rounded 57">
              <a:extLst>
                <a:ext uri="{FF2B5EF4-FFF2-40B4-BE49-F238E27FC236}">
                  <a16:creationId xmlns:a16="http://schemas.microsoft.com/office/drawing/2014/main" id="{5E7E885B-9914-47D8-9CF3-FC28EC3681DC}"/>
                </a:ext>
              </a:extLst>
            </p:cNvPr>
            <p:cNvSpPr/>
            <p:nvPr/>
          </p:nvSpPr>
          <p:spPr>
            <a:xfrm>
              <a:off x="5419058" y="1466723"/>
              <a:ext cx="3302426" cy="2367452"/>
            </a:xfrm>
            <a:prstGeom prst="round2SameRect">
              <a:avLst>
                <a:gd name="adj1" fmla="val 353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Rectangle: Top Corners Rounded 80">
              <a:extLst>
                <a:ext uri="{FF2B5EF4-FFF2-40B4-BE49-F238E27FC236}">
                  <a16:creationId xmlns:a16="http://schemas.microsoft.com/office/drawing/2014/main" id="{F43FA318-03CD-4B63-828C-2AC68A660C11}"/>
                </a:ext>
              </a:extLst>
            </p:cNvPr>
            <p:cNvSpPr/>
            <p:nvPr/>
          </p:nvSpPr>
          <p:spPr>
            <a:xfrm flipV="1">
              <a:off x="5225143" y="3834070"/>
              <a:ext cx="3690257" cy="119819"/>
            </a:xfrm>
            <a:prstGeom prst="round2SameRect">
              <a:avLst>
                <a:gd name="adj1" fmla="val 5000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0" name="Rectangle 59">
            <a:extLst>
              <a:ext uri="{FF2B5EF4-FFF2-40B4-BE49-F238E27FC236}">
                <a16:creationId xmlns:a16="http://schemas.microsoft.com/office/drawing/2014/main" id="{0985DA00-0B59-4160-A8B2-F1006D3283BC}"/>
              </a:ext>
            </a:extLst>
          </p:cNvPr>
          <p:cNvSpPr>
            <a:spLocks/>
          </p:cNvSpPr>
          <p:nvPr/>
        </p:nvSpPr>
        <p:spPr>
          <a:xfrm>
            <a:off x="729901" y="4801125"/>
            <a:ext cx="5838128" cy="121867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Compare registry configurations before and after running malware</a:t>
            </a:r>
          </a:p>
        </p:txBody>
      </p:sp>
      <p:grpSp>
        <p:nvGrpSpPr>
          <p:cNvPr id="69" name="Group 68">
            <a:extLst>
              <a:ext uri="{FF2B5EF4-FFF2-40B4-BE49-F238E27FC236}">
                <a16:creationId xmlns:a16="http://schemas.microsoft.com/office/drawing/2014/main" id="{DF545053-B39F-4153-8356-FFDDF9402868}"/>
              </a:ext>
            </a:extLst>
          </p:cNvPr>
          <p:cNvGrpSpPr/>
          <p:nvPr/>
        </p:nvGrpSpPr>
        <p:grpSpPr>
          <a:xfrm>
            <a:off x="508001" y="1885423"/>
            <a:ext cx="443804" cy="443804"/>
            <a:chOff x="-949365" y="3567408"/>
            <a:chExt cx="410860" cy="410860"/>
          </a:xfrm>
        </p:grpSpPr>
        <p:sp>
          <p:nvSpPr>
            <p:cNvPr id="70" name="Oval 69">
              <a:extLst>
                <a:ext uri="{FF2B5EF4-FFF2-40B4-BE49-F238E27FC236}">
                  <a16:creationId xmlns:a16="http://schemas.microsoft.com/office/drawing/2014/main" id="{9D0E1E96-09DE-4B0B-A8E6-992B53675947}"/>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2" name="Group 71">
              <a:extLst>
                <a:ext uri="{FF2B5EF4-FFF2-40B4-BE49-F238E27FC236}">
                  <a16:creationId xmlns:a16="http://schemas.microsoft.com/office/drawing/2014/main" id="{F5C6A714-D4E7-47C4-9230-AF7486B5FF5E}"/>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42B3ECA3-AFAF-4DEA-8DDE-25A3CB3D7CE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0" name="Rounded Rectangle 31">
                <a:extLst>
                  <a:ext uri="{FF2B5EF4-FFF2-40B4-BE49-F238E27FC236}">
                    <a16:creationId xmlns:a16="http://schemas.microsoft.com/office/drawing/2014/main" id="{EBF4C239-9FBE-4A41-B854-78CDC95C4481}"/>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4" name="Group 73">
              <a:extLst>
                <a:ext uri="{FF2B5EF4-FFF2-40B4-BE49-F238E27FC236}">
                  <a16:creationId xmlns:a16="http://schemas.microsoft.com/office/drawing/2014/main" id="{C8BF2170-A5C8-498E-8302-EE049FB2A80C}"/>
                </a:ext>
              </a:extLst>
            </p:cNvPr>
            <p:cNvGrpSpPr/>
            <p:nvPr/>
          </p:nvGrpSpPr>
          <p:grpSpPr>
            <a:xfrm>
              <a:off x="-859773" y="3673242"/>
              <a:ext cx="130434" cy="154590"/>
              <a:chOff x="5196710" y="2109946"/>
              <a:chExt cx="2048634" cy="2428028"/>
            </a:xfrm>
            <a:solidFill>
              <a:schemeClr val="bg1"/>
            </a:solidFill>
          </p:grpSpPr>
          <p:sp>
            <p:nvSpPr>
              <p:cNvPr id="75" name="Rounded Rectangle 33">
                <a:extLst>
                  <a:ext uri="{FF2B5EF4-FFF2-40B4-BE49-F238E27FC236}">
                    <a16:creationId xmlns:a16="http://schemas.microsoft.com/office/drawing/2014/main" id="{BEC0C1F6-D3EA-41C2-A8D3-0E0DC324D22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6" name="Rounded Rectangle 34">
                <a:extLst>
                  <a:ext uri="{FF2B5EF4-FFF2-40B4-BE49-F238E27FC236}">
                    <a16:creationId xmlns:a16="http://schemas.microsoft.com/office/drawing/2014/main" id="{D287B9CE-2DFA-4C4F-AA11-1B59E709A07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07" name="Group 106">
            <a:extLst>
              <a:ext uri="{FF2B5EF4-FFF2-40B4-BE49-F238E27FC236}">
                <a16:creationId xmlns:a16="http://schemas.microsoft.com/office/drawing/2014/main" id="{6715747A-F0FA-47DF-B984-3EB16BBCAA21}"/>
              </a:ext>
            </a:extLst>
          </p:cNvPr>
          <p:cNvGrpSpPr/>
          <p:nvPr/>
        </p:nvGrpSpPr>
        <p:grpSpPr>
          <a:xfrm>
            <a:off x="508001" y="3464846"/>
            <a:ext cx="443804" cy="443804"/>
            <a:chOff x="-949365" y="3567408"/>
            <a:chExt cx="410860" cy="410860"/>
          </a:xfrm>
        </p:grpSpPr>
        <p:sp>
          <p:nvSpPr>
            <p:cNvPr id="108" name="Oval 107">
              <a:extLst>
                <a:ext uri="{FF2B5EF4-FFF2-40B4-BE49-F238E27FC236}">
                  <a16:creationId xmlns:a16="http://schemas.microsoft.com/office/drawing/2014/main" id="{6D386AB7-FDF2-41C1-B569-BA790A74909F}"/>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09" name="Group 108">
              <a:extLst>
                <a:ext uri="{FF2B5EF4-FFF2-40B4-BE49-F238E27FC236}">
                  <a16:creationId xmlns:a16="http://schemas.microsoft.com/office/drawing/2014/main" id="{031D65BF-ADC4-4235-8E72-EDA8C7134FCC}"/>
                </a:ext>
              </a:extLst>
            </p:cNvPr>
            <p:cNvGrpSpPr/>
            <p:nvPr/>
          </p:nvGrpSpPr>
          <p:grpSpPr>
            <a:xfrm>
              <a:off x="-771672" y="3627792"/>
              <a:ext cx="183068" cy="216970"/>
              <a:chOff x="5196710" y="2109946"/>
              <a:chExt cx="2048634" cy="2428028"/>
            </a:xfrm>
            <a:solidFill>
              <a:schemeClr val="bg1"/>
            </a:solidFill>
          </p:grpSpPr>
          <p:sp>
            <p:nvSpPr>
              <p:cNvPr id="113" name="Rounded Rectangle 4">
                <a:extLst>
                  <a:ext uri="{FF2B5EF4-FFF2-40B4-BE49-F238E27FC236}">
                    <a16:creationId xmlns:a16="http://schemas.microsoft.com/office/drawing/2014/main" id="{E797B8F1-B5B4-4343-B98D-9B2767735E1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4" name="Rounded Rectangle 31">
                <a:extLst>
                  <a:ext uri="{FF2B5EF4-FFF2-40B4-BE49-F238E27FC236}">
                    <a16:creationId xmlns:a16="http://schemas.microsoft.com/office/drawing/2014/main" id="{0D7B30F6-9B69-4542-86FC-98DD3333592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10" name="Group 109">
              <a:extLst>
                <a:ext uri="{FF2B5EF4-FFF2-40B4-BE49-F238E27FC236}">
                  <a16:creationId xmlns:a16="http://schemas.microsoft.com/office/drawing/2014/main" id="{9D325150-F0A8-4B24-AE93-9E6BAA0D07EE}"/>
                </a:ext>
              </a:extLst>
            </p:cNvPr>
            <p:cNvGrpSpPr/>
            <p:nvPr/>
          </p:nvGrpSpPr>
          <p:grpSpPr>
            <a:xfrm>
              <a:off x="-859773" y="3673242"/>
              <a:ext cx="130434" cy="154590"/>
              <a:chOff x="5196710" y="2109946"/>
              <a:chExt cx="2048634" cy="2428028"/>
            </a:xfrm>
            <a:solidFill>
              <a:schemeClr val="bg1"/>
            </a:solidFill>
          </p:grpSpPr>
          <p:sp>
            <p:nvSpPr>
              <p:cNvPr id="111" name="Rounded Rectangle 33">
                <a:extLst>
                  <a:ext uri="{FF2B5EF4-FFF2-40B4-BE49-F238E27FC236}">
                    <a16:creationId xmlns:a16="http://schemas.microsoft.com/office/drawing/2014/main" id="{35556240-A330-48F6-94F9-C3A6F6C02C7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2" name="Rounded Rectangle 34">
                <a:extLst>
                  <a:ext uri="{FF2B5EF4-FFF2-40B4-BE49-F238E27FC236}">
                    <a16:creationId xmlns:a16="http://schemas.microsoft.com/office/drawing/2014/main" id="{59D1D409-DF7E-4213-9A2B-19B0EF77B7E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6" name="Straight Connector 65">
            <a:extLst>
              <a:ext uri="{FF2B5EF4-FFF2-40B4-BE49-F238E27FC236}">
                <a16:creationId xmlns:a16="http://schemas.microsoft.com/office/drawing/2014/main" id="{9D20550F-5BEF-46D1-A06B-A2042749E38C}"/>
              </a:ext>
            </a:extLst>
          </p:cNvPr>
          <p:cNvCxnSpPr>
            <a:cxnSpLocks/>
          </p:cNvCxnSpPr>
          <p:nvPr/>
        </p:nvCxnSpPr>
        <p:spPr>
          <a:xfrm>
            <a:off x="729903" y="4584692"/>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0ECCDC1-681D-4A5A-9626-069A5561679D}"/>
              </a:ext>
            </a:extLst>
          </p:cNvPr>
          <p:cNvGrpSpPr/>
          <p:nvPr/>
        </p:nvGrpSpPr>
        <p:grpSpPr>
          <a:xfrm>
            <a:off x="508001" y="5196950"/>
            <a:ext cx="443804" cy="443804"/>
            <a:chOff x="-949365" y="3567408"/>
            <a:chExt cx="410860" cy="410860"/>
          </a:xfrm>
        </p:grpSpPr>
        <p:sp>
          <p:nvSpPr>
            <p:cNvPr id="68" name="Oval 67">
              <a:extLst>
                <a:ext uri="{FF2B5EF4-FFF2-40B4-BE49-F238E27FC236}">
                  <a16:creationId xmlns:a16="http://schemas.microsoft.com/office/drawing/2014/main" id="{E313DAED-1228-454F-83ED-8E5E384A6BB5}"/>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1" name="Group 70">
              <a:extLst>
                <a:ext uri="{FF2B5EF4-FFF2-40B4-BE49-F238E27FC236}">
                  <a16:creationId xmlns:a16="http://schemas.microsoft.com/office/drawing/2014/main" id="{3059B0A7-1A91-4E38-AC4A-E8CDFD3635D9}"/>
                </a:ext>
              </a:extLst>
            </p:cNvPr>
            <p:cNvGrpSpPr/>
            <p:nvPr/>
          </p:nvGrpSpPr>
          <p:grpSpPr>
            <a:xfrm>
              <a:off x="-771672" y="3627792"/>
              <a:ext cx="183068" cy="216970"/>
              <a:chOff x="5196710" y="2109946"/>
              <a:chExt cx="2048634" cy="2428028"/>
            </a:xfrm>
            <a:solidFill>
              <a:schemeClr val="bg1"/>
            </a:solidFill>
          </p:grpSpPr>
          <p:sp>
            <p:nvSpPr>
              <p:cNvPr id="84" name="Rounded Rectangle 4">
                <a:extLst>
                  <a:ext uri="{FF2B5EF4-FFF2-40B4-BE49-F238E27FC236}">
                    <a16:creationId xmlns:a16="http://schemas.microsoft.com/office/drawing/2014/main" id="{E7356165-DB81-4EE5-BE16-4BC7359E427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5" name="Rounded Rectangle 31">
                <a:extLst>
                  <a:ext uri="{FF2B5EF4-FFF2-40B4-BE49-F238E27FC236}">
                    <a16:creationId xmlns:a16="http://schemas.microsoft.com/office/drawing/2014/main" id="{9C02CE8A-C99C-458A-BD41-BC43A509B44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3" name="Group 72">
              <a:extLst>
                <a:ext uri="{FF2B5EF4-FFF2-40B4-BE49-F238E27FC236}">
                  <a16:creationId xmlns:a16="http://schemas.microsoft.com/office/drawing/2014/main" id="{A05ABB80-12A2-4490-AEF6-5EEB4C90207C}"/>
                </a:ext>
              </a:extLst>
            </p:cNvPr>
            <p:cNvGrpSpPr/>
            <p:nvPr/>
          </p:nvGrpSpPr>
          <p:grpSpPr>
            <a:xfrm>
              <a:off x="-859773" y="3673242"/>
              <a:ext cx="130434" cy="154590"/>
              <a:chOff x="5196710" y="2109946"/>
              <a:chExt cx="2048634" cy="2428028"/>
            </a:xfrm>
            <a:solidFill>
              <a:schemeClr val="bg1"/>
            </a:solidFill>
          </p:grpSpPr>
          <p:sp>
            <p:nvSpPr>
              <p:cNvPr id="80" name="Rounded Rectangle 33">
                <a:extLst>
                  <a:ext uri="{FF2B5EF4-FFF2-40B4-BE49-F238E27FC236}">
                    <a16:creationId xmlns:a16="http://schemas.microsoft.com/office/drawing/2014/main" id="{A378DDFB-7833-44B4-99E0-A38577ED034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0E39CA48-8A87-49A3-B3FA-D33DA838B189}"/>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2" name="Picture 1">
            <a:extLst>
              <a:ext uri="{FF2B5EF4-FFF2-40B4-BE49-F238E27FC236}">
                <a16:creationId xmlns:a16="http://schemas.microsoft.com/office/drawing/2014/main" id="{C7822768-ECEB-4068-AE29-E181B77BD13A}"/>
              </a:ext>
            </a:extLst>
          </p:cNvPr>
          <p:cNvPicPr>
            <a:picLocks noChangeAspect="1"/>
          </p:cNvPicPr>
          <p:nvPr/>
        </p:nvPicPr>
        <p:blipFill>
          <a:blip r:embed="rId4"/>
          <a:stretch>
            <a:fillRect/>
          </a:stretch>
        </p:blipFill>
        <p:spPr>
          <a:xfrm>
            <a:off x="7758212" y="2274750"/>
            <a:ext cx="3444377" cy="2903223"/>
          </a:xfrm>
          <a:prstGeom prst="rect">
            <a:avLst/>
          </a:prstGeom>
        </p:spPr>
      </p:pic>
    </p:spTree>
    <p:extLst>
      <p:ext uri="{BB962C8B-B14F-4D97-AF65-F5344CB8AC3E}">
        <p14:creationId xmlns:p14="http://schemas.microsoft.com/office/powerpoint/2010/main" val="2253223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ACEDA5-307E-4A34-812F-C8AE89C45DC9}"/>
              </a:ext>
            </a:extLst>
          </p:cNvPr>
          <p:cNvSpPr>
            <a:spLocks/>
          </p:cNvSpPr>
          <p:nvPr/>
        </p:nvSpPr>
        <p:spPr>
          <a:xfrm>
            <a:off x="729903" y="1599675"/>
            <a:ext cx="5838128" cy="101529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Some malware expects to see certain services or network resources before it will launch malicious activities</a:t>
            </a:r>
          </a:p>
        </p:txBody>
      </p: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2872456"/>
            <a:ext cx="5838128" cy="924976"/>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Set up a local web server so malware can reach out to port 80 to relay information</a:t>
            </a:r>
          </a:p>
        </p:txBody>
      </p:sp>
      <p:sp>
        <p:nvSpPr>
          <p:cNvPr id="60" name="Rectangle 59">
            <a:extLst>
              <a:ext uri="{FF2B5EF4-FFF2-40B4-BE49-F238E27FC236}">
                <a16:creationId xmlns:a16="http://schemas.microsoft.com/office/drawing/2014/main" id="{0985DA00-0B59-4160-A8B2-F1006D3283BC}"/>
              </a:ext>
            </a:extLst>
          </p:cNvPr>
          <p:cNvSpPr>
            <a:spLocks/>
          </p:cNvSpPr>
          <p:nvPr/>
        </p:nvSpPr>
        <p:spPr>
          <a:xfrm>
            <a:off x="729901" y="4054915"/>
            <a:ext cx="5838128" cy="853703"/>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867" dirty="0" err="1">
                <a:solidFill>
                  <a:schemeClr val="accent3"/>
                </a:solidFill>
                <a:hlinkClick r:id="rId3">
                  <a:extLst>
                    <a:ext uri="{A12FA001-AC4F-418D-AE19-62706E023703}">
                      <ahyp:hlinkClr xmlns:ahyp="http://schemas.microsoft.com/office/drawing/2018/hyperlinkcolor" val="tx"/>
                    </a:ext>
                  </a:extLst>
                </a:hlinkClick>
              </a:rPr>
              <a:t>INetSIM</a:t>
            </a:r>
            <a:r>
              <a:rPr lang="en-US" sz="1867" dirty="0">
                <a:solidFill>
                  <a:schemeClr val="accent3"/>
                </a:solidFill>
              </a:rPr>
              <a:t> is as Linux tool that emulates common network services</a:t>
            </a:r>
          </a:p>
        </p:txBody>
      </p:sp>
      <p:sp>
        <p:nvSpPr>
          <p:cNvPr id="36" name="Rectangle 35">
            <a:extLst>
              <a:ext uri="{FF2B5EF4-FFF2-40B4-BE49-F238E27FC236}">
                <a16:creationId xmlns:a16="http://schemas.microsoft.com/office/drawing/2014/main" id="{0CD27723-C24C-451C-92AB-C478B39FC619}"/>
              </a:ext>
            </a:extLst>
          </p:cNvPr>
          <p:cNvSpPr>
            <a:spLocks/>
          </p:cNvSpPr>
          <p:nvPr/>
        </p:nvSpPr>
        <p:spPr>
          <a:xfrm>
            <a:off x="729901" y="5166098"/>
            <a:ext cx="5838128" cy="853703"/>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867" dirty="0" err="1">
                <a:solidFill>
                  <a:schemeClr val="accent3"/>
                </a:solidFill>
                <a:hlinkClick r:id="rId4">
                  <a:extLst>
                    <a:ext uri="{A12FA001-AC4F-418D-AE19-62706E023703}">
                      <ahyp:hlinkClr xmlns:ahyp="http://schemas.microsoft.com/office/drawing/2018/hyperlinkcolor" val="tx"/>
                    </a:ext>
                  </a:extLst>
                </a:hlinkClick>
              </a:rPr>
              <a:t>ApateDNS</a:t>
            </a:r>
            <a:r>
              <a:rPr lang="en-US" sz="1867" dirty="0">
                <a:solidFill>
                  <a:schemeClr val="accent3"/>
                </a:solidFill>
              </a:rPr>
              <a:t> spoofs DNS responses from specified IP addresses</a:t>
            </a:r>
          </a:p>
        </p:txBody>
      </p:sp>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a:xfrm>
            <a:off x="919119" y="371742"/>
            <a:ext cx="10353762" cy="970450"/>
          </a:xfrm>
        </p:spPr>
        <p:txBody>
          <a:bodyPr/>
          <a:lstStyle/>
          <a:p>
            <a:r>
              <a:rPr lang="en-US" dirty="0"/>
              <a:t>Virtual Network</a:t>
            </a:r>
          </a:p>
        </p:txBody>
      </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2743715"/>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F545053-B39F-4153-8356-FFDDF9402868}"/>
              </a:ext>
            </a:extLst>
          </p:cNvPr>
          <p:cNvGrpSpPr/>
          <p:nvPr/>
        </p:nvGrpSpPr>
        <p:grpSpPr>
          <a:xfrm>
            <a:off x="508001" y="1885423"/>
            <a:ext cx="443804" cy="443804"/>
            <a:chOff x="-949365" y="3567408"/>
            <a:chExt cx="410860" cy="410860"/>
          </a:xfrm>
        </p:grpSpPr>
        <p:sp>
          <p:nvSpPr>
            <p:cNvPr id="70" name="Oval 69">
              <a:extLst>
                <a:ext uri="{FF2B5EF4-FFF2-40B4-BE49-F238E27FC236}">
                  <a16:creationId xmlns:a16="http://schemas.microsoft.com/office/drawing/2014/main" id="{9D0E1E96-09DE-4B0B-A8E6-992B53675947}"/>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2" name="Group 71">
              <a:extLst>
                <a:ext uri="{FF2B5EF4-FFF2-40B4-BE49-F238E27FC236}">
                  <a16:creationId xmlns:a16="http://schemas.microsoft.com/office/drawing/2014/main" id="{F5C6A714-D4E7-47C4-9230-AF7486B5FF5E}"/>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42B3ECA3-AFAF-4DEA-8DDE-25A3CB3D7CE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0" name="Rounded Rectangle 31">
                <a:extLst>
                  <a:ext uri="{FF2B5EF4-FFF2-40B4-BE49-F238E27FC236}">
                    <a16:creationId xmlns:a16="http://schemas.microsoft.com/office/drawing/2014/main" id="{EBF4C239-9FBE-4A41-B854-78CDC95C4481}"/>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4" name="Group 73">
              <a:extLst>
                <a:ext uri="{FF2B5EF4-FFF2-40B4-BE49-F238E27FC236}">
                  <a16:creationId xmlns:a16="http://schemas.microsoft.com/office/drawing/2014/main" id="{C8BF2170-A5C8-498E-8302-EE049FB2A80C}"/>
                </a:ext>
              </a:extLst>
            </p:cNvPr>
            <p:cNvGrpSpPr/>
            <p:nvPr/>
          </p:nvGrpSpPr>
          <p:grpSpPr>
            <a:xfrm>
              <a:off x="-859773" y="3673242"/>
              <a:ext cx="130434" cy="154590"/>
              <a:chOff x="5196710" y="2109946"/>
              <a:chExt cx="2048634" cy="2428028"/>
            </a:xfrm>
            <a:solidFill>
              <a:schemeClr val="bg1"/>
            </a:solidFill>
          </p:grpSpPr>
          <p:sp>
            <p:nvSpPr>
              <p:cNvPr id="75" name="Rounded Rectangle 33">
                <a:extLst>
                  <a:ext uri="{FF2B5EF4-FFF2-40B4-BE49-F238E27FC236}">
                    <a16:creationId xmlns:a16="http://schemas.microsoft.com/office/drawing/2014/main" id="{BEC0C1F6-D3EA-41C2-A8D3-0E0DC324D22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6" name="Rounded Rectangle 34">
                <a:extLst>
                  <a:ext uri="{FF2B5EF4-FFF2-40B4-BE49-F238E27FC236}">
                    <a16:creationId xmlns:a16="http://schemas.microsoft.com/office/drawing/2014/main" id="{D287B9CE-2DFA-4C4F-AA11-1B59E709A07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07" name="Group 106">
            <a:extLst>
              <a:ext uri="{FF2B5EF4-FFF2-40B4-BE49-F238E27FC236}">
                <a16:creationId xmlns:a16="http://schemas.microsoft.com/office/drawing/2014/main" id="{6715747A-F0FA-47DF-B984-3EB16BBCAA21}"/>
              </a:ext>
            </a:extLst>
          </p:cNvPr>
          <p:cNvGrpSpPr/>
          <p:nvPr/>
        </p:nvGrpSpPr>
        <p:grpSpPr>
          <a:xfrm>
            <a:off x="508001" y="3094885"/>
            <a:ext cx="443804" cy="443804"/>
            <a:chOff x="-949365" y="3567408"/>
            <a:chExt cx="410860" cy="410860"/>
          </a:xfrm>
        </p:grpSpPr>
        <p:sp>
          <p:nvSpPr>
            <p:cNvPr id="108" name="Oval 107">
              <a:extLst>
                <a:ext uri="{FF2B5EF4-FFF2-40B4-BE49-F238E27FC236}">
                  <a16:creationId xmlns:a16="http://schemas.microsoft.com/office/drawing/2014/main" id="{6D386AB7-FDF2-41C1-B569-BA790A74909F}"/>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09" name="Group 108">
              <a:extLst>
                <a:ext uri="{FF2B5EF4-FFF2-40B4-BE49-F238E27FC236}">
                  <a16:creationId xmlns:a16="http://schemas.microsoft.com/office/drawing/2014/main" id="{031D65BF-ADC4-4235-8E72-EDA8C7134FCC}"/>
                </a:ext>
              </a:extLst>
            </p:cNvPr>
            <p:cNvGrpSpPr/>
            <p:nvPr/>
          </p:nvGrpSpPr>
          <p:grpSpPr>
            <a:xfrm>
              <a:off x="-771672" y="3627792"/>
              <a:ext cx="183068" cy="216970"/>
              <a:chOff x="5196710" y="2109946"/>
              <a:chExt cx="2048634" cy="2428028"/>
            </a:xfrm>
            <a:solidFill>
              <a:schemeClr val="bg1"/>
            </a:solidFill>
          </p:grpSpPr>
          <p:sp>
            <p:nvSpPr>
              <p:cNvPr id="113" name="Rounded Rectangle 4">
                <a:extLst>
                  <a:ext uri="{FF2B5EF4-FFF2-40B4-BE49-F238E27FC236}">
                    <a16:creationId xmlns:a16="http://schemas.microsoft.com/office/drawing/2014/main" id="{E797B8F1-B5B4-4343-B98D-9B2767735E1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4" name="Rounded Rectangle 31">
                <a:extLst>
                  <a:ext uri="{FF2B5EF4-FFF2-40B4-BE49-F238E27FC236}">
                    <a16:creationId xmlns:a16="http://schemas.microsoft.com/office/drawing/2014/main" id="{0D7B30F6-9B69-4542-86FC-98DD3333592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10" name="Group 109">
              <a:extLst>
                <a:ext uri="{FF2B5EF4-FFF2-40B4-BE49-F238E27FC236}">
                  <a16:creationId xmlns:a16="http://schemas.microsoft.com/office/drawing/2014/main" id="{9D325150-F0A8-4B24-AE93-9E6BAA0D07EE}"/>
                </a:ext>
              </a:extLst>
            </p:cNvPr>
            <p:cNvGrpSpPr/>
            <p:nvPr/>
          </p:nvGrpSpPr>
          <p:grpSpPr>
            <a:xfrm>
              <a:off x="-859773" y="3673242"/>
              <a:ext cx="130434" cy="154590"/>
              <a:chOff x="5196710" y="2109946"/>
              <a:chExt cx="2048634" cy="2428028"/>
            </a:xfrm>
            <a:solidFill>
              <a:schemeClr val="bg1"/>
            </a:solidFill>
          </p:grpSpPr>
          <p:sp>
            <p:nvSpPr>
              <p:cNvPr id="111" name="Rounded Rectangle 33">
                <a:extLst>
                  <a:ext uri="{FF2B5EF4-FFF2-40B4-BE49-F238E27FC236}">
                    <a16:creationId xmlns:a16="http://schemas.microsoft.com/office/drawing/2014/main" id="{35556240-A330-48F6-94F9-C3A6F6C02C7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2" name="Rounded Rectangle 34">
                <a:extLst>
                  <a:ext uri="{FF2B5EF4-FFF2-40B4-BE49-F238E27FC236}">
                    <a16:creationId xmlns:a16="http://schemas.microsoft.com/office/drawing/2014/main" id="{59D1D409-DF7E-4213-9A2B-19B0EF77B7E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6" name="Straight Connector 65">
            <a:extLst>
              <a:ext uri="{FF2B5EF4-FFF2-40B4-BE49-F238E27FC236}">
                <a16:creationId xmlns:a16="http://schemas.microsoft.com/office/drawing/2014/main" id="{9D20550F-5BEF-46D1-A06B-A2042749E38C}"/>
              </a:ext>
            </a:extLst>
          </p:cNvPr>
          <p:cNvCxnSpPr>
            <a:cxnSpLocks/>
          </p:cNvCxnSpPr>
          <p:nvPr/>
        </p:nvCxnSpPr>
        <p:spPr>
          <a:xfrm>
            <a:off x="729903" y="503735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0ECCDC1-681D-4A5A-9626-069A5561679D}"/>
              </a:ext>
            </a:extLst>
          </p:cNvPr>
          <p:cNvGrpSpPr/>
          <p:nvPr/>
        </p:nvGrpSpPr>
        <p:grpSpPr>
          <a:xfrm>
            <a:off x="508001" y="5371047"/>
            <a:ext cx="443804" cy="443804"/>
            <a:chOff x="-949365" y="3567408"/>
            <a:chExt cx="410860" cy="410860"/>
          </a:xfrm>
        </p:grpSpPr>
        <p:sp>
          <p:nvSpPr>
            <p:cNvPr id="68" name="Oval 67">
              <a:extLst>
                <a:ext uri="{FF2B5EF4-FFF2-40B4-BE49-F238E27FC236}">
                  <a16:creationId xmlns:a16="http://schemas.microsoft.com/office/drawing/2014/main" id="{E313DAED-1228-454F-83ED-8E5E384A6BB5}"/>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1" name="Group 70">
              <a:extLst>
                <a:ext uri="{FF2B5EF4-FFF2-40B4-BE49-F238E27FC236}">
                  <a16:creationId xmlns:a16="http://schemas.microsoft.com/office/drawing/2014/main" id="{3059B0A7-1A91-4E38-AC4A-E8CDFD3635D9}"/>
                </a:ext>
              </a:extLst>
            </p:cNvPr>
            <p:cNvGrpSpPr/>
            <p:nvPr/>
          </p:nvGrpSpPr>
          <p:grpSpPr>
            <a:xfrm>
              <a:off x="-771672" y="3627792"/>
              <a:ext cx="183068" cy="216970"/>
              <a:chOff x="5196710" y="2109946"/>
              <a:chExt cx="2048634" cy="2428028"/>
            </a:xfrm>
            <a:solidFill>
              <a:schemeClr val="bg1"/>
            </a:solidFill>
          </p:grpSpPr>
          <p:sp>
            <p:nvSpPr>
              <p:cNvPr id="84" name="Rounded Rectangle 4">
                <a:extLst>
                  <a:ext uri="{FF2B5EF4-FFF2-40B4-BE49-F238E27FC236}">
                    <a16:creationId xmlns:a16="http://schemas.microsoft.com/office/drawing/2014/main" id="{E7356165-DB81-4EE5-BE16-4BC7359E427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5" name="Rounded Rectangle 31">
                <a:extLst>
                  <a:ext uri="{FF2B5EF4-FFF2-40B4-BE49-F238E27FC236}">
                    <a16:creationId xmlns:a16="http://schemas.microsoft.com/office/drawing/2014/main" id="{9C02CE8A-C99C-458A-BD41-BC43A509B44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3" name="Group 72">
              <a:extLst>
                <a:ext uri="{FF2B5EF4-FFF2-40B4-BE49-F238E27FC236}">
                  <a16:creationId xmlns:a16="http://schemas.microsoft.com/office/drawing/2014/main" id="{A05ABB80-12A2-4490-AEF6-5EEB4C90207C}"/>
                </a:ext>
              </a:extLst>
            </p:cNvPr>
            <p:cNvGrpSpPr/>
            <p:nvPr/>
          </p:nvGrpSpPr>
          <p:grpSpPr>
            <a:xfrm>
              <a:off x="-859773" y="3673242"/>
              <a:ext cx="130434" cy="154590"/>
              <a:chOff x="5196710" y="2109946"/>
              <a:chExt cx="2048634" cy="2428028"/>
            </a:xfrm>
            <a:solidFill>
              <a:schemeClr val="bg1"/>
            </a:solidFill>
          </p:grpSpPr>
          <p:sp>
            <p:nvSpPr>
              <p:cNvPr id="80" name="Rounded Rectangle 33">
                <a:extLst>
                  <a:ext uri="{FF2B5EF4-FFF2-40B4-BE49-F238E27FC236}">
                    <a16:creationId xmlns:a16="http://schemas.microsoft.com/office/drawing/2014/main" id="{A378DDFB-7833-44B4-99E0-A38577ED034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0E39CA48-8A87-49A3-B3FA-D33DA838B189}"/>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46" name="Group 45">
            <a:extLst>
              <a:ext uri="{FF2B5EF4-FFF2-40B4-BE49-F238E27FC236}">
                <a16:creationId xmlns:a16="http://schemas.microsoft.com/office/drawing/2014/main" id="{1A7B87F8-A097-405D-9675-17BE602ED758}"/>
              </a:ext>
            </a:extLst>
          </p:cNvPr>
          <p:cNvGrpSpPr/>
          <p:nvPr/>
        </p:nvGrpSpPr>
        <p:grpSpPr>
          <a:xfrm>
            <a:off x="508001" y="4263634"/>
            <a:ext cx="443804" cy="443804"/>
            <a:chOff x="-949365" y="3567408"/>
            <a:chExt cx="410860" cy="410860"/>
          </a:xfrm>
        </p:grpSpPr>
        <p:sp>
          <p:nvSpPr>
            <p:cNvPr id="47" name="Oval 46">
              <a:extLst>
                <a:ext uri="{FF2B5EF4-FFF2-40B4-BE49-F238E27FC236}">
                  <a16:creationId xmlns:a16="http://schemas.microsoft.com/office/drawing/2014/main" id="{621CC504-4BBA-4DD7-ADB3-16409281C740}"/>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0" name="Group 49">
              <a:extLst>
                <a:ext uri="{FF2B5EF4-FFF2-40B4-BE49-F238E27FC236}">
                  <a16:creationId xmlns:a16="http://schemas.microsoft.com/office/drawing/2014/main" id="{969AD4F5-33AF-438A-9C33-101AF18E594A}"/>
                </a:ext>
              </a:extLst>
            </p:cNvPr>
            <p:cNvGrpSpPr/>
            <p:nvPr/>
          </p:nvGrpSpPr>
          <p:grpSpPr>
            <a:xfrm>
              <a:off x="-771672" y="3627792"/>
              <a:ext cx="183068" cy="216970"/>
              <a:chOff x="5196710" y="2109946"/>
              <a:chExt cx="2048634" cy="2428028"/>
            </a:xfrm>
            <a:solidFill>
              <a:schemeClr val="bg1"/>
            </a:solidFill>
          </p:grpSpPr>
          <p:sp>
            <p:nvSpPr>
              <p:cNvPr id="54" name="Rounded Rectangle 4">
                <a:extLst>
                  <a:ext uri="{FF2B5EF4-FFF2-40B4-BE49-F238E27FC236}">
                    <a16:creationId xmlns:a16="http://schemas.microsoft.com/office/drawing/2014/main" id="{E44127C1-A8FE-4E1C-BC19-FE6C9A9ECDC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5" name="Rounded Rectangle 31">
                <a:extLst>
                  <a:ext uri="{FF2B5EF4-FFF2-40B4-BE49-F238E27FC236}">
                    <a16:creationId xmlns:a16="http://schemas.microsoft.com/office/drawing/2014/main" id="{8ADE283D-2E29-4F2C-BC17-B2F6C1FD1B3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1" name="Group 50">
              <a:extLst>
                <a:ext uri="{FF2B5EF4-FFF2-40B4-BE49-F238E27FC236}">
                  <a16:creationId xmlns:a16="http://schemas.microsoft.com/office/drawing/2014/main" id="{71FD0BAE-C0B9-4ED3-8239-F95A0DD40760}"/>
                </a:ext>
              </a:extLst>
            </p:cNvPr>
            <p:cNvGrpSpPr/>
            <p:nvPr/>
          </p:nvGrpSpPr>
          <p:grpSpPr>
            <a:xfrm>
              <a:off x="-859773" y="3673242"/>
              <a:ext cx="130434" cy="154590"/>
              <a:chOff x="5196710" y="2109946"/>
              <a:chExt cx="2048634" cy="2428028"/>
            </a:xfrm>
            <a:solidFill>
              <a:schemeClr val="bg1"/>
            </a:solidFill>
          </p:grpSpPr>
          <p:sp>
            <p:nvSpPr>
              <p:cNvPr id="52" name="Rounded Rectangle 33">
                <a:extLst>
                  <a:ext uri="{FF2B5EF4-FFF2-40B4-BE49-F238E27FC236}">
                    <a16:creationId xmlns:a16="http://schemas.microsoft.com/office/drawing/2014/main" id="{F5BDC25C-C926-4354-9C90-D26AFF97C6A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3" name="Rounded Rectangle 34">
                <a:extLst>
                  <a:ext uri="{FF2B5EF4-FFF2-40B4-BE49-F238E27FC236}">
                    <a16:creationId xmlns:a16="http://schemas.microsoft.com/office/drawing/2014/main" id="{0E784748-35A0-48D0-A437-DCBBD8E595F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56" name="Straight Connector 55">
            <a:extLst>
              <a:ext uri="{FF2B5EF4-FFF2-40B4-BE49-F238E27FC236}">
                <a16:creationId xmlns:a16="http://schemas.microsoft.com/office/drawing/2014/main" id="{C8D79DC0-2E9A-47E4-837A-4FF4AA50E69D}"/>
              </a:ext>
            </a:extLst>
          </p:cNvPr>
          <p:cNvCxnSpPr>
            <a:cxnSpLocks/>
          </p:cNvCxnSpPr>
          <p:nvPr/>
        </p:nvCxnSpPr>
        <p:spPr>
          <a:xfrm>
            <a:off x="729903" y="3926173"/>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2099C97-4DC0-467D-A23D-DE443CFF5801}"/>
              </a:ext>
            </a:extLst>
          </p:cNvPr>
          <p:cNvPicPr>
            <a:picLocks noChangeAspect="1"/>
          </p:cNvPicPr>
          <p:nvPr/>
        </p:nvPicPr>
        <p:blipFill>
          <a:blip r:embed="rId5"/>
          <a:stretch>
            <a:fillRect/>
          </a:stretch>
        </p:blipFill>
        <p:spPr>
          <a:xfrm>
            <a:off x="6824874" y="1925497"/>
            <a:ext cx="5004623" cy="3715932"/>
          </a:xfrm>
          <a:prstGeom prst="rect">
            <a:avLst/>
          </a:prstGeom>
        </p:spPr>
      </p:pic>
    </p:spTree>
    <p:extLst>
      <p:ext uri="{BB962C8B-B14F-4D97-AF65-F5344CB8AC3E}">
        <p14:creationId xmlns:p14="http://schemas.microsoft.com/office/powerpoint/2010/main" val="299321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a:xfrm>
            <a:off x="919119" y="272484"/>
            <a:ext cx="10353762" cy="970450"/>
          </a:xfrm>
        </p:spPr>
        <p:txBody>
          <a:bodyPr/>
          <a:lstStyle/>
          <a:p>
            <a:r>
              <a:rPr lang="en-US" dirty="0"/>
              <a:t>Wireshark</a:t>
            </a:r>
          </a:p>
        </p:txBody>
      </p:sp>
      <p:sp>
        <p:nvSpPr>
          <p:cNvPr id="9" name="Rectangle 8">
            <a:extLst>
              <a:ext uri="{FF2B5EF4-FFF2-40B4-BE49-F238E27FC236}">
                <a16:creationId xmlns:a16="http://schemas.microsoft.com/office/drawing/2014/main" id="{A2ACEDA5-307E-4A34-812F-C8AE89C45DC9}"/>
              </a:ext>
            </a:extLst>
          </p:cNvPr>
          <p:cNvSpPr>
            <a:spLocks/>
          </p:cNvSpPr>
          <p:nvPr/>
        </p:nvSpPr>
        <p:spPr>
          <a:xfrm>
            <a:off x="729903" y="1338743"/>
            <a:ext cx="5838128" cy="769641"/>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Identify which IPs malware reaches out to</a:t>
            </a:r>
          </a:p>
        </p:txBody>
      </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2218571"/>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2328757"/>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Recognize file requests and which </a:t>
            </a:r>
            <a:br>
              <a:rPr lang="en-US" sz="2400" dirty="0">
                <a:solidFill>
                  <a:schemeClr val="accent3"/>
                </a:solidFill>
              </a:rPr>
            </a:br>
            <a:r>
              <a:rPr lang="en-US" sz="2400" dirty="0">
                <a:solidFill>
                  <a:schemeClr val="accent3"/>
                </a:solidFill>
              </a:rPr>
              <a:t>protocols were used</a:t>
            </a:r>
          </a:p>
        </p:txBody>
      </p:sp>
      <p:grpSp>
        <p:nvGrpSpPr>
          <p:cNvPr id="83" name="Group 82">
            <a:extLst>
              <a:ext uri="{FF2B5EF4-FFF2-40B4-BE49-F238E27FC236}">
                <a16:creationId xmlns:a16="http://schemas.microsoft.com/office/drawing/2014/main" id="{8D575745-81AB-4C61-AE69-BD56FFF47FC8}"/>
              </a:ext>
            </a:extLst>
          </p:cNvPr>
          <p:cNvGrpSpPr/>
          <p:nvPr/>
        </p:nvGrpSpPr>
        <p:grpSpPr>
          <a:xfrm>
            <a:off x="6966858" y="1963812"/>
            <a:ext cx="4920343" cy="3308040"/>
            <a:chOff x="5225143" y="1746819"/>
            <a:chExt cx="3690257" cy="2207070"/>
          </a:xfrm>
        </p:grpSpPr>
        <p:sp>
          <p:nvSpPr>
            <p:cNvPr id="58" name="Rectangle: Top Corners Rounded 57">
              <a:extLst>
                <a:ext uri="{FF2B5EF4-FFF2-40B4-BE49-F238E27FC236}">
                  <a16:creationId xmlns:a16="http://schemas.microsoft.com/office/drawing/2014/main" id="{5E7E885B-9914-47D8-9CF3-FC28EC3681DC}"/>
                </a:ext>
              </a:extLst>
            </p:cNvPr>
            <p:cNvSpPr/>
            <p:nvPr/>
          </p:nvSpPr>
          <p:spPr>
            <a:xfrm>
              <a:off x="5419058" y="1746819"/>
              <a:ext cx="3302426" cy="2087355"/>
            </a:xfrm>
            <a:prstGeom prst="round2SameRect">
              <a:avLst>
                <a:gd name="adj1" fmla="val 353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Rectangle: Top Corners Rounded 80">
              <a:extLst>
                <a:ext uri="{FF2B5EF4-FFF2-40B4-BE49-F238E27FC236}">
                  <a16:creationId xmlns:a16="http://schemas.microsoft.com/office/drawing/2014/main" id="{F43FA318-03CD-4B63-828C-2AC68A660C11}"/>
                </a:ext>
              </a:extLst>
            </p:cNvPr>
            <p:cNvSpPr/>
            <p:nvPr/>
          </p:nvSpPr>
          <p:spPr>
            <a:xfrm flipV="1">
              <a:off x="5225143" y="3834070"/>
              <a:ext cx="3690257" cy="119819"/>
            </a:xfrm>
            <a:prstGeom prst="round2SameRect">
              <a:avLst>
                <a:gd name="adj1" fmla="val 5000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0" name="Rectangle 59">
            <a:extLst>
              <a:ext uri="{FF2B5EF4-FFF2-40B4-BE49-F238E27FC236}">
                <a16:creationId xmlns:a16="http://schemas.microsoft.com/office/drawing/2014/main" id="{0985DA00-0B59-4160-A8B2-F1006D3283BC}"/>
              </a:ext>
            </a:extLst>
          </p:cNvPr>
          <p:cNvSpPr>
            <a:spLocks/>
          </p:cNvSpPr>
          <p:nvPr/>
        </p:nvSpPr>
        <p:spPr>
          <a:xfrm>
            <a:off x="729901" y="3313624"/>
            <a:ext cx="5838128" cy="73756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Uncover network propagation techniques</a:t>
            </a:r>
          </a:p>
        </p:txBody>
      </p:sp>
      <p:grpSp>
        <p:nvGrpSpPr>
          <p:cNvPr id="107" name="Group 106">
            <a:extLst>
              <a:ext uri="{FF2B5EF4-FFF2-40B4-BE49-F238E27FC236}">
                <a16:creationId xmlns:a16="http://schemas.microsoft.com/office/drawing/2014/main" id="{6715747A-F0FA-47DF-B984-3EB16BBCAA21}"/>
              </a:ext>
            </a:extLst>
          </p:cNvPr>
          <p:cNvGrpSpPr/>
          <p:nvPr/>
        </p:nvGrpSpPr>
        <p:grpSpPr>
          <a:xfrm>
            <a:off x="508001" y="2533577"/>
            <a:ext cx="443804" cy="443804"/>
            <a:chOff x="-949365" y="3567408"/>
            <a:chExt cx="410860" cy="410860"/>
          </a:xfrm>
        </p:grpSpPr>
        <p:sp>
          <p:nvSpPr>
            <p:cNvPr id="108" name="Oval 107">
              <a:extLst>
                <a:ext uri="{FF2B5EF4-FFF2-40B4-BE49-F238E27FC236}">
                  <a16:creationId xmlns:a16="http://schemas.microsoft.com/office/drawing/2014/main" id="{6D386AB7-FDF2-41C1-B569-BA790A74909F}"/>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09" name="Group 108">
              <a:extLst>
                <a:ext uri="{FF2B5EF4-FFF2-40B4-BE49-F238E27FC236}">
                  <a16:creationId xmlns:a16="http://schemas.microsoft.com/office/drawing/2014/main" id="{031D65BF-ADC4-4235-8E72-EDA8C7134FCC}"/>
                </a:ext>
              </a:extLst>
            </p:cNvPr>
            <p:cNvGrpSpPr/>
            <p:nvPr/>
          </p:nvGrpSpPr>
          <p:grpSpPr>
            <a:xfrm>
              <a:off x="-771672" y="3627792"/>
              <a:ext cx="183068" cy="216970"/>
              <a:chOff x="5196710" y="2109946"/>
              <a:chExt cx="2048634" cy="2428028"/>
            </a:xfrm>
            <a:solidFill>
              <a:schemeClr val="bg1"/>
            </a:solidFill>
          </p:grpSpPr>
          <p:sp>
            <p:nvSpPr>
              <p:cNvPr id="113" name="Rounded Rectangle 4">
                <a:extLst>
                  <a:ext uri="{FF2B5EF4-FFF2-40B4-BE49-F238E27FC236}">
                    <a16:creationId xmlns:a16="http://schemas.microsoft.com/office/drawing/2014/main" id="{E797B8F1-B5B4-4343-B98D-9B2767735E1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4" name="Rounded Rectangle 31">
                <a:extLst>
                  <a:ext uri="{FF2B5EF4-FFF2-40B4-BE49-F238E27FC236}">
                    <a16:creationId xmlns:a16="http://schemas.microsoft.com/office/drawing/2014/main" id="{0D7B30F6-9B69-4542-86FC-98DD3333592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10" name="Group 109">
              <a:extLst>
                <a:ext uri="{FF2B5EF4-FFF2-40B4-BE49-F238E27FC236}">
                  <a16:creationId xmlns:a16="http://schemas.microsoft.com/office/drawing/2014/main" id="{9D325150-F0A8-4B24-AE93-9E6BAA0D07EE}"/>
                </a:ext>
              </a:extLst>
            </p:cNvPr>
            <p:cNvGrpSpPr/>
            <p:nvPr/>
          </p:nvGrpSpPr>
          <p:grpSpPr>
            <a:xfrm>
              <a:off x="-859773" y="3673242"/>
              <a:ext cx="130434" cy="154590"/>
              <a:chOff x="5196710" y="2109946"/>
              <a:chExt cx="2048634" cy="2428028"/>
            </a:xfrm>
            <a:solidFill>
              <a:schemeClr val="bg1"/>
            </a:solidFill>
          </p:grpSpPr>
          <p:sp>
            <p:nvSpPr>
              <p:cNvPr id="111" name="Rounded Rectangle 33">
                <a:extLst>
                  <a:ext uri="{FF2B5EF4-FFF2-40B4-BE49-F238E27FC236}">
                    <a16:creationId xmlns:a16="http://schemas.microsoft.com/office/drawing/2014/main" id="{35556240-A330-48F6-94F9-C3A6F6C02C7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2" name="Rounded Rectangle 34">
                <a:extLst>
                  <a:ext uri="{FF2B5EF4-FFF2-40B4-BE49-F238E27FC236}">
                    <a16:creationId xmlns:a16="http://schemas.microsoft.com/office/drawing/2014/main" id="{59D1D409-DF7E-4213-9A2B-19B0EF77B7E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6" name="Straight Connector 65">
            <a:extLst>
              <a:ext uri="{FF2B5EF4-FFF2-40B4-BE49-F238E27FC236}">
                <a16:creationId xmlns:a16="http://schemas.microsoft.com/office/drawing/2014/main" id="{9D20550F-5BEF-46D1-A06B-A2042749E38C}"/>
              </a:ext>
            </a:extLst>
          </p:cNvPr>
          <p:cNvCxnSpPr>
            <a:cxnSpLocks/>
          </p:cNvCxnSpPr>
          <p:nvPr/>
        </p:nvCxnSpPr>
        <p:spPr>
          <a:xfrm>
            <a:off x="729903" y="329238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0ECCDC1-681D-4A5A-9626-069A5561679D}"/>
              </a:ext>
            </a:extLst>
          </p:cNvPr>
          <p:cNvGrpSpPr/>
          <p:nvPr/>
        </p:nvGrpSpPr>
        <p:grpSpPr>
          <a:xfrm>
            <a:off x="508001" y="3471823"/>
            <a:ext cx="443804" cy="443804"/>
            <a:chOff x="-949365" y="3567408"/>
            <a:chExt cx="410860" cy="410860"/>
          </a:xfrm>
        </p:grpSpPr>
        <p:sp>
          <p:nvSpPr>
            <p:cNvPr id="68" name="Oval 67">
              <a:extLst>
                <a:ext uri="{FF2B5EF4-FFF2-40B4-BE49-F238E27FC236}">
                  <a16:creationId xmlns:a16="http://schemas.microsoft.com/office/drawing/2014/main" id="{E313DAED-1228-454F-83ED-8E5E384A6BB5}"/>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1" name="Group 70">
              <a:extLst>
                <a:ext uri="{FF2B5EF4-FFF2-40B4-BE49-F238E27FC236}">
                  <a16:creationId xmlns:a16="http://schemas.microsoft.com/office/drawing/2014/main" id="{3059B0A7-1A91-4E38-AC4A-E8CDFD3635D9}"/>
                </a:ext>
              </a:extLst>
            </p:cNvPr>
            <p:cNvGrpSpPr/>
            <p:nvPr/>
          </p:nvGrpSpPr>
          <p:grpSpPr>
            <a:xfrm>
              <a:off x="-771672" y="3627792"/>
              <a:ext cx="183068" cy="216970"/>
              <a:chOff x="5196710" y="2109946"/>
              <a:chExt cx="2048634" cy="2428028"/>
            </a:xfrm>
            <a:solidFill>
              <a:schemeClr val="bg1"/>
            </a:solidFill>
          </p:grpSpPr>
          <p:sp>
            <p:nvSpPr>
              <p:cNvPr id="84" name="Rounded Rectangle 4">
                <a:extLst>
                  <a:ext uri="{FF2B5EF4-FFF2-40B4-BE49-F238E27FC236}">
                    <a16:creationId xmlns:a16="http://schemas.microsoft.com/office/drawing/2014/main" id="{E7356165-DB81-4EE5-BE16-4BC7359E427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5" name="Rounded Rectangle 31">
                <a:extLst>
                  <a:ext uri="{FF2B5EF4-FFF2-40B4-BE49-F238E27FC236}">
                    <a16:creationId xmlns:a16="http://schemas.microsoft.com/office/drawing/2014/main" id="{9C02CE8A-C99C-458A-BD41-BC43A509B44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3" name="Group 72">
              <a:extLst>
                <a:ext uri="{FF2B5EF4-FFF2-40B4-BE49-F238E27FC236}">
                  <a16:creationId xmlns:a16="http://schemas.microsoft.com/office/drawing/2014/main" id="{A05ABB80-12A2-4490-AEF6-5EEB4C90207C}"/>
                </a:ext>
              </a:extLst>
            </p:cNvPr>
            <p:cNvGrpSpPr/>
            <p:nvPr/>
          </p:nvGrpSpPr>
          <p:grpSpPr>
            <a:xfrm>
              <a:off x="-859773" y="3673242"/>
              <a:ext cx="130434" cy="154590"/>
              <a:chOff x="5196710" y="2109946"/>
              <a:chExt cx="2048634" cy="2428028"/>
            </a:xfrm>
            <a:solidFill>
              <a:schemeClr val="bg1"/>
            </a:solidFill>
          </p:grpSpPr>
          <p:sp>
            <p:nvSpPr>
              <p:cNvPr id="80" name="Rounded Rectangle 33">
                <a:extLst>
                  <a:ext uri="{FF2B5EF4-FFF2-40B4-BE49-F238E27FC236}">
                    <a16:creationId xmlns:a16="http://schemas.microsoft.com/office/drawing/2014/main" id="{A378DDFB-7833-44B4-99E0-A38577ED034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0E39CA48-8A87-49A3-B3FA-D33DA838B189}"/>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36" name="Rectangle 35">
            <a:extLst>
              <a:ext uri="{FF2B5EF4-FFF2-40B4-BE49-F238E27FC236}">
                <a16:creationId xmlns:a16="http://schemas.microsoft.com/office/drawing/2014/main" id="{228CC0AC-C0EB-4D36-94F3-54F5D6DA19F4}"/>
              </a:ext>
            </a:extLst>
          </p:cNvPr>
          <p:cNvSpPr>
            <a:spLocks/>
          </p:cNvSpPr>
          <p:nvPr/>
        </p:nvSpPr>
        <p:spPr>
          <a:xfrm>
            <a:off x="729901" y="4110624"/>
            <a:ext cx="5838128"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Pinpoint infection vectors</a:t>
            </a:r>
          </a:p>
        </p:txBody>
      </p:sp>
      <p:cxnSp>
        <p:nvCxnSpPr>
          <p:cNvPr id="37" name="Straight Connector 36">
            <a:extLst>
              <a:ext uri="{FF2B5EF4-FFF2-40B4-BE49-F238E27FC236}">
                <a16:creationId xmlns:a16="http://schemas.microsoft.com/office/drawing/2014/main" id="{BC2A46FB-CC2E-45AF-A169-FF97671570A5}"/>
              </a:ext>
            </a:extLst>
          </p:cNvPr>
          <p:cNvCxnSpPr>
            <a:cxnSpLocks/>
          </p:cNvCxnSpPr>
          <p:nvPr/>
        </p:nvCxnSpPr>
        <p:spPr>
          <a:xfrm>
            <a:off x="729903" y="400043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F697798F-F102-4F25-BE88-CE3E8C2D4821}"/>
              </a:ext>
            </a:extLst>
          </p:cNvPr>
          <p:cNvGrpSpPr/>
          <p:nvPr/>
        </p:nvGrpSpPr>
        <p:grpSpPr>
          <a:xfrm>
            <a:off x="508001" y="4139911"/>
            <a:ext cx="443804" cy="443804"/>
            <a:chOff x="-949365" y="3567408"/>
            <a:chExt cx="410860" cy="410860"/>
          </a:xfrm>
        </p:grpSpPr>
        <p:sp>
          <p:nvSpPr>
            <p:cNvPr id="39" name="Oval 38">
              <a:extLst>
                <a:ext uri="{FF2B5EF4-FFF2-40B4-BE49-F238E27FC236}">
                  <a16:creationId xmlns:a16="http://schemas.microsoft.com/office/drawing/2014/main" id="{ADA56C11-3F13-4798-8007-2B051D22D026}"/>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0" name="Group 39">
              <a:extLst>
                <a:ext uri="{FF2B5EF4-FFF2-40B4-BE49-F238E27FC236}">
                  <a16:creationId xmlns:a16="http://schemas.microsoft.com/office/drawing/2014/main" id="{800FFC81-E620-458E-A9C0-379527FEA507}"/>
                </a:ext>
              </a:extLst>
            </p:cNvPr>
            <p:cNvGrpSpPr/>
            <p:nvPr/>
          </p:nvGrpSpPr>
          <p:grpSpPr>
            <a:xfrm>
              <a:off x="-771672" y="3627792"/>
              <a:ext cx="183068" cy="216970"/>
              <a:chOff x="5196710" y="2109946"/>
              <a:chExt cx="2048634" cy="2428028"/>
            </a:xfrm>
            <a:solidFill>
              <a:schemeClr val="bg1"/>
            </a:solidFill>
          </p:grpSpPr>
          <p:sp>
            <p:nvSpPr>
              <p:cNvPr id="44" name="Rounded Rectangle 4">
                <a:extLst>
                  <a:ext uri="{FF2B5EF4-FFF2-40B4-BE49-F238E27FC236}">
                    <a16:creationId xmlns:a16="http://schemas.microsoft.com/office/drawing/2014/main" id="{4A08D707-D1D0-4F24-B372-E230381CCD67}"/>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5" name="Rounded Rectangle 31">
                <a:extLst>
                  <a:ext uri="{FF2B5EF4-FFF2-40B4-BE49-F238E27FC236}">
                    <a16:creationId xmlns:a16="http://schemas.microsoft.com/office/drawing/2014/main" id="{0A306736-7AAF-410A-BC3F-3D2FA1010FB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1" name="Group 40">
              <a:extLst>
                <a:ext uri="{FF2B5EF4-FFF2-40B4-BE49-F238E27FC236}">
                  <a16:creationId xmlns:a16="http://schemas.microsoft.com/office/drawing/2014/main" id="{D98F928E-B892-411B-AB03-17708F2BD979}"/>
                </a:ext>
              </a:extLst>
            </p:cNvPr>
            <p:cNvGrpSpPr/>
            <p:nvPr/>
          </p:nvGrpSpPr>
          <p:grpSpPr>
            <a:xfrm>
              <a:off x="-859773" y="3673242"/>
              <a:ext cx="130434" cy="154590"/>
              <a:chOff x="5196710" y="2109946"/>
              <a:chExt cx="2048634" cy="2428028"/>
            </a:xfrm>
            <a:solidFill>
              <a:schemeClr val="bg1"/>
            </a:solidFill>
          </p:grpSpPr>
          <p:sp>
            <p:nvSpPr>
              <p:cNvPr id="42" name="Rounded Rectangle 33">
                <a:extLst>
                  <a:ext uri="{FF2B5EF4-FFF2-40B4-BE49-F238E27FC236}">
                    <a16:creationId xmlns:a16="http://schemas.microsoft.com/office/drawing/2014/main" id="{D46ED889-7932-466C-8F6D-EE79AE90BF0D}"/>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3" name="Rounded Rectangle 34">
                <a:extLst>
                  <a:ext uri="{FF2B5EF4-FFF2-40B4-BE49-F238E27FC236}">
                    <a16:creationId xmlns:a16="http://schemas.microsoft.com/office/drawing/2014/main" id="{1F70D42A-B0E3-455D-ABB4-954B87EBBFF8}"/>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46" name="Rectangle 45">
            <a:extLst>
              <a:ext uri="{FF2B5EF4-FFF2-40B4-BE49-F238E27FC236}">
                <a16:creationId xmlns:a16="http://schemas.microsoft.com/office/drawing/2014/main" id="{003A370D-2A6C-4665-9232-35A048ED3253}"/>
              </a:ext>
            </a:extLst>
          </p:cNvPr>
          <p:cNvSpPr>
            <a:spLocks/>
          </p:cNvSpPr>
          <p:nvPr/>
        </p:nvSpPr>
        <p:spPr>
          <a:xfrm>
            <a:off x="729901" y="4818677"/>
            <a:ext cx="5838128"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hlinkClick r:id="rId3"/>
              </a:rPr>
              <a:t>WireShark</a:t>
            </a:r>
            <a:endParaRPr lang="en-US" sz="2400" dirty="0"/>
          </a:p>
        </p:txBody>
      </p:sp>
      <p:cxnSp>
        <p:nvCxnSpPr>
          <p:cNvPr id="47" name="Straight Connector 46">
            <a:extLst>
              <a:ext uri="{FF2B5EF4-FFF2-40B4-BE49-F238E27FC236}">
                <a16:creationId xmlns:a16="http://schemas.microsoft.com/office/drawing/2014/main" id="{E5380D20-A24B-4F9E-9125-3AB940D432F9}"/>
              </a:ext>
            </a:extLst>
          </p:cNvPr>
          <p:cNvCxnSpPr>
            <a:cxnSpLocks/>
          </p:cNvCxnSpPr>
          <p:nvPr/>
        </p:nvCxnSpPr>
        <p:spPr>
          <a:xfrm>
            <a:off x="729903" y="4708491"/>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33C6B2F-83BA-4B08-86F9-FFD46B85CB92}"/>
              </a:ext>
            </a:extLst>
          </p:cNvPr>
          <p:cNvGrpSpPr/>
          <p:nvPr/>
        </p:nvGrpSpPr>
        <p:grpSpPr>
          <a:xfrm>
            <a:off x="508001" y="4830958"/>
            <a:ext cx="443804" cy="443804"/>
            <a:chOff x="-949365" y="3567408"/>
            <a:chExt cx="410860" cy="410860"/>
          </a:xfrm>
        </p:grpSpPr>
        <p:sp>
          <p:nvSpPr>
            <p:cNvPr id="51" name="Oval 50">
              <a:extLst>
                <a:ext uri="{FF2B5EF4-FFF2-40B4-BE49-F238E27FC236}">
                  <a16:creationId xmlns:a16="http://schemas.microsoft.com/office/drawing/2014/main" id="{A5F122C7-B32C-4E42-9737-EB39BFF1E7A5}"/>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2" name="Group 51">
              <a:extLst>
                <a:ext uri="{FF2B5EF4-FFF2-40B4-BE49-F238E27FC236}">
                  <a16:creationId xmlns:a16="http://schemas.microsoft.com/office/drawing/2014/main" id="{3CEED0BE-C225-4A51-AEF5-919AD666E8BD}"/>
                </a:ext>
              </a:extLst>
            </p:cNvPr>
            <p:cNvGrpSpPr/>
            <p:nvPr/>
          </p:nvGrpSpPr>
          <p:grpSpPr>
            <a:xfrm>
              <a:off x="-771672" y="3627792"/>
              <a:ext cx="183068" cy="216970"/>
              <a:chOff x="5196710" y="2109946"/>
              <a:chExt cx="2048634" cy="2428028"/>
            </a:xfrm>
            <a:solidFill>
              <a:schemeClr val="bg1"/>
            </a:solidFill>
          </p:grpSpPr>
          <p:sp>
            <p:nvSpPr>
              <p:cNvPr id="56" name="Rounded Rectangle 4">
                <a:extLst>
                  <a:ext uri="{FF2B5EF4-FFF2-40B4-BE49-F238E27FC236}">
                    <a16:creationId xmlns:a16="http://schemas.microsoft.com/office/drawing/2014/main" id="{3747F3F4-F865-4C48-8043-EBCE1DBB6057}"/>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7" name="Rounded Rectangle 31">
                <a:extLst>
                  <a:ext uri="{FF2B5EF4-FFF2-40B4-BE49-F238E27FC236}">
                    <a16:creationId xmlns:a16="http://schemas.microsoft.com/office/drawing/2014/main" id="{255EEE6E-25C9-4FFD-9D3F-059B70150AC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3" name="Group 52">
              <a:extLst>
                <a:ext uri="{FF2B5EF4-FFF2-40B4-BE49-F238E27FC236}">
                  <a16:creationId xmlns:a16="http://schemas.microsoft.com/office/drawing/2014/main" id="{115C9272-E02F-4262-871A-8FB43A1EF2F0}"/>
                </a:ext>
              </a:extLst>
            </p:cNvPr>
            <p:cNvGrpSpPr/>
            <p:nvPr/>
          </p:nvGrpSpPr>
          <p:grpSpPr>
            <a:xfrm>
              <a:off x="-859773" y="3673242"/>
              <a:ext cx="130434" cy="154590"/>
              <a:chOff x="5196710" y="2109946"/>
              <a:chExt cx="2048634" cy="2428028"/>
            </a:xfrm>
            <a:solidFill>
              <a:schemeClr val="bg1"/>
            </a:solidFill>
          </p:grpSpPr>
          <p:sp>
            <p:nvSpPr>
              <p:cNvPr id="54" name="Rounded Rectangle 33">
                <a:extLst>
                  <a:ext uri="{FF2B5EF4-FFF2-40B4-BE49-F238E27FC236}">
                    <a16:creationId xmlns:a16="http://schemas.microsoft.com/office/drawing/2014/main" id="{D6531FC6-893B-44F8-822F-03A30988A3F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5" name="Rounded Rectangle 34">
                <a:extLst>
                  <a:ext uri="{FF2B5EF4-FFF2-40B4-BE49-F238E27FC236}">
                    <a16:creationId xmlns:a16="http://schemas.microsoft.com/office/drawing/2014/main" id="{4C4D2CD4-1232-4682-B820-2E08FB24A97A}"/>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59" name="Rectangle 58">
            <a:extLst>
              <a:ext uri="{FF2B5EF4-FFF2-40B4-BE49-F238E27FC236}">
                <a16:creationId xmlns:a16="http://schemas.microsoft.com/office/drawing/2014/main" id="{605F2D92-0E04-4D9A-B036-E0BED833A3E9}"/>
              </a:ext>
            </a:extLst>
          </p:cNvPr>
          <p:cNvSpPr>
            <a:spLocks/>
          </p:cNvSpPr>
          <p:nvPr/>
        </p:nvSpPr>
        <p:spPr>
          <a:xfrm>
            <a:off x="729901" y="5526735"/>
            <a:ext cx="5838128"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hlinkClick r:id="rId4"/>
              </a:rPr>
              <a:t>Demo</a:t>
            </a:r>
            <a:endParaRPr lang="en-US" sz="2400" dirty="0">
              <a:solidFill>
                <a:schemeClr val="accent3"/>
              </a:solidFill>
            </a:endParaRPr>
          </a:p>
        </p:txBody>
      </p:sp>
      <p:cxnSp>
        <p:nvCxnSpPr>
          <p:cNvPr id="61" name="Straight Connector 60">
            <a:extLst>
              <a:ext uri="{FF2B5EF4-FFF2-40B4-BE49-F238E27FC236}">
                <a16:creationId xmlns:a16="http://schemas.microsoft.com/office/drawing/2014/main" id="{AECE23AB-2922-4721-A3A7-24CE5EA8D472}"/>
              </a:ext>
            </a:extLst>
          </p:cNvPr>
          <p:cNvCxnSpPr>
            <a:cxnSpLocks/>
          </p:cNvCxnSpPr>
          <p:nvPr/>
        </p:nvCxnSpPr>
        <p:spPr>
          <a:xfrm>
            <a:off x="729903" y="541654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A637DAB-B136-4BA2-A431-35BA2207A997}"/>
              </a:ext>
            </a:extLst>
          </p:cNvPr>
          <p:cNvGrpSpPr/>
          <p:nvPr/>
        </p:nvGrpSpPr>
        <p:grpSpPr>
          <a:xfrm>
            <a:off x="508001" y="5542363"/>
            <a:ext cx="443804" cy="443804"/>
            <a:chOff x="-949365" y="3567408"/>
            <a:chExt cx="410860" cy="410860"/>
          </a:xfrm>
        </p:grpSpPr>
        <p:sp>
          <p:nvSpPr>
            <p:cNvPr id="63" name="Oval 62">
              <a:extLst>
                <a:ext uri="{FF2B5EF4-FFF2-40B4-BE49-F238E27FC236}">
                  <a16:creationId xmlns:a16="http://schemas.microsoft.com/office/drawing/2014/main" id="{EFCF400F-35C1-4A87-BAE0-8BDBFFB5E248}"/>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4" name="Group 63">
              <a:extLst>
                <a:ext uri="{FF2B5EF4-FFF2-40B4-BE49-F238E27FC236}">
                  <a16:creationId xmlns:a16="http://schemas.microsoft.com/office/drawing/2014/main" id="{347ACEBF-0BF6-4BF4-BF46-56701CC8C7F4}"/>
                </a:ext>
              </a:extLst>
            </p:cNvPr>
            <p:cNvGrpSpPr/>
            <p:nvPr/>
          </p:nvGrpSpPr>
          <p:grpSpPr>
            <a:xfrm>
              <a:off x="-771672" y="3627792"/>
              <a:ext cx="183068" cy="216970"/>
              <a:chOff x="5196710" y="2109946"/>
              <a:chExt cx="2048634" cy="2428028"/>
            </a:xfrm>
            <a:solidFill>
              <a:schemeClr val="bg1"/>
            </a:solidFill>
          </p:grpSpPr>
          <p:sp>
            <p:nvSpPr>
              <p:cNvPr id="86" name="Rounded Rectangle 4">
                <a:extLst>
                  <a:ext uri="{FF2B5EF4-FFF2-40B4-BE49-F238E27FC236}">
                    <a16:creationId xmlns:a16="http://schemas.microsoft.com/office/drawing/2014/main" id="{10B37D7E-75D4-48CE-9C28-3C24CEEC339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7" name="Rounded Rectangle 31">
                <a:extLst>
                  <a:ext uri="{FF2B5EF4-FFF2-40B4-BE49-F238E27FC236}">
                    <a16:creationId xmlns:a16="http://schemas.microsoft.com/office/drawing/2014/main" id="{8BDD922B-1BEF-4EC7-8DC1-810EAC13E40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5" name="Group 64">
              <a:extLst>
                <a:ext uri="{FF2B5EF4-FFF2-40B4-BE49-F238E27FC236}">
                  <a16:creationId xmlns:a16="http://schemas.microsoft.com/office/drawing/2014/main" id="{14B527CF-21F2-4863-ADEB-BAA1F5ED0AD9}"/>
                </a:ext>
              </a:extLst>
            </p:cNvPr>
            <p:cNvGrpSpPr/>
            <p:nvPr/>
          </p:nvGrpSpPr>
          <p:grpSpPr>
            <a:xfrm>
              <a:off x="-859773" y="3673242"/>
              <a:ext cx="130434" cy="154590"/>
              <a:chOff x="5196710" y="2109946"/>
              <a:chExt cx="2048634" cy="2428028"/>
            </a:xfrm>
            <a:solidFill>
              <a:schemeClr val="bg1"/>
            </a:solidFill>
          </p:grpSpPr>
          <p:sp>
            <p:nvSpPr>
              <p:cNvPr id="77" name="Rounded Rectangle 33">
                <a:extLst>
                  <a:ext uri="{FF2B5EF4-FFF2-40B4-BE49-F238E27FC236}">
                    <a16:creationId xmlns:a16="http://schemas.microsoft.com/office/drawing/2014/main" id="{A64EAF52-9474-4329-B078-174BF93BA2AC}"/>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8" name="Rounded Rectangle 34">
                <a:extLst>
                  <a:ext uri="{FF2B5EF4-FFF2-40B4-BE49-F238E27FC236}">
                    <a16:creationId xmlns:a16="http://schemas.microsoft.com/office/drawing/2014/main" id="{BE640AD8-DFAB-4A13-8973-C48CB07BB78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3" name="Picture 2" descr="6.3. Filtering Packets While Viewing">
            <a:extLst>
              <a:ext uri="{FF2B5EF4-FFF2-40B4-BE49-F238E27FC236}">
                <a16:creationId xmlns:a16="http://schemas.microsoft.com/office/drawing/2014/main" id="{52B4F209-F40E-4CE9-A749-0756CADFFE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600220" y="2086549"/>
            <a:ext cx="3653616" cy="2880920"/>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53C8A657-4976-46B6-9C60-996B41C55E90}"/>
              </a:ext>
            </a:extLst>
          </p:cNvPr>
          <p:cNvGrpSpPr/>
          <p:nvPr/>
        </p:nvGrpSpPr>
        <p:grpSpPr>
          <a:xfrm>
            <a:off x="508001" y="1538221"/>
            <a:ext cx="443804" cy="443804"/>
            <a:chOff x="-949365" y="3567408"/>
            <a:chExt cx="410860" cy="410860"/>
          </a:xfrm>
        </p:grpSpPr>
        <p:sp>
          <p:nvSpPr>
            <p:cNvPr id="89" name="Oval 88">
              <a:extLst>
                <a:ext uri="{FF2B5EF4-FFF2-40B4-BE49-F238E27FC236}">
                  <a16:creationId xmlns:a16="http://schemas.microsoft.com/office/drawing/2014/main" id="{8A7D7FE0-1114-4C38-A821-1797C36A7C84}"/>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91" name="Group 90">
              <a:extLst>
                <a:ext uri="{FF2B5EF4-FFF2-40B4-BE49-F238E27FC236}">
                  <a16:creationId xmlns:a16="http://schemas.microsoft.com/office/drawing/2014/main" id="{F7C354D1-1BDF-4DC6-A986-A345FBBED83A}"/>
                </a:ext>
              </a:extLst>
            </p:cNvPr>
            <p:cNvGrpSpPr/>
            <p:nvPr/>
          </p:nvGrpSpPr>
          <p:grpSpPr>
            <a:xfrm>
              <a:off x="-771672" y="3627792"/>
              <a:ext cx="183068" cy="216970"/>
              <a:chOff x="5196710" y="2109946"/>
              <a:chExt cx="2048634" cy="2428028"/>
            </a:xfrm>
            <a:solidFill>
              <a:schemeClr val="bg1"/>
            </a:solidFill>
          </p:grpSpPr>
          <p:sp>
            <p:nvSpPr>
              <p:cNvPr id="95" name="Rounded Rectangle 4">
                <a:extLst>
                  <a:ext uri="{FF2B5EF4-FFF2-40B4-BE49-F238E27FC236}">
                    <a16:creationId xmlns:a16="http://schemas.microsoft.com/office/drawing/2014/main" id="{19ECA23F-E572-4760-8008-BEDB2489B01D}"/>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6" name="Rounded Rectangle 31">
                <a:extLst>
                  <a:ext uri="{FF2B5EF4-FFF2-40B4-BE49-F238E27FC236}">
                    <a16:creationId xmlns:a16="http://schemas.microsoft.com/office/drawing/2014/main" id="{D76197C2-0AF4-4024-96FB-3FEB4EDE2F66}"/>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92" name="Group 91">
              <a:extLst>
                <a:ext uri="{FF2B5EF4-FFF2-40B4-BE49-F238E27FC236}">
                  <a16:creationId xmlns:a16="http://schemas.microsoft.com/office/drawing/2014/main" id="{C1F4B8B0-EEFF-4B42-9DF7-5D1A5EB12070}"/>
                </a:ext>
              </a:extLst>
            </p:cNvPr>
            <p:cNvGrpSpPr/>
            <p:nvPr/>
          </p:nvGrpSpPr>
          <p:grpSpPr>
            <a:xfrm>
              <a:off x="-859773" y="3673242"/>
              <a:ext cx="130434" cy="154590"/>
              <a:chOff x="5196710" y="2109946"/>
              <a:chExt cx="2048634" cy="2428028"/>
            </a:xfrm>
            <a:solidFill>
              <a:schemeClr val="bg1"/>
            </a:solidFill>
          </p:grpSpPr>
          <p:sp>
            <p:nvSpPr>
              <p:cNvPr id="93" name="Rounded Rectangle 33">
                <a:extLst>
                  <a:ext uri="{FF2B5EF4-FFF2-40B4-BE49-F238E27FC236}">
                    <a16:creationId xmlns:a16="http://schemas.microsoft.com/office/drawing/2014/main" id="{DAF7B97C-49FB-4520-BB3F-8E89CF3ACA5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4" name="Rounded Rectangle 34">
                <a:extLst>
                  <a:ext uri="{FF2B5EF4-FFF2-40B4-BE49-F238E27FC236}">
                    <a16:creationId xmlns:a16="http://schemas.microsoft.com/office/drawing/2014/main" id="{BE1AFD52-47B2-4CC2-B017-6155A528F15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2" name="Rectangle 1">
            <a:hlinkClick r:id="rId4"/>
            <a:extLst>
              <a:ext uri="{FF2B5EF4-FFF2-40B4-BE49-F238E27FC236}">
                <a16:creationId xmlns:a16="http://schemas.microsoft.com/office/drawing/2014/main" id="{BA21DE66-0B40-430C-B510-EBE3DA92C193}"/>
              </a:ext>
            </a:extLst>
          </p:cNvPr>
          <p:cNvSpPr/>
          <p:nvPr/>
        </p:nvSpPr>
        <p:spPr>
          <a:xfrm>
            <a:off x="1049872" y="5512354"/>
            <a:ext cx="2175641" cy="459292"/>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Ins="243840" rtlCol="0" anchor="ctr"/>
          <a:lstStyle/>
          <a:p>
            <a:pPr algn="ctr"/>
            <a:r>
              <a:rPr lang="en-US" sz="2133" b="1" dirty="0">
                <a:solidFill>
                  <a:schemeClr val="bg1"/>
                </a:solidFill>
                <a:latin typeface="+mj-lt"/>
                <a:hlinkClick r:id="rId4">
                  <a:extLst>
                    <a:ext uri="{A12FA001-AC4F-418D-AE19-62706E023703}">
                      <ahyp:hlinkClr xmlns:ahyp="http://schemas.microsoft.com/office/drawing/2018/hyperlinkcolor" val="tx"/>
                    </a:ext>
                  </a:extLst>
                </a:hlinkClick>
              </a:rPr>
              <a:t>Play video</a:t>
            </a:r>
            <a:endParaRPr lang="en-US" sz="2133" b="1" dirty="0">
              <a:solidFill>
                <a:schemeClr val="bg1"/>
              </a:solidFill>
              <a:latin typeface="+mj-lt"/>
            </a:endParaRPr>
          </a:p>
        </p:txBody>
      </p:sp>
      <p:sp>
        <p:nvSpPr>
          <p:cNvPr id="4" name="Isosceles Triangle 3">
            <a:extLst>
              <a:ext uri="{FF2B5EF4-FFF2-40B4-BE49-F238E27FC236}">
                <a16:creationId xmlns:a16="http://schemas.microsoft.com/office/drawing/2014/main" id="{E9597B19-BFD7-4ACB-B3D7-229022B24093}"/>
              </a:ext>
            </a:extLst>
          </p:cNvPr>
          <p:cNvSpPr/>
          <p:nvPr/>
        </p:nvSpPr>
        <p:spPr>
          <a:xfrm rot="5400000">
            <a:off x="6191414" y="5733205"/>
            <a:ext cx="137149" cy="1366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86022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F2011E5-6CB8-4B25-BE63-05B7BB796B5A}"/>
              </a:ext>
            </a:extLst>
          </p:cNvPr>
          <p:cNvSpPr>
            <a:spLocks noGrp="1"/>
          </p:cNvSpPr>
          <p:nvPr>
            <p:ph type="title"/>
          </p:nvPr>
        </p:nvSpPr>
        <p:spPr>
          <a:xfrm>
            <a:off x="919119" y="339627"/>
            <a:ext cx="10353762" cy="970450"/>
          </a:xfrm>
        </p:spPr>
        <p:txBody>
          <a:bodyPr/>
          <a:lstStyle/>
          <a:p>
            <a:r>
              <a:rPr lang="en-US" dirty="0"/>
              <a:t>Honeypot</a:t>
            </a:r>
          </a:p>
        </p:txBody>
      </p:sp>
      <p:sp>
        <p:nvSpPr>
          <p:cNvPr id="9" name="Rectangle 8">
            <a:extLst>
              <a:ext uri="{FF2B5EF4-FFF2-40B4-BE49-F238E27FC236}">
                <a16:creationId xmlns:a16="http://schemas.microsoft.com/office/drawing/2014/main" id="{A2ACEDA5-307E-4A34-812F-C8AE89C45DC9}"/>
              </a:ext>
            </a:extLst>
          </p:cNvPr>
          <p:cNvSpPr>
            <a:spLocks/>
          </p:cNvSpPr>
          <p:nvPr/>
        </p:nvSpPr>
        <p:spPr>
          <a:xfrm>
            <a:off x="729903" y="1599675"/>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Mimics a vulnerable target to entice attackers away from critical resources</a:t>
            </a:r>
          </a:p>
        </p:txBody>
      </p:sp>
      <p:cxnSp>
        <p:nvCxnSpPr>
          <p:cNvPr id="48" name="Straight Connector 47">
            <a:extLst>
              <a:ext uri="{FF2B5EF4-FFF2-40B4-BE49-F238E27FC236}">
                <a16:creationId xmlns:a16="http://schemas.microsoft.com/office/drawing/2014/main" id="{EC641412-3596-430E-8D28-8D05DFBCA2CB}"/>
              </a:ext>
            </a:extLst>
          </p:cNvPr>
          <p:cNvCxnSpPr>
            <a:cxnSpLocks/>
          </p:cNvCxnSpPr>
          <p:nvPr/>
        </p:nvCxnSpPr>
        <p:spPr>
          <a:xfrm>
            <a:off x="729903" y="255996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DFEA8A70-E082-4702-907C-078AC32BB77D}"/>
              </a:ext>
            </a:extLst>
          </p:cNvPr>
          <p:cNvSpPr>
            <a:spLocks/>
          </p:cNvSpPr>
          <p:nvPr/>
        </p:nvSpPr>
        <p:spPr>
          <a:xfrm>
            <a:off x="729901" y="2666824"/>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Can be used to detect attacks on the DMZ before they get inside the network</a:t>
            </a:r>
          </a:p>
        </p:txBody>
      </p:sp>
      <p:sp>
        <p:nvSpPr>
          <p:cNvPr id="60" name="Rectangle 59">
            <a:extLst>
              <a:ext uri="{FF2B5EF4-FFF2-40B4-BE49-F238E27FC236}">
                <a16:creationId xmlns:a16="http://schemas.microsoft.com/office/drawing/2014/main" id="{0985DA00-0B59-4160-A8B2-F1006D3283BC}"/>
              </a:ext>
            </a:extLst>
          </p:cNvPr>
          <p:cNvSpPr>
            <a:spLocks/>
          </p:cNvSpPr>
          <p:nvPr/>
        </p:nvSpPr>
        <p:spPr>
          <a:xfrm>
            <a:off x="729901" y="3733973"/>
            <a:ext cx="5838128" cy="8534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Gather information about attacker methodology in real-time</a:t>
            </a:r>
          </a:p>
        </p:txBody>
      </p:sp>
      <p:cxnSp>
        <p:nvCxnSpPr>
          <p:cNvPr id="66" name="Straight Connector 65">
            <a:extLst>
              <a:ext uri="{FF2B5EF4-FFF2-40B4-BE49-F238E27FC236}">
                <a16:creationId xmlns:a16="http://schemas.microsoft.com/office/drawing/2014/main" id="{9D20550F-5BEF-46D1-A06B-A2042749E38C}"/>
              </a:ext>
            </a:extLst>
          </p:cNvPr>
          <p:cNvCxnSpPr>
            <a:cxnSpLocks/>
          </p:cNvCxnSpPr>
          <p:nvPr/>
        </p:nvCxnSpPr>
        <p:spPr>
          <a:xfrm>
            <a:off x="729903" y="362711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83AE892A-A5D7-4A9D-95E1-1D62BEEBE3B6}"/>
              </a:ext>
            </a:extLst>
          </p:cNvPr>
          <p:cNvSpPr>
            <a:spLocks/>
          </p:cNvSpPr>
          <p:nvPr/>
        </p:nvSpPr>
        <p:spPr>
          <a:xfrm>
            <a:off x="729901" y="4801125"/>
            <a:ext cx="5838128" cy="121867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Different kinds for different analysis</a:t>
            </a:r>
          </a:p>
          <a:p>
            <a:pPr marL="529153"/>
            <a:r>
              <a:rPr lang="en-US" sz="1600" dirty="0">
                <a:solidFill>
                  <a:schemeClr val="accent3"/>
                </a:solidFill>
              </a:rPr>
              <a:t>Web servers</a:t>
            </a:r>
          </a:p>
          <a:p>
            <a:pPr marL="529153"/>
            <a:r>
              <a:rPr lang="en-US" sz="1600" dirty="0">
                <a:solidFill>
                  <a:schemeClr val="accent3"/>
                </a:solidFill>
              </a:rPr>
              <a:t>Database servers</a:t>
            </a:r>
          </a:p>
          <a:p>
            <a:pPr marL="529153"/>
            <a:r>
              <a:rPr lang="en-US" sz="1600" dirty="0">
                <a:solidFill>
                  <a:schemeClr val="accent3"/>
                </a:solidFill>
              </a:rPr>
              <a:t>Email servers</a:t>
            </a:r>
          </a:p>
        </p:txBody>
      </p:sp>
      <p:cxnSp>
        <p:nvCxnSpPr>
          <p:cNvPr id="37" name="Straight Connector 36">
            <a:extLst>
              <a:ext uri="{FF2B5EF4-FFF2-40B4-BE49-F238E27FC236}">
                <a16:creationId xmlns:a16="http://schemas.microsoft.com/office/drawing/2014/main" id="{5739C7C3-B064-41C9-A7A9-4AFA28F69BB2}"/>
              </a:ext>
            </a:extLst>
          </p:cNvPr>
          <p:cNvCxnSpPr>
            <a:cxnSpLocks/>
          </p:cNvCxnSpPr>
          <p:nvPr/>
        </p:nvCxnSpPr>
        <p:spPr>
          <a:xfrm>
            <a:off x="729903" y="4694268"/>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F545053-B39F-4153-8356-FFDDF9402868}"/>
              </a:ext>
            </a:extLst>
          </p:cNvPr>
          <p:cNvGrpSpPr/>
          <p:nvPr/>
        </p:nvGrpSpPr>
        <p:grpSpPr>
          <a:xfrm>
            <a:off x="508001" y="1826567"/>
            <a:ext cx="443804" cy="443804"/>
            <a:chOff x="-949365" y="3567408"/>
            <a:chExt cx="410860" cy="410860"/>
          </a:xfrm>
        </p:grpSpPr>
        <p:sp>
          <p:nvSpPr>
            <p:cNvPr id="70" name="Oval 69">
              <a:extLst>
                <a:ext uri="{FF2B5EF4-FFF2-40B4-BE49-F238E27FC236}">
                  <a16:creationId xmlns:a16="http://schemas.microsoft.com/office/drawing/2014/main" id="{9D0E1E96-09DE-4B0B-A8E6-992B53675947}"/>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2" name="Group 71">
              <a:extLst>
                <a:ext uri="{FF2B5EF4-FFF2-40B4-BE49-F238E27FC236}">
                  <a16:creationId xmlns:a16="http://schemas.microsoft.com/office/drawing/2014/main" id="{F5C6A714-D4E7-47C4-9230-AF7486B5FF5E}"/>
                </a:ext>
              </a:extLst>
            </p:cNvPr>
            <p:cNvGrpSpPr/>
            <p:nvPr/>
          </p:nvGrpSpPr>
          <p:grpSpPr>
            <a:xfrm>
              <a:off x="-771672" y="3627792"/>
              <a:ext cx="183068" cy="216970"/>
              <a:chOff x="5196710" y="2109946"/>
              <a:chExt cx="2048634" cy="2428028"/>
            </a:xfrm>
            <a:solidFill>
              <a:schemeClr val="bg1"/>
            </a:solidFill>
          </p:grpSpPr>
          <p:sp>
            <p:nvSpPr>
              <p:cNvPr id="79" name="Rounded Rectangle 4">
                <a:extLst>
                  <a:ext uri="{FF2B5EF4-FFF2-40B4-BE49-F238E27FC236}">
                    <a16:creationId xmlns:a16="http://schemas.microsoft.com/office/drawing/2014/main" id="{42B3ECA3-AFAF-4DEA-8DDE-25A3CB3D7CE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0" name="Rounded Rectangle 31">
                <a:extLst>
                  <a:ext uri="{FF2B5EF4-FFF2-40B4-BE49-F238E27FC236}">
                    <a16:creationId xmlns:a16="http://schemas.microsoft.com/office/drawing/2014/main" id="{EBF4C239-9FBE-4A41-B854-78CDC95C4481}"/>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4" name="Group 73">
              <a:extLst>
                <a:ext uri="{FF2B5EF4-FFF2-40B4-BE49-F238E27FC236}">
                  <a16:creationId xmlns:a16="http://schemas.microsoft.com/office/drawing/2014/main" id="{C8BF2170-A5C8-498E-8302-EE049FB2A80C}"/>
                </a:ext>
              </a:extLst>
            </p:cNvPr>
            <p:cNvGrpSpPr/>
            <p:nvPr/>
          </p:nvGrpSpPr>
          <p:grpSpPr>
            <a:xfrm>
              <a:off x="-859773" y="3673242"/>
              <a:ext cx="130434" cy="154590"/>
              <a:chOff x="5196710" y="2109946"/>
              <a:chExt cx="2048634" cy="2428028"/>
            </a:xfrm>
            <a:solidFill>
              <a:schemeClr val="bg1"/>
            </a:solidFill>
          </p:grpSpPr>
          <p:sp>
            <p:nvSpPr>
              <p:cNvPr id="75" name="Rounded Rectangle 33">
                <a:extLst>
                  <a:ext uri="{FF2B5EF4-FFF2-40B4-BE49-F238E27FC236}">
                    <a16:creationId xmlns:a16="http://schemas.microsoft.com/office/drawing/2014/main" id="{BEC0C1F6-D3EA-41C2-A8D3-0E0DC324D22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6" name="Rounded Rectangle 34">
                <a:extLst>
                  <a:ext uri="{FF2B5EF4-FFF2-40B4-BE49-F238E27FC236}">
                    <a16:creationId xmlns:a16="http://schemas.microsoft.com/office/drawing/2014/main" id="{D287B9CE-2DFA-4C4F-AA11-1B59E709A07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07" name="Group 106">
            <a:extLst>
              <a:ext uri="{FF2B5EF4-FFF2-40B4-BE49-F238E27FC236}">
                <a16:creationId xmlns:a16="http://schemas.microsoft.com/office/drawing/2014/main" id="{6715747A-F0FA-47DF-B984-3EB16BBCAA21}"/>
              </a:ext>
            </a:extLst>
          </p:cNvPr>
          <p:cNvGrpSpPr/>
          <p:nvPr/>
        </p:nvGrpSpPr>
        <p:grpSpPr>
          <a:xfrm>
            <a:off x="508001" y="2842638"/>
            <a:ext cx="443804" cy="443804"/>
            <a:chOff x="-949365" y="3567408"/>
            <a:chExt cx="410860" cy="410860"/>
          </a:xfrm>
        </p:grpSpPr>
        <p:sp>
          <p:nvSpPr>
            <p:cNvPr id="108" name="Oval 107">
              <a:extLst>
                <a:ext uri="{FF2B5EF4-FFF2-40B4-BE49-F238E27FC236}">
                  <a16:creationId xmlns:a16="http://schemas.microsoft.com/office/drawing/2014/main" id="{6D386AB7-FDF2-41C1-B569-BA790A74909F}"/>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09" name="Group 108">
              <a:extLst>
                <a:ext uri="{FF2B5EF4-FFF2-40B4-BE49-F238E27FC236}">
                  <a16:creationId xmlns:a16="http://schemas.microsoft.com/office/drawing/2014/main" id="{031D65BF-ADC4-4235-8E72-EDA8C7134FCC}"/>
                </a:ext>
              </a:extLst>
            </p:cNvPr>
            <p:cNvGrpSpPr/>
            <p:nvPr/>
          </p:nvGrpSpPr>
          <p:grpSpPr>
            <a:xfrm>
              <a:off x="-771672" y="3627792"/>
              <a:ext cx="183068" cy="216970"/>
              <a:chOff x="5196710" y="2109946"/>
              <a:chExt cx="2048634" cy="2428028"/>
            </a:xfrm>
            <a:solidFill>
              <a:schemeClr val="bg1"/>
            </a:solidFill>
          </p:grpSpPr>
          <p:sp>
            <p:nvSpPr>
              <p:cNvPr id="113" name="Rounded Rectangle 4">
                <a:extLst>
                  <a:ext uri="{FF2B5EF4-FFF2-40B4-BE49-F238E27FC236}">
                    <a16:creationId xmlns:a16="http://schemas.microsoft.com/office/drawing/2014/main" id="{E797B8F1-B5B4-4343-B98D-9B2767735E1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4" name="Rounded Rectangle 31">
                <a:extLst>
                  <a:ext uri="{FF2B5EF4-FFF2-40B4-BE49-F238E27FC236}">
                    <a16:creationId xmlns:a16="http://schemas.microsoft.com/office/drawing/2014/main" id="{0D7B30F6-9B69-4542-86FC-98DD3333592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10" name="Group 109">
              <a:extLst>
                <a:ext uri="{FF2B5EF4-FFF2-40B4-BE49-F238E27FC236}">
                  <a16:creationId xmlns:a16="http://schemas.microsoft.com/office/drawing/2014/main" id="{9D325150-F0A8-4B24-AE93-9E6BAA0D07EE}"/>
                </a:ext>
              </a:extLst>
            </p:cNvPr>
            <p:cNvGrpSpPr/>
            <p:nvPr/>
          </p:nvGrpSpPr>
          <p:grpSpPr>
            <a:xfrm>
              <a:off x="-859773" y="3673242"/>
              <a:ext cx="130434" cy="154590"/>
              <a:chOff x="5196710" y="2109946"/>
              <a:chExt cx="2048634" cy="2428028"/>
            </a:xfrm>
            <a:solidFill>
              <a:schemeClr val="bg1"/>
            </a:solidFill>
          </p:grpSpPr>
          <p:sp>
            <p:nvSpPr>
              <p:cNvPr id="111" name="Rounded Rectangle 33">
                <a:extLst>
                  <a:ext uri="{FF2B5EF4-FFF2-40B4-BE49-F238E27FC236}">
                    <a16:creationId xmlns:a16="http://schemas.microsoft.com/office/drawing/2014/main" id="{35556240-A330-48F6-94F9-C3A6F6C02C7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2" name="Rounded Rectangle 34">
                <a:extLst>
                  <a:ext uri="{FF2B5EF4-FFF2-40B4-BE49-F238E27FC236}">
                    <a16:creationId xmlns:a16="http://schemas.microsoft.com/office/drawing/2014/main" id="{59D1D409-DF7E-4213-9A2B-19B0EF77B7E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67" name="Group 66">
            <a:extLst>
              <a:ext uri="{FF2B5EF4-FFF2-40B4-BE49-F238E27FC236}">
                <a16:creationId xmlns:a16="http://schemas.microsoft.com/office/drawing/2014/main" id="{30ECCDC1-681D-4A5A-9626-069A5561679D}"/>
              </a:ext>
            </a:extLst>
          </p:cNvPr>
          <p:cNvGrpSpPr/>
          <p:nvPr/>
        </p:nvGrpSpPr>
        <p:grpSpPr>
          <a:xfrm>
            <a:off x="508001" y="3969345"/>
            <a:ext cx="443804" cy="443804"/>
            <a:chOff x="-949365" y="3567408"/>
            <a:chExt cx="410860" cy="410860"/>
          </a:xfrm>
        </p:grpSpPr>
        <p:sp>
          <p:nvSpPr>
            <p:cNvPr id="68" name="Oval 67">
              <a:extLst>
                <a:ext uri="{FF2B5EF4-FFF2-40B4-BE49-F238E27FC236}">
                  <a16:creationId xmlns:a16="http://schemas.microsoft.com/office/drawing/2014/main" id="{E313DAED-1228-454F-83ED-8E5E384A6BB5}"/>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1" name="Group 70">
              <a:extLst>
                <a:ext uri="{FF2B5EF4-FFF2-40B4-BE49-F238E27FC236}">
                  <a16:creationId xmlns:a16="http://schemas.microsoft.com/office/drawing/2014/main" id="{3059B0A7-1A91-4E38-AC4A-E8CDFD3635D9}"/>
                </a:ext>
              </a:extLst>
            </p:cNvPr>
            <p:cNvGrpSpPr/>
            <p:nvPr/>
          </p:nvGrpSpPr>
          <p:grpSpPr>
            <a:xfrm>
              <a:off x="-771672" y="3627792"/>
              <a:ext cx="183068" cy="216970"/>
              <a:chOff x="5196710" y="2109946"/>
              <a:chExt cx="2048634" cy="2428028"/>
            </a:xfrm>
            <a:solidFill>
              <a:schemeClr val="bg1"/>
            </a:solidFill>
          </p:grpSpPr>
          <p:sp>
            <p:nvSpPr>
              <p:cNvPr id="84" name="Rounded Rectangle 4">
                <a:extLst>
                  <a:ext uri="{FF2B5EF4-FFF2-40B4-BE49-F238E27FC236}">
                    <a16:creationId xmlns:a16="http://schemas.microsoft.com/office/drawing/2014/main" id="{E7356165-DB81-4EE5-BE16-4BC7359E427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5" name="Rounded Rectangle 31">
                <a:extLst>
                  <a:ext uri="{FF2B5EF4-FFF2-40B4-BE49-F238E27FC236}">
                    <a16:creationId xmlns:a16="http://schemas.microsoft.com/office/drawing/2014/main" id="{9C02CE8A-C99C-458A-BD41-BC43A509B44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3" name="Group 72">
              <a:extLst>
                <a:ext uri="{FF2B5EF4-FFF2-40B4-BE49-F238E27FC236}">
                  <a16:creationId xmlns:a16="http://schemas.microsoft.com/office/drawing/2014/main" id="{A05ABB80-12A2-4490-AEF6-5EEB4C90207C}"/>
                </a:ext>
              </a:extLst>
            </p:cNvPr>
            <p:cNvGrpSpPr/>
            <p:nvPr/>
          </p:nvGrpSpPr>
          <p:grpSpPr>
            <a:xfrm>
              <a:off x="-859773" y="3673242"/>
              <a:ext cx="130434" cy="154590"/>
              <a:chOff x="5196710" y="2109946"/>
              <a:chExt cx="2048634" cy="2428028"/>
            </a:xfrm>
            <a:solidFill>
              <a:schemeClr val="bg1"/>
            </a:solidFill>
          </p:grpSpPr>
          <p:sp>
            <p:nvSpPr>
              <p:cNvPr id="80" name="Rounded Rectangle 33">
                <a:extLst>
                  <a:ext uri="{FF2B5EF4-FFF2-40B4-BE49-F238E27FC236}">
                    <a16:creationId xmlns:a16="http://schemas.microsoft.com/office/drawing/2014/main" id="{A378DDFB-7833-44B4-99E0-A38577ED034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82" name="Rounded Rectangle 34">
                <a:extLst>
                  <a:ext uri="{FF2B5EF4-FFF2-40B4-BE49-F238E27FC236}">
                    <a16:creationId xmlns:a16="http://schemas.microsoft.com/office/drawing/2014/main" id="{0E39CA48-8A87-49A3-B3FA-D33DA838B189}"/>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38" name="Group 37">
            <a:extLst>
              <a:ext uri="{FF2B5EF4-FFF2-40B4-BE49-F238E27FC236}">
                <a16:creationId xmlns:a16="http://schemas.microsoft.com/office/drawing/2014/main" id="{5DB61D57-D335-4E13-BFF1-C3B298D34FF0}"/>
              </a:ext>
            </a:extLst>
          </p:cNvPr>
          <p:cNvGrpSpPr/>
          <p:nvPr/>
        </p:nvGrpSpPr>
        <p:grpSpPr>
          <a:xfrm>
            <a:off x="508001" y="5183811"/>
            <a:ext cx="443804" cy="443804"/>
            <a:chOff x="-949365" y="3567408"/>
            <a:chExt cx="410860" cy="410860"/>
          </a:xfrm>
        </p:grpSpPr>
        <p:sp>
          <p:nvSpPr>
            <p:cNvPr id="39" name="Oval 38">
              <a:extLst>
                <a:ext uri="{FF2B5EF4-FFF2-40B4-BE49-F238E27FC236}">
                  <a16:creationId xmlns:a16="http://schemas.microsoft.com/office/drawing/2014/main" id="{6BA13A60-C498-4097-A487-1EE81668DB16}"/>
                </a:ext>
              </a:extLst>
            </p:cNvPr>
            <p:cNvSpPr/>
            <p:nvPr/>
          </p:nvSpPr>
          <p:spPr>
            <a:xfrm>
              <a:off x="-949365" y="3567408"/>
              <a:ext cx="410860" cy="410860"/>
            </a:xfrm>
            <a:prstGeom prst="ellipse">
              <a:avLst/>
            </a:prstGeom>
            <a:solidFill>
              <a:srgbClr val="66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0" name="Group 39">
              <a:extLst>
                <a:ext uri="{FF2B5EF4-FFF2-40B4-BE49-F238E27FC236}">
                  <a16:creationId xmlns:a16="http://schemas.microsoft.com/office/drawing/2014/main" id="{5EE26F11-CE20-4E0A-AD64-6EFD6CFD6724}"/>
                </a:ext>
              </a:extLst>
            </p:cNvPr>
            <p:cNvGrpSpPr/>
            <p:nvPr/>
          </p:nvGrpSpPr>
          <p:grpSpPr>
            <a:xfrm>
              <a:off x="-771672" y="3627792"/>
              <a:ext cx="183068" cy="216970"/>
              <a:chOff x="5196710" y="2109946"/>
              <a:chExt cx="2048634" cy="2428028"/>
            </a:xfrm>
            <a:solidFill>
              <a:schemeClr val="bg1"/>
            </a:solidFill>
          </p:grpSpPr>
          <p:sp>
            <p:nvSpPr>
              <p:cNvPr id="44" name="Rounded Rectangle 4">
                <a:extLst>
                  <a:ext uri="{FF2B5EF4-FFF2-40B4-BE49-F238E27FC236}">
                    <a16:creationId xmlns:a16="http://schemas.microsoft.com/office/drawing/2014/main" id="{E288518A-0D9F-4910-826C-83B9D85F618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5" name="Rounded Rectangle 31">
                <a:extLst>
                  <a:ext uri="{FF2B5EF4-FFF2-40B4-BE49-F238E27FC236}">
                    <a16:creationId xmlns:a16="http://schemas.microsoft.com/office/drawing/2014/main" id="{4EDAC28E-EC21-469A-98CF-86A4E8E4709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1" name="Group 40">
              <a:extLst>
                <a:ext uri="{FF2B5EF4-FFF2-40B4-BE49-F238E27FC236}">
                  <a16:creationId xmlns:a16="http://schemas.microsoft.com/office/drawing/2014/main" id="{61A3007A-E8D8-4E21-8B66-F81B65727175}"/>
                </a:ext>
              </a:extLst>
            </p:cNvPr>
            <p:cNvGrpSpPr/>
            <p:nvPr/>
          </p:nvGrpSpPr>
          <p:grpSpPr>
            <a:xfrm>
              <a:off x="-859773" y="3673242"/>
              <a:ext cx="130434" cy="154590"/>
              <a:chOff x="5196710" y="2109946"/>
              <a:chExt cx="2048634" cy="2428028"/>
            </a:xfrm>
            <a:solidFill>
              <a:schemeClr val="bg1"/>
            </a:solidFill>
          </p:grpSpPr>
          <p:sp>
            <p:nvSpPr>
              <p:cNvPr id="42" name="Rounded Rectangle 33">
                <a:extLst>
                  <a:ext uri="{FF2B5EF4-FFF2-40B4-BE49-F238E27FC236}">
                    <a16:creationId xmlns:a16="http://schemas.microsoft.com/office/drawing/2014/main" id="{6041B6C8-2F13-4952-B45B-D01B21B10C5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3" name="Rounded Rectangle 34">
                <a:extLst>
                  <a:ext uri="{FF2B5EF4-FFF2-40B4-BE49-F238E27FC236}">
                    <a16:creationId xmlns:a16="http://schemas.microsoft.com/office/drawing/2014/main" id="{9CA94289-C918-4BD6-BA98-A9E2F3139B98}"/>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46" name="Group 45">
            <a:extLst>
              <a:ext uri="{FF2B5EF4-FFF2-40B4-BE49-F238E27FC236}">
                <a16:creationId xmlns:a16="http://schemas.microsoft.com/office/drawing/2014/main" id="{3BB71C0E-BF94-492D-AF26-1CF8B9249CFC}"/>
              </a:ext>
            </a:extLst>
          </p:cNvPr>
          <p:cNvGrpSpPr/>
          <p:nvPr/>
        </p:nvGrpSpPr>
        <p:grpSpPr>
          <a:xfrm>
            <a:off x="1120894" y="5246331"/>
            <a:ext cx="370095" cy="578191"/>
            <a:chOff x="718771" y="1745273"/>
            <a:chExt cx="167054" cy="1008917"/>
          </a:xfrm>
        </p:grpSpPr>
        <p:sp>
          <p:nvSpPr>
            <p:cNvPr id="47" name="Freeform: Shape 46">
              <a:extLst>
                <a:ext uri="{FF2B5EF4-FFF2-40B4-BE49-F238E27FC236}">
                  <a16:creationId xmlns:a16="http://schemas.microsoft.com/office/drawing/2014/main" id="{B0570194-70BE-440B-944B-EEC4D7D1412D}"/>
                </a:ext>
              </a:extLst>
            </p:cNvPr>
            <p:cNvSpPr/>
            <p:nvPr/>
          </p:nvSpPr>
          <p:spPr>
            <a:xfrm>
              <a:off x="718771" y="1745273"/>
              <a:ext cx="167054" cy="114300"/>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Freeform: Shape 49">
              <a:extLst>
                <a:ext uri="{FF2B5EF4-FFF2-40B4-BE49-F238E27FC236}">
                  <a16:creationId xmlns:a16="http://schemas.microsoft.com/office/drawing/2014/main" id="{7D7C0D1A-4D3F-4EB6-A064-1EC600CB48FD}"/>
                </a:ext>
              </a:extLst>
            </p:cNvPr>
            <p:cNvSpPr/>
            <p:nvPr/>
          </p:nvSpPr>
          <p:spPr>
            <a:xfrm>
              <a:off x="718771" y="1870563"/>
              <a:ext cx="167054" cy="430823"/>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Freeform: Shape 50">
              <a:extLst>
                <a:ext uri="{FF2B5EF4-FFF2-40B4-BE49-F238E27FC236}">
                  <a16:creationId xmlns:a16="http://schemas.microsoft.com/office/drawing/2014/main" id="{DA4779BE-3028-4911-88D2-C82E622AE7C7}"/>
                </a:ext>
              </a:extLst>
            </p:cNvPr>
            <p:cNvSpPr/>
            <p:nvPr/>
          </p:nvSpPr>
          <p:spPr>
            <a:xfrm>
              <a:off x="718771" y="2323367"/>
              <a:ext cx="167054" cy="430823"/>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66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Picture 2">
            <a:extLst>
              <a:ext uri="{FF2B5EF4-FFF2-40B4-BE49-F238E27FC236}">
                <a16:creationId xmlns:a16="http://schemas.microsoft.com/office/drawing/2014/main" id="{68DDDDBD-7E85-483F-9F61-25201E694CB7}"/>
              </a:ext>
            </a:extLst>
          </p:cNvPr>
          <p:cNvPicPr>
            <a:picLocks noChangeAspect="1"/>
          </p:cNvPicPr>
          <p:nvPr/>
        </p:nvPicPr>
        <p:blipFill>
          <a:blip r:embed="rId3"/>
          <a:stretch>
            <a:fillRect/>
          </a:stretch>
        </p:blipFill>
        <p:spPr>
          <a:xfrm>
            <a:off x="7737913" y="2202969"/>
            <a:ext cx="3290635" cy="3314304"/>
          </a:xfrm>
          <a:prstGeom prst="rect">
            <a:avLst/>
          </a:prstGeom>
        </p:spPr>
      </p:pic>
    </p:spTree>
    <p:extLst>
      <p:ext uri="{BB962C8B-B14F-4D97-AF65-F5344CB8AC3E}">
        <p14:creationId xmlns:p14="http://schemas.microsoft.com/office/powerpoint/2010/main" val="1137842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AE0EAA-5AAD-41BA-A594-538BC1EE1C27}"/>
              </a:ext>
            </a:extLst>
          </p:cNvPr>
          <p:cNvSpPr/>
          <p:nvPr/>
        </p:nvSpPr>
        <p:spPr>
          <a:xfrm>
            <a:off x="508001" y="2520227"/>
            <a:ext cx="1874543" cy="2970883"/>
          </a:xfrm>
          <a:prstGeom prst="rect">
            <a:avLst/>
          </a:prstGeom>
          <a:ln>
            <a:noFill/>
          </a:ln>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19" name="Rectangle 18">
            <a:extLst>
              <a:ext uri="{FF2B5EF4-FFF2-40B4-BE49-F238E27FC236}">
                <a16:creationId xmlns:a16="http://schemas.microsoft.com/office/drawing/2014/main" id="{03E7A676-0ED5-43BA-9B2D-9ED02C0B497C}"/>
              </a:ext>
            </a:extLst>
          </p:cNvPr>
          <p:cNvSpPr/>
          <p:nvPr/>
        </p:nvSpPr>
        <p:spPr>
          <a:xfrm>
            <a:off x="2408933" y="2520227"/>
            <a:ext cx="1874543" cy="2970883"/>
          </a:xfrm>
          <a:prstGeom prst="rect">
            <a:avLst/>
          </a:prstGeom>
          <a:ln>
            <a:noFill/>
          </a:ln>
        </p:spPr>
        <p:style>
          <a:lnRef idx="2">
            <a:schemeClr val="lt1">
              <a:hueOff val="0"/>
              <a:satOff val="0"/>
              <a:lumOff val="0"/>
              <a:alphaOff val="0"/>
            </a:schemeClr>
          </a:lnRef>
          <a:fillRef idx="1">
            <a:schemeClr val="accent1">
              <a:shade val="80000"/>
              <a:hueOff val="10563"/>
              <a:satOff val="-2203"/>
              <a:lumOff val="8012"/>
              <a:alphaOff val="0"/>
            </a:schemeClr>
          </a:fillRef>
          <a:effectRef idx="0">
            <a:schemeClr val="accent1">
              <a:shade val="80000"/>
              <a:hueOff val="10563"/>
              <a:satOff val="-2203"/>
              <a:lumOff val="8012"/>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1" name="Rectangle 20">
            <a:extLst>
              <a:ext uri="{FF2B5EF4-FFF2-40B4-BE49-F238E27FC236}">
                <a16:creationId xmlns:a16="http://schemas.microsoft.com/office/drawing/2014/main" id="{043C7D1F-1D1A-4AA0-81C3-D3EB83ABB2C3}"/>
              </a:ext>
            </a:extLst>
          </p:cNvPr>
          <p:cNvSpPr/>
          <p:nvPr/>
        </p:nvSpPr>
        <p:spPr>
          <a:xfrm>
            <a:off x="4309865" y="2520227"/>
            <a:ext cx="1874543" cy="2970883"/>
          </a:xfrm>
          <a:prstGeom prst="rect">
            <a:avLst/>
          </a:prstGeom>
          <a:ln>
            <a:noFill/>
          </a:ln>
        </p:spPr>
        <p:style>
          <a:lnRef idx="2">
            <a:schemeClr val="lt1">
              <a:hueOff val="0"/>
              <a:satOff val="0"/>
              <a:lumOff val="0"/>
              <a:alphaOff val="0"/>
            </a:schemeClr>
          </a:lnRef>
          <a:fillRef idx="1">
            <a:schemeClr val="accent1">
              <a:shade val="80000"/>
              <a:hueOff val="21126"/>
              <a:satOff val="-4405"/>
              <a:lumOff val="16024"/>
              <a:alphaOff val="0"/>
            </a:schemeClr>
          </a:fillRef>
          <a:effectRef idx="0">
            <a:schemeClr val="accent1">
              <a:shade val="80000"/>
              <a:hueOff val="21126"/>
              <a:satOff val="-4405"/>
              <a:lumOff val="16024"/>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3" name="Rectangle 22">
            <a:extLst>
              <a:ext uri="{FF2B5EF4-FFF2-40B4-BE49-F238E27FC236}">
                <a16:creationId xmlns:a16="http://schemas.microsoft.com/office/drawing/2014/main" id="{2DE864BD-A21C-4E2F-BC30-FF1935C3E80B}"/>
              </a:ext>
            </a:extLst>
          </p:cNvPr>
          <p:cNvSpPr/>
          <p:nvPr/>
        </p:nvSpPr>
        <p:spPr>
          <a:xfrm>
            <a:off x="6210797" y="2520227"/>
            <a:ext cx="1874543" cy="2970883"/>
          </a:xfrm>
          <a:prstGeom prst="rect">
            <a:avLst/>
          </a:prstGeom>
          <a:ln>
            <a:noFill/>
          </a:ln>
        </p:spPr>
        <p:style>
          <a:lnRef idx="2">
            <a:schemeClr val="lt1">
              <a:hueOff val="0"/>
              <a:satOff val="0"/>
              <a:lumOff val="0"/>
              <a:alphaOff val="0"/>
            </a:schemeClr>
          </a:lnRef>
          <a:fillRef idx="1">
            <a:schemeClr val="accent1">
              <a:shade val="80000"/>
              <a:hueOff val="31690"/>
              <a:satOff val="-6608"/>
              <a:lumOff val="24037"/>
              <a:alphaOff val="0"/>
            </a:schemeClr>
          </a:fillRef>
          <a:effectRef idx="0">
            <a:schemeClr val="accent1">
              <a:shade val="80000"/>
              <a:hueOff val="31690"/>
              <a:satOff val="-6608"/>
              <a:lumOff val="24037"/>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5" name="Rectangle 24">
            <a:extLst>
              <a:ext uri="{FF2B5EF4-FFF2-40B4-BE49-F238E27FC236}">
                <a16:creationId xmlns:a16="http://schemas.microsoft.com/office/drawing/2014/main" id="{FB0DC8BE-FE7E-4BA4-8A04-5C888759F6D2}"/>
              </a:ext>
            </a:extLst>
          </p:cNvPr>
          <p:cNvSpPr/>
          <p:nvPr/>
        </p:nvSpPr>
        <p:spPr>
          <a:xfrm>
            <a:off x="8111729" y="2520227"/>
            <a:ext cx="1874543" cy="2970883"/>
          </a:xfrm>
          <a:prstGeom prst="rect">
            <a:avLst/>
          </a:prstGeom>
          <a:ln>
            <a:noFill/>
          </a:ln>
        </p:spPr>
        <p:style>
          <a:lnRef idx="2">
            <a:schemeClr val="lt1">
              <a:hueOff val="0"/>
              <a:satOff val="0"/>
              <a:lumOff val="0"/>
              <a:alphaOff val="0"/>
            </a:schemeClr>
          </a:lnRef>
          <a:fillRef idx="1">
            <a:schemeClr val="accent1">
              <a:shade val="80000"/>
              <a:hueOff val="42253"/>
              <a:satOff val="-8810"/>
              <a:lumOff val="32049"/>
              <a:alphaOff val="0"/>
            </a:schemeClr>
          </a:fillRef>
          <a:effectRef idx="0">
            <a:schemeClr val="accent1">
              <a:shade val="80000"/>
              <a:hueOff val="42253"/>
              <a:satOff val="-8810"/>
              <a:lumOff val="32049"/>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7" name="Rectangle 26">
            <a:extLst>
              <a:ext uri="{FF2B5EF4-FFF2-40B4-BE49-F238E27FC236}">
                <a16:creationId xmlns:a16="http://schemas.microsoft.com/office/drawing/2014/main" id="{53D5E40F-AFF0-4A6A-B221-4CBEF047CDD4}"/>
              </a:ext>
            </a:extLst>
          </p:cNvPr>
          <p:cNvSpPr/>
          <p:nvPr/>
        </p:nvSpPr>
        <p:spPr>
          <a:xfrm>
            <a:off x="10012658" y="2520227"/>
            <a:ext cx="1874543" cy="2970883"/>
          </a:xfrm>
          <a:prstGeom prst="rect">
            <a:avLst/>
          </a:prstGeom>
          <a:ln>
            <a:noFill/>
          </a:ln>
        </p:spPr>
        <p:style>
          <a:lnRef idx="2">
            <a:schemeClr val="lt1">
              <a:hueOff val="0"/>
              <a:satOff val="0"/>
              <a:lumOff val="0"/>
              <a:alphaOff val="0"/>
            </a:schemeClr>
          </a:lnRef>
          <a:fillRef idx="1">
            <a:schemeClr val="accent1">
              <a:shade val="80000"/>
              <a:hueOff val="52816"/>
              <a:satOff val="-11013"/>
              <a:lumOff val="40061"/>
              <a:alphaOff val="0"/>
            </a:schemeClr>
          </a:fillRef>
          <a:effectRef idx="0">
            <a:schemeClr val="accent1">
              <a:shade val="80000"/>
              <a:hueOff val="52816"/>
              <a:satOff val="-11013"/>
              <a:lumOff val="40061"/>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 name="Title 1">
            <a:extLst>
              <a:ext uri="{FF2B5EF4-FFF2-40B4-BE49-F238E27FC236}">
                <a16:creationId xmlns:a16="http://schemas.microsoft.com/office/drawing/2014/main" id="{CD6A51AC-8FFE-48A8-A2D6-A7BE031299A5}"/>
              </a:ext>
            </a:extLst>
          </p:cNvPr>
          <p:cNvSpPr>
            <a:spLocks noGrp="1"/>
          </p:cNvSpPr>
          <p:nvPr>
            <p:ph type="title"/>
          </p:nvPr>
        </p:nvSpPr>
        <p:spPr/>
        <p:txBody>
          <a:bodyPr/>
          <a:lstStyle/>
          <a:p>
            <a:r>
              <a:rPr lang="en-US" sz="3733" dirty="0"/>
              <a:t>Static Analysis Methodology</a:t>
            </a:r>
            <a:endParaRPr lang="en-US" dirty="0"/>
          </a:p>
        </p:txBody>
      </p:sp>
      <p:sp>
        <p:nvSpPr>
          <p:cNvPr id="6" name="Freeform: Shape 5">
            <a:extLst>
              <a:ext uri="{FF2B5EF4-FFF2-40B4-BE49-F238E27FC236}">
                <a16:creationId xmlns:a16="http://schemas.microsoft.com/office/drawing/2014/main" id="{4981E6A2-1EFB-4825-B81E-2B69461C21B7}"/>
              </a:ext>
            </a:extLst>
          </p:cNvPr>
          <p:cNvSpPr/>
          <p:nvPr/>
        </p:nvSpPr>
        <p:spPr>
          <a:xfrm>
            <a:off x="594141"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600" b="1" dirty="0"/>
              <a:t>Scan </a:t>
            </a:r>
            <a:br>
              <a:rPr lang="en-US" sz="1600" b="1" dirty="0"/>
            </a:br>
            <a:r>
              <a:rPr lang="en-US" sz="1600" b="1" dirty="0"/>
              <a:t>with local Antivirus</a:t>
            </a:r>
          </a:p>
        </p:txBody>
      </p:sp>
      <p:sp>
        <p:nvSpPr>
          <p:cNvPr id="8" name="Freeform: Shape 7">
            <a:extLst>
              <a:ext uri="{FF2B5EF4-FFF2-40B4-BE49-F238E27FC236}">
                <a16:creationId xmlns:a16="http://schemas.microsoft.com/office/drawing/2014/main" id="{594AE283-9033-4687-B66A-A1946B4867D6}"/>
              </a:ext>
            </a:extLst>
          </p:cNvPr>
          <p:cNvSpPr/>
          <p:nvPr/>
        </p:nvSpPr>
        <p:spPr>
          <a:xfrm>
            <a:off x="2495073"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646423"/>
              <a:satOff val="0"/>
              <a:lumOff val="1412"/>
              <a:alphaOff val="0"/>
            </a:schemeClr>
          </a:fillRef>
          <a:effectRef idx="0">
            <a:schemeClr val="accent5">
              <a:hueOff val="646423"/>
              <a:satOff val="0"/>
              <a:lumOff val="1412"/>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600" b="1"/>
              <a:t>Upload to VirusTotal</a:t>
            </a:r>
          </a:p>
        </p:txBody>
      </p:sp>
      <p:sp>
        <p:nvSpPr>
          <p:cNvPr id="10" name="Freeform: Shape 9">
            <a:extLst>
              <a:ext uri="{FF2B5EF4-FFF2-40B4-BE49-F238E27FC236}">
                <a16:creationId xmlns:a16="http://schemas.microsoft.com/office/drawing/2014/main" id="{16C753AA-4539-42B9-9534-4143F81C300D}"/>
              </a:ext>
            </a:extLst>
          </p:cNvPr>
          <p:cNvSpPr/>
          <p:nvPr/>
        </p:nvSpPr>
        <p:spPr>
          <a:xfrm>
            <a:off x="4396005"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1292845"/>
              <a:satOff val="0"/>
              <a:lumOff val="2823"/>
              <a:alphaOff val="0"/>
            </a:schemeClr>
          </a:fillRef>
          <a:effectRef idx="0">
            <a:schemeClr val="accent5">
              <a:hueOff val="1292845"/>
              <a:satOff val="0"/>
              <a:lumOff val="2823"/>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600" b="1"/>
              <a:t>Take hash values</a:t>
            </a:r>
          </a:p>
        </p:txBody>
      </p:sp>
      <p:sp>
        <p:nvSpPr>
          <p:cNvPr id="12" name="Freeform: Shape 11">
            <a:extLst>
              <a:ext uri="{FF2B5EF4-FFF2-40B4-BE49-F238E27FC236}">
                <a16:creationId xmlns:a16="http://schemas.microsoft.com/office/drawing/2014/main" id="{2E6DA25A-400B-4D4B-A897-DC8EE4753018}"/>
              </a:ext>
            </a:extLst>
          </p:cNvPr>
          <p:cNvSpPr/>
          <p:nvPr/>
        </p:nvSpPr>
        <p:spPr>
          <a:xfrm>
            <a:off x="6296937"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1939268"/>
              <a:satOff val="0"/>
              <a:lumOff val="4235"/>
              <a:alphaOff val="0"/>
            </a:schemeClr>
          </a:fillRef>
          <a:effectRef idx="0">
            <a:schemeClr val="accent5">
              <a:hueOff val="1939268"/>
              <a:satOff val="0"/>
              <a:lumOff val="4235"/>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600" b="1"/>
              <a:t>Search for malicious strings</a:t>
            </a:r>
          </a:p>
        </p:txBody>
      </p:sp>
      <p:sp>
        <p:nvSpPr>
          <p:cNvPr id="14" name="Freeform: Shape 13">
            <a:extLst>
              <a:ext uri="{FF2B5EF4-FFF2-40B4-BE49-F238E27FC236}">
                <a16:creationId xmlns:a16="http://schemas.microsoft.com/office/drawing/2014/main" id="{060397FA-30D5-49F3-A2F6-56B3FD11B150}"/>
              </a:ext>
            </a:extLst>
          </p:cNvPr>
          <p:cNvSpPr/>
          <p:nvPr/>
        </p:nvSpPr>
        <p:spPr>
          <a:xfrm>
            <a:off x="8197869"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2585690"/>
              <a:satOff val="0"/>
              <a:lumOff val="5646"/>
              <a:alphaOff val="0"/>
            </a:schemeClr>
          </a:fillRef>
          <a:effectRef idx="0">
            <a:schemeClr val="accent5">
              <a:hueOff val="2585690"/>
              <a:satOff val="0"/>
              <a:lumOff val="5646"/>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600" b="1" dirty="0"/>
              <a:t>Check file in Sandbox</a:t>
            </a:r>
          </a:p>
        </p:txBody>
      </p:sp>
      <p:sp>
        <p:nvSpPr>
          <p:cNvPr id="15" name="Freeform: Shape 14">
            <a:extLst>
              <a:ext uri="{FF2B5EF4-FFF2-40B4-BE49-F238E27FC236}">
                <a16:creationId xmlns:a16="http://schemas.microsoft.com/office/drawing/2014/main" id="{880318FA-36EF-43F6-B6CA-BAB586FBD78A}"/>
              </a:ext>
            </a:extLst>
          </p:cNvPr>
          <p:cNvSpPr/>
          <p:nvPr/>
        </p:nvSpPr>
        <p:spPr>
          <a:xfrm>
            <a:off x="10098798"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3232113"/>
              <a:satOff val="0"/>
              <a:lumOff val="7058"/>
              <a:alphaOff val="0"/>
            </a:schemeClr>
          </a:fillRef>
          <a:effectRef idx="0">
            <a:schemeClr val="accent5">
              <a:hueOff val="3232113"/>
              <a:satOff val="0"/>
              <a:lumOff val="7058"/>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600" b="1" dirty="0"/>
              <a:t>Investigate IOCs found in each step</a:t>
            </a:r>
          </a:p>
        </p:txBody>
      </p:sp>
      <p:grpSp>
        <p:nvGrpSpPr>
          <p:cNvPr id="28" name="Group 27">
            <a:extLst>
              <a:ext uri="{FF2B5EF4-FFF2-40B4-BE49-F238E27FC236}">
                <a16:creationId xmlns:a16="http://schemas.microsoft.com/office/drawing/2014/main" id="{AF7CFFDC-8BBB-4F25-BF05-146FFB3D464A}"/>
              </a:ext>
            </a:extLst>
          </p:cNvPr>
          <p:cNvGrpSpPr/>
          <p:nvPr/>
        </p:nvGrpSpPr>
        <p:grpSpPr>
          <a:xfrm>
            <a:off x="2174827" y="3783766"/>
            <a:ext cx="443804" cy="443804"/>
            <a:chOff x="-949365" y="3567408"/>
            <a:chExt cx="410860" cy="410860"/>
          </a:xfrm>
        </p:grpSpPr>
        <p:sp>
          <p:nvSpPr>
            <p:cNvPr id="29" name="Oval 28">
              <a:extLst>
                <a:ext uri="{FF2B5EF4-FFF2-40B4-BE49-F238E27FC236}">
                  <a16:creationId xmlns:a16="http://schemas.microsoft.com/office/drawing/2014/main" id="{0D8C9BB0-0A29-4200-BB3A-4A8EFA9EE4A5}"/>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30" name="Group 29">
              <a:extLst>
                <a:ext uri="{FF2B5EF4-FFF2-40B4-BE49-F238E27FC236}">
                  <a16:creationId xmlns:a16="http://schemas.microsoft.com/office/drawing/2014/main" id="{29BA2468-F522-428D-8E29-66A12E7CD771}"/>
                </a:ext>
              </a:extLst>
            </p:cNvPr>
            <p:cNvGrpSpPr/>
            <p:nvPr/>
          </p:nvGrpSpPr>
          <p:grpSpPr>
            <a:xfrm>
              <a:off x="-771672" y="3627792"/>
              <a:ext cx="183068" cy="216970"/>
              <a:chOff x="5196710" y="2109946"/>
              <a:chExt cx="2048634" cy="2428028"/>
            </a:xfrm>
            <a:solidFill>
              <a:schemeClr val="bg1"/>
            </a:solidFill>
          </p:grpSpPr>
          <p:sp>
            <p:nvSpPr>
              <p:cNvPr id="34" name="Rounded Rectangle 4">
                <a:extLst>
                  <a:ext uri="{FF2B5EF4-FFF2-40B4-BE49-F238E27FC236}">
                    <a16:creationId xmlns:a16="http://schemas.microsoft.com/office/drawing/2014/main" id="{56C52A70-60AC-4F6D-A926-1198AE06DA8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5" name="Rounded Rectangle 31">
                <a:extLst>
                  <a:ext uri="{FF2B5EF4-FFF2-40B4-BE49-F238E27FC236}">
                    <a16:creationId xmlns:a16="http://schemas.microsoft.com/office/drawing/2014/main" id="{5803FB0D-8F2C-4C6A-93F9-4A0D2B33C13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31" name="Group 30">
              <a:extLst>
                <a:ext uri="{FF2B5EF4-FFF2-40B4-BE49-F238E27FC236}">
                  <a16:creationId xmlns:a16="http://schemas.microsoft.com/office/drawing/2014/main" id="{83460AB1-3923-42D0-96CF-665F57A5C68D}"/>
                </a:ext>
              </a:extLst>
            </p:cNvPr>
            <p:cNvGrpSpPr/>
            <p:nvPr/>
          </p:nvGrpSpPr>
          <p:grpSpPr>
            <a:xfrm>
              <a:off x="-859773" y="3673242"/>
              <a:ext cx="130434" cy="154590"/>
              <a:chOff x="5196710" y="2109946"/>
              <a:chExt cx="2048634" cy="2428028"/>
            </a:xfrm>
            <a:solidFill>
              <a:schemeClr val="bg1"/>
            </a:solidFill>
          </p:grpSpPr>
          <p:sp>
            <p:nvSpPr>
              <p:cNvPr id="32" name="Rounded Rectangle 33">
                <a:extLst>
                  <a:ext uri="{FF2B5EF4-FFF2-40B4-BE49-F238E27FC236}">
                    <a16:creationId xmlns:a16="http://schemas.microsoft.com/office/drawing/2014/main" id="{6C5D2E48-D63E-467D-9956-85A9BB04AD8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3" name="Rounded Rectangle 34">
                <a:extLst>
                  <a:ext uri="{FF2B5EF4-FFF2-40B4-BE49-F238E27FC236}">
                    <a16:creationId xmlns:a16="http://schemas.microsoft.com/office/drawing/2014/main" id="{4F27BB18-E972-4536-9B2A-00A6F9839C8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36" name="Group 35">
            <a:extLst>
              <a:ext uri="{FF2B5EF4-FFF2-40B4-BE49-F238E27FC236}">
                <a16:creationId xmlns:a16="http://schemas.microsoft.com/office/drawing/2014/main" id="{2103F418-A41C-4937-AE19-FF9287435E19}"/>
              </a:ext>
            </a:extLst>
          </p:cNvPr>
          <p:cNvGrpSpPr/>
          <p:nvPr/>
        </p:nvGrpSpPr>
        <p:grpSpPr>
          <a:xfrm>
            <a:off x="4077199" y="3783766"/>
            <a:ext cx="443804" cy="443804"/>
            <a:chOff x="-949365" y="3567408"/>
            <a:chExt cx="410860" cy="410860"/>
          </a:xfrm>
        </p:grpSpPr>
        <p:sp>
          <p:nvSpPr>
            <p:cNvPr id="37" name="Oval 36">
              <a:extLst>
                <a:ext uri="{FF2B5EF4-FFF2-40B4-BE49-F238E27FC236}">
                  <a16:creationId xmlns:a16="http://schemas.microsoft.com/office/drawing/2014/main" id="{B92CE371-F154-4711-9546-6EE2BBF2694D}"/>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38" name="Group 37">
              <a:extLst>
                <a:ext uri="{FF2B5EF4-FFF2-40B4-BE49-F238E27FC236}">
                  <a16:creationId xmlns:a16="http://schemas.microsoft.com/office/drawing/2014/main" id="{025F57AB-AB57-4C49-97A2-1732A7AF89BF}"/>
                </a:ext>
              </a:extLst>
            </p:cNvPr>
            <p:cNvGrpSpPr/>
            <p:nvPr/>
          </p:nvGrpSpPr>
          <p:grpSpPr>
            <a:xfrm>
              <a:off x="-771672" y="3627792"/>
              <a:ext cx="183068" cy="216970"/>
              <a:chOff x="5196710" y="2109946"/>
              <a:chExt cx="2048634" cy="2428028"/>
            </a:xfrm>
            <a:solidFill>
              <a:schemeClr val="bg1"/>
            </a:solidFill>
          </p:grpSpPr>
          <p:sp>
            <p:nvSpPr>
              <p:cNvPr id="42" name="Rounded Rectangle 4">
                <a:extLst>
                  <a:ext uri="{FF2B5EF4-FFF2-40B4-BE49-F238E27FC236}">
                    <a16:creationId xmlns:a16="http://schemas.microsoft.com/office/drawing/2014/main" id="{AD87BF03-3EFF-4882-826D-8FE64C90296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3" name="Rounded Rectangle 31">
                <a:extLst>
                  <a:ext uri="{FF2B5EF4-FFF2-40B4-BE49-F238E27FC236}">
                    <a16:creationId xmlns:a16="http://schemas.microsoft.com/office/drawing/2014/main" id="{D45CD0FA-D1E2-4B38-9B7C-CB92B62A395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39" name="Group 38">
              <a:extLst>
                <a:ext uri="{FF2B5EF4-FFF2-40B4-BE49-F238E27FC236}">
                  <a16:creationId xmlns:a16="http://schemas.microsoft.com/office/drawing/2014/main" id="{B1BDC73B-A198-4C42-8022-A6E62EB2A86F}"/>
                </a:ext>
              </a:extLst>
            </p:cNvPr>
            <p:cNvGrpSpPr/>
            <p:nvPr/>
          </p:nvGrpSpPr>
          <p:grpSpPr>
            <a:xfrm>
              <a:off x="-859773" y="3673242"/>
              <a:ext cx="130434" cy="154590"/>
              <a:chOff x="5196710" y="2109946"/>
              <a:chExt cx="2048634" cy="2428028"/>
            </a:xfrm>
            <a:solidFill>
              <a:schemeClr val="bg1"/>
            </a:solidFill>
          </p:grpSpPr>
          <p:sp>
            <p:nvSpPr>
              <p:cNvPr id="40" name="Rounded Rectangle 33">
                <a:extLst>
                  <a:ext uri="{FF2B5EF4-FFF2-40B4-BE49-F238E27FC236}">
                    <a16:creationId xmlns:a16="http://schemas.microsoft.com/office/drawing/2014/main" id="{92BADEC7-304F-42C3-AE36-092096A351E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1" name="Rounded Rectangle 34">
                <a:extLst>
                  <a:ext uri="{FF2B5EF4-FFF2-40B4-BE49-F238E27FC236}">
                    <a16:creationId xmlns:a16="http://schemas.microsoft.com/office/drawing/2014/main" id="{F1A22C80-D6E2-47A6-AF8A-B129B490AA8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44" name="Group 43">
            <a:extLst>
              <a:ext uri="{FF2B5EF4-FFF2-40B4-BE49-F238E27FC236}">
                <a16:creationId xmlns:a16="http://schemas.microsoft.com/office/drawing/2014/main" id="{C4587D79-70B2-4E9C-893F-F5A1296BABC9}"/>
              </a:ext>
            </a:extLst>
          </p:cNvPr>
          <p:cNvGrpSpPr/>
          <p:nvPr/>
        </p:nvGrpSpPr>
        <p:grpSpPr>
          <a:xfrm>
            <a:off x="5963807" y="3783766"/>
            <a:ext cx="443804" cy="443804"/>
            <a:chOff x="-949365" y="3567408"/>
            <a:chExt cx="410860" cy="410860"/>
          </a:xfrm>
        </p:grpSpPr>
        <p:sp>
          <p:nvSpPr>
            <p:cNvPr id="45" name="Oval 44">
              <a:extLst>
                <a:ext uri="{FF2B5EF4-FFF2-40B4-BE49-F238E27FC236}">
                  <a16:creationId xmlns:a16="http://schemas.microsoft.com/office/drawing/2014/main" id="{A66A1B94-D7B0-4FB4-B22E-76B97171DB80}"/>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46" name="Group 45">
              <a:extLst>
                <a:ext uri="{FF2B5EF4-FFF2-40B4-BE49-F238E27FC236}">
                  <a16:creationId xmlns:a16="http://schemas.microsoft.com/office/drawing/2014/main" id="{8E966E7B-A416-45FB-80B7-E4A62F27FD87}"/>
                </a:ext>
              </a:extLst>
            </p:cNvPr>
            <p:cNvGrpSpPr/>
            <p:nvPr/>
          </p:nvGrpSpPr>
          <p:grpSpPr>
            <a:xfrm>
              <a:off x="-771672" y="3627792"/>
              <a:ext cx="183068" cy="216970"/>
              <a:chOff x="5196710" y="2109946"/>
              <a:chExt cx="2048634" cy="2428028"/>
            </a:xfrm>
            <a:solidFill>
              <a:schemeClr val="bg1"/>
            </a:solidFill>
          </p:grpSpPr>
          <p:sp>
            <p:nvSpPr>
              <p:cNvPr id="50" name="Rounded Rectangle 4">
                <a:extLst>
                  <a:ext uri="{FF2B5EF4-FFF2-40B4-BE49-F238E27FC236}">
                    <a16:creationId xmlns:a16="http://schemas.microsoft.com/office/drawing/2014/main" id="{FDB5A9A0-DD14-48A3-B6FD-04C4643796D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1" name="Rounded Rectangle 31">
                <a:extLst>
                  <a:ext uri="{FF2B5EF4-FFF2-40B4-BE49-F238E27FC236}">
                    <a16:creationId xmlns:a16="http://schemas.microsoft.com/office/drawing/2014/main" id="{8316FF00-4C1A-43B6-8A7C-6D85F8CDF87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47" name="Group 46">
              <a:extLst>
                <a:ext uri="{FF2B5EF4-FFF2-40B4-BE49-F238E27FC236}">
                  <a16:creationId xmlns:a16="http://schemas.microsoft.com/office/drawing/2014/main" id="{94828C64-3F20-4021-AD15-1B79B4D60D38}"/>
                </a:ext>
              </a:extLst>
            </p:cNvPr>
            <p:cNvGrpSpPr/>
            <p:nvPr/>
          </p:nvGrpSpPr>
          <p:grpSpPr>
            <a:xfrm>
              <a:off x="-859773" y="3673242"/>
              <a:ext cx="130434" cy="154590"/>
              <a:chOff x="5196710" y="2109946"/>
              <a:chExt cx="2048634" cy="2428028"/>
            </a:xfrm>
            <a:solidFill>
              <a:schemeClr val="bg1"/>
            </a:solidFill>
          </p:grpSpPr>
          <p:sp>
            <p:nvSpPr>
              <p:cNvPr id="48" name="Rounded Rectangle 33">
                <a:extLst>
                  <a:ext uri="{FF2B5EF4-FFF2-40B4-BE49-F238E27FC236}">
                    <a16:creationId xmlns:a16="http://schemas.microsoft.com/office/drawing/2014/main" id="{76E8EA7E-74B8-485B-AF49-D34FB3B218CC}"/>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9" name="Rounded Rectangle 34">
                <a:extLst>
                  <a:ext uri="{FF2B5EF4-FFF2-40B4-BE49-F238E27FC236}">
                    <a16:creationId xmlns:a16="http://schemas.microsoft.com/office/drawing/2014/main" id="{93F54043-6BA0-4D95-B207-808B8B741AD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52" name="Group 51">
            <a:extLst>
              <a:ext uri="{FF2B5EF4-FFF2-40B4-BE49-F238E27FC236}">
                <a16:creationId xmlns:a16="http://schemas.microsoft.com/office/drawing/2014/main" id="{6A2DC1D2-245B-4D75-9AEE-4A0894C34BFA}"/>
              </a:ext>
            </a:extLst>
          </p:cNvPr>
          <p:cNvGrpSpPr/>
          <p:nvPr/>
        </p:nvGrpSpPr>
        <p:grpSpPr>
          <a:xfrm>
            <a:off x="7866179" y="3783766"/>
            <a:ext cx="443804" cy="443804"/>
            <a:chOff x="-949365" y="3567408"/>
            <a:chExt cx="410860" cy="410860"/>
          </a:xfrm>
        </p:grpSpPr>
        <p:sp>
          <p:nvSpPr>
            <p:cNvPr id="53" name="Oval 52">
              <a:extLst>
                <a:ext uri="{FF2B5EF4-FFF2-40B4-BE49-F238E27FC236}">
                  <a16:creationId xmlns:a16="http://schemas.microsoft.com/office/drawing/2014/main" id="{5727A20B-55EA-420F-B8C4-F5B453EF1C82}"/>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54" name="Group 53">
              <a:extLst>
                <a:ext uri="{FF2B5EF4-FFF2-40B4-BE49-F238E27FC236}">
                  <a16:creationId xmlns:a16="http://schemas.microsoft.com/office/drawing/2014/main" id="{398CEFE3-6C8B-4EFC-839C-36B263A092F1}"/>
                </a:ext>
              </a:extLst>
            </p:cNvPr>
            <p:cNvGrpSpPr/>
            <p:nvPr/>
          </p:nvGrpSpPr>
          <p:grpSpPr>
            <a:xfrm>
              <a:off x="-771672" y="3627792"/>
              <a:ext cx="183068" cy="216970"/>
              <a:chOff x="5196710" y="2109946"/>
              <a:chExt cx="2048634" cy="2428028"/>
            </a:xfrm>
            <a:solidFill>
              <a:schemeClr val="bg1"/>
            </a:solidFill>
          </p:grpSpPr>
          <p:sp>
            <p:nvSpPr>
              <p:cNvPr id="58" name="Rounded Rectangle 4">
                <a:extLst>
                  <a:ext uri="{FF2B5EF4-FFF2-40B4-BE49-F238E27FC236}">
                    <a16:creationId xmlns:a16="http://schemas.microsoft.com/office/drawing/2014/main" id="{F2B9EBCD-641F-46FF-98E4-00602094510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9" name="Rounded Rectangle 31">
                <a:extLst>
                  <a:ext uri="{FF2B5EF4-FFF2-40B4-BE49-F238E27FC236}">
                    <a16:creationId xmlns:a16="http://schemas.microsoft.com/office/drawing/2014/main" id="{94EDE522-3185-4BB2-AD16-A6000B0FAB6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55" name="Group 54">
              <a:extLst>
                <a:ext uri="{FF2B5EF4-FFF2-40B4-BE49-F238E27FC236}">
                  <a16:creationId xmlns:a16="http://schemas.microsoft.com/office/drawing/2014/main" id="{EF56514C-6874-4533-A826-D0212ED08205}"/>
                </a:ext>
              </a:extLst>
            </p:cNvPr>
            <p:cNvGrpSpPr/>
            <p:nvPr/>
          </p:nvGrpSpPr>
          <p:grpSpPr>
            <a:xfrm>
              <a:off x="-859773" y="3673242"/>
              <a:ext cx="130434" cy="154590"/>
              <a:chOff x="5196710" y="2109946"/>
              <a:chExt cx="2048634" cy="2428028"/>
            </a:xfrm>
            <a:solidFill>
              <a:schemeClr val="bg1"/>
            </a:solidFill>
          </p:grpSpPr>
          <p:sp>
            <p:nvSpPr>
              <p:cNvPr id="56" name="Rounded Rectangle 33">
                <a:extLst>
                  <a:ext uri="{FF2B5EF4-FFF2-40B4-BE49-F238E27FC236}">
                    <a16:creationId xmlns:a16="http://schemas.microsoft.com/office/drawing/2014/main" id="{440316AD-288F-487A-802F-A551D04C05E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7" name="Rounded Rectangle 34">
                <a:extLst>
                  <a:ext uri="{FF2B5EF4-FFF2-40B4-BE49-F238E27FC236}">
                    <a16:creationId xmlns:a16="http://schemas.microsoft.com/office/drawing/2014/main" id="{E108760A-2950-4074-AB86-76014A94F70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60" name="Group 59">
            <a:extLst>
              <a:ext uri="{FF2B5EF4-FFF2-40B4-BE49-F238E27FC236}">
                <a16:creationId xmlns:a16="http://schemas.microsoft.com/office/drawing/2014/main" id="{05D631C1-FA86-4DE4-84B1-DC7F9FFDFC60}"/>
              </a:ext>
            </a:extLst>
          </p:cNvPr>
          <p:cNvGrpSpPr/>
          <p:nvPr/>
        </p:nvGrpSpPr>
        <p:grpSpPr>
          <a:xfrm>
            <a:off x="9789573" y="3783766"/>
            <a:ext cx="443804" cy="443804"/>
            <a:chOff x="-949365" y="3567408"/>
            <a:chExt cx="410860" cy="410860"/>
          </a:xfrm>
        </p:grpSpPr>
        <p:sp>
          <p:nvSpPr>
            <p:cNvPr id="61" name="Oval 60">
              <a:extLst>
                <a:ext uri="{FF2B5EF4-FFF2-40B4-BE49-F238E27FC236}">
                  <a16:creationId xmlns:a16="http://schemas.microsoft.com/office/drawing/2014/main" id="{264BC2B2-A9E1-4147-9316-64F5DC5E4761}"/>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62" name="Group 61">
              <a:extLst>
                <a:ext uri="{FF2B5EF4-FFF2-40B4-BE49-F238E27FC236}">
                  <a16:creationId xmlns:a16="http://schemas.microsoft.com/office/drawing/2014/main" id="{D248E4C2-A04C-439B-9159-2E1EE3B899E6}"/>
                </a:ext>
              </a:extLst>
            </p:cNvPr>
            <p:cNvGrpSpPr/>
            <p:nvPr/>
          </p:nvGrpSpPr>
          <p:grpSpPr>
            <a:xfrm>
              <a:off x="-771672" y="3627792"/>
              <a:ext cx="183068" cy="216970"/>
              <a:chOff x="5196710" y="2109946"/>
              <a:chExt cx="2048634" cy="2428028"/>
            </a:xfrm>
            <a:solidFill>
              <a:schemeClr val="bg1"/>
            </a:solidFill>
          </p:grpSpPr>
          <p:sp>
            <p:nvSpPr>
              <p:cNvPr id="66" name="Rounded Rectangle 4">
                <a:extLst>
                  <a:ext uri="{FF2B5EF4-FFF2-40B4-BE49-F238E27FC236}">
                    <a16:creationId xmlns:a16="http://schemas.microsoft.com/office/drawing/2014/main" id="{411BEFA2-4C38-49B7-82D9-3D6675D5A7C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7" name="Rounded Rectangle 31">
                <a:extLst>
                  <a:ext uri="{FF2B5EF4-FFF2-40B4-BE49-F238E27FC236}">
                    <a16:creationId xmlns:a16="http://schemas.microsoft.com/office/drawing/2014/main" id="{21EF3E85-3974-46DB-987F-ED4D04F8B1D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63" name="Group 62">
              <a:extLst>
                <a:ext uri="{FF2B5EF4-FFF2-40B4-BE49-F238E27FC236}">
                  <a16:creationId xmlns:a16="http://schemas.microsoft.com/office/drawing/2014/main" id="{793A8DB6-212E-4436-86CC-374BF9701B19}"/>
                </a:ext>
              </a:extLst>
            </p:cNvPr>
            <p:cNvGrpSpPr/>
            <p:nvPr/>
          </p:nvGrpSpPr>
          <p:grpSpPr>
            <a:xfrm>
              <a:off x="-859773" y="3673242"/>
              <a:ext cx="130434" cy="154590"/>
              <a:chOff x="5196710" y="2109946"/>
              <a:chExt cx="2048634" cy="2428028"/>
            </a:xfrm>
            <a:solidFill>
              <a:schemeClr val="bg1"/>
            </a:solidFill>
          </p:grpSpPr>
          <p:sp>
            <p:nvSpPr>
              <p:cNvPr id="64" name="Rounded Rectangle 33">
                <a:extLst>
                  <a:ext uri="{FF2B5EF4-FFF2-40B4-BE49-F238E27FC236}">
                    <a16:creationId xmlns:a16="http://schemas.microsoft.com/office/drawing/2014/main" id="{45F7D8A8-0EA3-46FE-8098-C7CBB1830CA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5" name="Rounded Rectangle 34">
                <a:extLst>
                  <a:ext uri="{FF2B5EF4-FFF2-40B4-BE49-F238E27FC236}">
                    <a16:creationId xmlns:a16="http://schemas.microsoft.com/office/drawing/2014/main" id="{7F90251A-245C-41B4-9C1C-247E7F61612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68" name="Graphic 45">
            <a:extLst>
              <a:ext uri="{FF2B5EF4-FFF2-40B4-BE49-F238E27FC236}">
                <a16:creationId xmlns:a16="http://schemas.microsoft.com/office/drawing/2014/main" id="{1363CC1C-6DC0-4422-BF51-3BA24E6B63ED}"/>
              </a:ext>
            </a:extLst>
          </p:cNvPr>
          <p:cNvGrpSpPr/>
          <p:nvPr/>
        </p:nvGrpSpPr>
        <p:grpSpPr>
          <a:xfrm>
            <a:off x="1023054" y="2971984"/>
            <a:ext cx="814069" cy="814069"/>
            <a:chOff x="5860928" y="3550383"/>
            <a:chExt cx="610552" cy="610552"/>
          </a:xfrm>
          <a:solidFill>
            <a:schemeClr val="bg1"/>
          </a:solidFill>
        </p:grpSpPr>
        <p:sp>
          <p:nvSpPr>
            <p:cNvPr id="69" name="Freeform: Shape 68">
              <a:extLst>
                <a:ext uri="{FF2B5EF4-FFF2-40B4-BE49-F238E27FC236}">
                  <a16:creationId xmlns:a16="http://schemas.microsoft.com/office/drawing/2014/main" id="{6F5B0F5C-841F-4CE9-9F27-0368BA8642E7}"/>
                </a:ext>
              </a:extLst>
            </p:cNvPr>
            <p:cNvSpPr/>
            <p:nvPr/>
          </p:nvSpPr>
          <p:spPr>
            <a:xfrm>
              <a:off x="5860928" y="3550383"/>
              <a:ext cx="610552" cy="610552"/>
            </a:xfrm>
            <a:custGeom>
              <a:avLst/>
              <a:gdLst>
                <a:gd name="connsiteX0" fmla="*/ 572453 w 610552"/>
                <a:gd name="connsiteY0" fmla="*/ 0 h 610552"/>
                <a:gd name="connsiteX1" fmla="*/ 37148 w 610552"/>
                <a:gd name="connsiteY1" fmla="*/ 0 h 610552"/>
                <a:gd name="connsiteX2" fmla="*/ 0 w 610552"/>
                <a:gd name="connsiteY2" fmla="*/ 37148 h 610552"/>
                <a:gd name="connsiteX3" fmla="*/ 0 w 610552"/>
                <a:gd name="connsiteY3" fmla="*/ 493395 h 610552"/>
                <a:gd name="connsiteX4" fmla="*/ 37148 w 610552"/>
                <a:gd name="connsiteY4" fmla="*/ 530543 h 610552"/>
                <a:gd name="connsiteX5" fmla="*/ 220980 w 610552"/>
                <a:gd name="connsiteY5" fmla="*/ 530543 h 610552"/>
                <a:gd name="connsiteX6" fmla="*/ 220980 w 610552"/>
                <a:gd name="connsiteY6" fmla="*/ 591503 h 610552"/>
                <a:gd name="connsiteX7" fmla="*/ 192405 w 610552"/>
                <a:gd name="connsiteY7" fmla="*/ 591503 h 610552"/>
                <a:gd name="connsiteX8" fmla="*/ 182880 w 610552"/>
                <a:gd name="connsiteY8" fmla="*/ 601028 h 610552"/>
                <a:gd name="connsiteX9" fmla="*/ 192405 w 610552"/>
                <a:gd name="connsiteY9" fmla="*/ 610553 h 610552"/>
                <a:gd name="connsiteX10" fmla="*/ 418148 w 610552"/>
                <a:gd name="connsiteY10" fmla="*/ 610553 h 610552"/>
                <a:gd name="connsiteX11" fmla="*/ 427673 w 610552"/>
                <a:gd name="connsiteY11" fmla="*/ 601028 h 610552"/>
                <a:gd name="connsiteX12" fmla="*/ 418148 w 610552"/>
                <a:gd name="connsiteY12" fmla="*/ 591503 h 610552"/>
                <a:gd name="connsiteX13" fmla="*/ 389573 w 610552"/>
                <a:gd name="connsiteY13" fmla="*/ 591503 h 610552"/>
                <a:gd name="connsiteX14" fmla="*/ 389573 w 610552"/>
                <a:gd name="connsiteY14" fmla="*/ 530543 h 610552"/>
                <a:gd name="connsiteX15" fmla="*/ 573405 w 610552"/>
                <a:gd name="connsiteY15" fmla="*/ 530543 h 610552"/>
                <a:gd name="connsiteX16" fmla="*/ 610553 w 610552"/>
                <a:gd name="connsiteY16" fmla="*/ 493395 h 610552"/>
                <a:gd name="connsiteX17" fmla="*/ 610553 w 610552"/>
                <a:gd name="connsiteY17" fmla="*/ 37148 h 610552"/>
                <a:gd name="connsiteX18" fmla="*/ 572453 w 610552"/>
                <a:gd name="connsiteY18" fmla="*/ 0 h 610552"/>
                <a:gd name="connsiteX19" fmla="*/ 37148 w 610552"/>
                <a:gd name="connsiteY19" fmla="*/ 18098 h 610552"/>
                <a:gd name="connsiteX20" fmla="*/ 572453 w 610552"/>
                <a:gd name="connsiteY20" fmla="*/ 18098 h 610552"/>
                <a:gd name="connsiteX21" fmla="*/ 590550 w 610552"/>
                <a:gd name="connsiteY21" fmla="*/ 36195 h 610552"/>
                <a:gd name="connsiteX22" fmla="*/ 590550 w 610552"/>
                <a:gd name="connsiteY22" fmla="*/ 444818 h 610552"/>
                <a:gd name="connsiteX23" fmla="*/ 18098 w 610552"/>
                <a:gd name="connsiteY23" fmla="*/ 444818 h 610552"/>
                <a:gd name="connsiteX24" fmla="*/ 18098 w 610552"/>
                <a:gd name="connsiteY24" fmla="*/ 37148 h 610552"/>
                <a:gd name="connsiteX25" fmla="*/ 37148 w 610552"/>
                <a:gd name="connsiteY25" fmla="*/ 18098 h 610552"/>
                <a:gd name="connsiteX26" fmla="*/ 370523 w 610552"/>
                <a:gd name="connsiteY26" fmla="*/ 591503 h 610552"/>
                <a:gd name="connsiteX27" fmla="*/ 239078 w 610552"/>
                <a:gd name="connsiteY27" fmla="*/ 591503 h 610552"/>
                <a:gd name="connsiteX28" fmla="*/ 239078 w 610552"/>
                <a:gd name="connsiteY28" fmla="*/ 530543 h 610552"/>
                <a:gd name="connsiteX29" fmla="*/ 370523 w 610552"/>
                <a:gd name="connsiteY29" fmla="*/ 530543 h 610552"/>
                <a:gd name="connsiteX30" fmla="*/ 370523 w 610552"/>
                <a:gd name="connsiteY30" fmla="*/ 591503 h 610552"/>
                <a:gd name="connsiteX31" fmla="*/ 572453 w 610552"/>
                <a:gd name="connsiteY31" fmla="*/ 512445 h 610552"/>
                <a:gd name="connsiteX32" fmla="*/ 37148 w 610552"/>
                <a:gd name="connsiteY32" fmla="*/ 512445 h 610552"/>
                <a:gd name="connsiteX33" fmla="*/ 19050 w 610552"/>
                <a:gd name="connsiteY33" fmla="*/ 494348 h 610552"/>
                <a:gd name="connsiteX34" fmla="*/ 19050 w 610552"/>
                <a:gd name="connsiteY34" fmla="*/ 464820 h 610552"/>
                <a:gd name="connsiteX35" fmla="*/ 591503 w 610552"/>
                <a:gd name="connsiteY35" fmla="*/ 464820 h 610552"/>
                <a:gd name="connsiteX36" fmla="*/ 591503 w 610552"/>
                <a:gd name="connsiteY36" fmla="*/ 494348 h 610552"/>
                <a:gd name="connsiteX37" fmla="*/ 572453 w 610552"/>
                <a:gd name="connsiteY37" fmla="*/ 512445 h 6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0552" h="610552">
                  <a:moveTo>
                    <a:pt x="572453" y="0"/>
                  </a:moveTo>
                  <a:lnTo>
                    <a:pt x="37148" y="0"/>
                  </a:lnTo>
                  <a:cubicBezTo>
                    <a:pt x="16193" y="0"/>
                    <a:pt x="0" y="16193"/>
                    <a:pt x="0" y="37148"/>
                  </a:cubicBezTo>
                  <a:lnTo>
                    <a:pt x="0" y="493395"/>
                  </a:lnTo>
                  <a:cubicBezTo>
                    <a:pt x="0" y="513398"/>
                    <a:pt x="16193" y="530543"/>
                    <a:pt x="37148" y="530543"/>
                  </a:cubicBezTo>
                  <a:lnTo>
                    <a:pt x="220980" y="530543"/>
                  </a:lnTo>
                  <a:lnTo>
                    <a:pt x="220980" y="591503"/>
                  </a:lnTo>
                  <a:lnTo>
                    <a:pt x="192405" y="591503"/>
                  </a:lnTo>
                  <a:cubicBezTo>
                    <a:pt x="187643" y="591503"/>
                    <a:pt x="182880" y="595313"/>
                    <a:pt x="182880" y="601028"/>
                  </a:cubicBezTo>
                  <a:cubicBezTo>
                    <a:pt x="182880" y="605790"/>
                    <a:pt x="186690" y="610553"/>
                    <a:pt x="192405" y="610553"/>
                  </a:cubicBezTo>
                  <a:cubicBezTo>
                    <a:pt x="293370" y="610553"/>
                    <a:pt x="309563" y="610553"/>
                    <a:pt x="418148" y="610553"/>
                  </a:cubicBezTo>
                  <a:cubicBezTo>
                    <a:pt x="422910" y="610553"/>
                    <a:pt x="427673" y="606743"/>
                    <a:pt x="427673" y="601028"/>
                  </a:cubicBezTo>
                  <a:cubicBezTo>
                    <a:pt x="427673" y="596265"/>
                    <a:pt x="423863" y="591503"/>
                    <a:pt x="418148" y="591503"/>
                  </a:cubicBezTo>
                  <a:lnTo>
                    <a:pt x="389573" y="591503"/>
                  </a:lnTo>
                  <a:lnTo>
                    <a:pt x="389573" y="530543"/>
                  </a:lnTo>
                  <a:lnTo>
                    <a:pt x="573405" y="530543"/>
                  </a:lnTo>
                  <a:cubicBezTo>
                    <a:pt x="593408" y="530543"/>
                    <a:pt x="610553" y="514350"/>
                    <a:pt x="610553" y="493395"/>
                  </a:cubicBezTo>
                  <a:lnTo>
                    <a:pt x="610553" y="37148"/>
                  </a:lnTo>
                  <a:cubicBezTo>
                    <a:pt x="609600" y="16193"/>
                    <a:pt x="593408" y="0"/>
                    <a:pt x="572453" y="0"/>
                  </a:cubicBezTo>
                  <a:close/>
                  <a:moveTo>
                    <a:pt x="37148" y="18098"/>
                  </a:moveTo>
                  <a:lnTo>
                    <a:pt x="572453" y="18098"/>
                  </a:lnTo>
                  <a:cubicBezTo>
                    <a:pt x="582930" y="18098"/>
                    <a:pt x="590550" y="26670"/>
                    <a:pt x="590550" y="36195"/>
                  </a:cubicBezTo>
                  <a:lnTo>
                    <a:pt x="590550" y="444818"/>
                  </a:lnTo>
                  <a:lnTo>
                    <a:pt x="18098" y="444818"/>
                  </a:lnTo>
                  <a:lnTo>
                    <a:pt x="18098" y="37148"/>
                  </a:lnTo>
                  <a:cubicBezTo>
                    <a:pt x="18098" y="26670"/>
                    <a:pt x="26670" y="18098"/>
                    <a:pt x="37148" y="18098"/>
                  </a:cubicBezTo>
                  <a:close/>
                  <a:moveTo>
                    <a:pt x="370523" y="591503"/>
                  </a:moveTo>
                  <a:lnTo>
                    <a:pt x="239078" y="591503"/>
                  </a:lnTo>
                  <a:lnTo>
                    <a:pt x="239078" y="530543"/>
                  </a:lnTo>
                  <a:lnTo>
                    <a:pt x="370523" y="530543"/>
                  </a:lnTo>
                  <a:lnTo>
                    <a:pt x="370523" y="591503"/>
                  </a:lnTo>
                  <a:close/>
                  <a:moveTo>
                    <a:pt x="572453" y="512445"/>
                  </a:moveTo>
                  <a:cubicBezTo>
                    <a:pt x="509588" y="512445"/>
                    <a:pt x="102870" y="512445"/>
                    <a:pt x="37148" y="512445"/>
                  </a:cubicBezTo>
                  <a:cubicBezTo>
                    <a:pt x="26670" y="512445"/>
                    <a:pt x="19050" y="503873"/>
                    <a:pt x="19050" y="494348"/>
                  </a:cubicBezTo>
                  <a:lnTo>
                    <a:pt x="19050" y="464820"/>
                  </a:lnTo>
                  <a:lnTo>
                    <a:pt x="591503" y="464820"/>
                  </a:lnTo>
                  <a:lnTo>
                    <a:pt x="591503" y="494348"/>
                  </a:lnTo>
                  <a:cubicBezTo>
                    <a:pt x="591503" y="503873"/>
                    <a:pt x="582930" y="512445"/>
                    <a:pt x="572453" y="512445"/>
                  </a:cubicBezTo>
                  <a:close/>
                </a:path>
              </a:pathLst>
            </a:custGeom>
            <a:grpFill/>
            <a:ln w="9525" cap="flat">
              <a:noFill/>
              <a:prstDash val="solid"/>
              <a:miter/>
            </a:ln>
          </p:spPr>
          <p:txBody>
            <a:bodyPr rtlCol="0" anchor="ctr"/>
            <a:lstStyle/>
            <a:p>
              <a:endParaRPr lang="en-US" sz="2400"/>
            </a:p>
          </p:txBody>
        </p:sp>
        <p:sp>
          <p:nvSpPr>
            <p:cNvPr id="70" name="Freeform: Shape 69">
              <a:extLst>
                <a:ext uri="{FF2B5EF4-FFF2-40B4-BE49-F238E27FC236}">
                  <a16:creationId xmlns:a16="http://schemas.microsoft.com/office/drawing/2014/main" id="{4B260DDA-3F0B-4B08-BA68-38B612F87435}"/>
                </a:ext>
              </a:extLst>
            </p:cNvPr>
            <p:cNvSpPr/>
            <p:nvPr/>
          </p:nvSpPr>
          <p:spPr>
            <a:xfrm>
              <a:off x="5979037" y="3597055"/>
              <a:ext cx="372665" cy="370998"/>
            </a:xfrm>
            <a:custGeom>
              <a:avLst/>
              <a:gdLst>
                <a:gd name="connsiteX0" fmla="*/ 149543 w 372665"/>
                <a:gd name="connsiteY0" fmla="*/ 296228 h 370998"/>
                <a:gd name="connsiteX1" fmla="*/ 217170 w 372665"/>
                <a:gd name="connsiteY1" fmla="*/ 280035 h 370998"/>
                <a:gd name="connsiteX2" fmla="*/ 295275 w 372665"/>
                <a:gd name="connsiteY2" fmla="*/ 358140 h 370998"/>
                <a:gd name="connsiteX3" fmla="*/ 359093 w 372665"/>
                <a:gd name="connsiteY3" fmla="*/ 358140 h 370998"/>
                <a:gd name="connsiteX4" fmla="*/ 359093 w 372665"/>
                <a:gd name="connsiteY4" fmla="*/ 294323 h 370998"/>
                <a:gd name="connsiteX5" fmla="*/ 280988 w 372665"/>
                <a:gd name="connsiteY5" fmla="*/ 216218 h 370998"/>
                <a:gd name="connsiteX6" fmla="*/ 297180 w 372665"/>
                <a:gd name="connsiteY6" fmla="*/ 148590 h 370998"/>
                <a:gd name="connsiteX7" fmla="*/ 148590 w 372665"/>
                <a:gd name="connsiteY7" fmla="*/ 0 h 370998"/>
                <a:gd name="connsiteX8" fmla="*/ 0 w 372665"/>
                <a:gd name="connsiteY8" fmla="*/ 148590 h 370998"/>
                <a:gd name="connsiteX9" fmla="*/ 149543 w 372665"/>
                <a:gd name="connsiteY9" fmla="*/ 296228 h 370998"/>
                <a:gd name="connsiteX10" fmla="*/ 346710 w 372665"/>
                <a:gd name="connsiteY10" fmla="*/ 307658 h 370998"/>
                <a:gd name="connsiteX11" fmla="*/ 346710 w 372665"/>
                <a:gd name="connsiteY11" fmla="*/ 345758 h 370998"/>
                <a:gd name="connsiteX12" fmla="*/ 308610 w 372665"/>
                <a:gd name="connsiteY12" fmla="*/ 345758 h 370998"/>
                <a:gd name="connsiteX13" fmla="*/ 233363 w 372665"/>
                <a:gd name="connsiteY13" fmla="*/ 270510 h 370998"/>
                <a:gd name="connsiteX14" fmla="*/ 271463 w 372665"/>
                <a:gd name="connsiteY14" fmla="*/ 232410 h 370998"/>
                <a:gd name="connsiteX15" fmla="*/ 346710 w 372665"/>
                <a:gd name="connsiteY15" fmla="*/ 307658 h 370998"/>
                <a:gd name="connsiteX16" fmla="*/ 148590 w 372665"/>
                <a:gd name="connsiteY16" fmla="*/ 18098 h 370998"/>
                <a:gd name="connsiteX17" fmla="*/ 278130 w 372665"/>
                <a:gd name="connsiteY17" fmla="*/ 147638 h 370998"/>
                <a:gd name="connsiteX18" fmla="*/ 148590 w 372665"/>
                <a:gd name="connsiteY18" fmla="*/ 277178 h 370998"/>
                <a:gd name="connsiteX19" fmla="*/ 19050 w 372665"/>
                <a:gd name="connsiteY19" fmla="*/ 147638 h 370998"/>
                <a:gd name="connsiteX20" fmla="*/ 148590 w 372665"/>
                <a:gd name="connsiteY20" fmla="*/ 18098 h 3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665" h="370998">
                  <a:moveTo>
                    <a:pt x="149543" y="296228"/>
                  </a:moveTo>
                  <a:cubicBezTo>
                    <a:pt x="174308" y="296228"/>
                    <a:pt x="197167" y="290513"/>
                    <a:pt x="217170" y="280035"/>
                  </a:cubicBezTo>
                  <a:lnTo>
                    <a:pt x="295275" y="358140"/>
                  </a:lnTo>
                  <a:cubicBezTo>
                    <a:pt x="313373" y="375285"/>
                    <a:pt x="341948" y="375285"/>
                    <a:pt x="359093" y="358140"/>
                  </a:cubicBezTo>
                  <a:cubicBezTo>
                    <a:pt x="377190" y="340043"/>
                    <a:pt x="377190" y="311468"/>
                    <a:pt x="359093" y="294323"/>
                  </a:cubicBezTo>
                  <a:lnTo>
                    <a:pt x="280988" y="216218"/>
                  </a:lnTo>
                  <a:cubicBezTo>
                    <a:pt x="291465" y="196215"/>
                    <a:pt x="297180" y="172403"/>
                    <a:pt x="297180" y="148590"/>
                  </a:cubicBezTo>
                  <a:cubicBezTo>
                    <a:pt x="297180" y="66675"/>
                    <a:pt x="230505" y="0"/>
                    <a:pt x="148590" y="0"/>
                  </a:cubicBezTo>
                  <a:cubicBezTo>
                    <a:pt x="66675" y="0"/>
                    <a:pt x="0" y="66675"/>
                    <a:pt x="0" y="148590"/>
                  </a:cubicBezTo>
                  <a:cubicBezTo>
                    <a:pt x="0" y="230505"/>
                    <a:pt x="67628" y="296228"/>
                    <a:pt x="149543" y="296228"/>
                  </a:cubicBezTo>
                  <a:close/>
                  <a:moveTo>
                    <a:pt x="346710" y="307658"/>
                  </a:moveTo>
                  <a:cubicBezTo>
                    <a:pt x="357188" y="318135"/>
                    <a:pt x="357188" y="335280"/>
                    <a:pt x="346710" y="345758"/>
                  </a:cubicBezTo>
                  <a:cubicBezTo>
                    <a:pt x="336233" y="356235"/>
                    <a:pt x="319088" y="356235"/>
                    <a:pt x="308610" y="345758"/>
                  </a:cubicBezTo>
                  <a:lnTo>
                    <a:pt x="233363" y="270510"/>
                  </a:lnTo>
                  <a:cubicBezTo>
                    <a:pt x="248603" y="260033"/>
                    <a:pt x="260985" y="247650"/>
                    <a:pt x="271463" y="232410"/>
                  </a:cubicBezTo>
                  <a:lnTo>
                    <a:pt x="346710" y="307658"/>
                  </a:lnTo>
                  <a:close/>
                  <a:moveTo>
                    <a:pt x="148590" y="18098"/>
                  </a:moveTo>
                  <a:cubicBezTo>
                    <a:pt x="220028" y="18098"/>
                    <a:pt x="278130" y="76200"/>
                    <a:pt x="278130" y="147638"/>
                  </a:cubicBezTo>
                  <a:cubicBezTo>
                    <a:pt x="278130" y="219075"/>
                    <a:pt x="220028" y="277178"/>
                    <a:pt x="148590" y="277178"/>
                  </a:cubicBezTo>
                  <a:cubicBezTo>
                    <a:pt x="77153" y="277178"/>
                    <a:pt x="19050" y="219075"/>
                    <a:pt x="19050" y="147638"/>
                  </a:cubicBezTo>
                  <a:cubicBezTo>
                    <a:pt x="19050" y="76200"/>
                    <a:pt x="77153" y="18098"/>
                    <a:pt x="148590" y="18098"/>
                  </a:cubicBezTo>
                  <a:close/>
                </a:path>
              </a:pathLst>
            </a:custGeom>
            <a:grpFill/>
            <a:ln w="9525" cap="flat">
              <a:noFill/>
              <a:prstDash val="solid"/>
              <a:miter/>
            </a:ln>
          </p:spPr>
          <p:txBody>
            <a:bodyPr rtlCol="0" anchor="ctr"/>
            <a:lstStyle/>
            <a:p>
              <a:endParaRPr lang="en-US" sz="2400"/>
            </a:p>
          </p:txBody>
        </p:sp>
        <p:sp>
          <p:nvSpPr>
            <p:cNvPr id="71" name="Freeform: Shape 70">
              <a:extLst>
                <a:ext uri="{FF2B5EF4-FFF2-40B4-BE49-F238E27FC236}">
                  <a16:creationId xmlns:a16="http://schemas.microsoft.com/office/drawing/2014/main" id="{330DAB6C-CB83-47ED-8DD4-AC8AFFA0BBD7}"/>
                </a:ext>
              </a:extLst>
            </p:cNvPr>
            <p:cNvSpPr/>
            <p:nvPr/>
          </p:nvSpPr>
          <p:spPr>
            <a:xfrm>
              <a:off x="6030770" y="3638965"/>
              <a:ext cx="192530" cy="213360"/>
            </a:xfrm>
            <a:custGeom>
              <a:avLst/>
              <a:gdLst>
                <a:gd name="connsiteX0" fmla="*/ 18752 w 192530"/>
                <a:gd name="connsiteY0" fmla="*/ 179070 h 213360"/>
                <a:gd name="connsiteX1" fmla="*/ 29230 w 192530"/>
                <a:gd name="connsiteY1" fmla="*/ 162878 h 213360"/>
                <a:gd name="connsiteX2" fmla="*/ 39707 w 192530"/>
                <a:gd name="connsiteY2" fmla="*/ 162878 h 213360"/>
                <a:gd name="connsiteX3" fmla="*/ 95905 w 192530"/>
                <a:gd name="connsiteY3" fmla="*/ 213360 h 213360"/>
                <a:gd name="connsiteX4" fmla="*/ 152102 w 192530"/>
                <a:gd name="connsiteY4" fmla="*/ 162878 h 213360"/>
                <a:gd name="connsiteX5" fmla="*/ 165437 w 192530"/>
                <a:gd name="connsiteY5" fmla="*/ 162878 h 213360"/>
                <a:gd name="connsiteX6" fmla="*/ 175915 w 192530"/>
                <a:gd name="connsiteY6" fmla="*/ 179070 h 213360"/>
                <a:gd name="connsiteX7" fmla="*/ 188297 w 192530"/>
                <a:gd name="connsiteY7" fmla="*/ 181928 h 213360"/>
                <a:gd name="connsiteX8" fmla="*/ 191155 w 192530"/>
                <a:gd name="connsiteY8" fmla="*/ 169545 h 213360"/>
                <a:gd name="connsiteX9" fmla="*/ 177820 w 192530"/>
                <a:gd name="connsiteY9" fmla="*/ 148590 h 213360"/>
                <a:gd name="connsiteX10" fmla="*/ 170200 w 192530"/>
                <a:gd name="connsiteY10" fmla="*/ 144780 h 213360"/>
                <a:gd name="connsiteX11" fmla="*/ 155912 w 192530"/>
                <a:gd name="connsiteY11" fmla="*/ 144780 h 213360"/>
                <a:gd name="connsiteX12" fmla="*/ 154960 w 192530"/>
                <a:gd name="connsiteY12" fmla="*/ 111443 h 213360"/>
                <a:gd name="connsiteX13" fmla="*/ 165437 w 192530"/>
                <a:gd name="connsiteY13" fmla="*/ 111443 h 213360"/>
                <a:gd name="connsiteX14" fmla="*/ 175915 w 192530"/>
                <a:gd name="connsiteY14" fmla="*/ 127635 h 213360"/>
                <a:gd name="connsiteX15" fmla="*/ 188297 w 192530"/>
                <a:gd name="connsiteY15" fmla="*/ 130493 h 213360"/>
                <a:gd name="connsiteX16" fmla="*/ 191155 w 192530"/>
                <a:gd name="connsiteY16" fmla="*/ 118110 h 213360"/>
                <a:gd name="connsiteX17" fmla="*/ 177820 w 192530"/>
                <a:gd name="connsiteY17" fmla="*/ 97155 h 213360"/>
                <a:gd name="connsiteX18" fmla="*/ 170200 w 192530"/>
                <a:gd name="connsiteY18" fmla="*/ 92393 h 213360"/>
                <a:gd name="connsiteX19" fmla="*/ 149245 w 192530"/>
                <a:gd name="connsiteY19" fmla="*/ 92393 h 213360"/>
                <a:gd name="connsiteX20" fmla="*/ 128290 w 192530"/>
                <a:gd name="connsiteY20" fmla="*/ 61912 h 213360"/>
                <a:gd name="connsiteX21" fmla="*/ 135910 w 192530"/>
                <a:gd name="connsiteY21" fmla="*/ 40958 h 213360"/>
                <a:gd name="connsiteX22" fmla="*/ 94952 w 192530"/>
                <a:gd name="connsiteY22" fmla="*/ 0 h 213360"/>
                <a:gd name="connsiteX23" fmla="*/ 53995 w 192530"/>
                <a:gd name="connsiteY23" fmla="*/ 40958 h 213360"/>
                <a:gd name="connsiteX24" fmla="*/ 61615 w 192530"/>
                <a:gd name="connsiteY24" fmla="*/ 61912 h 213360"/>
                <a:gd name="connsiteX25" fmla="*/ 40660 w 192530"/>
                <a:gd name="connsiteY25" fmla="*/ 92393 h 213360"/>
                <a:gd name="connsiteX26" fmla="*/ 22562 w 192530"/>
                <a:gd name="connsiteY26" fmla="*/ 92393 h 213360"/>
                <a:gd name="connsiteX27" fmla="*/ 14942 w 192530"/>
                <a:gd name="connsiteY27" fmla="*/ 96202 h 213360"/>
                <a:gd name="connsiteX28" fmla="*/ 1607 w 192530"/>
                <a:gd name="connsiteY28" fmla="*/ 117158 h 213360"/>
                <a:gd name="connsiteX29" fmla="*/ 4465 w 192530"/>
                <a:gd name="connsiteY29" fmla="*/ 129540 h 213360"/>
                <a:gd name="connsiteX30" fmla="*/ 16847 w 192530"/>
                <a:gd name="connsiteY30" fmla="*/ 126683 h 213360"/>
                <a:gd name="connsiteX31" fmla="*/ 27325 w 192530"/>
                <a:gd name="connsiteY31" fmla="*/ 110490 h 213360"/>
                <a:gd name="connsiteX32" fmla="*/ 34945 w 192530"/>
                <a:gd name="connsiteY32" fmla="*/ 110490 h 213360"/>
                <a:gd name="connsiteX33" fmla="*/ 33992 w 192530"/>
                <a:gd name="connsiteY33" fmla="*/ 143828 h 213360"/>
                <a:gd name="connsiteX34" fmla="*/ 21610 w 192530"/>
                <a:gd name="connsiteY34" fmla="*/ 143828 h 213360"/>
                <a:gd name="connsiteX35" fmla="*/ 13990 w 192530"/>
                <a:gd name="connsiteY35" fmla="*/ 147637 h 213360"/>
                <a:gd name="connsiteX36" fmla="*/ 2560 w 192530"/>
                <a:gd name="connsiteY36" fmla="*/ 168593 h 213360"/>
                <a:gd name="connsiteX37" fmla="*/ 5417 w 192530"/>
                <a:gd name="connsiteY37" fmla="*/ 180975 h 213360"/>
                <a:gd name="connsiteX38" fmla="*/ 18752 w 192530"/>
                <a:gd name="connsiteY38" fmla="*/ 179070 h 213360"/>
                <a:gd name="connsiteX39" fmla="*/ 105430 w 192530"/>
                <a:gd name="connsiteY39" fmla="*/ 192405 h 213360"/>
                <a:gd name="connsiteX40" fmla="*/ 105430 w 192530"/>
                <a:gd name="connsiteY40" fmla="*/ 73343 h 213360"/>
                <a:gd name="connsiteX41" fmla="*/ 113050 w 192530"/>
                <a:gd name="connsiteY41" fmla="*/ 71437 h 213360"/>
                <a:gd name="connsiteX42" fmla="*/ 105430 w 192530"/>
                <a:gd name="connsiteY42" fmla="*/ 192405 h 213360"/>
                <a:gd name="connsiteX43" fmla="*/ 95905 w 192530"/>
                <a:gd name="connsiteY43" fmla="*/ 18097 h 213360"/>
                <a:gd name="connsiteX44" fmla="*/ 117812 w 192530"/>
                <a:gd name="connsiteY44" fmla="*/ 40958 h 213360"/>
                <a:gd name="connsiteX45" fmla="*/ 95905 w 192530"/>
                <a:gd name="connsiteY45" fmla="*/ 56198 h 213360"/>
                <a:gd name="connsiteX46" fmla="*/ 73997 w 192530"/>
                <a:gd name="connsiteY46" fmla="*/ 40958 h 213360"/>
                <a:gd name="connsiteX47" fmla="*/ 95905 w 192530"/>
                <a:gd name="connsiteY47" fmla="*/ 18097 h 213360"/>
                <a:gd name="connsiteX48" fmla="*/ 79712 w 192530"/>
                <a:gd name="connsiteY48" fmla="*/ 71437 h 213360"/>
                <a:gd name="connsiteX49" fmla="*/ 87332 w 192530"/>
                <a:gd name="connsiteY49" fmla="*/ 73343 h 213360"/>
                <a:gd name="connsiteX50" fmla="*/ 87332 w 192530"/>
                <a:gd name="connsiteY50" fmla="*/ 193358 h 213360"/>
                <a:gd name="connsiteX51" fmla="*/ 79712 w 192530"/>
                <a:gd name="connsiteY51" fmla="*/ 71437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2530" h="213360">
                  <a:moveTo>
                    <a:pt x="18752" y="179070"/>
                  </a:moveTo>
                  <a:lnTo>
                    <a:pt x="29230" y="162878"/>
                  </a:lnTo>
                  <a:lnTo>
                    <a:pt x="39707" y="162878"/>
                  </a:lnTo>
                  <a:cubicBezTo>
                    <a:pt x="48280" y="192405"/>
                    <a:pt x="70187" y="213360"/>
                    <a:pt x="95905" y="213360"/>
                  </a:cubicBezTo>
                  <a:cubicBezTo>
                    <a:pt x="120670" y="213360"/>
                    <a:pt x="142577" y="192405"/>
                    <a:pt x="152102" y="162878"/>
                  </a:cubicBezTo>
                  <a:lnTo>
                    <a:pt x="165437" y="162878"/>
                  </a:lnTo>
                  <a:lnTo>
                    <a:pt x="175915" y="179070"/>
                  </a:lnTo>
                  <a:cubicBezTo>
                    <a:pt x="178772" y="183833"/>
                    <a:pt x="184487" y="184785"/>
                    <a:pt x="188297" y="181928"/>
                  </a:cubicBezTo>
                  <a:cubicBezTo>
                    <a:pt x="192107" y="179070"/>
                    <a:pt x="194012" y="173355"/>
                    <a:pt x="191155" y="169545"/>
                  </a:cubicBezTo>
                  <a:lnTo>
                    <a:pt x="177820" y="148590"/>
                  </a:lnTo>
                  <a:cubicBezTo>
                    <a:pt x="175915" y="145733"/>
                    <a:pt x="173057" y="144780"/>
                    <a:pt x="170200" y="144780"/>
                  </a:cubicBezTo>
                  <a:lnTo>
                    <a:pt x="155912" y="144780"/>
                  </a:lnTo>
                  <a:cubicBezTo>
                    <a:pt x="156865" y="133350"/>
                    <a:pt x="156865" y="123825"/>
                    <a:pt x="154960" y="111443"/>
                  </a:cubicBezTo>
                  <a:lnTo>
                    <a:pt x="165437" y="111443"/>
                  </a:lnTo>
                  <a:lnTo>
                    <a:pt x="175915" y="127635"/>
                  </a:lnTo>
                  <a:cubicBezTo>
                    <a:pt x="178772" y="132398"/>
                    <a:pt x="184487" y="133350"/>
                    <a:pt x="188297" y="130493"/>
                  </a:cubicBezTo>
                  <a:cubicBezTo>
                    <a:pt x="192107" y="127635"/>
                    <a:pt x="194012" y="121920"/>
                    <a:pt x="191155" y="118110"/>
                  </a:cubicBezTo>
                  <a:lnTo>
                    <a:pt x="177820" y="97155"/>
                  </a:lnTo>
                  <a:cubicBezTo>
                    <a:pt x="175915" y="93345"/>
                    <a:pt x="173057" y="92393"/>
                    <a:pt x="170200" y="92393"/>
                  </a:cubicBezTo>
                  <a:lnTo>
                    <a:pt x="149245" y="92393"/>
                  </a:lnTo>
                  <a:cubicBezTo>
                    <a:pt x="144482" y="80010"/>
                    <a:pt x="137815" y="69533"/>
                    <a:pt x="128290" y="61912"/>
                  </a:cubicBezTo>
                  <a:cubicBezTo>
                    <a:pt x="133052" y="56198"/>
                    <a:pt x="135910" y="49530"/>
                    <a:pt x="135910" y="40958"/>
                  </a:cubicBezTo>
                  <a:cubicBezTo>
                    <a:pt x="135910" y="18097"/>
                    <a:pt x="117812" y="0"/>
                    <a:pt x="94952" y="0"/>
                  </a:cubicBezTo>
                  <a:cubicBezTo>
                    <a:pt x="72092" y="0"/>
                    <a:pt x="53995" y="18097"/>
                    <a:pt x="53995" y="40958"/>
                  </a:cubicBezTo>
                  <a:cubicBezTo>
                    <a:pt x="53995" y="49530"/>
                    <a:pt x="56852" y="56198"/>
                    <a:pt x="61615" y="61912"/>
                  </a:cubicBezTo>
                  <a:cubicBezTo>
                    <a:pt x="53042" y="69533"/>
                    <a:pt x="45422" y="80010"/>
                    <a:pt x="40660" y="92393"/>
                  </a:cubicBezTo>
                  <a:lnTo>
                    <a:pt x="22562" y="92393"/>
                  </a:lnTo>
                  <a:cubicBezTo>
                    <a:pt x="19705" y="92393"/>
                    <a:pt x="16847" y="94298"/>
                    <a:pt x="14942" y="96202"/>
                  </a:cubicBezTo>
                  <a:lnTo>
                    <a:pt x="1607" y="117158"/>
                  </a:lnTo>
                  <a:cubicBezTo>
                    <a:pt x="-1250" y="120968"/>
                    <a:pt x="-298" y="126683"/>
                    <a:pt x="4465" y="129540"/>
                  </a:cubicBezTo>
                  <a:cubicBezTo>
                    <a:pt x="8275" y="132398"/>
                    <a:pt x="13990" y="131445"/>
                    <a:pt x="16847" y="126683"/>
                  </a:cubicBezTo>
                  <a:lnTo>
                    <a:pt x="27325" y="110490"/>
                  </a:lnTo>
                  <a:lnTo>
                    <a:pt x="34945" y="110490"/>
                  </a:lnTo>
                  <a:cubicBezTo>
                    <a:pt x="33040" y="122873"/>
                    <a:pt x="33040" y="132398"/>
                    <a:pt x="33992" y="143828"/>
                  </a:cubicBezTo>
                  <a:lnTo>
                    <a:pt x="21610" y="143828"/>
                  </a:lnTo>
                  <a:cubicBezTo>
                    <a:pt x="18752" y="143828"/>
                    <a:pt x="15895" y="145733"/>
                    <a:pt x="13990" y="147637"/>
                  </a:cubicBezTo>
                  <a:lnTo>
                    <a:pt x="2560" y="168593"/>
                  </a:lnTo>
                  <a:cubicBezTo>
                    <a:pt x="-298" y="172403"/>
                    <a:pt x="655" y="178118"/>
                    <a:pt x="5417" y="180975"/>
                  </a:cubicBezTo>
                  <a:cubicBezTo>
                    <a:pt x="10180" y="184785"/>
                    <a:pt x="15895" y="182880"/>
                    <a:pt x="18752" y="179070"/>
                  </a:cubicBezTo>
                  <a:close/>
                  <a:moveTo>
                    <a:pt x="105430" y="192405"/>
                  </a:moveTo>
                  <a:lnTo>
                    <a:pt x="105430" y="73343"/>
                  </a:lnTo>
                  <a:cubicBezTo>
                    <a:pt x="108287" y="73343"/>
                    <a:pt x="110192" y="72390"/>
                    <a:pt x="113050" y="71437"/>
                  </a:cubicBezTo>
                  <a:cubicBezTo>
                    <a:pt x="150197" y="96202"/>
                    <a:pt x="144482" y="179070"/>
                    <a:pt x="105430" y="192405"/>
                  </a:cubicBezTo>
                  <a:close/>
                  <a:moveTo>
                    <a:pt x="95905" y="18097"/>
                  </a:moveTo>
                  <a:cubicBezTo>
                    <a:pt x="108287" y="18097"/>
                    <a:pt x="117812" y="28575"/>
                    <a:pt x="117812" y="40958"/>
                  </a:cubicBezTo>
                  <a:cubicBezTo>
                    <a:pt x="117812" y="51435"/>
                    <a:pt x="110192" y="56198"/>
                    <a:pt x="95905" y="56198"/>
                  </a:cubicBezTo>
                  <a:cubicBezTo>
                    <a:pt x="81617" y="56198"/>
                    <a:pt x="73997" y="51435"/>
                    <a:pt x="73997" y="40958"/>
                  </a:cubicBezTo>
                  <a:cubicBezTo>
                    <a:pt x="73997" y="27622"/>
                    <a:pt x="83522" y="18097"/>
                    <a:pt x="95905" y="18097"/>
                  </a:cubicBezTo>
                  <a:close/>
                  <a:moveTo>
                    <a:pt x="79712" y="71437"/>
                  </a:moveTo>
                  <a:cubicBezTo>
                    <a:pt x="81617" y="72390"/>
                    <a:pt x="84475" y="72390"/>
                    <a:pt x="87332" y="73343"/>
                  </a:cubicBezTo>
                  <a:lnTo>
                    <a:pt x="87332" y="193358"/>
                  </a:lnTo>
                  <a:cubicBezTo>
                    <a:pt x="47327" y="179070"/>
                    <a:pt x="41612" y="96202"/>
                    <a:pt x="79712" y="71437"/>
                  </a:cubicBezTo>
                  <a:close/>
                </a:path>
              </a:pathLst>
            </a:custGeom>
            <a:grpFill/>
            <a:ln w="9525" cap="flat">
              <a:noFill/>
              <a:prstDash val="solid"/>
              <a:miter/>
            </a:ln>
          </p:spPr>
          <p:txBody>
            <a:bodyPr rtlCol="0" anchor="ctr"/>
            <a:lstStyle/>
            <a:p>
              <a:endParaRPr lang="en-US" sz="2400"/>
            </a:p>
          </p:txBody>
        </p:sp>
      </p:grpSp>
      <p:grpSp>
        <p:nvGrpSpPr>
          <p:cNvPr id="78" name="Group 77">
            <a:extLst>
              <a:ext uri="{FF2B5EF4-FFF2-40B4-BE49-F238E27FC236}">
                <a16:creationId xmlns:a16="http://schemas.microsoft.com/office/drawing/2014/main" id="{BFCF89C3-A848-4878-A8F8-EB5D7DF6E71F}"/>
              </a:ext>
            </a:extLst>
          </p:cNvPr>
          <p:cNvGrpSpPr/>
          <p:nvPr/>
        </p:nvGrpSpPr>
        <p:grpSpPr>
          <a:xfrm>
            <a:off x="2926232" y="2971984"/>
            <a:ext cx="814069" cy="814069"/>
            <a:chOff x="2170126" y="2280042"/>
            <a:chExt cx="610552" cy="610552"/>
          </a:xfrm>
        </p:grpSpPr>
        <p:sp>
          <p:nvSpPr>
            <p:cNvPr id="72" name="Freeform: Shape 71">
              <a:extLst>
                <a:ext uri="{FF2B5EF4-FFF2-40B4-BE49-F238E27FC236}">
                  <a16:creationId xmlns:a16="http://schemas.microsoft.com/office/drawing/2014/main" id="{723DF67E-5911-4AB4-95E0-A0ABD2C32CCA}"/>
                </a:ext>
              </a:extLst>
            </p:cNvPr>
            <p:cNvSpPr/>
            <p:nvPr/>
          </p:nvSpPr>
          <p:spPr>
            <a:xfrm>
              <a:off x="2170126" y="2280042"/>
              <a:ext cx="610552" cy="610552"/>
            </a:xfrm>
            <a:custGeom>
              <a:avLst/>
              <a:gdLst>
                <a:gd name="connsiteX0" fmla="*/ 572453 w 610552"/>
                <a:gd name="connsiteY0" fmla="*/ 0 h 610552"/>
                <a:gd name="connsiteX1" fmla="*/ 37148 w 610552"/>
                <a:gd name="connsiteY1" fmla="*/ 0 h 610552"/>
                <a:gd name="connsiteX2" fmla="*/ 0 w 610552"/>
                <a:gd name="connsiteY2" fmla="*/ 37148 h 610552"/>
                <a:gd name="connsiteX3" fmla="*/ 0 w 610552"/>
                <a:gd name="connsiteY3" fmla="*/ 493395 h 610552"/>
                <a:gd name="connsiteX4" fmla="*/ 37148 w 610552"/>
                <a:gd name="connsiteY4" fmla="*/ 530543 h 610552"/>
                <a:gd name="connsiteX5" fmla="*/ 220980 w 610552"/>
                <a:gd name="connsiteY5" fmla="*/ 530543 h 610552"/>
                <a:gd name="connsiteX6" fmla="*/ 220980 w 610552"/>
                <a:gd name="connsiteY6" fmla="*/ 591503 h 610552"/>
                <a:gd name="connsiteX7" fmla="*/ 192405 w 610552"/>
                <a:gd name="connsiteY7" fmla="*/ 591503 h 610552"/>
                <a:gd name="connsiteX8" fmla="*/ 182880 w 610552"/>
                <a:gd name="connsiteY8" fmla="*/ 601028 h 610552"/>
                <a:gd name="connsiteX9" fmla="*/ 192405 w 610552"/>
                <a:gd name="connsiteY9" fmla="*/ 610553 h 610552"/>
                <a:gd name="connsiteX10" fmla="*/ 418148 w 610552"/>
                <a:gd name="connsiteY10" fmla="*/ 610553 h 610552"/>
                <a:gd name="connsiteX11" fmla="*/ 427673 w 610552"/>
                <a:gd name="connsiteY11" fmla="*/ 601028 h 610552"/>
                <a:gd name="connsiteX12" fmla="*/ 418148 w 610552"/>
                <a:gd name="connsiteY12" fmla="*/ 591503 h 610552"/>
                <a:gd name="connsiteX13" fmla="*/ 389573 w 610552"/>
                <a:gd name="connsiteY13" fmla="*/ 591503 h 610552"/>
                <a:gd name="connsiteX14" fmla="*/ 389573 w 610552"/>
                <a:gd name="connsiteY14" fmla="*/ 530543 h 610552"/>
                <a:gd name="connsiteX15" fmla="*/ 573405 w 610552"/>
                <a:gd name="connsiteY15" fmla="*/ 530543 h 610552"/>
                <a:gd name="connsiteX16" fmla="*/ 610553 w 610552"/>
                <a:gd name="connsiteY16" fmla="*/ 493395 h 610552"/>
                <a:gd name="connsiteX17" fmla="*/ 610553 w 610552"/>
                <a:gd name="connsiteY17" fmla="*/ 37148 h 610552"/>
                <a:gd name="connsiteX18" fmla="*/ 572453 w 610552"/>
                <a:gd name="connsiteY18" fmla="*/ 0 h 610552"/>
                <a:gd name="connsiteX19" fmla="*/ 37148 w 610552"/>
                <a:gd name="connsiteY19" fmla="*/ 18098 h 610552"/>
                <a:gd name="connsiteX20" fmla="*/ 572453 w 610552"/>
                <a:gd name="connsiteY20" fmla="*/ 18098 h 610552"/>
                <a:gd name="connsiteX21" fmla="*/ 590550 w 610552"/>
                <a:gd name="connsiteY21" fmla="*/ 36195 h 610552"/>
                <a:gd name="connsiteX22" fmla="*/ 590550 w 610552"/>
                <a:gd name="connsiteY22" fmla="*/ 444818 h 610552"/>
                <a:gd name="connsiteX23" fmla="*/ 18098 w 610552"/>
                <a:gd name="connsiteY23" fmla="*/ 444818 h 610552"/>
                <a:gd name="connsiteX24" fmla="*/ 18098 w 610552"/>
                <a:gd name="connsiteY24" fmla="*/ 37148 h 610552"/>
                <a:gd name="connsiteX25" fmla="*/ 37148 w 610552"/>
                <a:gd name="connsiteY25" fmla="*/ 18098 h 610552"/>
                <a:gd name="connsiteX26" fmla="*/ 370523 w 610552"/>
                <a:gd name="connsiteY26" fmla="*/ 591503 h 610552"/>
                <a:gd name="connsiteX27" fmla="*/ 239078 w 610552"/>
                <a:gd name="connsiteY27" fmla="*/ 591503 h 610552"/>
                <a:gd name="connsiteX28" fmla="*/ 239078 w 610552"/>
                <a:gd name="connsiteY28" fmla="*/ 530543 h 610552"/>
                <a:gd name="connsiteX29" fmla="*/ 370523 w 610552"/>
                <a:gd name="connsiteY29" fmla="*/ 530543 h 610552"/>
                <a:gd name="connsiteX30" fmla="*/ 370523 w 610552"/>
                <a:gd name="connsiteY30" fmla="*/ 591503 h 610552"/>
                <a:gd name="connsiteX31" fmla="*/ 572453 w 610552"/>
                <a:gd name="connsiteY31" fmla="*/ 512445 h 610552"/>
                <a:gd name="connsiteX32" fmla="*/ 37148 w 610552"/>
                <a:gd name="connsiteY32" fmla="*/ 512445 h 610552"/>
                <a:gd name="connsiteX33" fmla="*/ 19050 w 610552"/>
                <a:gd name="connsiteY33" fmla="*/ 494348 h 610552"/>
                <a:gd name="connsiteX34" fmla="*/ 19050 w 610552"/>
                <a:gd name="connsiteY34" fmla="*/ 464820 h 610552"/>
                <a:gd name="connsiteX35" fmla="*/ 591503 w 610552"/>
                <a:gd name="connsiteY35" fmla="*/ 464820 h 610552"/>
                <a:gd name="connsiteX36" fmla="*/ 591503 w 610552"/>
                <a:gd name="connsiteY36" fmla="*/ 494348 h 610552"/>
                <a:gd name="connsiteX37" fmla="*/ 572453 w 610552"/>
                <a:gd name="connsiteY37" fmla="*/ 512445 h 6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0552" h="610552">
                  <a:moveTo>
                    <a:pt x="572453" y="0"/>
                  </a:moveTo>
                  <a:lnTo>
                    <a:pt x="37148" y="0"/>
                  </a:lnTo>
                  <a:cubicBezTo>
                    <a:pt x="16193" y="0"/>
                    <a:pt x="0" y="16193"/>
                    <a:pt x="0" y="37148"/>
                  </a:cubicBezTo>
                  <a:lnTo>
                    <a:pt x="0" y="493395"/>
                  </a:lnTo>
                  <a:cubicBezTo>
                    <a:pt x="0" y="513398"/>
                    <a:pt x="16193" y="530543"/>
                    <a:pt x="37148" y="530543"/>
                  </a:cubicBezTo>
                  <a:lnTo>
                    <a:pt x="220980" y="530543"/>
                  </a:lnTo>
                  <a:lnTo>
                    <a:pt x="220980" y="591503"/>
                  </a:lnTo>
                  <a:lnTo>
                    <a:pt x="192405" y="591503"/>
                  </a:lnTo>
                  <a:cubicBezTo>
                    <a:pt x="187643" y="591503"/>
                    <a:pt x="182880" y="595313"/>
                    <a:pt x="182880" y="601028"/>
                  </a:cubicBezTo>
                  <a:cubicBezTo>
                    <a:pt x="182880" y="605790"/>
                    <a:pt x="186690" y="610553"/>
                    <a:pt x="192405" y="610553"/>
                  </a:cubicBezTo>
                  <a:cubicBezTo>
                    <a:pt x="293370" y="610553"/>
                    <a:pt x="309563" y="610553"/>
                    <a:pt x="418148" y="610553"/>
                  </a:cubicBezTo>
                  <a:cubicBezTo>
                    <a:pt x="422910" y="610553"/>
                    <a:pt x="427673" y="606743"/>
                    <a:pt x="427673" y="601028"/>
                  </a:cubicBezTo>
                  <a:cubicBezTo>
                    <a:pt x="427673" y="596265"/>
                    <a:pt x="423863" y="591503"/>
                    <a:pt x="418148" y="591503"/>
                  </a:cubicBezTo>
                  <a:lnTo>
                    <a:pt x="389573" y="591503"/>
                  </a:lnTo>
                  <a:lnTo>
                    <a:pt x="389573" y="530543"/>
                  </a:lnTo>
                  <a:lnTo>
                    <a:pt x="573405" y="530543"/>
                  </a:lnTo>
                  <a:cubicBezTo>
                    <a:pt x="593408" y="530543"/>
                    <a:pt x="610553" y="514350"/>
                    <a:pt x="610553" y="493395"/>
                  </a:cubicBezTo>
                  <a:lnTo>
                    <a:pt x="610553" y="37148"/>
                  </a:lnTo>
                  <a:cubicBezTo>
                    <a:pt x="609600" y="16193"/>
                    <a:pt x="593408" y="0"/>
                    <a:pt x="572453" y="0"/>
                  </a:cubicBezTo>
                  <a:close/>
                  <a:moveTo>
                    <a:pt x="37148" y="18098"/>
                  </a:moveTo>
                  <a:lnTo>
                    <a:pt x="572453" y="18098"/>
                  </a:lnTo>
                  <a:cubicBezTo>
                    <a:pt x="582930" y="18098"/>
                    <a:pt x="590550" y="26670"/>
                    <a:pt x="590550" y="36195"/>
                  </a:cubicBezTo>
                  <a:lnTo>
                    <a:pt x="590550" y="444818"/>
                  </a:lnTo>
                  <a:lnTo>
                    <a:pt x="18098" y="444818"/>
                  </a:lnTo>
                  <a:lnTo>
                    <a:pt x="18098" y="37148"/>
                  </a:lnTo>
                  <a:cubicBezTo>
                    <a:pt x="18098" y="26670"/>
                    <a:pt x="26670" y="18098"/>
                    <a:pt x="37148" y="18098"/>
                  </a:cubicBezTo>
                  <a:close/>
                  <a:moveTo>
                    <a:pt x="370523" y="591503"/>
                  </a:moveTo>
                  <a:lnTo>
                    <a:pt x="239078" y="591503"/>
                  </a:lnTo>
                  <a:lnTo>
                    <a:pt x="239078" y="530543"/>
                  </a:lnTo>
                  <a:lnTo>
                    <a:pt x="370523" y="530543"/>
                  </a:lnTo>
                  <a:lnTo>
                    <a:pt x="370523" y="591503"/>
                  </a:lnTo>
                  <a:close/>
                  <a:moveTo>
                    <a:pt x="572453" y="512445"/>
                  </a:moveTo>
                  <a:cubicBezTo>
                    <a:pt x="509588" y="512445"/>
                    <a:pt x="102870" y="512445"/>
                    <a:pt x="37148" y="512445"/>
                  </a:cubicBezTo>
                  <a:cubicBezTo>
                    <a:pt x="26670" y="512445"/>
                    <a:pt x="19050" y="503873"/>
                    <a:pt x="19050" y="494348"/>
                  </a:cubicBezTo>
                  <a:lnTo>
                    <a:pt x="19050" y="464820"/>
                  </a:lnTo>
                  <a:lnTo>
                    <a:pt x="591503" y="464820"/>
                  </a:lnTo>
                  <a:lnTo>
                    <a:pt x="591503" y="494348"/>
                  </a:lnTo>
                  <a:cubicBezTo>
                    <a:pt x="591503" y="503873"/>
                    <a:pt x="582930" y="512445"/>
                    <a:pt x="572453" y="512445"/>
                  </a:cubicBezTo>
                  <a:close/>
                </a:path>
              </a:pathLst>
            </a:custGeom>
            <a:solidFill>
              <a:schemeClr val="bg1"/>
            </a:solidFill>
            <a:ln w="9525" cap="flat">
              <a:noFill/>
              <a:prstDash val="solid"/>
              <a:miter/>
            </a:ln>
          </p:spPr>
          <p:txBody>
            <a:bodyPr rtlCol="0" anchor="ctr"/>
            <a:lstStyle/>
            <a:p>
              <a:endParaRPr lang="en-US" sz="2400"/>
            </a:p>
          </p:txBody>
        </p:sp>
        <p:sp>
          <p:nvSpPr>
            <p:cNvPr id="73" name="Freeform: Shape 72">
              <a:extLst>
                <a:ext uri="{FF2B5EF4-FFF2-40B4-BE49-F238E27FC236}">
                  <a16:creationId xmlns:a16="http://schemas.microsoft.com/office/drawing/2014/main" id="{4D5826AF-FB10-4095-9A0F-7F0AE0DCC847}"/>
                </a:ext>
              </a:extLst>
            </p:cNvPr>
            <p:cNvSpPr/>
            <p:nvPr/>
          </p:nvSpPr>
          <p:spPr>
            <a:xfrm>
              <a:off x="2220540" y="2426378"/>
              <a:ext cx="186144" cy="206284"/>
            </a:xfrm>
            <a:custGeom>
              <a:avLst/>
              <a:gdLst>
                <a:gd name="connsiteX0" fmla="*/ 18752 w 192530"/>
                <a:gd name="connsiteY0" fmla="*/ 179070 h 213360"/>
                <a:gd name="connsiteX1" fmla="*/ 29230 w 192530"/>
                <a:gd name="connsiteY1" fmla="*/ 162878 h 213360"/>
                <a:gd name="connsiteX2" fmla="*/ 39707 w 192530"/>
                <a:gd name="connsiteY2" fmla="*/ 162878 h 213360"/>
                <a:gd name="connsiteX3" fmla="*/ 95905 w 192530"/>
                <a:gd name="connsiteY3" fmla="*/ 213360 h 213360"/>
                <a:gd name="connsiteX4" fmla="*/ 152102 w 192530"/>
                <a:gd name="connsiteY4" fmla="*/ 162878 h 213360"/>
                <a:gd name="connsiteX5" fmla="*/ 165437 w 192530"/>
                <a:gd name="connsiteY5" fmla="*/ 162878 h 213360"/>
                <a:gd name="connsiteX6" fmla="*/ 175915 w 192530"/>
                <a:gd name="connsiteY6" fmla="*/ 179070 h 213360"/>
                <a:gd name="connsiteX7" fmla="*/ 188297 w 192530"/>
                <a:gd name="connsiteY7" fmla="*/ 181928 h 213360"/>
                <a:gd name="connsiteX8" fmla="*/ 191155 w 192530"/>
                <a:gd name="connsiteY8" fmla="*/ 169545 h 213360"/>
                <a:gd name="connsiteX9" fmla="*/ 177820 w 192530"/>
                <a:gd name="connsiteY9" fmla="*/ 148590 h 213360"/>
                <a:gd name="connsiteX10" fmla="*/ 170200 w 192530"/>
                <a:gd name="connsiteY10" fmla="*/ 144780 h 213360"/>
                <a:gd name="connsiteX11" fmla="*/ 155912 w 192530"/>
                <a:gd name="connsiteY11" fmla="*/ 144780 h 213360"/>
                <a:gd name="connsiteX12" fmla="*/ 154960 w 192530"/>
                <a:gd name="connsiteY12" fmla="*/ 111443 h 213360"/>
                <a:gd name="connsiteX13" fmla="*/ 165437 w 192530"/>
                <a:gd name="connsiteY13" fmla="*/ 111443 h 213360"/>
                <a:gd name="connsiteX14" fmla="*/ 175915 w 192530"/>
                <a:gd name="connsiteY14" fmla="*/ 127635 h 213360"/>
                <a:gd name="connsiteX15" fmla="*/ 188297 w 192530"/>
                <a:gd name="connsiteY15" fmla="*/ 130493 h 213360"/>
                <a:gd name="connsiteX16" fmla="*/ 191155 w 192530"/>
                <a:gd name="connsiteY16" fmla="*/ 118110 h 213360"/>
                <a:gd name="connsiteX17" fmla="*/ 177820 w 192530"/>
                <a:gd name="connsiteY17" fmla="*/ 97155 h 213360"/>
                <a:gd name="connsiteX18" fmla="*/ 170200 w 192530"/>
                <a:gd name="connsiteY18" fmla="*/ 92393 h 213360"/>
                <a:gd name="connsiteX19" fmla="*/ 149245 w 192530"/>
                <a:gd name="connsiteY19" fmla="*/ 92393 h 213360"/>
                <a:gd name="connsiteX20" fmla="*/ 128290 w 192530"/>
                <a:gd name="connsiteY20" fmla="*/ 61912 h 213360"/>
                <a:gd name="connsiteX21" fmla="*/ 135910 w 192530"/>
                <a:gd name="connsiteY21" fmla="*/ 40958 h 213360"/>
                <a:gd name="connsiteX22" fmla="*/ 94952 w 192530"/>
                <a:gd name="connsiteY22" fmla="*/ 0 h 213360"/>
                <a:gd name="connsiteX23" fmla="*/ 53995 w 192530"/>
                <a:gd name="connsiteY23" fmla="*/ 40958 h 213360"/>
                <a:gd name="connsiteX24" fmla="*/ 61615 w 192530"/>
                <a:gd name="connsiteY24" fmla="*/ 61912 h 213360"/>
                <a:gd name="connsiteX25" fmla="*/ 40660 w 192530"/>
                <a:gd name="connsiteY25" fmla="*/ 92393 h 213360"/>
                <a:gd name="connsiteX26" fmla="*/ 22562 w 192530"/>
                <a:gd name="connsiteY26" fmla="*/ 92393 h 213360"/>
                <a:gd name="connsiteX27" fmla="*/ 14942 w 192530"/>
                <a:gd name="connsiteY27" fmla="*/ 96202 h 213360"/>
                <a:gd name="connsiteX28" fmla="*/ 1607 w 192530"/>
                <a:gd name="connsiteY28" fmla="*/ 117158 h 213360"/>
                <a:gd name="connsiteX29" fmla="*/ 4465 w 192530"/>
                <a:gd name="connsiteY29" fmla="*/ 129540 h 213360"/>
                <a:gd name="connsiteX30" fmla="*/ 16847 w 192530"/>
                <a:gd name="connsiteY30" fmla="*/ 126683 h 213360"/>
                <a:gd name="connsiteX31" fmla="*/ 27325 w 192530"/>
                <a:gd name="connsiteY31" fmla="*/ 110490 h 213360"/>
                <a:gd name="connsiteX32" fmla="*/ 34945 w 192530"/>
                <a:gd name="connsiteY32" fmla="*/ 110490 h 213360"/>
                <a:gd name="connsiteX33" fmla="*/ 33992 w 192530"/>
                <a:gd name="connsiteY33" fmla="*/ 143828 h 213360"/>
                <a:gd name="connsiteX34" fmla="*/ 21610 w 192530"/>
                <a:gd name="connsiteY34" fmla="*/ 143828 h 213360"/>
                <a:gd name="connsiteX35" fmla="*/ 13990 w 192530"/>
                <a:gd name="connsiteY35" fmla="*/ 147637 h 213360"/>
                <a:gd name="connsiteX36" fmla="*/ 2560 w 192530"/>
                <a:gd name="connsiteY36" fmla="*/ 168593 h 213360"/>
                <a:gd name="connsiteX37" fmla="*/ 5417 w 192530"/>
                <a:gd name="connsiteY37" fmla="*/ 180975 h 213360"/>
                <a:gd name="connsiteX38" fmla="*/ 18752 w 192530"/>
                <a:gd name="connsiteY38" fmla="*/ 179070 h 213360"/>
                <a:gd name="connsiteX39" fmla="*/ 105430 w 192530"/>
                <a:gd name="connsiteY39" fmla="*/ 192405 h 213360"/>
                <a:gd name="connsiteX40" fmla="*/ 105430 w 192530"/>
                <a:gd name="connsiteY40" fmla="*/ 73343 h 213360"/>
                <a:gd name="connsiteX41" fmla="*/ 113050 w 192530"/>
                <a:gd name="connsiteY41" fmla="*/ 71437 h 213360"/>
                <a:gd name="connsiteX42" fmla="*/ 105430 w 192530"/>
                <a:gd name="connsiteY42" fmla="*/ 192405 h 213360"/>
                <a:gd name="connsiteX43" fmla="*/ 95905 w 192530"/>
                <a:gd name="connsiteY43" fmla="*/ 18097 h 213360"/>
                <a:gd name="connsiteX44" fmla="*/ 117812 w 192530"/>
                <a:gd name="connsiteY44" fmla="*/ 40958 h 213360"/>
                <a:gd name="connsiteX45" fmla="*/ 95905 w 192530"/>
                <a:gd name="connsiteY45" fmla="*/ 56198 h 213360"/>
                <a:gd name="connsiteX46" fmla="*/ 73997 w 192530"/>
                <a:gd name="connsiteY46" fmla="*/ 40958 h 213360"/>
                <a:gd name="connsiteX47" fmla="*/ 95905 w 192530"/>
                <a:gd name="connsiteY47" fmla="*/ 18097 h 213360"/>
                <a:gd name="connsiteX48" fmla="*/ 79712 w 192530"/>
                <a:gd name="connsiteY48" fmla="*/ 71437 h 213360"/>
                <a:gd name="connsiteX49" fmla="*/ 87332 w 192530"/>
                <a:gd name="connsiteY49" fmla="*/ 73343 h 213360"/>
                <a:gd name="connsiteX50" fmla="*/ 87332 w 192530"/>
                <a:gd name="connsiteY50" fmla="*/ 193358 h 213360"/>
                <a:gd name="connsiteX51" fmla="*/ 79712 w 192530"/>
                <a:gd name="connsiteY51" fmla="*/ 71437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2530" h="213360">
                  <a:moveTo>
                    <a:pt x="18752" y="179070"/>
                  </a:moveTo>
                  <a:lnTo>
                    <a:pt x="29230" y="162878"/>
                  </a:lnTo>
                  <a:lnTo>
                    <a:pt x="39707" y="162878"/>
                  </a:lnTo>
                  <a:cubicBezTo>
                    <a:pt x="48280" y="192405"/>
                    <a:pt x="70187" y="213360"/>
                    <a:pt x="95905" y="213360"/>
                  </a:cubicBezTo>
                  <a:cubicBezTo>
                    <a:pt x="120670" y="213360"/>
                    <a:pt x="142577" y="192405"/>
                    <a:pt x="152102" y="162878"/>
                  </a:cubicBezTo>
                  <a:lnTo>
                    <a:pt x="165437" y="162878"/>
                  </a:lnTo>
                  <a:lnTo>
                    <a:pt x="175915" y="179070"/>
                  </a:lnTo>
                  <a:cubicBezTo>
                    <a:pt x="178772" y="183833"/>
                    <a:pt x="184487" y="184785"/>
                    <a:pt x="188297" y="181928"/>
                  </a:cubicBezTo>
                  <a:cubicBezTo>
                    <a:pt x="192107" y="179070"/>
                    <a:pt x="194012" y="173355"/>
                    <a:pt x="191155" y="169545"/>
                  </a:cubicBezTo>
                  <a:lnTo>
                    <a:pt x="177820" y="148590"/>
                  </a:lnTo>
                  <a:cubicBezTo>
                    <a:pt x="175915" y="145733"/>
                    <a:pt x="173057" y="144780"/>
                    <a:pt x="170200" y="144780"/>
                  </a:cubicBezTo>
                  <a:lnTo>
                    <a:pt x="155912" y="144780"/>
                  </a:lnTo>
                  <a:cubicBezTo>
                    <a:pt x="156865" y="133350"/>
                    <a:pt x="156865" y="123825"/>
                    <a:pt x="154960" y="111443"/>
                  </a:cubicBezTo>
                  <a:lnTo>
                    <a:pt x="165437" y="111443"/>
                  </a:lnTo>
                  <a:lnTo>
                    <a:pt x="175915" y="127635"/>
                  </a:lnTo>
                  <a:cubicBezTo>
                    <a:pt x="178772" y="132398"/>
                    <a:pt x="184487" y="133350"/>
                    <a:pt x="188297" y="130493"/>
                  </a:cubicBezTo>
                  <a:cubicBezTo>
                    <a:pt x="192107" y="127635"/>
                    <a:pt x="194012" y="121920"/>
                    <a:pt x="191155" y="118110"/>
                  </a:cubicBezTo>
                  <a:lnTo>
                    <a:pt x="177820" y="97155"/>
                  </a:lnTo>
                  <a:cubicBezTo>
                    <a:pt x="175915" y="93345"/>
                    <a:pt x="173057" y="92393"/>
                    <a:pt x="170200" y="92393"/>
                  </a:cubicBezTo>
                  <a:lnTo>
                    <a:pt x="149245" y="92393"/>
                  </a:lnTo>
                  <a:cubicBezTo>
                    <a:pt x="144482" y="80010"/>
                    <a:pt x="137815" y="69533"/>
                    <a:pt x="128290" y="61912"/>
                  </a:cubicBezTo>
                  <a:cubicBezTo>
                    <a:pt x="133052" y="56198"/>
                    <a:pt x="135910" y="49530"/>
                    <a:pt x="135910" y="40958"/>
                  </a:cubicBezTo>
                  <a:cubicBezTo>
                    <a:pt x="135910" y="18097"/>
                    <a:pt x="117812" y="0"/>
                    <a:pt x="94952" y="0"/>
                  </a:cubicBezTo>
                  <a:cubicBezTo>
                    <a:pt x="72092" y="0"/>
                    <a:pt x="53995" y="18097"/>
                    <a:pt x="53995" y="40958"/>
                  </a:cubicBezTo>
                  <a:cubicBezTo>
                    <a:pt x="53995" y="49530"/>
                    <a:pt x="56852" y="56198"/>
                    <a:pt x="61615" y="61912"/>
                  </a:cubicBezTo>
                  <a:cubicBezTo>
                    <a:pt x="53042" y="69533"/>
                    <a:pt x="45422" y="80010"/>
                    <a:pt x="40660" y="92393"/>
                  </a:cubicBezTo>
                  <a:lnTo>
                    <a:pt x="22562" y="92393"/>
                  </a:lnTo>
                  <a:cubicBezTo>
                    <a:pt x="19705" y="92393"/>
                    <a:pt x="16847" y="94298"/>
                    <a:pt x="14942" y="96202"/>
                  </a:cubicBezTo>
                  <a:lnTo>
                    <a:pt x="1607" y="117158"/>
                  </a:lnTo>
                  <a:cubicBezTo>
                    <a:pt x="-1250" y="120968"/>
                    <a:pt x="-298" y="126683"/>
                    <a:pt x="4465" y="129540"/>
                  </a:cubicBezTo>
                  <a:cubicBezTo>
                    <a:pt x="8275" y="132398"/>
                    <a:pt x="13990" y="131445"/>
                    <a:pt x="16847" y="126683"/>
                  </a:cubicBezTo>
                  <a:lnTo>
                    <a:pt x="27325" y="110490"/>
                  </a:lnTo>
                  <a:lnTo>
                    <a:pt x="34945" y="110490"/>
                  </a:lnTo>
                  <a:cubicBezTo>
                    <a:pt x="33040" y="122873"/>
                    <a:pt x="33040" y="132398"/>
                    <a:pt x="33992" y="143828"/>
                  </a:cubicBezTo>
                  <a:lnTo>
                    <a:pt x="21610" y="143828"/>
                  </a:lnTo>
                  <a:cubicBezTo>
                    <a:pt x="18752" y="143828"/>
                    <a:pt x="15895" y="145733"/>
                    <a:pt x="13990" y="147637"/>
                  </a:cubicBezTo>
                  <a:lnTo>
                    <a:pt x="2560" y="168593"/>
                  </a:lnTo>
                  <a:cubicBezTo>
                    <a:pt x="-298" y="172403"/>
                    <a:pt x="655" y="178118"/>
                    <a:pt x="5417" y="180975"/>
                  </a:cubicBezTo>
                  <a:cubicBezTo>
                    <a:pt x="10180" y="184785"/>
                    <a:pt x="15895" y="182880"/>
                    <a:pt x="18752" y="179070"/>
                  </a:cubicBezTo>
                  <a:close/>
                  <a:moveTo>
                    <a:pt x="105430" y="192405"/>
                  </a:moveTo>
                  <a:lnTo>
                    <a:pt x="105430" y="73343"/>
                  </a:lnTo>
                  <a:cubicBezTo>
                    <a:pt x="108287" y="73343"/>
                    <a:pt x="110192" y="72390"/>
                    <a:pt x="113050" y="71437"/>
                  </a:cubicBezTo>
                  <a:cubicBezTo>
                    <a:pt x="150197" y="96202"/>
                    <a:pt x="144482" y="179070"/>
                    <a:pt x="105430" y="192405"/>
                  </a:cubicBezTo>
                  <a:close/>
                  <a:moveTo>
                    <a:pt x="95905" y="18097"/>
                  </a:moveTo>
                  <a:cubicBezTo>
                    <a:pt x="108287" y="18097"/>
                    <a:pt x="117812" y="28575"/>
                    <a:pt x="117812" y="40958"/>
                  </a:cubicBezTo>
                  <a:cubicBezTo>
                    <a:pt x="117812" y="51435"/>
                    <a:pt x="110192" y="56198"/>
                    <a:pt x="95905" y="56198"/>
                  </a:cubicBezTo>
                  <a:cubicBezTo>
                    <a:pt x="81617" y="56198"/>
                    <a:pt x="73997" y="51435"/>
                    <a:pt x="73997" y="40958"/>
                  </a:cubicBezTo>
                  <a:cubicBezTo>
                    <a:pt x="73997" y="27622"/>
                    <a:pt x="83522" y="18097"/>
                    <a:pt x="95905" y="18097"/>
                  </a:cubicBezTo>
                  <a:close/>
                  <a:moveTo>
                    <a:pt x="79712" y="71437"/>
                  </a:moveTo>
                  <a:cubicBezTo>
                    <a:pt x="81617" y="72390"/>
                    <a:pt x="84475" y="72390"/>
                    <a:pt x="87332" y="73343"/>
                  </a:cubicBezTo>
                  <a:lnTo>
                    <a:pt x="87332" y="193358"/>
                  </a:lnTo>
                  <a:cubicBezTo>
                    <a:pt x="47327" y="179070"/>
                    <a:pt x="41612" y="96202"/>
                    <a:pt x="79712" y="71437"/>
                  </a:cubicBezTo>
                  <a:close/>
                </a:path>
              </a:pathLst>
            </a:custGeom>
            <a:solidFill>
              <a:schemeClr val="bg1"/>
            </a:solidFill>
            <a:ln w="9525" cap="flat">
              <a:noFill/>
              <a:prstDash val="solid"/>
              <a:miter/>
            </a:ln>
          </p:spPr>
          <p:txBody>
            <a:bodyPr rtlCol="0" anchor="ctr"/>
            <a:lstStyle/>
            <a:p>
              <a:endParaRPr lang="en-US" sz="2400"/>
            </a:p>
          </p:txBody>
        </p:sp>
        <p:grpSp>
          <p:nvGrpSpPr>
            <p:cNvPr id="74" name="Group 73">
              <a:extLst>
                <a:ext uri="{FF2B5EF4-FFF2-40B4-BE49-F238E27FC236}">
                  <a16:creationId xmlns:a16="http://schemas.microsoft.com/office/drawing/2014/main" id="{899CB333-7C58-4F53-9A9B-CFA518178A7B}"/>
                </a:ext>
              </a:extLst>
            </p:cNvPr>
            <p:cNvGrpSpPr/>
            <p:nvPr/>
          </p:nvGrpSpPr>
          <p:grpSpPr>
            <a:xfrm>
              <a:off x="2463870" y="2428220"/>
              <a:ext cx="257854" cy="202600"/>
              <a:chOff x="4484931" y="3768725"/>
              <a:chExt cx="266700" cy="209550"/>
            </a:xfrm>
            <a:solidFill>
              <a:schemeClr val="bg1"/>
            </a:solidFill>
          </p:grpSpPr>
          <p:sp>
            <p:nvSpPr>
              <p:cNvPr id="75" name="Freeform: Shape 74">
                <a:extLst>
                  <a:ext uri="{FF2B5EF4-FFF2-40B4-BE49-F238E27FC236}">
                    <a16:creationId xmlns:a16="http://schemas.microsoft.com/office/drawing/2014/main" id="{C10F5194-E672-4378-9E19-FCE3F6A2C4E4}"/>
                  </a:ext>
                </a:extLst>
              </p:cNvPr>
              <p:cNvSpPr/>
              <p:nvPr/>
            </p:nvSpPr>
            <p:spPr>
              <a:xfrm>
                <a:off x="4542081" y="3892550"/>
                <a:ext cx="152400" cy="47625"/>
              </a:xfrm>
              <a:custGeom>
                <a:avLst/>
                <a:gdLst>
                  <a:gd name="connsiteX0" fmla="*/ 142875 w 152400"/>
                  <a:gd name="connsiteY0" fmla="*/ 0 h 47625"/>
                  <a:gd name="connsiteX1" fmla="*/ 133350 w 152400"/>
                  <a:gd name="connsiteY1" fmla="*/ 9525 h 47625"/>
                  <a:gd name="connsiteX2" fmla="*/ 133350 w 152400"/>
                  <a:gd name="connsiteY2" fmla="*/ 28575 h 47625"/>
                  <a:gd name="connsiteX3" fmla="*/ 19050 w 152400"/>
                  <a:gd name="connsiteY3" fmla="*/ 28575 h 47625"/>
                  <a:gd name="connsiteX4" fmla="*/ 19050 w 152400"/>
                  <a:gd name="connsiteY4" fmla="*/ 9525 h 47625"/>
                  <a:gd name="connsiteX5" fmla="*/ 9525 w 152400"/>
                  <a:gd name="connsiteY5" fmla="*/ 0 h 47625"/>
                  <a:gd name="connsiteX6" fmla="*/ 0 w 152400"/>
                  <a:gd name="connsiteY6" fmla="*/ 9525 h 47625"/>
                  <a:gd name="connsiteX7" fmla="*/ 0 w 152400"/>
                  <a:gd name="connsiteY7" fmla="*/ 38100 h 47625"/>
                  <a:gd name="connsiteX8" fmla="*/ 9525 w 152400"/>
                  <a:gd name="connsiteY8" fmla="*/ 47625 h 47625"/>
                  <a:gd name="connsiteX9" fmla="*/ 142875 w 152400"/>
                  <a:gd name="connsiteY9" fmla="*/ 47625 h 47625"/>
                  <a:gd name="connsiteX10" fmla="*/ 152400 w 152400"/>
                  <a:gd name="connsiteY10" fmla="*/ 38100 h 47625"/>
                  <a:gd name="connsiteX11" fmla="*/ 152400 w 152400"/>
                  <a:gd name="connsiteY11" fmla="*/ 9525 h 47625"/>
                  <a:gd name="connsiteX12" fmla="*/ 142875 w 152400"/>
                  <a:gd name="connsiteY12"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47625">
                    <a:moveTo>
                      <a:pt x="142875" y="0"/>
                    </a:moveTo>
                    <a:cubicBezTo>
                      <a:pt x="137160" y="0"/>
                      <a:pt x="133350" y="3810"/>
                      <a:pt x="133350" y="9525"/>
                    </a:cubicBezTo>
                    <a:lnTo>
                      <a:pt x="133350" y="28575"/>
                    </a:lnTo>
                    <a:lnTo>
                      <a:pt x="19050" y="28575"/>
                    </a:lnTo>
                    <a:lnTo>
                      <a:pt x="19050" y="9525"/>
                    </a:lnTo>
                    <a:cubicBezTo>
                      <a:pt x="19050" y="3810"/>
                      <a:pt x="15240" y="0"/>
                      <a:pt x="9525" y="0"/>
                    </a:cubicBezTo>
                    <a:cubicBezTo>
                      <a:pt x="3810" y="0"/>
                      <a:pt x="0" y="3810"/>
                      <a:pt x="0" y="9525"/>
                    </a:cubicBezTo>
                    <a:lnTo>
                      <a:pt x="0" y="38100"/>
                    </a:lnTo>
                    <a:cubicBezTo>
                      <a:pt x="0" y="43815"/>
                      <a:pt x="3810" y="47625"/>
                      <a:pt x="9525" y="47625"/>
                    </a:cubicBezTo>
                    <a:lnTo>
                      <a:pt x="142875" y="47625"/>
                    </a:lnTo>
                    <a:cubicBezTo>
                      <a:pt x="148590" y="47625"/>
                      <a:pt x="152400" y="43815"/>
                      <a:pt x="152400" y="38100"/>
                    </a:cubicBezTo>
                    <a:lnTo>
                      <a:pt x="152400" y="9525"/>
                    </a:lnTo>
                    <a:cubicBezTo>
                      <a:pt x="152400" y="3810"/>
                      <a:pt x="148590" y="0"/>
                      <a:pt x="142875" y="0"/>
                    </a:cubicBezTo>
                    <a:close/>
                  </a:path>
                </a:pathLst>
              </a:custGeom>
              <a:grpFill/>
              <a:ln w="9525" cap="flat">
                <a:noFill/>
                <a:prstDash val="solid"/>
                <a:miter/>
              </a:ln>
            </p:spPr>
            <p:txBody>
              <a:bodyPr rtlCol="0" anchor="ctr"/>
              <a:lstStyle/>
              <a:p>
                <a:endParaRPr lang="en-US" sz="2400"/>
              </a:p>
            </p:txBody>
          </p:sp>
          <p:sp>
            <p:nvSpPr>
              <p:cNvPr id="76" name="Freeform: Shape 75">
                <a:extLst>
                  <a:ext uri="{FF2B5EF4-FFF2-40B4-BE49-F238E27FC236}">
                    <a16:creationId xmlns:a16="http://schemas.microsoft.com/office/drawing/2014/main" id="{C7A0B16E-ED67-4C13-AF8E-1F7F0F721AA4}"/>
                  </a:ext>
                </a:extLst>
              </p:cNvPr>
              <p:cNvSpPr/>
              <p:nvPr/>
            </p:nvSpPr>
            <p:spPr>
              <a:xfrm>
                <a:off x="4580180" y="3806824"/>
                <a:ext cx="76199" cy="95250"/>
              </a:xfrm>
              <a:custGeom>
                <a:avLst/>
                <a:gdLst>
                  <a:gd name="connsiteX0" fmla="*/ 16193 w 76199"/>
                  <a:gd name="connsiteY0" fmla="*/ 44768 h 95250"/>
                  <a:gd name="connsiteX1" fmla="*/ 28575 w 76199"/>
                  <a:gd name="connsiteY1" fmla="*/ 32385 h 95250"/>
                  <a:gd name="connsiteX2" fmla="*/ 28575 w 76199"/>
                  <a:gd name="connsiteY2" fmla="*/ 85725 h 95250"/>
                  <a:gd name="connsiteX3" fmla="*/ 38100 w 76199"/>
                  <a:gd name="connsiteY3" fmla="*/ 95250 h 95250"/>
                  <a:gd name="connsiteX4" fmla="*/ 47625 w 76199"/>
                  <a:gd name="connsiteY4" fmla="*/ 85725 h 95250"/>
                  <a:gd name="connsiteX5" fmla="*/ 47625 w 76199"/>
                  <a:gd name="connsiteY5" fmla="*/ 32385 h 95250"/>
                  <a:gd name="connsiteX6" fmla="*/ 60007 w 76199"/>
                  <a:gd name="connsiteY6" fmla="*/ 44768 h 95250"/>
                  <a:gd name="connsiteX7" fmla="*/ 66675 w 76199"/>
                  <a:gd name="connsiteY7" fmla="*/ 47625 h 95250"/>
                  <a:gd name="connsiteX8" fmla="*/ 73343 w 76199"/>
                  <a:gd name="connsiteY8" fmla="*/ 44768 h 95250"/>
                  <a:gd name="connsiteX9" fmla="*/ 73343 w 76199"/>
                  <a:gd name="connsiteY9" fmla="*/ 31432 h 95250"/>
                  <a:gd name="connsiteX10" fmla="*/ 44768 w 76199"/>
                  <a:gd name="connsiteY10" fmla="*/ 2857 h 95250"/>
                  <a:gd name="connsiteX11" fmla="*/ 31432 w 76199"/>
                  <a:gd name="connsiteY11" fmla="*/ 2857 h 95250"/>
                  <a:gd name="connsiteX12" fmla="*/ 2857 w 76199"/>
                  <a:gd name="connsiteY12" fmla="*/ 31432 h 95250"/>
                  <a:gd name="connsiteX13" fmla="*/ 2857 w 76199"/>
                  <a:gd name="connsiteY13" fmla="*/ 44768 h 95250"/>
                  <a:gd name="connsiteX14" fmla="*/ 16193 w 76199"/>
                  <a:gd name="connsiteY14" fmla="*/ 4476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199" h="95250">
                    <a:moveTo>
                      <a:pt x="16193" y="44768"/>
                    </a:moveTo>
                    <a:lnTo>
                      <a:pt x="28575" y="32385"/>
                    </a:lnTo>
                    <a:lnTo>
                      <a:pt x="28575" y="85725"/>
                    </a:lnTo>
                    <a:cubicBezTo>
                      <a:pt x="28575" y="91440"/>
                      <a:pt x="32385" y="95250"/>
                      <a:pt x="38100" y="95250"/>
                    </a:cubicBezTo>
                    <a:cubicBezTo>
                      <a:pt x="43815" y="95250"/>
                      <a:pt x="47625" y="91440"/>
                      <a:pt x="47625" y="85725"/>
                    </a:cubicBezTo>
                    <a:lnTo>
                      <a:pt x="47625" y="32385"/>
                    </a:lnTo>
                    <a:lnTo>
                      <a:pt x="60007" y="44768"/>
                    </a:lnTo>
                    <a:cubicBezTo>
                      <a:pt x="61913" y="46673"/>
                      <a:pt x="64770" y="47625"/>
                      <a:pt x="66675" y="47625"/>
                    </a:cubicBezTo>
                    <a:cubicBezTo>
                      <a:pt x="68580" y="47625"/>
                      <a:pt x="71438" y="46673"/>
                      <a:pt x="73343" y="44768"/>
                    </a:cubicBezTo>
                    <a:cubicBezTo>
                      <a:pt x="77152" y="40957"/>
                      <a:pt x="77152" y="35243"/>
                      <a:pt x="73343" y="31432"/>
                    </a:cubicBezTo>
                    <a:lnTo>
                      <a:pt x="44768" y="2857"/>
                    </a:lnTo>
                    <a:cubicBezTo>
                      <a:pt x="40957" y="-952"/>
                      <a:pt x="35243" y="-952"/>
                      <a:pt x="31432" y="2857"/>
                    </a:cubicBezTo>
                    <a:lnTo>
                      <a:pt x="2857" y="31432"/>
                    </a:lnTo>
                    <a:cubicBezTo>
                      <a:pt x="-952" y="35243"/>
                      <a:pt x="-952" y="40957"/>
                      <a:pt x="2857" y="44768"/>
                    </a:cubicBezTo>
                    <a:cubicBezTo>
                      <a:pt x="6668" y="48578"/>
                      <a:pt x="12382" y="48578"/>
                      <a:pt x="16193" y="44768"/>
                    </a:cubicBezTo>
                    <a:close/>
                  </a:path>
                </a:pathLst>
              </a:custGeom>
              <a:grpFill/>
              <a:ln w="9525" cap="flat">
                <a:noFill/>
                <a:prstDash val="solid"/>
                <a:miter/>
              </a:ln>
            </p:spPr>
            <p:txBody>
              <a:bodyPr rtlCol="0" anchor="ctr"/>
              <a:lstStyle/>
              <a:p>
                <a:endParaRPr lang="en-US" sz="2400"/>
              </a:p>
            </p:txBody>
          </p:sp>
          <p:sp>
            <p:nvSpPr>
              <p:cNvPr id="77" name="Freeform: Shape 76">
                <a:extLst>
                  <a:ext uri="{FF2B5EF4-FFF2-40B4-BE49-F238E27FC236}">
                    <a16:creationId xmlns:a16="http://schemas.microsoft.com/office/drawing/2014/main" id="{2907B0AB-21F6-496C-B39A-B48180E29D20}"/>
                  </a:ext>
                </a:extLst>
              </p:cNvPr>
              <p:cNvSpPr/>
              <p:nvPr/>
            </p:nvSpPr>
            <p:spPr>
              <a:xfrm>
                <a:off x="4484931" y="3768725"/>
                <a:ext cx="266700" cy="209550"/>
              </a:xfrm>
              <a:custGeom>
                <a:avLst/>
                <a:gdLst>
                  <a:gd name="connsiteX0" fmla="*/ 238125 w 266700"/>
                  <a:gd name="connsiteY0" fmla="*/ 0 h 209550"/>
                  <a:gd name="connsiteX1" fmla="*/ 28575 w 266700"/>
                  <a:gd name="connsiteY1" fmla="*/ 0 h 209550"/>
                  <a:gd name="connsiteX2" fmla="*/ 0 w 266700"/>
                  <a:gd name="connsiteY2" fmla="*/ 28575 h 209550"/>
                  <a:gd name="connsiteX3" fmla="*/ 0 w 266700"/>
                  <a:gd name="connsiteY3" fmla="*/ 180975 h 209550"/>
                  <a:gd name="connsiteX4" fmla="*/ 28575 w 266700"/>
                  <a:gd name="connsiteY4" fmla="*/ 209550 h 209550"/>
                  <a:gd name="connsiteX5" fmla="*/ 238125 w 266700"/>
                  <a:gd name="connsiteY5" fmla="*/ 209550 h 209550"/>
                  <a:gd name="connsiteX6" fmla="*/ 266700 w 266700"/>
                  <a:gd name="connsiteY6" fmla="*/ 180975 h 209550"/>
                  <a:gd name="connsiteX7" fmla="*/ 266700 w 266700"/>
                  <a:gd name="connsiteY7" fmla="*/ 28575 h 209550"/>
                  <a:gd name="connsiteX8" fmla="*/ 238125 w 266700"/>
                  <a:gd name="connsiteY8" fmla="*/ 0 h 209550"/>
                  <a:gd name="connsiteX9" fmla="*/ 247650 w 266700"/>
                  <a:gd name="connsiteY9" fmla="*/ 180975 h 209550"/>
                  <a:gd name="connsiteX10" fmla="*/ 238125 w 266700"/>
                  <a:gd name="connsiteY10" fmla="*/ 190500 h 209550"/>
                  <a:gd name="connsiteX11" fmla="*/ 28575 w 266700"/>
                  <a:gd name="connsiteY11" fmla="*/ 190500 h 209550"/>
                  <a:gd name="connsiteX12" fmla="*/ 19050 w 266700"/>
                  <a:gd name="connsiteY12" fmla="*/ 180975 h 209550"/>
                  <a:gd name="connsiteX13" fmla="*/ 19050 w 266700"/>
                  <a:gd name="connsiteY13" fmla="*/ 28575 h 209550"/>
                  <a:gd name="connsiteX14" fmla="*/ 28575 w 266700"/>
                  <a:gd name="connsiteY14" fmla="*/ 19050 h 209550"/>
                  <a:gd name="connsiteX15" fmla="*/ 238125 w 266700"/>
                  <a:gd name="connsiteY15" fmla="*/ 19050 h 209550"/>
                  <a:gd name="connsiteX16" fmla="*/ 247650 w 266700"/>
                  <a:gd name="connsiteY16" fmla="*/ 28575 h 209550"/>
                  <a:gd name="connsiteX17" fmla="*/ 247650 w 266700"/>
                  <a:gd name="connsiteY17" fmla="*/ 18097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 h="209550">
                    <a:moveTo>
                      <a:pt x="238125" y="0"/>
                    </a:moveTo>
                    <a:lnTo>
                      <a:pt x="28575" y="0"/>
                    </a:lnTo>
                    <a:cubicBezTo>
                      <a:pt x="12382" y="0"/>
                      <a:pt x="0" y="12382"/>
                      <a:pt x="0" y="28575"/>
                    </a:cubicBezTo>
                    <a:lnTo>
                      <a:pt x="0" y="180975"/>
                    </a:lnTo>
                    <a:cubicBezTo>
                      <a:pt x="0" y="197168"/>
                      <a:pt x="12382" y="209550"/>
                      <a:pt x="28575" y="209550"/>
                    </a:cubicBezTo>
                    <a:lnTo>
                      <a:pt x="238125" y="209550"/>
                    </a:lnTo>
                    <a:cubicBezTo>
                      <a:pt x="254318" y="209550"/>
                      <a:pt x="266700" y="197168"/>
                      <a:pt x="266700" y="180975"/>
                    </a:cubicBezTo>
                    <a:lnTo>
                      <a:pt x="266700" y="28575"/>
                    </a:lnTo>
                    <a:cubicBezTo>
                      <a:pt x="266700" y="12382"/>
                      <a:pt x="254318" y="0"/>
                      <a:pt x="238125" y="0"/>
                    </a:cubicBezTo>
                    <a:close/>
                    <a:moveTo>
                      <a:pt x="247650" y="180975"/>
                    </a:moveTo>
                    <a:cubicBezTo>
                      <a:pt x="247650" y="186690"/>
                      <a:pt x="243840" y="190500"/>
                      <a:pt x="238125" y="190500"/>
                    </a:cubicBezTo>
                    <a:lnTo>
                      <a:pt x="28575" y="190500"/>
                    </a:lnTo>
                    <a:cubicBezTo>
                      <a:pt x="22860" y="190500"/>
                      <a:pt x="19050" y="186690"/>
                      <a:pt x="19050" y="180975"/>
                    </a:cubicBezTo>
                    <a:lnTo>
                      <a:pt x="19050" y="28575"/>
                    </a:lnTo>
                    <a:cubicBezTo>
                      <a:pt x="19050" y="22860"/>
                      <a:pt x="22860" y="19050"/>
                      <a:pt x="28575" y="19050"/>
                    </a:cubicBezTo>
                    <a:lnTo>
                      <a:pt x="238125" y="19050"/>
                    </a:lnTo>
                    <a:cubicBezTo>
                      <a:pt x="243840" y="19050"/>
                      <a:pt x="247650" y="22860"/>
                      <a:pt x="247650" y="28575"/>
                    </a:cubicBezTo>
                    <a:lnTo>
                      <a:pt x="247650" y="180975"/>
                    </a:lnTo>
                    <a:close/>
                  </a:path>
                </a:pathLst>
              </a:custGeom>
              <a:grpFill/>
              <a:ln w="9525" cap="flat">
                <a:noFill/>
                <a:prstDash val="solid"/>
                <a:miter/>
              </a:ln>
            </p:spPr>
            <p:txBody>
              <a:bodyPr rtlCol="0" anchor="ctr"/>
              <a:lstStyle/>
              <a:p>
                <a:endParaRPr lang="en-US" sz="2400"/>
              </a:p>
            </p:txBody>
          </p:sp>
        </p:grpSp>
      </p:grpSp>
      <p:grpSp>
        <p:nvGrpSpPr>
          <p:cNvPr id="79" name="Group 78">
            <a:extLst>
              <a:ext uri="{FF2B5EF4-FFF2-40B4-BE49-F238E27FC236}">
                <a16:creationId xmlns:a16="http://schemas.microsoft.com/office/drawing/2014/main" id="{A924227B-739A-4772-89E1-B863E98B1396}"/>
              </a:ext>
            </a:extLst>
          </p:cNvPr>
          <p:cNvGrpSpPr/>
          <p:nvPr/>
        </p:nvGrpSpPr>
        <p:grpSpPr>
          <a:xfrm>
            <a:off x="6714597" y="2955980"/>
            <a:ext cx="846080" cy="846077"/>
            <a:chOff x="2259244" y="1942166"/>
            <a:chExt cx="997001" cy="997000"/>
          </a:xfrm>
          <a:solidFill>
            <a:schemeClr val="bg1"/>
          </a:solidFill>
        </p:grpSpPr>
        <p:sp>
          <p:nvSpPr>
            <p:cNvPr id="80" name="Freeform: Shape 79">
              <a:extLst>
                <a:ext uri="{FF2B5EF4-FFF2-40B4-BE49-F238E27FC236}">
                  <a16:creationId xmlns:a16="http://schemas.microsoft.com/office/drawing/2014/main" id="{E05538EC-A68F-4432-BB8F-EE3E5A794FDF}"/>
                </a:ext>
              </a:extLst>
            </p:cNvPr>
            <p:cNvSpPr/>
            <p:nvPr/>
          </p:nvSpPr>
          <p:spPr>
            <a:xfrm>
              <a:off x="2259244" y="1942166"/>
              <a:ext cx="997000" cy="997000"/>
            </a:xfrm>
            <a:custGeom>
              <a:avLst/>
              <a:gdLst>
                <a:gd name="connsiteX0" fmla="*/ 762641 w 997000"/>
                <a:gd name="connsiteY0" fmla="*/ 0 h 997000"/>
                <a:gd name="connsiteX1" fmla="*/ 696984 w 997000"/>
                <a:gd name="connsiteY1" fmla="*/ 112548 h 997000"/>
                <a:gd name="connsiteX2" fmla="*/ 498500 w 997000"/>
                <a:gd name="connsiteY2" fmla="*/ 64323 h 997000"/>
                <a:gd name="connsiteX3" fmla="*/ 64323 w 997000"/>
                <a:gd name="connsiteY3" fmla="*/ 498500 h 997000"/>
                <a:gd name="connsiteX4" fmla="*/ 271956 w 997000"/>
                <a:gd name="connsiteY4" fmla="*/ 868725 h 997000"/>
                <a:gd name="connsiteX5" fmla="*/ 215899 w 997000"/>
                <a:gd name="connsiteY5" fmla="*/ 964839 h 997000"/>
                <a:gd name="connsiteX6" fmla="*/ 0 w 997000"/>
                <a:gd name="connsiteY6" fmla="*/ 964839 h 997000"/>
                <a:gd name="connsiteX7" fmla="*/ 0 w 997000"/>
                <a:gd name="connsiteY7" fmla="*/ 997000 h 997000"/>
                <a:gd name="connsiteX8" fmla="*/ 234359 w 997000"/>
                <a:gd name="connsiteY8" fmla="*/ 997000 h 997000"/>
                <a:gd name="connsiteX9" fmla="*/ 300017 w 997000"/>
                <a:gd name="connsiteY9" fmla="*/ 884452 h 997000"/>
                <a:gd name="connsiteX10" fmla="*/ 498500 w 997000"/>
                <a:gd name="connsiteY10" fmla="*/ 932678 h 997000"/>
                <a:gd name="connsiteX11" fmla="*/ 696984 w 997000"/>
                <a:gd name="connsiteY11" fmla="*/ 884452 h 997000"/>
                <a:gd name="connsiteX12" fmla="*/ 762641 w 997000"/>
                <a:gd name="connsiteY12" fmla="*/ 997000 h 997000"/>
                <a:gd name="connsiteX13" fmla="*/ 997001 w 997000"/>
                <a:gd name="connsiteY13" fmla="*/ 997000 h 997000"/>
                <a:gd name="connsiteX14" fmla="*/ 997001 w 997000"/>
                <a:gd name="connsiteY14" fmla="*/ 964839 h 997000"/>
                <a:gd name="connsiteX15" fmla="*/ 781102 w 997000"/>
                <a:gd name="connsiteY15" fmla="*/ 964839 h 997000"/>
                <a:gd name="connsiteX16" fmla="*/ 725045 w 997000"/>
                <a:gd name="connsiteY16" fmla="*/ 868725 h 997000"/>
                <a:gd name="connsiteX17" fmla="*/ 932678 w 997000"/>
                <a:gd name="connsiteY17" fmla="*/ 498500 h 997000"/>
                <a:gd name="connsiteX18" fmla="*/ 725045 w 997000"/>
                <a:gd name="connsiteY18" fmla="*/ 128275 h 997000"/>
                <a:gd name="connsiteX19" fmla="*/ 781102 w 997000"/>
                <a:gd name="connsiteY19" fmla="*/ 32161 h 997000"/>
                <a:gd name="connsiteX20" fmla="*/ 997001 w 997000"/>
                <a:gd name="connsiteY20" fmla="*/ 32161 h 997000"/>
                <a:gd name="connsiteX21" fmla="*/ 997001 w 997000"/>
                <a:gd name="connsiteY21" fmla="*/ 0 h 997000"/>
                <a:gd name="connsiteX22" fmla="*/ 762641 w 997000"/>
                <a:gd name="connsiteY22" fmla="*/ 0 h 997000"/>
                <a:gd name="connsiteX23" fmla="*/ 96484 w 997000"/>
                <a:gd name="connsiteY23" fmla="*/ 498500 h 997000"/>
                <a:gd name="connsiteX24" fmla="*/ 498500 w 997000"/>
                <a:gd name="connsiteY24" fmla="*/ 96484 h 997000"/>
                <a:gd name="connsiteX25" fmla="*/ 680759 w 997000"/>
                <a:gd name="connsiteY25" fmla="*/ 140352 h 997000"/>
                <a:gd name="connsiteX26" fmla="*/ 648163 w 997000"/>
                <a:gd name="connsiteY26" fmla="*/ 196232 h 997000"/>
                <a:gd name="connsiteX27" fmla="*/ 498500 w 997000"/>
                <a:gd name="connsiteY27" fmla="*/ 160807 h 997000"/>
                <a:gd name="connsiteX28" fmla="*/ 160807 w 997000"/>
                <a:gd name="connsiteY28" fmla="*/ 498500 h 997000"/>
                <a:gd name="connsiteX29" fmla="*/ 320745 w 997000"/>
                <a:gd name="connsiteY29" fmla="*/ 785090 h 997000"/>
                <a:gd name="connsiteX30" fmla="*/ 288165 w 997000"/>
                <a:gd name="connsiteY30" fmla="*/ 840938 h 997000"/>
                <a:gd name="connsiteX31" fmla="*/ 96484 w 997000"/>
                <a:gd name="connsiteY31" fmla="*/ 498500 h 997000"/>
                <a:gd name="connsiteX32" fmla="*/ 498500 w 997000"/>
                <a:gd name="connsiteY32" fmla="*/ 804033 h 997000"/>
                <a:gd name="connsiteX33" fmla="*/ 192968 w 997000"/>
                <a:gd name="connsiteY33" fmla="*/ 498500 h 997000"/>
                <a:gd name="connsiteX34" fmla="*/ 498500 w 997000"/>
                <a:gd name="connsiteY34" fmla="*/ 192968 h 997000"/>
                <a:gd name="connsiteX35" fmla="*/ 804033 w 997000"/>
                <a:gd name="connsiteY35" fmla="*/ 498500 h 997000"/>
                <a:gd name="connsiteX36" fmla="*/ 498500 w 997000"/>
                <a:gd name="connsiteY36" fmla="*/ 804033 h 997000"/>
                <a:gd name="connsiteX37" fmla="*/ 498500 w 997000"/>
                <a:gd name="connsiteY37" fmla="*/ 900516 h 997000"/>
                <a:gd name="connsiteX38" fmla="*/ 316242 w 997000"/>
                <a:gd name="connsiteY38" fmla="*/ 856648 h 997000"/>
                <a:gd name="connsiteX39" fmla="*/ 348838 w 997000"/>
                <a:gd name="connsiteY39" fmla="*/ 800768 h 997000"/>
                <a:gd name="connsiteX40" fmla="*/ 498500 w 997000"/>
                <a:gd name="connsiteY40" fmla="*/ 836194 h 997000"/>
                <a:gd name="connsiteX41" fmla="*/ 648163 w 997000"/>
                <a:gd name="connsiteY41" fmla="*/ 800768 h 997000"/>
                <a:gd name="connsiteX42" fmla="*/ 680759 w 997000"/>
                <a:gd name="connsiteY42" fmla="*/ 856648 h 997000"/>
                <a:gd name="connsiteX43" fmla="*/ 498500 w 997000"/>
                <a:gd name="connsiteY43" fmla="*/ 900516 h 997000"/>
                <a:gd name="connsiteX44" fmla="*/ 900517 w 997000"/>
                <a:gd name="connsiteY44" fmla="*/ 498500 h 997000"/>
                <a:gd name="connsiteX45" fmla="*/ 708835 w 997000"/>
                <a:gd name="connsiteY45" fmla="*/ 840938 h 997000"/>
                <a:gd name="connsiteX46" fmla="*/ 676256 w 997000"/>
                <a:gd name="connsiteY46" fmla="*/ 785090 h 997000"/>
                <a:gd name="connsiteX47" fmla="*/ 836194 w 997000"/>
                <a:gd name="connsiteY47" fmla="*/ 498500 h 997000"/>
                <a:gd name="connsiteX48" fmla="*/ 676256 w 997000"/>
                <a:gd name="connsiteY48" fmla="*/ 211911 h 997000"/>
                <a:gd name="connsiteX49" fmla="*/ 708835 w 997000"/>
                <a:gd name="connsiteY49" fmla="*/ 156063 h 997000"/>
                <a:gd name="connsiteX50" fmla="*/ 900517 w 997000"/>
                <a:gd name="connsiteY50" fmla="*/ 498500 h 9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7000" h="997000">
                  <a:moveTo>
                    <a:pt x="762641" y="0"/>
                  </a:moveTo>
                  <a:lnTo>
                    <a:pt x="696984" y="112548"/>
                  </a:lnTo>
                  <a:cubicBezTo>
                    <a:pt x="637453" y="81802"/>
                    <a:pt x="569995" y="64323"/>
                    <a:pt x="498500" y="64323"/>
                  </a:cubicBezTo>
                  <a:cubicBezTo>
                    <a:pt x="259092" y="64323"/>
                    <a:pt x="64323" y="259091"/>
                    <a:pt x="64323" y="498500"/>
                  </a:cubicBezTo>
                  <a:cubicBezTo>
                    <a:pt x="64323" y="654933"/>
                    <a:pt x="147508" y="792294"/>
                    <a:pt x="271956" y="868725"/>
                  </a:cubicBezTo>
                  <a:lnTo>
                    <a:pt x="215899" y="964839"/>
                  </a:lnTo>
                  <a:lnTo>
                    <a:pt x="0" y="964839"/>
                  </a:lnTo>
                  <a:lnTo>
                    <a:pt x="0" y="997000"/>
                  </a:lnTo>
                  <a:lnTo>
                    <a:pt x="234359" y="997000"/>
                  </a:lnTo>
                  <a:lnTo>
                    <a:pt x="300017" y="884452"/>
                  </a:lnTo>
                  <a:cubicBezTo>
                    <a:pt x="359547" y="915198"/>
                    <a:pt x="427006" y="932678"/>
                    <a:pt x="498500" y="932678"/>
                  </a:cubicBezTo>
                  <a:cubicBezTo>
                    <a:pt x="569995" y="932678"/>
                    <a:pt x="637453" y="915198"/>
                    <a:pt x="696984" y="884452"/>
                  </a:cubicBezTo>
                  <a:lnTo>
                    <a:pt x="762641" y="997000"/>
                  </a:lnTo>
                  <a:lnTo>
                    <a:pt x="997001" y="997000"/>
                  </a:lnTo>
                  <a:lnTo>
                    <a:pt x="997001" y="964839"/>
                  </a:lnTo>
                  <a:lnTo>
                    <a:pt x="781102" y="964839"/>
                  </a:lnTo>
                  <a:lnTo>
                    <a:pt x="725045" y="868725"/>
                  </a:lnTo>
                  <a:cubicBezTo>
                    <a:pt x="849493" y="792294"/>
                    <a:pt x="932678" y="654933"/>
                    <a:pt x="932678" y="498500"/>
                  </a:cubicBezTo>
                  <a:cubicBezTo>
                    <a:pt x="932678" y="342068"/>
                    <a:pt x="849493" y="204707"/>
                    <a:pt x="725045" y="128275"/>
                  </a:cubicBezTo>
                  <a:lnTo>
                    <a:pt x="781102" y="32161"/>
                  </a:lnTo>
                  <a:lnTo>
                    <a:pt x="997001" y="32161"/>
                  </a:lnTo>
                  <a:lnTo>
                    <a:pt x="997001" y="0"/>
                  </a:lnTo>
                  <a:lnTo>
                    <a:pt x="762641" y="0"/>
                  </a:lnTo>
                  <a:close/>
                  <a:moveTo>
                    <a:pt x="96484" y="498500"/>
                  </a:moveTo>
                  <a:cubicBezTo>
                    <a:pt x="96484" y="276828"/>
                    <a:pt x="276829" y="96484"/>
                    <a:pt x="498500" y="96484"/>
                  </a:cubicBezTo>
                  <a:cubicBezTo>
                    <a:pt x="564093" y="96484"/>
                    <a:pt x="626004" y="112372"/>
                    <a:pt x="680759" y="140352"/>
                  </a:cubicBezTo>
                  <a:lnTo>
                    <a:pt x="648163" y="196232"/>
                  </a:lnTo>
                  <a:cubicBezTo>
                    <a:pt x="602976" y="173768"/>
                    <a:pt x="552274" y="160807"/>
                    <a:pt x="498500" y="160807"/>
                  </a:cubicBezTo>
                  <a:cubicBezTo>
                    <a:pt x="312302" y="160807"/>
                    <a:pt x="160807" y="312286"/>
                    <a:pt x="160807" y="498500"/>
                  </a:cubicBezTo>
                  <a:cubicBezTo>
                    <a:pt x="160807" y="619443"/>
                    <a:pt x="224920" y="725430"/>
                    <a:pt x="320745" y="785090"/>
                  </a:cubicBezTo>
                  <a:lnTo>
                    <a:pt x="288165" y="840938"/>
                  </a:lnTo>
                  <a:cubicBezTo>
                    <a:pt x="173269" y="770086"/>
                    <a:pt x="96484" y="643113"/>
                    <a:pt x="96484" y="498500"/>
                  </a:cubicBezTo>
                  <a:close/>
                  <a:moveTo>
                    <a:pt x="498500" y="804033"/>
                  </a:moveTo>
                  <a:cubicBezTo>
                    <a:pt x="330023" y="804033"/>
                    <a:pt x="192968" y="666977"/>
                    <a:pt x="192968" y="498500"/>
                  </a:cubicBezTo>
                  <a:cubicBezTo>
                    <a:pt x="192968" y="330023"/>
                    <a:pt x="330023" y="192968"/>
                    <a:pt x="498500" y="192968"/>
                  </a:cubicBezTo>
                  <a:cubicBezTo>
                    <a:pt x="666977" y="192968"/>
                    <a:pt x="804033" y="330023"/>
                    <a:pt x="804033" y="498500"/>
                  </a:cubicBezTo>
                  <a:cubicBezTo>
                    <a:pt x="804033" y="666977"/>
                    <a:pt x="666977" y="804033"/>
                    <a:pt x="498500" y="804033"/>
                  </a:cubicBezTo>
                  <a:close/>
                  <a:moveTo>
                    <a:pt x="498500" y="900516"/>
                  </a:moveTo>
                  <a:cubicBezTo>
                    <a:pt x="432907" y="900516"/>
                    <a:pt x="370997" y="884629"/>
                    <a:pt x="316242" y="856648"/>
                  </a:cubicBezTo>
                  <a:lnTo>
                    <a:pt x="348838" y="800768"/>
                  </a:lnTo>
                  <a:cubicBezTo>
                    <a:pt x="394024" y="823233"/>
                    <a:pt x="444727" y="836194"/>
                    <a:pt x="498500" y="836194"/>
                  </a:cubicBezTo>
                  <a:cubicBezTo>
                    <a:pt x="552274" y="836194"/>
                    <a:pt x="602976" y="823233"/>
                    <a:pt x="648163" y="800768"/>
                  </a:cubicBezTo>
                  <a:lnTo>
                    <a:pt x="680759" y="856648"/>
                  </a:lnTo>
                  <a:cubicBezTo>
                    <a:pt x="626004" y="884629"/>
                    <a:pt x="564093" y="900516"/>
                    <a:pt x="498500" y="900516"/>
                  </a:cubicBezTo>
                  <a:close/>
                  <a:moveTo>
                    <a:pt x="900517" y="498500"/>
                  </a:moveTo>
                  <a:cubicBezTo>
                    <a:pt x="900517" y="643113"/>
                    <a:pt x="823732" y="770086"/>
                    <a:pt x="708835" y="840938"/>
                  </a:cubicBezTo>
                  <a:lnTo>
                    <a:pt x="676256" y="785090"/>
                  </a:lnTo>
                  <a:cubicBezTo>
                    <a:pt x="772081" y="725430"/>
                    <a:pt x="836194" y="619443"/>
                    <a:pt x="836194" y="498500"/>
                  </a:cubicBezTo>
                  <a:cubicBezTo>
                    <a:pt x="836194" y="377558"/>
                    <a:pt x="772081" y="271570"/>
                    <a:pt x="676256" y="211911"/>
                  </a:cubicBezTo>
                  <a:lnTo>
                    <a:pt x="708835" y="156063"/>
                  </a:lnTo>
                  <a:cubicBezTo>
                    <a:pt x="823732" y="226914"/>
                    <a:pt x="900517" y="353887"/>
                    <a:pt x="900517" y="498500"/>
                  </a:cubicBezTo>
                  <a:close/>
                </a:path>
              </a:pathLst>
            </a:custGeom>
            <a:grpFill/>
            <a:ln w="16073" cap="flat">
              <a:noFill/>
              <a:prstDash val="solid"/>
              <a:miter/>
            </a:ln>
          </p:spPr>
          <p:txBody>
            <a:bodyPr rtlCol="0" anchor="ctr"/>
            <a:lstStyle/>
            <a:p>
              <a:endParaRPr lang="en-US" sz="2400"/>
            </a:p>
          </p:txBody>
        </p:sp>
        <p:sp>
          <p:nvSpPr>
            <p:cNvPr id="81" name="Freeform: Shape 80">
              <a:extLst>
                <a:ext uri="{FF2B5EF4-FFF2-40B4-BE49-F238E27FC236}">
                  <a16:creationId xmlns:a16="http://schemas.microsoft.com/office/drawing/2014/main" id="{D8312564-F717-4F0C-83D5-EE90B208DD83}"/>
                </a:ext>
              </a:extLst>
            </p:cNvPr>
            <p:cNvSpPr/>
            <p:nvPr/>
          </p:nvSpPr>
          <p:spPr>
            <a:xfrm>
              <a:off x="3047196" y="2006489"/>
              <a:ext cx="144725" cy="32161"/>
            </a:xfrm>
            <a:custGeom>
              <a:avLst/>
              <a:gdLst>
                <a:gd name="connsiteX0" fmla="*/ 0 w 144725"/>
                <a:gd name="connsiteY0" fmla="*/ 0 h 32161"/>
                <a:gd name="connsiteX1" fmla="*/ 144726 w 144725"/>
                <a:gd name="connsiteY1" fmla="*/ 0 h 32161"/>
                <a:gd name="connsiteX2" fmla="*/ 144726 w 144725"/>
                <a:gd name="connsiteY2" fmla="*/ 32161 h 32161"/>
                <a:gd name="connsiteX3" fmla="*/ 0 w 144725"/>
                <a:gd name="connsiteY3" fmla="*/ 32161 h 32161"/>
              </a:gdLst>
              <a:ahLst/>
              <a:cxnLst>
                <a:cxn ang="0">
                  <a:pos x="connsiteX0" y="connsiteY0"/>
                </a:cxn>
                <a:cxn ang="0">
                  <a:pos x="connsiteX1" y="connsiteY1"/>
                </a:cxn>
                <a:cxn ang="0">
                  <a:pos x="connsiteX2" y="connsiteY2"/>
                </a:cxn>
                <a:cxn ang="0">
                  <a:pos x="connsiteX3" y="connsiteY3"/>
                </a:cxn>
              </a:cxnLst>
              <a:rect l="l" t="t" r="r" b="b"/>
              <a:pathLst>
                <a:path w="144725" h="32161">
                  <a:moveTo>
                    <a:pt x="0" y="0"/>
                  </a:moveTo>
                  <a:lnTo>
                    <a:pt x="144726" y="0"/>
                  </a:lnTo>
                  <a:lnTo>
                    <a:pt x="144726" y="32161"/>
                  </a:lnTo>
                  <a:lnTo>
                    <a:pt x="0" y="32161"/>
                  </a:lnTo>
                  <a:close/>
                </a:path>
              </a:pathLst>
            </a:custGeom>
            <a:grpFill/>
            <a:ln w="16073" cap="flat">
              <a:noFill/>
              <a:prstDash val="solid"/>
              <a:miter/>
            </a:ln>
          </p:spPr>
          <p:txBody>
            <a:bodyPr rtlCol="0" anchor="ctr"/>
            <a:lstStyle/>
            <a:p>
              <a:endParaRPr lang="en-US" sz="2400"/>
            </a:p>
          </p:txBody>
        </p:sp>
        <p:sp>
          <p:nvSpPr>
            <p:cNvPr id="82" name="Freeform: Shape 81">
              <a:extLst>
                <a:ext uri="{FF2B5EF4-FFF2-40B4-BE49-F238E27FC236}">
                  <a16:creationId xmlns:a16="http://schemas.microsoft.com/office/drawing/2014/main" id="{73D16705-0D53-4934-8C25-4D1BA2BC9C54}"/>
                </a:ext>
              </a:extLst>
            </p:cNvPr>
            <p:cNvSpPr/>
            <p:nvPr/>
          </p:nvSpPr>
          <p:spPr>
            <a:xfrm>
              <a:off x="3224084" y="2006489"/>
              <a:ext cx="32161" cy="32161"/>
            </a:xfrm>
            <a:custGeom>
              <a:avLst/>
              <a:gdLst>
                <a:gd name="connsiteX0" fmla="*/ 0 w 32161"/>
                <a:gd name="connsiteY0" fmla="*/ 0 h 32161"/>
                <a:gd name="connsiteX1" fmla="*/ 32161 w 32161"/>
                <a:gd name="connsiteY1" fmla="*/ 0 h 32161"/>
                <a:gd name="connsiteX2" fmla="*/ 32161 w 32161"/>
                <a:gd name="connsiteY2" fmla="*/ 32161 h 32161"/>
                <a:gd name="connsiteX3" fmla="*/ 0 w 32161"/>
                <a:gd name="connsiteY3" fmla="*/ 32161 h 32161"/>
              </a:gdLst>
              <a:ahLst/>
              <a:cxnLst>
                <a:cxn ang="0">
                  <a:pos x="connsiteX0" y="connsiteY0"/>
                </a:cxn>
                <a:cxn ang="0">
                  <a:pos x="connsiteX1" y="connsiteY1"/>
                </a:cxn>
                <a:cxn ang="0">
                  <a:pos x="connsiteX2" y="connsiteY2"/>
                </a:cxn>
                <a:cxn ang="0">
                  <a:pos x="connsiteX3" y="connsiteY3"/>
                </a:cxn>
              </a:cxnLst>
              <a:rect l="l" t="t" r="r" b="b"/>
              <a:pathLst>
                <a:path w="32161" h="32161">
                  <a:moveTo>
                    <a:pt x="0" y="0"/>
                  </a:moveTo>
                  <a:lnTo>
                    <a:pt x="32161" y="0"/>
                  </a:lnTo>
                  <a:lnTo>
                    <a:pt x="32161" y="32161"/>
                  </a:lnTo>
                  <a:lnTo>
                    <a:pt x="0" y="32161"/>
                  </a:lnTo>
                  <a:close/>
                </a:path>
              </a:pathLst>
            </a:custGeom>
            <a:grpFill/>
            <a:ln w="16073" cap="flat">
              <a:noFill/>
              <a:prstDash val="solid"/>
              <a:miter/>
            </a:ln>
          </p:spPr>
          <p:txBody>
            <a:bodyPr rtlCol="0" anchor="ctr"/>
            <a:lstStyle/>
            <a:p>
              <a:endParaRPr lang="en-US" sz="2400"/>
            </a:p>
          </p:txBody>
        </p:sp>
        <p:sp>
          <p:nvSpPr>
            <p:cNvPr id="83" name="Freeform: Shape 82">
              <a:extLst>
                <a:ext uri="{FF2B5EF4-FFF2-40B4-BE49-F238E27FC236}">
                  <a16:creationId xmlns:a16="http://schemas.microsoft.com/office/drawing/2014/main" id="{BF45636F-DE4A-4DC7-B7BE-7414D8E44DBC}"/>
                </a:ext>
              </a:extLst>
            </p:cNvPr>
            <p:cNvSpPr/>
            <p:nvPr/>
          </p:nvSpPr>
          <p:spPr>
            <a:xfrm>
              <a:off x="3047196" y="2842683"/>
              <a:ext cx="144725" cy="32161"/>
            </a:xfrm>
            <a:custGeom>
              <a:avLst/>
              <a:gdLst>
                <a:gd name="connsiteX0" fmla="*/ 0 w 144725"/>
                <a:gd name="connsiteY0" fmla="*/ 0 h 32161"/>
                <a:gd name="connsiteX1" fmla="*/ 144726 w 144725"/>
                <a:gd name="connsiteY1" fmla="*/ 0 h 32161"/>
                <a:gd name="connsiteX2" fmla="*/ 144726 w 144725"/>
                <a:gd name="connsiteY2" fmla="*/ 32161 h 32161"/>
                <a:gd name="connsiteX3" fmla="*/ 0 w 144725"/>
                <a:gd name="connsiteY3" fmla="*/ 32161 h 32161"/>
              </a:gdLst>
              <a:ahLst/>
              <a:cxnLst>
                <a:cxn ang="0">
                  <a:pos x="connsiteX0" y="connsiteY0"/>
                </a:cxn>
                <a:cxn ang="0">
                  <a:pos x="connsiteX1" y="connsiteY1"/>
                </a:cxn>
                <a:cxn ang="0">
                  <a:pos x="connsiteX2" y="connsiteY2"/>
                </a:cxn>
                <a:cxn ang="0">
                  <a:pos x="connsiteX3" y="connsiteY3"/>
                </a:cxn>
              </a:cxnLst>
              <a:rect l="l" t="t" r="r" b="b"/>
              <a:pathLst>
                <a:path w="144725" h="32161">
                  <a:moveTo>
                    <a:pt x="0" y="0"/>
                  </a:moveTo>
                  <a:lnTo>
                    <a:pt x="144726" y="0"/>
                  </a:lnTo>
                  <a:lnTo>
                    <a:pt x="144726" y="32161"/>
                  </a:lnTo>
                  <a:lnTo>
                    <a:pt x="0" y="32161"/>
                  </a:lnTo>
                  <a:close/>
                </a:path>
              </a:pathLst>
            </a:custGeom>
            <a:grpFill/>
            <a:ln w="16073" cap="flat">
              <a:noFill/>
              <a:prstDash val="solid"/>
              <a:miter/>
            </a:ln>
          </p:spPr>
          <p:txBody>
            <a:bodyPr rtlCol="0" anchor="ctr"/>
            <a:lstStyle/>
            <a:p>
              <a:endParaRPr lang="en-US" sz="2400"/>
            </a:p>
          </p:txBody>
        </p:sp>
        <p:sp>
          <p:nvSpPr>
            <p:cNvPr id="84" name="Freeform: Shape 83">
              <a:extLst>
                <a:ext uri="{FF2B5EF4-FFF2-40B4-BE49-F238E27FC236}">
                  <a16:creationId xmlns:a16="http://schemas.microsoft.com/office/drawing/2014/main" id="{1FE6D1E3-93F5-4892-8287-01F1B649AA88}"/>
                </a:ext>
              </a:extLst>
            </p:cNvPr>
            <p:cNvSpPr/>
            <p:nvPr/>
          </p:nvSpPr>
          <p:spPr>
            <a:xfrm>
              <a:off x="3224084" y="2842683"/>
              <a:ext cx="32161" cy="32161"/>
            </a:xfrm>
            <a:custGeom>
              <a:avLst/>
              <a:gdLst>
                <a:gd name="connsiteX0" fmla="*/ 0 w 32161"/>
                <a:gd name="connsiteY0" fmla="*/ 0 h 32161"/>
                <a:gd name="connsiteX1" fmla="*/ 32161 w 32161"/>
                <a:gd name="connsiteY1" fmla="*/ 0 h 32161"/>
                <a:gd name="connsiteX2" fmla="*/ 32161 w 32161"/>
                <a:gd name="connsiteY2" fmla="*/ 32161 h 32161"/>
                <a:gd name="connsiteX3" fmla="*/ 0 w 32161"/>
                <a:gd name="connsiteY3" fmla="*/ 32161 h 32161"/>
              </a:gdLst>
              <a:ahLst/>
              <a:cxnLst>
                <a:cxn ang="0">
                  <a:pos x="connsiteX0" y="connsiteY0"/>
                </a:cxn>
                <a:cxn ang="0">
                  <a:pos x="connsiteX1" y="connsiteY1"/>
                </a:cxn>
                <a:cxn ang="0">
                  <a:pos x="connsiteX2" y="connsiteY2"/>
                </a:cxn>
                <a:cxn ang="0">
                  <a:pos x="connsiteX3" y="connsiteY3"/>
                </a:cxn>
              </a:cxnLst>
              <a:rect l="l" t="t" r="r" b="b"/>
              <a:pathLst>
                <a:path w="32161" h="32161">
                  <a:moveTo>
                    <a:pt x="0" y="0"/>
                  </a:moveTo>
                  <a:lnTo>
                    <a:pt x="32161" y="0"/>
                  </a:lnTo>
                  <a:lnTo>
                    <a:pt x="32161" y="32161"/>
                  </a:lnTo>
                  <a:lnTo>
                    <a:pt x="0" y="32161"/>
                  </a:lnTo>
                  <a:close/>
                </a:path>
              </a:pathLst>
            </a:custGeom>
            <a:grpFill/>
            <a:ln w="16073" cap="flat">
              <a:noFill/>
              <a:prstDash val="solid"/>
              <a:miter/>
            </a:ln>
          </p:spPr>
          <p:txBody>
            <a:bodyPr rtlCol="0" anchor="ctr"/>
            <a:lstStyle/>
            <a:p>
              <a:endParaRPr lang="en-US" sz="2400"/>
            </a:p>
          </p:txBody>
        </p:sp>
        <p:sp>
          <p:nvSpPr>
            <p:cNvPr id="85" name="Freeform: Shape 84">
              <a:extLst>
                <a:ext uri="{FF2B5EF4-FFF2-40B4-BE49-F238E27FC236}">
                  <a16:creationId xmlns:a16="http://schemas.microsoft.com/office/drawing/2014/main" id="{94D43BF1-23FD-4151-81D0-1824E59AADE6}"/>
                </a:ext>
              </a:extLst>
            </p:cNvPr>
            <p:cNvSpPr/>
            <p:nvPr/>
          </p:nvSpPr>
          <p:spPr>
            <a:xfrm>
              <a:off x="2323567" y="2842683"/>
              <a:ext cx="144725" cy="32161"/>
            </a:xfrm>
            <a:custGeom>
              <a:avLst/>
              <a:gdLst>
                <a:gd name="connsiteX0" fmla="*/ 0 w 144725"/>
                <a:gd name="connsiteY0" fmla="*/ 0 h 32161"/>
                <a:gd name="connsiteX1" fmla="*/ 144726 w 144725"/>
                <a:gd name="connsiteY1" fmla="*/ 0 h 32161"/>
                <a:gd name="connsiteX2" fmla="*/ 144726 w 144725"/>
                <a:gd name="connsiteY2" fmla="*/ 32161 h 32161"/>
                <a:gd name="connsiteX3" fmla="*/ 0 w 144725"/>
                <a:gd name="connsiteY3" fmla="*/ 32161 h 32161"/>
              </a:gdLst>
              <a:ahLst/>
              <a:cxnLst>
                <a:cxn ang="0">
                  <a:pos x="connsiteX0" y="connsiteY0"/>
                </a:cxn>
                <a:cxn ang="0">
                  <a:pos x="connsiteX1" y="connsiteY1"/>
                </a:cxn>
                <a:cxn ang="0">
                  <a:pos x="connsiteX2" y="connsiteY2"/>
                </a:cxn>
                <a:cxn ang="0">
                  <a:pos x="connsiteX3" y="connsiteY3"/>
                </a:cxn>
              </a:cxnLst>
              <a:rect l="l" t="t" r="r" b="b"/>
              <a:pathLst>
                <a:path w="144725" h="32161">
                  <a:moveTo>
                    <a:pt x="0" y="0"/>
                  </a:moveTo>
                  <a:lnTo>
                    <a:pt x="144726" y="0"/>
                  </a:lnTo>
                  <a:lnTo>
                    <a:pt x="144726" y="32161"/>
                  </a:lnTo>
                  <a:lnTo>
                    <a:pt x="0" y="32161"/>
                  </a:lnTo>
                  <a:close/>
                </a:path>
              </a:pathLst>
            </a:custGeom>
            <a:grpFill/>
            <a:ln w="16073" cap="flat">
              <a:noFill/>
              <a:prstDash val="solid"/>
              <a:miter/>
            </a:ln>
          </p:spPr>
          <p:txBody>
            <a:bodyPr rtlCol="0" anchor="ctr"/>
            <a:lstStyle/>
            <a:p>
              <a:endParaRPr lang="en-US" sz="2400"/>
            </a:p>
          </p:txBody>
        </p:sp>
        <p:sp>
          <p:nvSpPr>
            <p:cNvPr id="86" name="Freeform: Shape 85">
              <a:extLst>
                <a:ext uri="{FF2B5EF4-FFF2-40B4-BE49-F238E27FC236}">
                  <a16:creationId xmlns:a16="http://schemas.microsoft.com/office/drawing/2014/main" id="{579A1F49-AE3F-4AEF-8625-30E4D700801D}"/>
                </a:ext>
              </a:extLst>
            </p:cNvPr>
            <p:cNvSpPr/>
            <p:nvPr/>
          </p:nvSpPr>
          <p:spPr>
            <a:xfrm>
              <a:off x="2259244" y="2842683"/>
              <a:ext cx="32161" cy="32161"/>
            </a:xfrm>
            <a:custGeom>
              <a:avLst/>
              <a:gdLst>
                <a:gd name="connsiteX0" fmla="*/ 0 w 32161"/>
                <a:gd name="connsiteY0" fmla="*/ 0 h 32161"/>
                <a:gd name="connsiteX1" fmla="*/ 32161 w 32161"/>
                <a:gd name="connsiteY1" fmla="*/ 0 h 32161"/>
                <a:gd name="connsiteX2" fmla="*/ 32161 w 32161"/>
                <a:gd name="connsiteY2" fmla="*/ 32161 h 32161"/>
                <a:gd name="connsiteX3" fmla="*/ 0 w 32161"/>
                <a:gd name="connsiteY3" fmla="*/ 32161 h 32161"/>
              </a:gdLst>
              <a:ahLst/>
              <a:cxnLst>
                <a:cxn ang="0">
                  <a:pos x="connsiteX0" y="connsiteY0"/>
                </a:cxn>
                <a:cxn ang="0">
                  <a:pos x="connsiteX1" y="connsiteY1"/>
                </a:cxn>
                <a:cxn ang="0">
                  <a:pos x="connsiteX2" y="connsiteY2"/>
                </a:cxn>
                <a:cxn ang="0">
                  <a:pos x="connsiteX3" y="connsiteY3"/>
                </a:cxn>
              </a:cxnLst>
              <a:rect l="l" t="t" r="r" b="b"/>
              <a:pathLst>
                <a:path w="32161" h="32161">
                  <a:moveTo>
                    <a:pt x="0" y="0"/>
                  </a:moveTo>
                  <a:lnTo>
                    <a:pt x="32161" y="0"/>
                  </a:lnTo>
                  <a:lnTo>
                    <a:pt x="32161" y="32161"/>
                  </a:lnTo>
                  <a:lnTo>
                    <a:pt x="0" y="32161"/>
                  </a:lnTo>
                  <a:close/>
                </a:path>
              </a:pathLst>
            </a:custGeom>
            <a:grpFill/>
            <a:ln w="16073" cap="flat">
              <a:noFill/>
              <a:prstDash val="solid"/>
              <a:miter/>
            </a:ln>
          </p:spPr>
          <p:txBody>
            <a:bodyPr rtlCol="0" anchor="ctr"/>
            <a:lstStyle/>
            <a:p>
              <a:endParaRPr lang="en-US" sz="2400"/>
            </a:p>
          </p:txBody>
        </p:sp>
        <p:sp>
          <p:nvSpPr>
            <p:cNvPr id="87" name="Freeform: Shape 86">
              <a:extLst>
                <a:ext uri="{FF2B5EF4-FFF2-40B4-BE49-F238E27FC236}">
                  <a16:creationId xmlns:a16="http://schemas.microsoft.com/office/drawing/2014/main" id="{922D1953-C74F-4C7C-9F6B-41BC0759485A}"/>
                </a:ext>
              </a:extLst>
            </p:cNvPr>
            <p:cNvSpPr/>
            <p:nvPr/>
          </p:nvSpPr>
          <p:spPr>
            <a:xfrm>
              <a:off x="2567709" y="2250857"/>
              <a:ext cx="378338" cy="348740"/>
            </a:xfrm>
            <a:custGeom>
              <a:avLst/>
              <a:gdLst>
                <a:gd name="connsiteX0" fmla="*/ 114582 w 248252"/>
                <a:gd name="connsiteY0" fmla="*/ 123825 h 228831"/>
                <a:gd name="connsiteX1" fmla="*/ 133632 w 248252"/>
                <a:gd name="connsiteY1" fmla="*/ 123825 h 228831"/>
                <a:gd name="connsiteX2" fmla="*/ 133632 w 248252"/>
                <a:gd name="connsiteY2" fmla="*/ 152400 h 228831"/>
                <a:gd name="connsiteX3" fmla="*/ 114582 w 248252"/>
                <a:gd name="connsiteY3" fmla="*/ 152400 h 228831"/>
                <a:gd name="connsiteX4" fmla="*/ 152682 w 248252"/>
                <a:gd name="connsiteY4" fmla="*/ 76200 h 228831"/>
                <a:gd name="connsiteX5" fmla="*/ 171732 w 248252"/>
                <a:gd name="connsiteY5" fmla="*/ 95250 h 228831"/>
                <a:gd name="connsiteX6" fmla="*/ 152682 w 248252"/>
                <a:gd name="connsiteY6" fmla="*/ 114300 h 228831"/>
                <a:gd name="connsiteX7" fmla="*/ 133632 w 248252"/>
                <a:gd name="connsiteY7" fmla="*/ 95250 h 228831"/>
                <a:gd name="connsiteX8" fmla="*/ 152682 w 248252"/>
                <a:gd name="connsiteY8" fmla="*/ 76200 h 228831"/>
                <a:gd name="connsiteX9" fmla="*/ 95532 w 248252"/>
                <a:gd name="connsiteY9" fmla="*/ 76200 h 228831"/>
                <a:gd name="connsiteX10" fmla="*/ 114582 w 248252"/>
                <a:gd name="connsiteY10" fmla="*/ 95250 h 228831"/>
                <a:gd name="connsiteX11" fmla="*/ 95532 w 248252"/>
                <a:gd name="connsiteY11" fmla="*/ 114300 h 228831"/>
                <a:gd name="connsiteX12" fmla="*/ 76482 w 248252"/>
                <a:gd name="connsiteY12" fmla="*/ 95250 h 228831"/>
                <a:gd name="connsiteX13" fmla="*/ 95532 w 248252"/>
                <a:gd name="connsiteY13" fmla="*/ 76200 h 228831"/>
                <a:gd name="connsiteX14" fmla="*/ 124107 w 248252"/>
                <a:gd name="connsiteY14" fmla="*/ 19050 h 228831"/>
                <a:gd name="connsiteX15" fmla="*/ 57432 w 248252"/>
                <a:gd name="connsiteY15" fmla="*/ 85725 h 228831"/>
                <a:gd name="connsiteX16" fmla="*/ 57432 w 248252"/>
                <a:gd name="connsiteY16" fmla="*/ 133350 h 228831"/>
                <a:gd name="connsiteX17" fmla="*/ 66957 w 248252"/>
                <a:gd name="connsiteY17" fmla="*/ 142875 h 228831"/>
                <a:gd name="connsiteX18" fmla="*/ 86007 w 248252"/>
                <a:gd name="connsiteY18" fmla="*/ 142875 h 228831"/>
                <a:gd name="connsiteX19" fmla="*/ 95532 w 248252"/>
                <a:gd name="connsiteY19" fmla="*/ 152400 h 228831"/>
                <a:gd name="connsiteX20" fmla="*/ 95532 w 248252"/>
                <a:gd name="connsiteY20" fmla="*/ 180975 h 228831"/>
                <a:gd name="connsiteX21" fmla="*/ 152682 w 248252"/>
                <a:gd name="connsiteY21" fmla="*/ 180975 h 228831"/>
                <a:gd name="connsiteX22" fmla="*/ 152682 w 248252"/>
                <a:gd name="connsiteY22" fmla="*/ 152400 h 228831"/>
                <a:gd name="connsiteX23" fmla="*/ 162207 w 248252"/>
                <a:gd name="connsiteY23" fmla="*/ 142875 h 228831"/>
                <a:gd name="connsiteX24" fmla="*/ 181257 w 248252"/>
                <a:gd name="connsiteY24" fmla="*/ 142875 h 228831"/>
                <a:gd name="connsiteX25" fmla="*/ 190782 w 248252"/>
                <a:gd name="connsiteY25" fmla="*/ 133350 h 228831"/>
                <a:gd name="connsiteX26" fmla="*/ 190782 w 248252"/>
                <a:gd name="connsiteY26" fmla="*/ 85725 h 228831"/>
                <a:gd name="connsiteX27" fmla="*/ 124107 w 248252"/>
                <a:gd name="connsiteY27" fmla="*/ 19050 h 228831"/>
                <a:gd name="connsiteX28" fmla="*/ 124107 w 248252"/>
                <a:gd name="connsiteY28" fmla="*/ 0 h 228831"/>
                <a:gd name="connsiteX29" fmla="*/ 209832 w 248252"/>
                <a:gd name="connsiteY29" fmla="*/ 85725 h 228831"/>
                <a:gd name="connsiteX30" fmla="*/ 209832 w 248252"/>
                <a:gd name="connsiteY30" fmla="*/ 133350 h 228831"/>
                <a:gd name="connsiteX31" fmla="*/ 207051 w 248252"/>
                <a:gd name="connsiteY31" fmla="*/ 145428 h 228831"/>
                <a:gd name="connsiteX32" fmla="*/ 223243 w 248252"/>
                <a:gd name="connsiteY32" fmla="*/ 140856 h 228831"/>
                <a:gd name="connsiteX33" fmla="*/ 226101 w 248252"/>
                <a:gd name="connsiteY33" fmla="*/ 133236 h 228831"/>
                <a:gd name="connsiteX34" fmla="*/ 239174 w 248252"/>
                <a:gd name="connsiteY34" fmla="*/ 129973 h 228831"/>
                <a:gd name="connsiteX35" fmla="*/ 242436 w 248252"/>
                <a:gd name="connsiteY35" fmla="*/ 143046 h 228831"/>
                <a:gd name="connsiteX36" fmla="*/ 243589 w 248252"/>
                <a:gd name="connsiteY36" fmla="*/ 148704 h 228831"/>
                <a:gd name="connsiteX37" fmla="*/ 243780 w 248252"/>
                <a:gd name="connsiteY37" fmla="*/ 148828 h 228831"/>
                <a:gd name="connsiteX38" fmla="*/ 246432 w 248252"/>
                <a:gd name="connsiteY38" fmla="*/ 162035 h 228831"/>
                <a:gd name="connsiteX39" fmla="*/ 233225 w 248252"/>
                <a:gd name="connsiteY39" fmla="*/ 164687 h 228831"/>
                <a:gd name="connsiteX40" fmla="*/ 227644 w 248252"/>
                <a:gd name="connsiteY40" fmla="*/ 159391 h 228831"/>
                <a:gd name="connsiteX41" fmla="*/ 171732 w 248252"/>
                <a:gd name="connsiteY41" fmla="*/ 175146 h 228831"/>
                <a:gd name="connsiteX42" fmla="*/ 171732 w 248252"/>
                <a:gd name="connsiteY42" fmla="*/ 182042 h 228831"/>
                <a:gd name="connsiteX43" fmla="*/ 227663 w 248252"/>
                <a:gd name="connsiteY43" fmla="*/ 197806 h 228831"/>
                <a:gd name="connsiteX44" fmla="*/ 233235 w 248252"/>
                <a:gd name="connsiteY44" fmla="*/ 192529 h 228831"/>
                <a:gd name="connsiteX45" fmla="*/ 233273 w 248252"/>
                <a:gd name="connsiteY45" fmla="*/ 192491 h 228831"/>
                <a:gd name="connsiteX46" fmla="*/ 233834 w 248252"/>
                <a:gd name="connsiteY46" fmla="*/ 192128 h 228831"/>
                <a:gd name="connsiteX47" fmla="*/ 246899 w 248252"/>
                <a:gd name="connsiteY47" fmla="*/ 195409 h 228831"/>
                <a:gd name="connsiteX48" fmla="*/ 243617 w 248252"/>
                <a:gd name="connsiteY48" fmla="*/ 208474 h 228831"/>
                <a:gd name="connsiteX49" fmla="*/ 242474 w 248252"/>
                <a:gd name="connsiteY49" fmla="*/ 214189 h 228831"/>
                <a:gd name="connsiteX50" fmla="*/ 239275 w 248252"/>
                <a:gd name="connsiteY50" fmla="*/ 226961 h 228831"/>
                <a:gd name="connsiteX51" fmla="*/ 226139 w 248252"/>
                <a:gd name="connsiteY51" fmla="*/ 223980 h 228831"/>
                <a:gd name="connsiteX52" fmla="*/ 223281 w 248252"/>
                <a:gd name="connsiteY52" fmla="*/ 216360 h 228831"/>
                <a:gd name="connsiteX53" fmla="*/ 163988 w 248252"/>
                <a:gd name="connsiteY53" fmla="*/ 199663 h 228831"/>
                <a:gd name="connsiteX54" fmla="*/ 162207 w 248252"/>
                <a:gd name="connsiteY54" fmla="*/ 200025 h 228831"/>
                <a:gd name="connsiteX55" fmla="*/ 86007 w 248252"/>
                <a:gd name="connsiteY55" fmla="*/ 200025 h 228831"/>
                <a:gd name="connsiteX56" fmla="*/ 84254 w 248252"/>
                <a:gd name="connsiteY56" fmla="*/ 199692 h 228831"/>
                <a:gd name="connsiteX57" fmla="*/ 24971 w 248252"/>
                <a:gd name="connsiteY57" fmla="*/ 216398 h 228831"/>
                <a:gd name="connsiteX58" fmla="*/ 22113 w 248252"/>
                <a:gd name="connsiteY58" fmla="*/ 224018 h 228831"/>
                <a:gd name="connsiteX59" fmla="*/ 21895 w 248252"/>
                <a:gd name="connsiteY59" fmla="*/ 224383 h 228831"/>
                <a:gd name="connsiteX60" fmla="*/ 8758 w 248252"/>
                <a:gd name="connsiteY60" fmla="*/ 227363 h 228831"/>
                <a:gd name="connsiteX61" fmla="*/ 5778 w 248252"/>
                <a:gd name="connsiteY61" fmla="*/ 214227 h 228831"/>
                <a:gd name="connsiteX62" fmla="*/ 4635 w 248252"/>
                <a:gd name="connsiteY62" fmla="*/ 208512 h 228831"/>
                <a:gd name="connsiteX63" fmla="*/ 4074 w 248252"/>
                <a:gd name="connsiteY63" fmla="*/ 208149 h 228831"/>
                <a:gd name="connsiteX64" fmla="*/ 1717 w 248252"/>
                <a:gd name="connsiteY64" fmla="*/ 194886 h 228831"/>
                <a:gd name="connsiteX65" fmla="*/ 14979 w 248252"/>
                <a:gd name="connsiteY65" fmla="*/ 192529 h 228831"/>
                <a:gd name="connsiteX66" fmla="*/ 20551 w 248252"/>
                <a:gd name="connsiteY66" fmla="*/ 197806 h 228831"/>
                <a:gd name="connsiteX67" fmla="*/ 76482 w 248252"/>
                <a:gd name="connsiteY67" fmla="*/ 182051 h 228831"/>
                <a:gd name="connsiteX68" fmla="*/ 76482 w 248252"/>
                <a:gd name="connsiteY68" fmla="*/ 175136 h 228831"/>
                <a:gd name="connsiteX69" fmla="*/ 20542 w 248252"/>
                <a:gd name="connsiteY69" fmla="*/ 159353 h 228831"/>
                <a:gd name="connsiteX70" fmla="*/ 14960 w 248252"/>
                <a:gd name="connsiteY70" fmla="*/ 164649 h 228831"/>
                <a:gd name="connsiteX71" fmla="*/ 14769 w 248252"/>
                <a:gd name="connsiteY71" fmla="*/ 164773 h 228831"/>
                <a:gd name="connsiteX72" fmla="*/ 1629 w 248252"/>
                <a:gd name="connsiteY72" fmla="*/ 161806 h 228831"/>
                <a:gd name="connsiteX73" fmla="*/ 4597 w 248252"/>
                <a:gd name="connsiteY73" fmla="*/ 148666 h 228831"/>
                <a:gd name="connsiteX74" fmla="*/ 5749 w 248252"/>
                <a:gd name="connsiteY74" fmla="*/ 143008 h 228831"/>
                <a:gd name="connsiteX75" fmla="*/ 9012 w 248252"/>
                <a:gd name="connsiteY75" fmla="*/ 129935 h 228831"/>
                <a:gd name="connsiteX76" fmla="*/ 22085 w 248252"/>
                <a:gd name="connsiteY76" fmla="*/ 133198 h 228831"/>
                <a:gd name="connsiteX77" fmla="*/ 24942 w 248252"/>
                <a:gd name="connsiteY77" fmla="*/ 140818 h 228831"/>
                <a:gd name="connsiteX78" fmla="*/ 41135 w 248252"/>
                <a:gd name="connsiteY78" fmla="*/ 145380 h 228831"/>
                <a:gd name="connsiteX79" fmla="*/ 38382 w 248252"/>
                <a:gd name="connsiteY79" fmla="*/ 133350 h 228831"/>
                <a:gd name="connsiteX80" fmla="*/ 38382 w 248252"/>
                <a:gd name="connsiteY80" fmla="*/ 85725 h 228831"/>
                <a:gd name="connsiteX81" fmla="*/ 124107 w 248252"/>
                <a:gd name="connsiteY81" fmla="*/ 0 h 228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8252" h="228831">
                  <a:moveTo>
                    <a:pt x="114582" y="123825"/>
                  </a:moveTo>
                  <a:lnTo>
                    <a:pt x="133632" y="123825"/>
                  </a:lnTo>
                  <a:lnTo>
                    <a:pt x="133632" y="152400"/>
                  </a:lnTo>
                  <a:lnTo>
                    <a:pt x="114582" y="152400"/>
                  </a:lnTo>
                  <a:close/>
                  <a:moveTo>
                    <a:pt x="152682" y="76200"/>
                  </a:moveTo>
                  <a:cubicBezTo>
                    <a:pt x="163203" y="76200"/>
                    <a:pt x="171732" y="84729"/>
                    <a:pt x="171732" y="95250"/>
                  </a:cubicBezTo>
                  <a:cubicBezTo>
                    <a:pt x="171732" y="105771"/>
                    <a:pt x="163203" y="114300"/>
                    <a:pt x="152682" y="114300"/>
                  </a:cubicBezTo>
                  <a:cubicBezTo>
                    <a:pt x="142161" y="114300"/>
                    <a:pt x="133632" y="105771"/>
                    <a:pt x="133632" y="95250"/>
                  </a:cubicBezTo>
                  <a:cubicBezTo>
                    <a:pt x="133632" y="84729"/>
                    <a:pt x="142161" y="76200"/>
                    <a:pt x="152682" y="76200"/>
                  </a:cubicBezTo>
                  <a:close/>
                  <a:moveTo>
                    <a:pt x="95532" y="76200"/>
                  </a:moveTo>
                  <a:cubicBezTo>
                    <a:pt x="106053" y="76200"/>
                    <a:pt x="114582" y="84729"/>
                    <a:pt x="114582" y="95250"/>
                  </a:cubicBezTo>
                  <a:cubicBezTo>
                    <a:pt x="114582" y="105771"/>
                    <a:pt x="106053" y="114300"/>
                    <a:pt x="95532" y="114300"/>
                  </a:cubicBezTo>
                  <a:cubicBezTo>
                    <a:pt x="85011" y="114300"/>
                    <a:pt x="76482" y="105771"/>
                    <a:pt x="76482" y="95250"/>
                  </a:cubicBezTo>
                  <a:cubicBezTo>
                    <a:pt x="76482" y="84729"/>
                    <a:pt x="85011" y="76200"/>
                    <a:pt x="95532" y="76200"/>
                  </a:cubicBezTo>
                  <a:close/>
                  <a:moveTo>
                    <a:pt x="124107" y="19050"/>
                  </a:moveTo>
                  <a:cubicBezTo>
                    <a:pt x="87283" y="19050"/>
                    <a:pt x="57432" y="48901"/>
                    <a:pt x="57432" y="85725"/>
                  </a:cubicBezTo>
                  <a:lnTo>
                    <a:pt x="57432" y="133350"/>
                  </a:lnTo>
                  <a:cubicBezTo>
                    <a:pt x="57432" y="138611"/>
                    <a:pt x="61697" y="142875"/>
                    <a:pt x="66957" y="142875"/>
                  </a:cubicBezTo>
                  <a:lnTo>
                    <a:pt x="86007" y="142875"/>
                  </a:lnTo>
                  <a:cubicBezTo>
                    <a:pt x="91268" y="142875"/>
                    <a:pt x="95532" y="147140"/>
                    <a:pt x="95532" y="152400"/>
                  </a:cubicBezTo>
                  <a:lnTo>
                    <a:pt x="95532" y="180975"/>
                  </a:lnTo>
                  <a:lnTo>
                    <a:pt x="152682" y="180975"/>
                  </a:lnTo>
                  <a:lnTo>
                    <a:pt x="152682" y="152400"/>
                  </a:lnTo>
                  <a:cubicBezTo>
                    <a:pt x="152682" y="147140"/>
                    <a:pt x="156947" y="142875"/>
                    <a:pt x="162207" y="142875"/>
                  </a:cubicBezTo>
                  <a:lnTo>
                    <a:pt x="181257" y="142875"/>
                  </a:lnTo>
                  <a:cubicBezTo>
                    <a:pt x="186518" y="142875"/>
                    <a:pt x="190782" y="138611"/>
                    <a:pt x="190782" y="133350"/>
                  </a:cubicBezTo>
                  <a:lnTo>
                    <a:pt x="190782" y="85725"/>
                  </a:lnTo>
                  <a:cubicBezTo>
                    <a:pt x="190782" y="48901"/>
                    <a:pt x="160931" y="19050"/>
                    <a:pt x="124107" y="19050"/>
                  </a:cubicBezTo>
                  <a:close/>
                  <a:moveTo>
                    <a:pt x="124107" y="0"/>
                  </a:moveTo>
                  <a:cubicBezTo>
                    <a:pt x="171452" y="0"/>
                    <a:pt x="209832" y="38380"/>
                    <a:pt x="209832" y="85725"/>
                  </a:cubicBezTo>
                  <a:lnTo>
                    <a:pt x="209832" y="133350"/>
                  </a:lnTo>
                  <a:cubicBezTo>
                    <a:pt x="209811" y="137532"/>
                    <a:pt x="208861" y="141658"/>
                    <a:pt x="207051" y="145428"/>
                  </a:cubicBezTo>
                  <a:lnTo>
                    <a:pt x="223243" y="140856"/>
                  </a:lnTo>
                  <a:cubicBezTo>
                    <a:pt x="223732" y="138165"/>
                    <a:pt x="224700" y="135584"/>
                    <a:pt x="226101" y="133236"/>
                  </a:cubicBezTo>
                  <a:cubicBezTo>
                    <a:pt x="228810" y="128725"/>
                    <a:pt x="234663" y="127264"/>
                    <a:pt x="239174" y="129973"/>
                  </a:cubicBezTo>
                  <a:cubicBezTo>
                    <a:pt x="243685" y="132683"/>
                    <a:pt x="245145" y="138536"/>
                    <a:pt x="242436" y="143046"/>
                  </a:cubicBezTo>
                  <a:cubicBezTo>
                    <a:pt x="241283" y="144944"/>
                    <a:pt x="241785" y="147409"/>
                    <a:pt x="243589" y="148704"/>
                  </a:cubicBezTo>
                  <a:cubicBezTo>
                    <a:pt x="243653" y="148745"/>
                    <a:pt x="243717" y="148786"/>
                    <a:pt x="243780" y="148828"/>
                  </a:cubicBezTo>
                  <a:cubicBezTo>
                    <a:pt x="248159" y="151743"/>
                    <a:pt x="249347" y="157656"/>
                    <a:pt x="246432" y="162035"/>
                  </a:cubicBezTo>
                  <a:cubicBezTo>
                    <a:pt x="243518" y="166414"/>
                    <a:pt x="237605" y="167602"/>
                    <a:pt x="233225" y="164687"/>
                  </a:cubicBezTo>
                  <a:cubicBezTo>
                    <a:pt x="231069" y="163262"/>
                    <a:pt x="229180" y="161470"/>
                    <a:pt x="227644" y="159391"/>
                  </a:cubicBezTo>
                  <a:lnTo>
                    <a:pt x="171732" y="175146"/>
                  </a:lnTo>
                  <a:lnTo>
                    <a:pt x="171732" y="182042"/>
                  </a:lnTo>
                  <a:lnTo>
                    <a:pt x="227663" y="197806"/>
                  </a:lnTo>
                  <a:cubicBezTo>
                    <a:pt x="229199" y="195736"/>
                    <a:pt x="231084" y="193950"/>
                    <a:pt x="233235" y="192529"/>
                  </a:cubicBezTo>
                  <a:lnTo>
                    <a:pt x="233273" y="192491"/>
                  </a:lnTo>
                  <a:cubicBezTo>
                    <a:pt x="233456" y="192363"/>
                    <a:pt x="233643" y="192242"/>
                    <a:pt x="233834" y="192128"/>
                  </a:cubicBezTo>
                  <a:cubicBezTo>
                    <a:pt x="238348" y="189426"/>
                    <a:pt x="244197" y="190895"/>
                    <a:pt x="246899" y="195409"/>
                  </a:cubicBezTo>
                  <a:cubicBezTo>
                    <a:pt x="249600" y="199923"/>
                    <a:pt x="248131" y="205772"/>
                    <a:pt x="243617" y="208474"/>
                  </a:cubicBezTo>
                  <a:cubicBezTo>
                    <a:pt x="241788" y="209779"/>
                    <a:pt x="241287" y="212281"/>
                    <a:pt x="242474" y="214189"/>
                  </a:cubicBezTo>
                  <a:cubicBezTo>
                    <a:pt x="244996" y="218616"/>
                    <a:pt x="243586" y="224244"/>
                    <a:pt x="239275" y="226961"/>
                  </a:cubicBezTo>
                  <a:cubicBezTo>
                    <a:pt x="234825" y="229765"/>
                    <a:pt x="228943" y="228431"/>
                    <a:pt x="226139" y="223980"/>
                  </a:cubicBezTo>
                  <a:cubicBezTo>
                    <a:pt x="224740" y="221631"/>
                    <a:pt x="223773" y="219050"/>
                    <a:pt x="223281" y="216360"/>
                  </a:cubicBezTo>
                  <a:lnTo>
                    <a:pt x="163988" y="199663"/>
                  </a:lnTo>
                  <a:cubicBezTo>
                    <a:pt x="163409" y="199846"/>
                    <a:pt x="162812" y="199967"/>
                    <a:pt x="162207" y="200025"/>
                  </a:cubicBezTo>
                  <a:lnTo>
                    <a:pt x="86007" y="200025"/>
                  </a:lnTo>
                  <a:cubicBezTo>
                    <a:pt x="85413" y="199975"/>
                    <a:pt x="84826" y="199863"/>
                    <a:pt x="84254" y="199692"/>
                  </a:cubicBezTo>
                  <a:lnTo>
                    <a:pt x="24971" y="216398"/>
                  </a:lnTo>
                  <a:cubicBezTo>
                    <a:pt x="24479" y="219088"/>
                    <a:pt x="23511" y="221669"/>
                    <a:pt x="22113" y="224018"/>
                  </a:cubicBezTo>
                  <a:cubicBezTo>
                    <a:pt x="22043" y="224142"/>
                    <a:pt x="21970" y="224263"/>
                    <a:pt x="21895" y="224383"/>
                  </a:cubicBezTo>
                  <a:cubicBezTo>
                    <a:pt x="19090" y="228834"/>
                    <a:pt x="13209" y="230168"/>
                    <a:pt x="8758" y="227363"/>
                  </a:cubicBezTo>
                  <a:cubicBezTo>
                    <a:pt x="4308" y="224559"/>
                    <a:pt x="2973" y="218677"/>
                    <a:pt x="5778" y="214227"/>
                  </a:cubicBezTo>
                  <a:cubicBezTo>
                    <a:pt x="6965" y="212319"/>
                    <a:pt x="6464" y="209817"/>
                    <a:pt x="4635" y="208512"/>
                  </a:cubicBezTo>
                  <a:cubicBezTo>
                    <a:pt x="4444" y="208397"/>
                    <a:pt x="4257" y="208276"/>
                    <a:pt x="4074" y="208149"/>
                  </a:cubicBezTo>
                  <a:cubicBezTo>
                    <a:pt x="-239" y="205137"/>
                    <a:pt x="-1295" y="199200"/>
                    <a:pt x="1717" y="194886"/>
                  </a:cubicBezTo>
                  <a:cubicBezTo>
                    <a:pt x="4728" y="190573"/>
                    <a:pt x="10666" y="189517"/>
                    <a:pt x="14979" y="192529"/>
                  </a:cubicBezTo>
                  <a:cubicBezTo>
                    <a:pt x="17130" y="193950"/>
                    <a:pt x="19015" y="195736"/>
                    <a:pt x="20551" y="197806"/>
                  </a:cubicBezTo>
                  <a:lnTo>
                    <a:pt x="76482" y="182051"/>
                  </a:lnTo>
                  <a:lnTo>
                    <a:pt x="76482" y="175136"/>
                  </a:lnTo>
                  <a:lnTo>
                    <a:pt x="20542" y="159353"/>
                  </a:lnTo>
                  <a:cubicBezTo>
                    <a:pt x="19005" y="161432"/>
                    <a:pt x="17116" y="163224"/>
                    <a:pt x="14960" y="164649"/>
                  </a:cubicBezTo>
                  <a:cubicBezTo>
                    <a:pt x="14897" y="164691"/>
                    <a:pt x="14833" y="164733"/>
                    <a:pt x="14769" y="164773"/>
                  </a:cubicBezTo>
                  <a:cubicBezTo>
                    <a:pt x="10321" y="167582"/>
                    <a:pt x="4438" y="166253"/>
                    <a:pt x="1629" y="161806"/>
                  </a:cubicBezTo>
                  <a:cubicBezTo>
                    <a:pt x="-1180" y="157358"/>
                    <a:pt x="149" y="151475"/>
                    <a:pt x="4597" y="148666"/>
                  </a:cubicBezTo>
                  <a:cubicBezTo>
                    <a:pt x="6401" y="147371"/>
                    <a:pt x="6903" y="144906"/>
                    <a:pt x="5749" y="143008"/>
                  </a:cubicBezTo>
                  <a:cubicBezTo>
                    <a:pt x="3040" y="138497"/>
                    <a:pt x="4501" y="132644"/>
                    <a:pt x="9012" y="129935"/>
                  </a:cubicBezTo>
                  <a:cubicBezTo>
                    <a:pt x="13523" y="127226"/>
                    <a:pt x="19376" y="128687"/>
                    <a:pt x="22085" y="133198"/>
                  </a:cubicBezTo>
                  <a:cubicBezTo>
                    <a:pt x="23485" y="135546"/>
                    <a:pt x="24453" y="138127"/>
                    <a:pt x="24942" y="140818"/>
                  </a:cubicBezTo>
                  <a:lnTo>
                    <a:pt x="41135" y="145380"/>
                  </a:lnTo>
                  <a:cubicBezTo>
                    <a:pt x="39339" y="141623"/>
                    <a:pt x="38399" y="137514"/>
                    <a:pt x="38382" y="133350"/>
                  </a:cubicBezTo>
                  <a:lnTo>
                    <a:pt x="38382" y="85725"/>
                  </a:lnTo>
                  <a:cubicBezTo>
                    <a:pt x="38382" y="38380"/>
                    <a:pt x="76762" y="0"/>
                    <a:pt x="1241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grpSp>
      <p:grpSp>
        <p:nvGrpSpPr>
          <p:cNvPr id="88" name="Graphic 7">
            <a:extLst>
              <a:ext uri="{FF2B5EF4-FFF2-40B4-BE49-F238E27FC236}">
                <a16:creationId xmlns:a16="http://schemas.microsoft.com/office/drawing/2014/main" id="{BF6AF79B-B710-440D-AF71-76DE25415B79}"/>
              </a:ext>
            </a:extLst>
          </p:cNvPr>
          <p:cNvGrpSpPr/>
          <p:nvPr/>
        </p:nvGrpSpPr>
        <p:grpSpPr>
          <a:xfrm>
            <a:off x="4875809" y="2985319"/>
            <a:ext cx="787400" cy="787400"/>
            <a:chOff x="6037979" y="1800788"/>
            <a:chExt cx="590550" cy="590550"/>
          </a:xfrm>
          <a:solidFill>
            <a:schemeClr val="bg1"/>
          </a:solidFill>
        </p:grpSpPr>
        <p:sp>
          <p:nvSpPr>
            <p:cNvPr id="89" name="Freeform: Shape 88">
              <a:extLst>
                <a:ext uri="{FF2B5EF4-FFF2-40B4-BE49-F238E27FC236}">
                  <a16:creationId xmlns:a16="http://schemas.microsoft.com/office/drawing/2014/main" id="{629988D9-B8D7-40D1-B3A2-664DD1B5BCF5}"/>
                </a:ext>
              </a:extLst>
            </p:cNvPr>
            <p:cNvSpPr/>
            <p:nvPr/>
          </p:nvSpPr>
          <p:spPr>
            <a:xfrm>
              <a:off x="6450344" y="2060753"/>
              <a:ext cx="48777" cy="70618"/>
            </a:xfrm>
            <a:custGeom>
              <a:avLst/>
              <a:gdLst>
                <a:gd name="connsiteX0" fmla="*/ 13468 w 48777"/>
                <a:gd name="connsiteY0" fmla="*/ 0 h 70618"/>
                <a:gd name="connsiteX1" fmla="*/ 0 w 48777"/>
                <a:gd name="connsiteY1" fmla="*/ 13468 h 70618"/>
                <a:gd name="connsiteX2" fmla="*/ 21841 w 48777"/>
                <a:gd name="connsiteY2" fmla="*/ 35309 h 70618"/>
                <a:gd name="connsiteX3" fmla="*/ 0 w 48777"/>
                <a:gd name="connsiteY3" fmla="*/ 57150 h 70618"/>
                <a:gd name="connsiteX4" fmla="*/ 13468 w 48777"/>
                <a:gd name="connsiteY4" fmla="*/ 70618 h 70618"/>
                <a:gd name="connsiteX5" fmla="*/ 48778 w 48777"/>
                <a:gd name="connsiteY5" fmla="*/ 35309 h 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77" h="70618">
                  <a:moveTo>
                    <a:pt x="13468" y="0"/>
                  </a:moveTo>
                  <a:lnTo>
                    <a:pt x="0" y="13468"/>
                  </a:lnTo>
                  <a:lnTo>
                    <a:pt x="21841" y="35309"/>
                  </a:lnTo>
                  <a:lnTo>
                    <a:pt x="0" y="57150"/>
                  </a:lnTo>
                  <a:lnTo>
                    <a:pt x="13468" y="70618"/>
                  </a:lnTo>
                  <a:lnTo>
                    <a:pt x="48778" y="35309"/>
                  </a:lnTo>
                  <a:close/>
                </a:path>
              </a:pathLst>
            </a:custGeom>
            <a:grpFill/>
            <a:ln w="9525" cap="flat">
              <a:noFill/>
              <a:prstDash val="solid"/>
              <a:miter/>
            </a:ln>
          </p:spPr>
          <p:txBody>
            <a:bodyPr rtlCol="0" anchor="ctr"/>
            <a:lstStyle/>
            <a:p>
              <a:endParaRPr lang="en-US" sz="2400"/>
            </a:p>
          </p:txBody>
        </p:sp>
        <p:sp>
          <p:nvSpPr>
            <p:cNvPr id="90" name="Freeform: Shape 89">
              <a:extLst>
                <a:ext uri="{FF2B5EF4-FFF2-40B4-BE49-F238E27FC236}">
                  <a16:creationId xmlns:a16="http://schemas.microsoft.com/office/drawing/2014/main" id="{8EB2BA93-13C5-454A-B79D-A416FE184EDD}"/>
                </a:ext>
              </a:extLst>
            </p:cNvPr>
            <p:cNvSpPr/>
            <p:nvPr/>
          </p:nvSpPr>
          <p:spPr>
            <a:xfrm>
              <a:off x="6357885" y="2060753"/>
              <a:ext cx="48777" cy="70618"/>
            </a:xfrm>
            <a:custGeom>
              <a:avLst/>
              <a:gdLst>
                <a:gd name="connsiteX0" fmla="*/ 35309 w 48777"/>
                <a:gd name="connsiteY0" fmla="*/ 0 h 70618"/>
                <a:gd name="connsiteX1" fmla="*/ 0 w 48777"/>
                <a:gd name="connsiteY1" fmla="*/ 35309 h 70618"/>
                <a:gd name="connsiteX2" fmla="*/ 35309 w 48777"/>
                <a:gd name="connsiteY2" fmla="*/ 70618 h 70618"/>
                <a:gd name="connsiteX3" fmla="*/ 48778 w 48777"/>
                <a:gd name="connsiteY3" fmla="*/ 57150 h 70618"/>
                <a:gd name="connsiteX4" fmla="*/ 26937 w 48777"/>
                <a:gd name="connsiteY4" fmla="*/ 35309 h 70618"/>
                <a:gd name="connsiteX5" fmla="*/ 48778 w 48777"/>
                <a:gd name="connsiteY5" fmla="*/ 13468 h 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77" h="70618">
                  <a:moveTo>
                    <a:pt x="35309" y="0"/>
                  </a:moveTo>
                  <a:lnTo>
                    <a:pt x="0" y="35309"/>
                  </a:lnTo>
                  <a:lnTo>
                    <a:pt x="35309" y="70618"/>
                  </a:lnTo>
                  <a:lnTo>
                    <a:pt x="48778" y="57150"/>
                  </a:lnTo>
                  <a:lnTo>
                    <a:pt x="26937" y="35309"/>
                  </a:lnTo>
                  <a:lnTo>
                    <a:pt x="48778" y="13468"/>
                  </a:lnTo>
                  <a:close/>
                </a:path>
              </a:pathLst>
            </a:custGeom>
            <a:grpFill/>
            <a:ln w="9525" cap="flat">
              <a:noFill/>
              <a:prstDash val="solid"/>
              <a:miter/>
            </a:ln>
          </p:spPr>
          <p:txBody>
            <a:bodyPr rtlCol="0" anchor="ctr"/>
            <a:lstStyle/>
            <a:p>
              <a:endParaRPr lang="en-US" sz="2400"/>
            </a:p>
          </p:txBody>
        </p:sp>
        <p:sp>
          <p:nvSpPr>
            <p:cNvPr id="91" name="Freeform: Shape 90">
              <a:extLst>
                <a:ext uri="{FF2B5EF4-FFF2-40B4-BE49-F238E27FC236}">
                  <a16:creationId xmlns:a16="http://schemas.microsoft.com/office/drawing/2014/main" id="{882EB1F6-E6EA-4CD3-96A5-086AFB66F5BA}"/>
                </a:ext>
              </a:extLst>
            </p:cNvPr>
            <p:cNvSpPr/>
            <p:nvPr/>
          </p:nvSpPr>
          <p:spPr>
            <a:xfrm rot="-5057022">
              <a:off x="6385396" y="2086549"/>
              <a:ext cx="95723" cy="19049"/>
            </a:xfrm>
            <a:custGeom>
              <a:avLst/>
              <a:gdLst>
                <a:gd name="connsiteX0" fmla="*/ 0 w 95723"/>
                <a:gd name="connsiteY0" fmla="*/ 0 h 19049"/>
                <a:gd name="connsiteX1" fmla="*/ 95724 w 95723"/>
                <a:gd name="connsiteY1" fmla="*/ 0 h 19049"/>
                <a:gd name="connsiteX2" fmla="*/ 95724 w 95723"/>
                <a:gd name="connsiteY2" fmla="*/ 19049 h 19049"/>
                <a:gd name="connsiteX3" fmla="*/ 0 w 95723"/>
                <a:gd name="connsiteY3" fmla="*/ 19049 h 19049"/>
              </a:gdLst>
              <a:ahLst/>
              <a:cxnLst>
                <a:cxn ang="0">
                  <a:pos x="connsiteX0" y="connsiteY0"/>
                </a:cxn>
                <a:cxn ang="0">
                  <a:pos x="connsiteX1" y="connsiteY1"/>
                </a:cxn>
                <a:cxn ang="0">
                  <a:pos x="connsiteX2" y="connsiteY2"/>
                </a:cxn>
                <a:cxn ang="0">
                  <a:pos x="connsiteX3" y="connsiteY3"/>
                </a:cxn>
              </a:cxnLst>
              <a:rect l="l" t="t" r="r" b="b"/>
              <a:pathLst>
                <a:path w="95723" h="19049">
                  <a:moveTo>
                    <a:pt x="0" y="0"/>
                  </a:moveTo>
                  <a:lnTo>
                    <a:pt x="95724" y="0"/>
                  </a:lnTo>
                  <a:lnTo>
                    <a:pt x="95724" y="19049"/>
                  </a:lnTo>
                  <a:lnTo>
                    <a:pt x="0" y="19049"/>
                  </a:lnTo>
                  <a:close/>
                </a:path>
              </a:pathLst>
            </a:custGeom>
            <a:grpFill/>
            <a:ln w="9525" cap="flat">
              <a:noFill/>
              <a:prstDash val="solid"/>
              <a:miter/>
            </a:ln>
          </p:spPr>
          <p:txBody>
            <a:bodyPr rtlCol="0" anchor="ctr"/>
            <a:lstStyle/>
            <a:p>
              <a:endParaRPr lang="en-US" sz="2400"/>
            </a:p>
          </p:txBody>
        </p:sp>
        <p:sp>
          <p:nvSpPr>
            <p:cNvPr id="92" name="Freeform: Shape 91">
              <a:extLst>
                <a:ext uri="{FF2B5EF4-FFF2-40B4-BE49-F238E27FC236}">
                  <a16:creationId xmlns:a16="http://schemas.microsoft.com/office/drawing/2014/main" id="{330C43A1-9D9D-460A-B4D4-1275E2B5615F}"/>
                </a:ext>
              </a:extLst>
            </p:cNvPr>
            <p:cNvSpPr/>
            <p:nvPr/>
          </p:nvSpPr>
          <p:spPr>
            <a:xfrm>
              <a:off x="6323729" y="1991288"/>
              <a:ext cx="209550" cy="209550"/>
            </a:xfrm>
            <a:custGeom>
              <a:avLst/>
              <a:gdLst>
                <a:gd name="connsiteX0" fmla="*/ 104775 w 209550"/>
                <a:gd name="connsiteY0" fmla="*/ 0 h 209550"/>
                <a:gd name="connsiteX1" fmla="*/ 0 w 209550"/>
                <a:gd name="connsiteY1" fmla="*/ 104775 h 209550"/>
                <a:gd name="connsiteX2" fmla="*/ 104775 w 209550"/>
                <a:gd name="connsiteY2" fmla="*/ 209550 h 209550"/>
                <a:gd name="connsiteX3" fmla="*/ 209550 w 209550"/>
                <a:gd name="connsiteY3" fmla="*/ 104775 h 209550"/>
                <a:gd name="connsiteX4" fmla="*/ 104775 w 209550"/>
                <a:gd name="connsiteY4" fmla="*/ 0 h 209550"/>
                <a:gd name="connsiteX5" fmla="*/ 104775 w 209550"/>
                <a:gd name="connsiteY5" fmla="*/ 190500 h 209550"/>
                <a:gd name="connsiteX6" fmla="*/ 19050 w 209550"/>
                <a:gd name="connsiteY6" fmla="*/ 104775 h 209550"/>
                <a:gd name="connsiteX7" fmla="*/ 104775 w 209550"/>
                <a:gd name="connsiteY7" fmla="*/ 19050 h 209550"/>
                <a:gd name="connsiteX8" fmla="*/ 190500 w 209550"/>
                <a:gd name="connsiteY8" fmla="*/ 104775 h 209550"/>
                <a:gd name="connsiteX9" fmla="*/ 104775 w 209550"/>
                <a:gd name="connsiteY9" fmla="*/ 1905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0"/>
                  </a:moveTo>
                  <a:cubicBezTo>
                    <a:pt x="47006" y="0"/>
                    <a:pt x="0" y="47006"/>
                    <a:pt x="0" y="104775"/>
                  </a:cubicBezTo>
                  <a:cubicBezTo>
                    <a:pt x="0" y="162544"/>
                    <a:pt x="47006" y="209550"/>
                    <a:pt x="104775" y="209550"/>
                  </a:cubicBezTo>
                  <a:cubicBezTo>
                    <a:pt x="162544" y="209550"/>
                    <a:pt x="209550" y="162544"/>
                    <a:pt x="209550" y="104775"/>
                  </a:cubicBezTo>
                  <a:cubicBezTo>
                    <a:pt x="209550" y="47006"/>
                    <a:pt x="162544" y="0"/>
                    <a:pt x="104775" y="0"/>
                  </a:cubicBezTo>
                  <a:close/>
                  <a:moveTo>
                    <a:pt x="104775" y="190500"/>
                  </a:moveTo>
                  <a:cubicBezTo>
                    <a:pt x="57512" y="190500"/>
                    <a:pt x="19050" y="152048"/>
                    <a:pt x="19050" y="104775"/>
                  </a:cubicBezTo>
                  <a:cubicBezTo>
                    <a:pt x="19050" y="57502"/>
                    <a:pt x="57512" y="19050"/>
                    <a:pt x="104775" y="19050"/>
                  </a:cubicBezTo>
                  <a:cubicBezTo>
                    <a:pt x="152038" y="19050"/>
                    <a:pt x="190500" y="57502"/>
                    <a:pt x="190500" y="104775"/>
                  </a:cubicBezTo>
                  <a:cubicBezTo>
                    <a:pt x="190500" y="152048"/>
                    <a:pt x="152038" y="190500"/>
                    <a:pt x="104775" y="190500"/>
                  </a:cubicBezTo>
                  <a:close/>
                </a:path>
              </a:pathLst>
            </a:custGeom>
            <a:grpFill/>
            <a:ln w="9525" cap="flat">
              <a:noFill/>
              <a:prstDash val="solid"/>
              <a:miter/>
            </a:ln>
          </p:spPr>
          <p:txBody>
            <a:bodyPr rtlCol="0" anchor="ctr"/>
            <a:lstStyle/>
            <a:p>
              <a:endParaRPr lang="en-US" sz="2400"/>
            </a:p>
          </p:txBody>
        </p:sp>
        <p:sp>
          <p:nvSpPr>
            <p:cNvPr id="93" name="Freeform: Shape 92">
              <a:extLst>
                <a:ext uri="{FF2B5EF4-FFF2-40B4-BE49-F238E27FC236}">
                  <a16:creationId xmlns:a16="http://schemas.microsoft.com/office/drawing/2014/main" id="{B4F8B309-F778-4400-B487-7E6A126642A6}"/>
                </a:ext>
              </a:extLst>
            </p:cNvPr>
            <p:cNvSpPr/>
            <p:nvPr/>
          </p:nvSpPr>
          <p:spPr>
            <a:xfrm>
              <a:off x="6037979" y="1800788"/>
              <a:ext cx="590550" cy="590550"/>
            </a:xfrm>
            <a:custGeom>
              <a:avLst/>
              <a:gdLst>
                <a:gd name="connsiteX0" fmla="*/ 590550 w 590550"/>
                <a:gd name="connsiteY0" fmla="*/ 352425 h 590550"/>
                <a:gd name="connsiteX1" fmla="*/ 590550 w 590550"/>
                <a:gd name="connsiteY1" fmla="*/ 28575 h 590550"/>
                <a:gd name="connsiteX2" fmla="*/ 561975 w 590550"/>
                <a:gd name="connsiteY2" fmla="*/ 0 h 590550"/>
                <a:gd name="connsiteX3" fmla="*/ 180975 w 590550"/>
                <a:gd name="connsiteY3" fmla="*/ 0 h 590550"/>
                <a:gd name="connsiteX4" fmla="*/ 152400 w 590550"/>
                <a:gd name="connsiteY4" fmla="*/ 28575 h 590550"/>
                <a:gd name="connsiteX5" fmla="*/ 152400 w 590550"/>
                <a:gd name="connsiteY5" fmla="*/ 209550 h 590550"/>
                <a:gd name="connsiteX6" fmla="*/ 28575 w 590550"/>
                <a:gd name="connsiteY6" fmla="*/ 209550 h 590550"/>
                <a:gd name="connsiteX7" fmla="*/ 0 w 590550"/>
                <a:gd name="connsiteY7" fmla="*/ 238125 h 590550"/>
                <a:gd name="connsiteX8" fmla="*/ 0 w 590550"/>
                <a:gd name="connsiteY8" fmla="*/ 561975 h 590550"/>
                <a:gd name="connsiteX9" fmla="*/ 28575 w 590550"/>
                <a:gd name="connsiteY9" fmla="*/ 590550 h 590550"/>
                <a:gd name="connsiteX10" fmla="*/ 409575 w 590550"/>
                <a:gd name="connsiteY10" fmla="*/ 590550 h 590550"/>
                <a:gd name="connsiteX11" fmla="*/ 438150 w 590550"/>
                <a:gd name="connsiteY11" fmla="*/ 561975 h 590550"/>
                <a:gd name="connsiteX12" fmla="*/ 438150 w 590550"/>
                <a:gd name="connsiteY12" fmla="*/ 429816 h 590550"/>
                <a:gd name="connsiteX13" fmla="*/ 462296 w 590550"/>
                <a:gd name="connsiteY13" fmla="*/ 418614 h 590550"/>
                <a:gd name="connsiteX14" fmla="*/ 528304 w 590550"/>
                <a:gd name="connsiteY14" fmla="*/ 484623 h 590550"/>
                <a:gd name="connsiteX15" fmla="*/ 554079 w 590550"/>
                <a:gd name="connsiteY15" fmla="*/ 495300 h 590550"/>
                <a:gd name="connsiteX16" fmla="*/ 590550 w 590550"/>
                <a:gd name="connsiteY16" fmla="*/ 458838 h 590550"/>
                <a:gd name="connsiteX17" fmla="*/ 579863 w 590550"/>
                <a:gd name="connsiteY17" fmla="*/ 433054 h 590550"/>
                <a:gd name="connsiteX18" fmla="*/ 527818 w 590550"/>
                <a:gd name="connsiteY18" fmla="*/ 381000 h 590550"/>
                <a:gd name="connsiteX19" fmla="*/ 561975 w 590550"/>
                <a:gd name="connsiteY19" fmla="*/ 381000 h 590550"/>
                <a:gd name="connsiteX20" fmla="*/ 590550 w 590550"/>
                <a:gd name="connsiteY20" fmla="*/ 352425 h 590550"/>
                <a:gd name="connsiteX21" fmla="*/ 561975 w 590550"/>
                <a:gd name="connsiteY21" fmla="*/ 361950 h 590550"/>
                <a:gd name="connsiteX22" fmla="*/ 516788 w 590550"/>
                <a:gd name="connsiteY22" fmla="*/ 361950 h 590550"/>
                <a:gd name="connsiteX23" fmla="*/ 533400 w 590550"/>
                <a:gd name="connsiteY23" fmla="*/ 295275 h 590550"/>
                <a:gd name="connsiteX24" fmla="*/ 390525 w 590550"/>
                <a:gd name="connsiteY24" fmla="*/ 152400 h 590550"/>
                <a:gd name="connsiteX25" fmla="*/ 247650 w 590550"/>
                <a:gd name="connsiteY25" fmla="*/ 295275 h 590550"/>
                <a:gd name="connsiteX26" fmla="*/ 264262 w 590550"/>
                <a:gd name="connsiteY26" fmla="*/ 361950 h 590550"/>
                <a:gd name="connsiteX27" fmla="*/ 180975 w 590550"/>
                <a:gd name="connsiteY27" fmla="*/ 361950 h 590550"/>
                <a:gd name="connsiteX28" fmla="*/ 171450 w 590550"/>
                <a:gd name="connsiteY28" fmla="*/ 352425 h 590550"/>
                <a:gd name="connsiteX29" fmla="*/ 171450 w 590550"/>
                <a:gd name="connsiteY29" fmla="*/ 95250 h 590550"/>
                <a:gd name="connsiteX30" fmla="*/ 571500 w 590550"/>
                <a:gd name="connsiteY30" fmla="*/ 95250 h 590550"/>
                <a:gd name="connsiteX31" fmla="*/ 571500 w 590550"/>
                <a:gd name="connsiteY31" fmla="*/ 352425 h 590550"/>
                <a:gd name="connsiteX32" fmla="*/ 561975 w 590550"/>
                <a:gd name="connsiteY32" fmla="*/ 361950 h 590550"/>
                <a:gd name="connsiteX33" fmla="*/ 390525 w 590550"/>
                <a:gd name="connsiteY33" fmla="*/ 419100 h 590550"/>
                <a:gd name="connsiteX34" fmla="*/ 266700 w 590550"/>
                <a:gd name="connsiteY34" fmla="*/ 295275 h 590550"/>
                <a:gd name="connsiteX35" fmla="*/ 390525 w 590550"/>
                <a:gd name="connsiteY35" fmla="*/ 171450 h 590550"/>
                <a:gd name="connsiteX36" fmla="*/ 514350 w 590550"/>
                <a:gd name="connsiteY36" fmla="*/ 295275 h 590550"/>
                <a:gd name="connsiteX37" fmla="*/ 390525 w 590550"/>
                <a:gd name="connsiteY37" fmla="*/ 419100 h 590550"/>
                <a:gd name="connsiteX38" fmla="*/ 95250 w 590550"/>
                <a:gd name="connsiteY38" fmla="*/ 438150 h 590550"/>
                <a:gd name="connsiteX39" fmla="*/ 209550 w 590550"/>
                <a:gd name="connsiteY39" fmla="*/ 438150 h 590550"/>
                <a:gd name="connsiteX40" fmla="*/ 209550 w 590550"/>
                <a:gd name="connsiteY40" fmla="*/ 419100 h 590550"/>
                <a:gd name="connsiteX41" fmla="*/ 228600 w 590550"/>
                <a:gd name="connsiteY41" fmla="*/ 419100 h 590550"/>
                <a:gd name="connsiteX42" fmla="*/ 228600 w 590550"/>
                <a:gd name="connsiteY42" fmla="*/ 495300 h 590550"/>
                <a:gd name="connsiteX43" fmla="*/ 95250 w 590550"/>
                <a:gd name="connsiteY43" fmla="*/ 495300 h 590550"/>
                <a:gd name="connsiteX44" fmla="*/ 95250 w 590550"/>
                <a:gd name="connsiteY44" fmla="*/ 438150 h 590550"/>
                <a:gd name="connsiteX45" fmla="*/ 190500 w 590550"/>
                <a:gd name="connsiteY45" fmla="*/ 419100 h 590550"/>
                <a:gd name="connsiteX46" fmla="*/ 57150 w 590550"/>
                <a:gd name="connsiteY46" fmla="*/ 419100 h 590550"/>
                <a:gd name="connsiteX47" fmla="*/ 57150 w 590550"/>
                <a:gd name="connsiteY47" fmla="*/ 342900 h 590550"/>
                <a:gd name="connsiteX48" fmla="*/ 152400 w 590550"/>
                <a:gd name="connsiteY48" fmla="*/ 342900 h 590550"/>
                <a:gd name="connsiteX49" fmla="*/ 152400 w 590550"/>
                <a:gd name="connsiteY49" fmla="*/ 352425 h 590550"/>
                <a:gd name="connsiteX50" fmla="*/ 180975 w 590550"/>
                <a:gd name="connsiteY50" fmla="*/ 381000 h 590550"/>
                <a:gd name="connsiteX51" fmla="*/ 190500 w 590550"/>
                <a:gd name="connsiteY51" fmla="*/ 381000 h 590550"/>
                <a:gd name="connsiteX52" fmla="*/ 190500 w 590550"/>
                <a:gd name="connsiteY52" fmla="*/ 419100 h 590550"/>
                <a:gd name="connsiteX53" fmla="*/ 180975 w 590550"/>
                <a:gd name="connsiteY53" fmla="*/ 19050 h 590550"/>
                <a:gd name="connsiteX54" fmla="*/ 561975 w 590550"/>
                <a:gd name="connsiteY54" fmla="*/ 19050 h 590550"/>
                <a:gd name="connsiteX55" fmla="*/ 571500 w 590550"/>
                <a:gd name="connsiteY55" fmla="*/ 28575 h 590550"/>
                <a:gd name="connsiteX56" fmla="*/ 571500 w 590550"/>
                <a:gd name="connsiteY56" fmla="*/ 76200 h 590550"/>
                <a:gd name="connsiteX57" fmla="*/ 171450 w 590550"/>
                <a:gd name="connsiteY57" fmla="*/ 76200 h 590550"/>
                <a:gd name="connsiteX58" fmla="*/ 171450 w 590550"/>
                <a:gd name="connsiteY58" fmla="*/ 28575 h 590550"/>
                <a:gd name="connsiteX59" fmla="*/ 180975 w 590550"/>
                <a:gd name="connsiteY59" fmla="*/ 19050 h 590550"/>
                <a:gd name="connsiteX60" fmla="*/ 28575 w 590550"/>
                <a:gd name="connsiteY60" fmla="*/ 228600 h 590550"/>
                <a:gd name="connsiteX61" fmla="*/ 152400 w 590550"/>
                <a:gd name="connsiteY61" fmla="*/ 228600 h 590550"/>
                <a:gd name="connsiteX62" fmla="*/ 152400 w 590550"/>
                <a:gd name="connsiteY62" fmla="*/ 285750 h 590550"/>
                <a:gd name="connsiteX63" fmla="*/ 19050 w 590550"/>
                <a:gd name="connsiteY63" fmla="*/ 285750 h 590550"/>
                <a:gd name="connsiteX64" fmla="*/ 19050 w 590550"/>
                <a:gd name="connsiteY64" fmla="*/ 238125 h 590550"/>
                <a:gd name="connsiteX65" fmla="*/ 28575 w 590550"/>
                <a:gd name="connsiteY65" fmla="*/ 228600 h 590550"/>
                <a:gd name="connsiteX66" fmla="*/ 419100 w 590550"/>
                <a:gd name="connsiteY66" fmla="*/ 561975 h 590550"/>
                <a:gd name="connsiteX67" fmla="*/ 409575 w 590550"/>
                <a:gd name="connsiteY67" fmla="*/ 571500 h 590550"/>
                <a:gd name="connsiteX68" fmla="*/ 28575 w 590550"/>
                <a:gd name="connsiteY68" fmla="*/ 571500 h 590550"/>
                <a:gd name="connsiteX69" fmla="*/ 19050 w 590550"/>
                <a:gd name="connsiteY69" fmla="*/ 561975 h 590550"/>
                <a:gd name="connsiteX70" fmla="*/ 19050 w 590550"/>
                <a:gd name="connsiteY70" fmla="*/ 304800 h 590550"/>
                <a:gd name="connsiteX71" fmla="*/ 152400 w 590550"/>
                <a:gd name="connsiteY71" fmla="*/ 304800 h 590550"/>
                <a:gd name="connsiteX72" fmla="*/ 152400 w 590550"/>
                <a:gd name="connsiteY72" fmla="*/ 323850 h 590550"/>
                <a:gd name="connsiteX73" fmla="*/ 38100 w 590550"/>
                <a:gd name="connsiteY73" fmla="*/ 323850 h 590550"/>
                <a:gd name="connsiteX74" fmla="*/ 38100 w 590550"/>
                <a:gd name="connsiteY74" fmla="*/ 438150 h 590550"/>
                <a:gd name="connsiteX75" fmla="*/ 76200 w 590550"/>
                <a:gd name="connsiteY75" fmla="*/ 438150 h 590550"/>
                <a:gd name="connsiteX76" fmla="*/ 76200 w 590550"/>
                <a:gd name="connsiteY76" fmla="*/ 514350 h 590550"/>
                <a:gd name="connsiteX77" fmla="*/ 247650 w 590550"/>
                <a:gd name="connsiteY77" fmla="*/ 514350 h 590550"/>
                <a:gd name="connsiteX78" fmla="*/ 247650 w 590550"/>
                <a:gd name="connsiteY78" fmla="*/ 400050 h 590550"/>
                <a:gd name="connsiteX79" fmla="*/ 209550 w 590550"/>
                <a:gd name="connsiteY79" fmla="*/ 400050 h 590550"/>
                <a:gd name="connsiteX80" fmla="*/ 209550 w 590550"/>
                <a:gd name="connsiteY80" fmla="*/ 381000 h 590550"/>
                <a:gd name="connsiteX81" fmla="*/ 276492 w 590550"/>
                <a:gd name="connsiteY81" fmla="*/ 381000 h 590550"/>
                <a:gd name="connsiteX82" fmla="*/ 390525 w 590550"/>
                <a:gd name="connsiteY82" fmla="*/ 438150 h 590550"/>
                <a:gd name="connsiteX83" fmla="*/ 419100 w 590550"/>
                <a:gd name="connsiteY83" fmla="*/ 435273 h 590550"/>
                <a:gd name="connsiteX84" fmla="*/ 419100 w 590550"/>
                <a:gd name="connsiteY84" fmla="*/ 561975 h 590550"/>
                <a:gd name="connsiteX85" fmla="*/ 571500 w 590550"/>
                <a:gd name="connsiteY85" fmla="*/ 458838 h 590550"/>
                <a:gd name="connsiteX86" fmla="*/ 554079 w 590550"/>
                <a:gd name="connsiteY86" fmla="*/ 476250 h 590550"/>
                <a:gd name="connsiteX87" fmla="*/ 541763 w 590550"/>
                <a:gd name="connsiteY87" fmla="*/ 471154 h 590550"/>
                <a:gd name="connsiteX88" fmla="*/ 478346 w 590550"/>
                <a:gd name="connsiteY88" fmla="*/ 407737 h 590550"/>
                <a:gd name="connsiteX89" fmla="*/ 502977 w 590550"/>
                <a:gd name="connsiteY89" fmla="*/ 383105 h 590550"/>
                <a:gd name="connsiteX90" fmla="*/ 566395 w 590550"/>
                <a:gd name="connsiteY90" fmla="*/ 446523 h 590550"/>
                <a:gd name="connsiteX91" fmla="*/ 571500 w 590550"/>
                <a:gd name="connsiteY91" fmla="*/ 458838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90550" h="590550">
                  <a:moveTo>
                    <a:pt x="590550" y="352425"/>
                  </a:moveTo>
                  <a:lnTo>
                    <a:pt x="590550" y="28575"/>
                  </a:lnTo>
                  <a:cubicBezTo>
                    <a:pt x="590550" y="12821"/>
                    <a:pt x="577729" y="0"/>
                    <a:pt x="561975" y="0"/>
                  </a:cubicBezTo>
                  <a:lnTo>
                    <a:pt x="180975" y="0"/>
                  </a:lnTo>
                  <a:cubicBezTo>
                    <a:pt x="165221" y="0"/>
                    <a:pt x="152400" y="12821"/>
                    <a:pt x="152400" y="28575"/>
                  </a:cubicBezTo>
                  <a:lnTo>
                    <a:pt x="152400" y="209550"/>
                  </a:lnTo>
                  <a:lnTo>
                    <a:pt x="28575" y="209550"/>
                  </a:lnTo>
                  <a:cubicBezTo>
                    <a:pt x="12821" y="209550"/>
                    <a:pt x="0" y="222371"/>
                    <a:pt x="0" y="238125"/>
                  </a:cubicBezTo>
                  <a:lnTo>
                    <a:pt x="0" y="561975"/>
                  </a:lnTo>
                  <a:cubicBezTo>
                    <a:pt x="0" y="577729"/>
                    <a:pt x="12821" y="590550"/>
                    <a:pt x="28575" y="590550"/>
                  </a:cubicBezTo>
                  <a:lnTo>
                    <a:pt x="409575" y="590550"/>
                  </a:lnTo>
                  <a:cubicBezTo>
                    <a:pt x="425329" y="590550"/>
                    <a:pt x="438150" y="577729"/>
                    <a:pt x="438150" y="561975"/>
                  </a:cubicBezTo>
                  <a:lnTo>
                    <a:pt x="438150" y="429816"/>
                  </a:lnTo>
                  <a:cubicBezTo>
                    <a:pt x="446589" y="426815"/>
                    <a:pt x="454666" y="423072"/>
                    <a:pt x="462296" y="418614"/>
                  </a:cubicBezTo>
                  <a:lnTo>
                    <a:pt x="528304" y="484623"/>
                  </a:lnTo>
                  <a:cubicBezTo>
                    <a:pt x="535191" y="491509"/>
                    <a:pt x="544344" y="495300"/>
                    <a:pt x="554079" y="495300"/>
                  </a:cubicBezTo>
                  <a:cubicBezTo>
                    <a:pt x="574196" y="495300"/>
                    <a:pt x="590550" y="478936"/>
                    <a:pt x="590550" y="458838"/>
                  </a:cubicBezTo>
                  <a:cubicBezTo>
                    <a:pt x="590550" y="449094"/>
                    <a:pt x="586759" y="439941"/>
                    <a:pt x="579863" y="433054"/>
                  </a:cubicBezTo>
                  <a:lnTo>
                    <a:pt x="527818" y="381000"/>
                  </a:lnTo>
                  <a:lnTo>
                    <a:pt x="561975" y="381000"/>
                  </a:lnTo>
                  <a:cubicBezTo>
                    <a:pt x="577729" y="381000"/>
                    <a:pt x="590550" y="368179"/>
                    <a:pt x="590550" y="352425"/>
                  </a:cubicBezTo>
                  <a:close/>
                  <a:moveTo>
                    <a:pt x="561975" y="361950"/>
                  </a:moveTo>
                  <a:lnTo>
                    <a:pt x="516788" y="361950"/>
                  </a:lnTo>
                  <a:cubicBezTo>
                    <a:pt x="527352" y="342024"/>
                    <a:pt x="533400" y="319354"/>
                    <a:pt x="533400" y="295275"/>
                  </a:cubicBezTo>
                  <a:cubicBezTo>
                    <a:pt x="533400" y="216494"/>
                    <a:pt x="469306" y="152400"/>
                    <a:pt x="390525" y="152400"/>
                  </a:cubicBezTo>
                  <a:cubicBezTo>
                    <a:pt x="311744" y="152400"/>
                    <a:pt x="247650" y="216494"/>
                    <a:pt x="247650" y="295275"/>
                  </a:cubicBezTo>
                  <a:cubicBezTo>
                    <a:pt x="247650" y="319354"/>
                    <a:pt x="253698" y="342024"/>
                    <a:pt x="264262" y="361950"/>
                  </a:cubicBezTo>
                  <a:lnTo>
                    <a:pt x="180975" y="361950"/>
                  </a:lnTo>
                  <a:cubicBezTo>
                    <a:pt x="175727" y="361950"/>
                    <a:pt x="171450" y="357683"/>
                    <a:pt x="171450" y="352425"/>
                  </a:cubicBezTo>
                  <a:lnTo>
                    <a:pt x="171450" y="95250"/>
                  </a:lnTo>
                  <a:lnTo>
                    <a:pt x="571500" y="95250"/>
                  </a:lnTo>
                  <a:lnTo>
                    <a:pt x="571500" y="352425"/>
                  </a:lnTo>
                  <a:cubicBezTo>
                    <a:pt x="571500" y="357683"/>
                    <a:pt x="567223" y="361950"/>
                    <a:pt x="561975" y="361950"/>
                  </a:cubicBezTo>
                  <a:close/>
                  <a:moveTo>
                    <a:pt x="390525" y="419100"/>
                  </a:moveTo>
                  <a:cubicBezTo>
                    <a:pt x="322250" y="419100"/>
                    <a:pt x="266700" y="363550"/>
                    <a:pt x="266700" y="295275"/>
                  </a:cubicBezTo>
                  <a:cubicBezTo>
                    <a:pt x="266700" y="227000"/>
                    <a:pt x="322250" y="171450"/>
                    <a:pt x="390525" y="171450"/>
                  </a:cubicBezTo>
                  <a:cubicBezTo>
                    <a:pt x="458800" y="171450"/>
                    <a:pt x="514350" y="227000"/>
                    <a:pt x="514350" y="295275"/>
                  </a:cubicBezTo>
                  <a:cubicBezTo>
                    <a:pt x="514350" y="363550"/>
                    <a:pt x="458800" y="419100"/>
                    <a:pt x="390525" y="419100"/>
                  </a:cubicBezTo>
                  <a:close/>
                  <a:moveTo>
                    <a:pt x="95250" y="438150"/>
                  </a:moveTo>
                  <a:lnTo>
                    <a:pt x="209550" y="438150"/>
                  </a:lnTo>
                  <a:lnTo>
                    <a:pt x="209550" y="419100"/>
                  </a:lnTo>
                  <a:lnTo>
                    <a:pt x="228600" y="419100"/>
                  </a:lnTo>
                  <a:lnTo>
                    <a:pt x="228600" y="495300"/>
                  </a:lnTo>
                  <a:lnTo>
                    <a:pt x="95250" y="495300"/>
                  </a:lnTo>
                  <a:lnTo>
                    <a:pt x="95250" y="438150"/>
                  </a:lnTo>
                  <a:close/>
                  <a:moveTo>
                    <a:pt x="190500" y="419100"/>
                  </a:moveTo>
                  <a:lnTo>
                    <a:pt x="57150" y="419100"/>
                  </a:lnTo>
                  <a:lnTo>
                    <a:pt x="57150" y="342900"/>
                  </a:lnTo>
                  <a:lnTo>
                    <a:pt x="152400" y="342900"/>
                  </a:lnTo>
                  <a:lnTo>
                    <a:pt x="152400" y="352425"/>
                  </a:lnTo>
                  <a:cubicBezTo>
                    <a:pt x="152400" y="368179"/>
                    <a:pt x="165221" y="381000"/>
                    <a:pt x="180975" y="381000"/>
                  </a:cubicBezTo>
                  <a:lnTo>
                    <a:pt x="190500" y="381000"/>
                  </a:lnTo>
                  <a:lnTo>
                    <a:pt x="190500" y="419100"/>
                  </a:lnTo>
                  <a:close/>
                  <a:moveTo>
                    <a:pt x="180975" y="19050"/>
                  </a:moveTo>
                  <a:lnTo>
                    <a:pt x="561975" y="19050"/>
                  </a:lnTo>
                  <a:cubicBezTo>
                    <a:pt x="567223" y="19050"/>
                    <a:pt x="571500" y="23317"/>
                    <a:pt x="571500" y="28575"/>
                  </a:cubicBezTo>
                  <a:lnTo>
                    <a:pt x="571500" y="76200"/>
                  </a:lnTo>
                  <a:lnTo>
                    <a:pt x="171450" y="76200"/>
                  </a:lnTo>
                  <a:lnTo>
                    <a:pt x="171450" y="28575"/>
                  </a:lnTo>
                  <a:cubicBezTo>
                    <a:pt x="171450" y="23317"/>
                    <a:pt x="175727" y="19050"/>
                    <a:pt x="180975" y="19050"/>
                  </a:cubicBezTo>
                  <a:close/>
                  <a:moveTo>
                    <a:pt x="28575" y="228600"/>
                  </a:moveTo>
                  <a:lnTo>
                    <a:pt x="152400" y="228600"/>
                  </a:lnTo>
                  <a:lnTo>
                    <a:pt x="152400" y="285750"/>
                  </a:lnTo>
                  <a:lnTo>
                    <a:pt x="19050" y="285750"/>
                  </a:lnTo>
                  <a:lnTo>
                    <a:pt x="19050" y="238125"/>
                  </a:lnTo>
                  <a:cubicBezTo>
                    <a:pt x="19050" y="232867"/>
                    <a:pt x="23327" y="228600"/>
                    <a:pt x="28575" y="228600"/>
                  </a:cubicBezTo>
                  <a:close/>
                  <a:moveTo>
                    <a:pt x="419100" y="561975"/>
                  </a:moveTo>
                  <a:cubicBezTo>
                    <a:pt x="419100" y="567233"/>
                    <a:pt x="414823" y="571500"/>
                    <a:pt x="409575" y="571500"/>
                  </a:cubicBezTo>
                  <a:lnTo>
                    <a:pt x="28575" y="571500"/>
                  </a:lnTo>
                  <a:cubicBezTo>
                    <a:pt x="23327" y="571500"/>
                    <a:pt x="19050" y="567233"/>
                    <a:pt x="19050" y="561975"/>
                  </a:cubicBezTo>
                  <a:lnTo>
                    <a:pt x="19050" y="304800"/>
                  </a:lnTo>
                  <a:lnTo>
                    <a:pt x="152400" y="304800"/>
                  </a:lnTo>
                  <a:lnTo>
                    <a:pt x="152400" y="323850"/>
                  </a:lnTo>
                  <a:lnTo>
                    <a:pt x="38100" y="323850"/>
                  </a:lnTo>
                  <a:lnTo>
                    <a:pt x="38100" y="438150"/>
                  </a:lnTo>
                  <a:lnTo>
                    <a:pt x="76200" y="438150"/>
                  </a:lnTo>
                  <a:lnTo>
                    <a:pt x="76200" y="514350"/>
                  </a:lnTo>
                  <a:lnTo>
                    <a:pt x="247650" y="514350"/>
                  </a:lnTo>
                  <a:lnTo>
                    <a:pt x="247650" y="400050"/>
                  </a:lnTo>
                  <a:lnTo>
                    <a:pt x="209550" y="400050"/>
                  </a:lnTo>
                  <a:lnTo>
                    <a:pt x="209550" y="381000"/>
                  </a:lnTo>
                  <a:lnTo>
                    <a:pt x="276492" y="381000"/>
                  </a:lnTo>
                  <a:cubicBezTo>
                    <a:pt x="302590" y="415623"/>
                    <a:pt x="343919" y="438150"/>
                    <a:pt x="390525" y="438150"/>
                  </a:cubicBezTo>
                  <a:cubicBezTo>
                    <a:pt x="400307" y="438150"/>
                    <a:pt x="409861" y="437150"/>
                    <a:pt x="419100" y="435273"/>
                  </a:cubicBezTo>
                  <a:lnTo>
                    <a:pt x="419100" y="561975"/>
                  </a:lnTo>
                  <a:close/>
                  <a:moveTo>
                    <a:pt x="571500" y="458838"/>
                  </a:moveTo>
                  <a:cubicBezTo>
                    <a:pt x="571500" y="468440"/>
                    <a:pt x="563690" y="476250"/>
                    <a:pt x="554079" y="476250"/>
                  </a:cubicBezTo>
                  <a:cubicBezTo>
                    <a:pt x="549431" y="476250"/>
                    <a:pt x="545049" y="474440"/>
                    <a:pt x="541763" y="471154"/>
                  </a:cubicBezTo>
                  <a:lnTo>
                    <a:pt x="478346" y="407737"/>
                  </a:lnTo>
                  <a:cubicBezTo>
                    <a:pt x="487528" y="400555"/>
                    <a:pt x="495786" y="392287"/>
                    <a:pt x="502977" y="383105"/>
                  </a:cubicBezTo>
                  <a:lnTo>
                    <a:pt x="566395" y="446523"/>
                  </a:lnTo>
                  <a:cubicBezTo>
                    <a:pt x="569643" y="449771"/>
                    <a:pt x="571500" y="454247"/>
                    <a:pt x="571500" y="458838"/>
                  </a:cubicBezTo>
                  <a:close/>
                </a:path>
              </a:pathLst>
            </a:custGeom>
            <a:grpFill/>
            <a:ln w="9525" cap="flat">
              <a:noFill/>
              <a:prstDash val="solid"/>
              <a:miter/>
            </a:ln>
          </p:spPr>
          <p:txBody>
            <a:bodyPr rtlCol="0" anchor="ctr"/>
            <a:lstStyle/>
            <a:p>
              <a:endParaRPr lang="en-US" sz="2400"/>
            </a:p>
          </p:txBody>
        </p:sp>
        <p:sp>
          <p:nvSpPr>
            <p:cNvPr id="94" name="Freeform: Shape 93">
              <a:extLst>
                <a:ext uri="{FF2B5EF4-FFF2-40B4-BE49-F238E27FC236}">
                  <a16:creationId xmlns:a16="http://schemas.microsoft.com/office/drawing/2014/main" id="{033BE0CE-9F39-4A09-824B-F069094435AF}"/>
                </a:ext>
              </a:extLst>
            </p:cNvPr>
            <p:cNvSpPr/>
            <p:nvPr/>
          </p:nvSpPr>
          <p:spPr>
            <a:xfrm>
              <a:off x="6228479" y="183888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95" name="Freeform: Shape 94">
              <a:extLst>
                <a:ext uri="{FF2B5EF4-FFF2-40B4-BE49-F238E27FC236}">
                  <a16:creationId xmlns:a16="http://schemas.microsoft.com/office/drawing/2014/main" id="{04C63667-20B2-403C-8810-DC5E93F3B7FF}"/>
                </a:ext>
              </a:extLst>
            </p:cNvPr>
            <p:cNvSpPr/>
            <p:nvPr/>
          </p:nvSpPr>
          <p:spPr>
            <a:xfrm>
              <a:off x="6266579" y="183888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96" name="Freeform: Shape 95">
              <a:extLst>
                <a:ext uri="{FF2B5EF4-FFF2-40B4-BE49-F238E27FC236}">
                  <a16:creationId xmlns:a16="http://schemas.microsoft.com/office/drawing/2014/main" id="{4521D81F-488D-4884-A9F4-C893CE2A2D76}"/>
                </a:ext>
              </a:extLst>
            </p:cNvPr>
            <p:cNvSpPr/>
            <p:nvPr/>
          </p:nvSpPr>
          <p:spPr>
            <a:xfrm>
              <a:off x="6304679" y="183888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97" name="Freeform: Shape 96">
              <a:extLst>
                <a:ext uri="{FF2B5EF4-FFF2-40B4-BE49-F238E27FC236}">
                  <a16:creationId xmlns:a16="http://schemas.microsoft.com/office/drawing/2014/main" id="{06C9C388-90FE-4B6D-840E-C0C66CF913DC}"/>
                </a:ext>
              </a:extLst>
            </p:cNvPr>
            <p:cNvSpPr/>
            <p:nvPr/>
          </p:nvSpPr>
          <p:spPr>
            <a:xfrm>
              <a:off x="6076079" y="204843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98" name="Freeform: Shape 97">
              <a:extLst>
                <a:ext uri="{FF2B5EF4-FFF2-40B4-BE49-F238E27FC236}">
                  <a16:creationId xmlns:a16="http://schemas.microsoft.com/office/drawing/2014/main" id="{A227AD9F-4343-4C43-B5B3-F11D8C0720DD}"/>
                </a:ext>
              </a:extLst>
            </p:cNvPr>
            <p:cNvSpPr/>
            <p:nvPr/>
          </p:nvSpPr>
          <p:spPr>
            <a:xfrm>
              <a:off x="6114179" y="204843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99" name="Freeform: Shape 98">
              <a:extLst>
                <a:ext uri="{FF2B5EF4-FFF2-40B4-BE49-F238E27FC236}">
                  <a16:creationId xmlns:a16="http://schemas.microsoft.com/office/drawing/2014/main" id="{37A6E0BF-546F-476A-9168-6F57148EACCD}"/>
                </a:ext>
              </a:extLst>
            </p:cNvPr>
            <p:cNvSpPr/>
            <p:nvPr/>
          </p:nvSpPr>
          <p:spPr>
            <a:xfrm>
              <a:off x="6152279" y="204843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00" name="Freeform: Shape 99">
              <a:extLst>
                <a:ext uri="{FF2B5EF4-FFF2-40B4-BE49-F238E27FC236}">
                  <a16:creationId xmlns:a16="http://schemas.microsoft.com/office/drawing/2014/main" id="{ED3FA9C6-0B99-48AD-92BF-309E9F658C1B}"/>
                </a:ext>
              </a:extLst>
            </p:cNvPr>
            <p:cNvSpPr/>
            <p:nvPr/>
          </p:nvSpPr>
          <p:spPr>
            <a:xfrm>
              <a:off x="6076079" y="233418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01" name="Freeform: Shape 100">
              <a:extLst>
                <a:ext uri="{FF2B5EF4-FFF2-40B4-BE49-F238E27FC236}">
                  <a16:creationId xmlns:a16="http://schemas.microsoft.com/office/drawing/2014/main" id="{B3A88019-B86A-406C-A67E-66FCE7459ABC}"/>
                </a:ext>
              </a:extLst>
            </p:cNvPr>
            <p:cNvSpPr/>
            <p:nvPr/>
          </p:nvSpPr>
          <p:spPr>
            <a:xfrm>
              <a:off x="6114179" y="2334188"/>
              <a:ext cx="171450" cy="19050"/>
            </a:xfrm>
            <a:custGeom>
              <a:avLst/>
              <a:gdLst>
                <a:gd name="connsiteX0" fmla="*/ 0 w 171450"/>
                <a:gd name="connsiteY0" fmla="*/ 0 h 19050"/>
                <a:gd name="connsiteX1" fmla="*/ 171450 w 171450"/>
                <a:gd name="connsiteY1" fmla="*/ 0 h 19050"/>
                <a:gd name="connsiteX2" fmla="*/ 171450 w 171450"/>
                <a:gd name="connsiteY2" fmla="*/ 19050 h 19050"/>
                <a:gd name="connsiteX3" fmla="*/ 0 w 1714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71450" h="19050">
                  <a:moveTo>
                    <a:pt x="0" y="0"/>
                  </a:moveTo>
                  <a:lnTo>
                    <a:pt x="171450" y="0"/>
                  </a:lnTo>
                  <a:lnTo>
                    <a:pt x="171450" y="19050"/>
                  </a:lnTo>
                  <a:lnTo>
                    <a:pt x="0" y="19050"/>
                  </a:lnTo>
                  <a:close/>
                </a:path>
              </a:pathLst>
            </a:custGeom>
            <a:grpFill/>
            <a:ln w="9525"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A2C21B43-E683-4CF4-9E3A-4B992167E7D9}"/>
                </a:ext>
              </a:extLst>
            </p:cNvPr>
            <p:cNvSpPr/>
            <p:nvPr/>
          </p:nvSpPr>
          <p:spPr>
            <a:xfrm>
              <a:off x="6304679" y="233418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7F70BACF-C567-463D-AFB1-72EAEDDFB97C}"/>
                </a:ext>
              </a:extLst>
            </p:cNvPr>
            <p:cNvSpPr/>
            <p:nvPr/>
          </p:nvSpPr>
          <p:spPr>
            <a:xfrm>
              <a:off x="6342779" y="2334188"/>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grpFill/>
            <a:ln w="9525"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16B6F70E-2612-4A4F-B570-027F36E8B305}"/>
                </a:ext>
              </a:extLst>
            </p:cNvPr>
            <p:cNvSpPr/>
            <p:nvPr/>
          </p:nvSpPr>
          <p:spPr>
            <a:xfrm>
              <a:off x="6304679" y="2296088"/>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92E46F2F-F4F5-459F-AFDD-9C78D6B3D868}"/>
                </a:ext>
              </a:extLst>
            </p:cNvPr>
            <p:cNvSpPr/>
            <p:nvPr/>
          </p:nvSpPr>
          <p:spPr>
            <a:xfrm>
              <a:off x="6304679" y="2257988"/>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grpFill/>
            <a:ln w="9525" cap="flat">
              <a:noFill/>
              <a:prstDash val="solid"/>
              <a:miter/>
            </a:ln>
          </p:spPr>
          <p:txBody>
            <a:bodyPr rtlCol="0" anchor="ctr"/>
            <a:lstStyle/>
            <a:p>
              <a:endParaRPr lang="en-US" sz="2400"/>
            </a:p>
          </p:txBody>
        </p:sp>
        <p:sp>
          <p:nvSpPr>
            <p:cNvPr id="106" name="Freeform: Shape 105">
              <a:extLst>
                <a:ext uri="{FF2B5EF4-FFF2-40B4-BE49-F238E27FC236}">
                  <a16:creationId xmlns:a16="http://schemas.microsoft.com/office/drawing/2014/main" id="{056C49A6-F12F-44F1-9890-CCB5232D55F7}"/>
                </a:ext>
              </a:extLst>
            </p:cNvPr>
            <p:cNvSpPr/>
            <p:nvPr/>
          </p:nvSpPr>
          <p:spPr>
            <a:xfrm>
              <a:off x="6228479" y="2124638"/>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07" name="Freeform: Shape 106">
              <a:extLst>
                <a:ext uri="{FF2B5EF4-FFF2-40B4-BE49-F238E27FC236}">
                  <a16:creationId xmlns:a16="http://schemas.microsoft.com/office/drawing/2014/main" id="{C9FEE278-D78F-4D02-B1AF-DDF46FCCD040}"/>
                </a:ext>
              </a:extLst>
            </p:cNvPr>
            <p:cNvSpPr/>
            <p:nvPr/>
          </p:nvSpPr>
          <p:spPr>
            <a:xfrm>
              <a:off x="6228479" y="2086538"/>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08" name="Freeform: Shape 107">
              <a:extLst>
                <a:ext uri="{FF2B5EF4-FFF2-40B4-BE49-F238E27FC236}">
                  <a16:creationId xmlns:a16="http://schemas.microsoft.com/office/drawing/2014/main" id="{663BCC43-9444-495E-BAB3-DA78E40B11E6}"/>
                </a:ext>
              </a:extLst>
            </p:cNvPr>
            <p:cNvSpPr/>
            <p:nvPr/>
          </p:nvSpPr>
          <p:spPr>
            <a:xfrm>
              <a:off x="6228479" y="2048438"/>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09" name="Freeform: Shape 108">
              <a:extLst>
                <a:ext uri="{FF2B5EF4-FFF2-40B4-BE49-F238E27FC236}">
                  <a16:creationId xmlns:a16="http://schemas.microsoft.com/office/drawing/2014/main" id="{D4B00C20-B8A0-4AD9-9FCF-68F5AD0D1694}"/>
                </a:ext>
              </a:extLst>
            </p:cNvPr>
            <p:cNvSpPr/>
            <p:nvPr/>
          </p:nvSpPr>
          <p:spPr>
            <a:xfrm>
              <a:off x="6228479" y="1915088"/>
              <a:ext cx="57150" cy="114300"/>
            </a:xfrm>
            <a:custGeom>
              <a:avLst/>
              <a:gdLst>
                <a:gd name="connsiteX0" fmla="*/ 0 w 57150"/>
                <a:gd name="connsiteY0" fmla="*/ 114300 h 114300"/>
                <a:gd name="connsiteX1" fmla="*/ 57150 w 57150"/>
                <a:gd name="connsiteY1" fmla="*/ 114300 h 114300"/>
                <a:gd name="connsiteX2" fmla="*/ 57150 w 57150"/>
                <a:gd name="connsiteY2" fmla="*/ 0 h 114300"/>
                <a:gd name="connsiteX3" fmla="*/ 0 w 57150"/>
                <a:gd name="connsiteY3" fmla="*/ 0 h 114300"/>
                <a:gd name="connsiteX4" fmla="*/ 0 w 57150"/>
                <a:gd name="connsiteY4" fmla="*/ 114300 h 114300"/>
                <a:gd name="connsiteX5" fmla="*/ 19050 w 57150"/>
                <a:gd name="connsiteY5" fmla="*/ 19050 h 114300"/>
                <a:gd name="connsiteX6" fmla="*/ 38100 w 57150"/>
                <a:gd name="connsiteY6" fmla="*/ 19050 h 114300"/>
                <a:gd name="connsiteX7" fmla="*/ 38100 w 57150"/>
                <a:gd name="connsiteY7" fmla="*/ 95250 h 114300"/>
                <a:gd name="connsiteX8" fmla="*/ 19050 w 57150"/>
                <a:gd name="connsiteY8" fmla="*/ 95250 h 114300"/>
                <a:gd name="connsiteX9" fmla="*/ 19050 w 57150"/>
                <a:gd name="connsiteY9" fmla="*/ 190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114300">
                  <a:moveTo>
                    <a:pt x="0" y="114300"/>
                  </a:moveTo>
                  <a:lnTo>
                    <a:pt x="57150" y="114300"/>
                  </a:lnTo>
                  <a:lnTo>
                    <a:pt x="57150" y="0"/>
                  </a:lnTo>
                  <a:lnTo>
                    <a:pt x="0" y="0"/>
                  </a:lnTo>
                  <a:lnTo>
                    <a:pt x="0" y="114300"/>
                  </a:lnTo>
                  <a:close/>
                  <a:moveTo>
                    <a:pt x="19050" y="19050"/>
                  </a:moveTo>
                  <a:lnTo>
                    <a:pt x="38100" y="19050"/>
                  </a:lnTo>
                  <a:lnTo>
                    <a:pt x="38100" y="95250"/>
                  </a:lnTo>
                  <a:lnTo>
                    <a:pt x="19050" y="95250"/>
                  </a:lnTo>
                  <a:lnTo>
                    <a:pt x="19050" y="19050"/>
                  </a:lnTo>
                  <a:close/>
                </a:path>
              </a:pathLst>
            </a:custGeom>
            <a:grpFill/>
            <a:ln w="9525" cap="flat">
              <a:noFill/>
              <a:prstDash val="solid"/>
              <a:miter/>
            </a:ln>
          </p:spPr>
          <p:txBody>
            <a:bodyPr rtlCol="0" anchor="ctr"/>
            <a:lstStyle/>
            <a:p>
              <a:endParaRPr lang="en-US" sz="2400"/>
            </a:p>
          </p:txBody>
        </p:sp>
        <p:sp>
          <p:nvSpPr>
            <p:cNvPr id="110" name="Freeform: Shape 109">
              <a:extLst>
                <a:ext uri="{FF2B5EF4-FFF2-40B4-BE49-F238E27FC236}">
                  <a16:creationId xmlns:a16="http://schemas.microsoft.com/office/drawing/2014/main" id="{77670928-0244-47CF-AFE5-9DAF22A5071C}"/>
                </a:ext>
              </a:extLst>
            </p:cNvPr>
            <p:cNvSpPr/>
            <p:nvPr/>
          </p:nvSpPr>
          <p:spPr>
            <a:xfrm>
              <a:off x="6304679" y="191508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11" name="Freeform: Shape 110">
              <a:extLst>
                <a:ext uri="{FF2B5EF4-FFF2-40B4-BE49-F238E27FC236}">
                  <a16:creationId xmlns:a16="http://schemas.microsoft.com/office/drawing/2014/main" id="{9367A6B5-CE23-42D2-AFCC-1A93DB3DED63}"/>
                </a:ext>
              </a:extLst>
            </p:cNvPr>
            <p:cNvSpPr/>
            <p:nvPr/>
          </p:nvSpPr>
          <p:spPr>
            <a:xfrm>
              <a:off x="6342779" y="1915088"/>
              <a:ext cx="247650" cy="19050"/>
            </a:xfrm>
            <a:custGeom>
              <a:avLst/>
              <a:gdLst>
                <a:gd name="connsiteX0" fmla="*/ 0 w 247650"/>
                <a:gd name="connsiteY0" fmla="*/ 0 h 19050"/>
                <a:gd name="connsiteX1" fmla="*/ 247650 w 247650"/>
                <a:gd name="connsiteY1" fmla="*/ 0 h 19050"/>
                <a:gd name="connsiteX2" fmla="*/ 247650 w 247650"/>
                <a:gd name="connsiteY2" fmla="*/ 19050 h 19050"/>
                <a:gd name="connsiteX3" fmla="*/ 0 w 2476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47650" h="19050">
                  <a:moveTo>
                    <a:pt x="0" y="0"/>
                  </a:moveTo>
                  <a:lnTo>
                    <a:pt x="247650" y="0"/>
                  </a:lnTo>
                  <a:lnTo>
                    <a:pt x="247650" y="19050"/>
                  </a:lnTo>
                  <a:lnTo>
                    <a:pt x="0" y="19050"/>
                  </a:lnTo>
                  <a:close/>
                </a:path>
              </a:pathLst>
            </a:custGeom>
            <a:grpFill/>
            <a:ln w="9525" cap="flat">
              <a:noFill/>
              <a:prstDash val="solid"/>
              <a:miter/>
            </a:ln>
          </p:spPr>
          <p:txBody>
            <a:bodyPr rtlCol="0" anchor="ctr"/>
            <a:lstStyle/>
            <a:p>
              <a:endParaRPr lang="en-US" sz="2400"/>
            </a:p>
          </p:txBody>
        </p:sp>
        <p:sp>
          <p:nvSpPr>
            <p:cNvPr id="112" name="Freeform: Shape 111">
              <a:extLst>
                <a:ext uri="{FF2B5EF4-FFF2-40B4-BE49-F238E27FC236}">
                  <a16:creationId xmlns:a16="http://schemas.microsoft.com/office/drawing/2014/main" id="{0C4C70F0-1D00-437F-AC8B-B5256DE96376}"/>
                </a:ext>
              </a:extLst>
            </p:cNvPr>
            <p:cNvSpPr/>
            <p:nvPr/>
          </p:nvSpPr>
          <p:spPr>
            <a:xfrm>
              <a:off x="6533279" y="1953188"/>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en-US" sz="2400"/>
            </a:p>
          </p:txBody>
        </p:sp>
      </p:grpSp>
      <p:grpSp>
        <p:nvGrpSpPr>
          <p:cNvPr id="113" name="Graphic 226">
            <a:extLst>
              <a:ext uri="{FF2B5EF4-FFF2-40B4-BE49-F238E27FC236}">
                <a16:creationId xmlns:a16="http://schemas.microsoft.com/office/drawing/2014/main" id="{A189DA3F-D189-41AD-B231-80217BB28B7F}"/>
              </a:ext>
            </a:extLst>
          </p:cNvPr>
          <p:cNvGrpSpPr/>
          <p:nvPr/>
        </p:nvGrpSpPr>
        <p:grpSpPr>
          <a:xfrm>
            <a:off x="8590818" y="2941357"/>
            <a:ext cx="855807" cy="855348"/>
            <a:chOff x="3078470" y="3443091"/>
            <a:chExt cx="590550" cy="590233"/>
          </a:xfrm>
          <a:solidFill>
            <a:schemeClr val="bg1"/>
          </a:solidFill>
        </p:grpSpPr>
        <p:sp>
          <p:nvSpPr>
            <p:cNvPr id="114" name="Freeform: Shape 113">
              <a:extLst>
                <a:ext uri="{FF2B5EF4-FFF2-40B4-BE49-F238E27FC236}">
                  <a16:creationId xmlns:a16="http://schemas.microsoft.com/office/drawing/2014/main" id="{B97B3BE1-99B7-4F8D-8B42-A266E0173302}"/>
                </a:ext>
              </a:extLst>
            </p:cNvPr>
            <p:cNvSpPr/>
            <p:nvPr/>
          </p:nvSpPr>
          <p:spPr>
            <a:xfrm>
              <a:off x="3459574" y="3861875"/>
              <a:ext cx="18945" cy="19050"/>
            </a:xfrm>
            <a:custGeom>
              <a:avLst/>
              <a:gdLst>
                <a:gd name="connsiteX0" fmla="*/ 0 w 18945"/>
                <a:gd name="connsiteY0" fmla="*/ 0 h 19050"/>
                <a:gd name="connsiteX1" fmla="*/ 18945 w 18945"/>
                <a:gd name="connsiteY1" fmla="*/ 0 h 19050"/>
                <a:gd name="connsiteX2" fmla="*/ 18945 w 18945"/>
                <a:gd name="connsiteY2" fmla="*/ 19050 h 19050"/>
                <a:gd name="connsiteX3" fmla="*/ 0 w 1894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8945" h="19050">
                  <a:moveTo>
                    <a:pt x="0" y="0"/>
                  </a:moveTo>
                  <a:lnTo>
                    <a:pt x="18945" y="0"/>
                  </a:lnTo>
                  <a:lnTo>
                    <a:pt x="18945" y="19050"/>
                  </a:lnTo>
                  <a:lnTo>
                    <a:pt x="0" y="19050"/>
                  </a:lnTo>
                  <a:close/>
                </a:path>
              </a:pathLst>
            </a:custGeom>
            <a:grpFill/>
            <a:ln w="9525" cap="flat">
              <a:noFill/>
              <a:prstDash val="solid"/>
              <a:miter/>
            </a:ln>
          </p:spPr>
          <p:txBody>
            <a:bodyPr rtlCol="0" anchor="ctr"/>
            <a:lstStyle/>
            <a:p>
              <a:endParaRPr lang="en-US" sz="2400"/>
            </a:p>
          </p:txBody>
        </p:sp>
        <p:sp>
          <p:nvSpPr>
            <p:cNvPr id="115" name="Freeform: Shape 114">
              <a:extLst>
                <a:ext uri="{FF2B5EF4-FFF2-40B4-BE49-F238E27FC236}">
                  <a16:creationId xmlns:a16="http://schemas.microsoft.com/office/drawing/2014/main" id="{80378153-7C32-4B9E-A971-10F14263473D}"/>
                </a:ext>
              </a:extLst>
            </p:cNvPr>
            <p:cNvSpPr/>
            <p:nvPr/>
          </p:nvSpPr>
          <p:spPr>
            <a:xfrm>
              <a:off x="3421474" y="38618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16" name="Freeform: Shape 115">
              <a:extLst>
                <a:ext uri="{FF2B5EF4-FFF2-40B4-BE49-F238E27FC236}">
                  <a16:creationId xmlns:a16="http://schemas.microsoft.com/office/drawing/2014/main" id="{EA09CC2B-8C63-4B17-A3DC-C8196DA488EC}"/>
                </a:ext>
              </a:extLst>
            </p:cNvPr>
            <p:cNvSpPr/>
            <p:nvPr/>
          </p:nvSpPr>
          <p:spPr>
            <a:xfrm>
              <a:off x="3078470" y="3443091"/>
              <a:ext cx="590550" cy="590233"/>
            </a:xfrm>
            <a:custGeom>
              <a:avLst/>
              <a:gdLst>
                <a:gd name="connsiteX0" fmla="*/ 568233 w 590550"/>
                <a:gd name="connsiteY0" fmla="*/ 37783 h 590233"/>
                <a:gd name="connsiteX1" fmla="*/ 499243 w 590550"/>
                <a:gd name="connsiteY1" fmla="*/ 9208 h 590233"/>
                <a:gd name="connsiteX2" fmla="*/ 453257 w 590550"/>
                <a:gd name="connsiteY2" fmla="*/ 9208 h 590233"/>
                <a:gd name="connsiteX3" fmla="*/ 384267 w 590550"/>
                <a:gd name="connsiteY3" fmla="*/ 37783 h 590233"/>
                <a:gd name="connsiteX4" fmla="*/ 361950 w 590550"/>
                <a:gd name="connsiteY4" fmla="*/ 60100 h 590233"/>
                <a:gd name="connsiteX5" fmla="*/ 361950 w 590550"/>
                <a:gd name="connsiteY5" fmla="*/ 107268 h 590233"/>
                <a:gd name="connsiteX6" fmla="*/ 362217 w 590550"/>
                <a:gd name="connsiteY6" fmla="*/ 113983 h 590233"/>
                <a:gd name="connsiteX7" fmla="*/ 161925 w 590550"/>
                <a:gd name="connsiteY7" fmla="*/ 113983 h 590233"/>
                <a:gd name="connsiteX8" fmla="*/ 114300 w 590550"/>
                <a:gd name="connsiteY8" fmla="*/ 161608 h 590233"/>
                <a:gd name="connsiteX9" fmla="*/ 114300 w 590550"/>
                <a:gd name="connsiteY9" fmla="*/ 352108 h 590233"/>
                <a:gd name="connsiteX10" fmla="*/ 127616 w 590550"/>
                <a:gd name="connsiteY10" fmla="*/ 407668 h 590233"/>
                <a:gd name="connsiteX11" fmla="*/ 13611 w 590550"/>
                <a:gd name="connsiteY11" fmla="*/ 516272 h 590233"/>
                <a:gd name="connsiteX12" fmla="*/ 0 w 590550"/>
                <a:gd name="connsiteY12" fmla="*/ 547533 h 590233"/>
                <a:gd name="connsiteX13" fmla="*/ 42701 w 590550"/>
                <a:gd name="connsiteY13" fmla="*/ 590233 h 590233"/>
                <a:gd name="connsiteX14" fmla="*/ 73876 w 590550"/>
                <a:gd name="connsiteY14" fmla="*/ 576698 h 590233"/>
                <a:gd name="connsiteX15" fmla="*/ 182556 w 590550"/>
                <a:gd name="connsiteY15" fmla="*/ 462617 h 590233"/>
                <a:gd name="connsiteX16" fmla="*/ 238125 w 590550"/>
                <a:gd name="connsiteY16" fmla="*/ 475933 h 590233"/>
                <a:gd name="connsiteX17" fmla="*/ 304800 w 590550"/>
                <a:gd name="connsiteY17" fmla="*/ 475933 h 590233"/>
                <a:gd name="connsiteX18" fmla="*/ 304800 w 590550"/>
                <a:gd name="connsiteY18" fmla="*/ 494983 h 590233"/>
                <a:gd name="connsiteX19" fmla="*/ 214313 w 590550"/>
                <a:gd name="connsiteY19" fmla="*/ 494983 h 590233"/>
                <a:gd name="connsiteX20" fmla="*/ 180975 w 590550"/>
                <a:gd name="connsiteY20" fmla="*/ 539436 h 590233"/>
                <a:gd name="connsiteX21" fmla="*/ 180975 w 590550"/>
                <a:gd name="connsiteY21" fmla="*/ 590233 h 590233"/>
                <a:gd name="connsiteX22" fmla="*/ 523875 w 590550"/>
                <a:gd name="connsiteY22" fmla="*/ 590233 h 590233"/>
                <a:gd name="connsiteX23" fmla="*/ 523875 w 590550"/>
                <a:gd name="connsiteY23" fmla="*/ 539436 h 590233"/>
                <a:gd name="connsiteX24" fmla="*/ 490538 w 590550"/>
                <a:gd name="connsiteY24" fmla="*/ 494983 h 590233"/>
                <a:gd name="connsiteX25" fmla="*/ 400050 w 590550"/>
                <a:gd name="connsiteY25" fmla="*/ 494983 h 590233"/>
                <a:gd name="connsiteX26" fmla="*/ 400050 w 590550"/>
                <a:gd name="connsiteY26" fmla="*/ 475933 h 590233"/>
                <a:gd name="connsiteX27" fmla="*/ 542925 w 590550"/>
                <a:gd name="connsiteY27" fmla="*/ 475933 h 590233"/>
                <a:gd name="connsiteX28" fmla="*/ 590550 w 590550"/>
                <a:gd name="connsiteY28" fmla="*/ 428308 h 590233"/>
                <a:gd name="connsiteX29" fmla="*/ 590550 w 590550"/>
                <a:gd name="connsiteY29" fmla="*/ 107268 h 590233"/>
                <a:gd name="connsiteX30" fmla="*/ 590550 w 590550"/>
                <a:gd name="connsiteY30" fmla="*/ 104458 h 590233"/>
                <a:gd name="connsiteX31" fmla="*/ 590550 w 590550"/>
                <a:gd name="connsiteY31" fmla="*/ 60100 h 590233"/>
                <a:gd name="connsiteX32" fmla="*/ 568233 w 590550"/>
                <a:gd name="connsiteY32" fmla="*/ 37783 h 590233"/>
                <a:gd name="connsiteX33" fmla="*/ 472992 w 590550"/>
                <a:gd name="connsiteY33" fmla="*/ 265802 h 590233"/>
                <a:gd name="connsiteX34" fmla="*/ 476250 w 590550"/>
                <a:gd name="connsiteY34" fmla="*/ 266993 h 590233"/>
                <a:gd name="connsiteX35" fmla="*/ 479508 w 590550"/>
                <a:gd name="connsiteY35" fmla="*/ 265802 h 590233"/>
                <a:gd name="connsiteX36" fmla="*/ 533400 w 590550"/>
                <a:gd name="connsiteY36" fmla="*/ 233646 h 590233"/>
                <a:gd name="connsiteX37" fmla="*/ 533400 w 590550"/>
                <a:gd name="connsiteY37" fmla="*/ 304483 h 590233"/>
                <a:gd name="connsiteX38" fmla="*/ 457200 w 590550"/>
                <a:gd name="connsiteY38" fmla="*/ 304483 h 590233"/>
                <a:gd name="connsiteX39" fmla="*/ 457200 w 590550"/>
                <a:gd name="connsiteY39" fmla="*/ 380683 h 590233"/>
                <a:gd name="connsiteX40" fmla="*/ 358492 w 590550"/>
                <a:gd name="connsiteY40" fmla="*/ 380683 h 590233"/>
                <a:gd name="connsiteX41" fmla="*/ 361950 w 590550"/>
                <a:gd name="connsiteY41" fmla="*/ 352108 h 590233"/>
                <a:gd name="connsiteX42" fmla="*/ 238125 w 590550"/>
                <a:gd name="connsiteY42" fmla="*/ 228283 h 590233"/>
                <a:gd name="connsiteX43" fmla="*/ 171450 w 590550"/>
                <a:gd name="connsiteY43" fmla="*/ 247933 h 590233"/>
                <a:gd name="connsiteX44" fmla="*/ 171450 w 590550"/>
                <a:gd name="connsiteY44" fmla="*/ 171133 h 590233"/>
                <a:gd name="connsiteX45" fmla="*/ 374618 w 590550"/>
                <a:gd name="connsiteY45" fmla="*/ 171133 h 590233"/>
                <a:gd name="connsiteX46" fmla="*/ 472992 w 590550"/>
                <a:gd name="connsiteY46" fmla="*/ 265802 h 590233"/>
                <a:gd name="connsiteX47" fmla="*/ 533400 w 590550"/>
                <a:gd name="connsiteY47" fmla="*/ 323533 h 590233"/>
                <a:gd name="connsiteX48" fmla="*/ 533400 w 590550"/>
                <a:gd name="connsiteY48" fmla="*/ 380683 h 590233"/>
                <a:gd name="connsiteX49" fmla="*/ 476250 w 590550"/>
                <a:gd name="connsiteY49" fmla="*/ 380683 h 590233"/>
                <a:gd name="connsiteX50" fmla="*/ 476250 w 590550"/>
                <a:gd name="connsiteY50" fmla="*/ 323533 h 590233"/>
                <a:gd name="connsiteX51" fmla="*/ 533400 w 590550"/>
                <a:gd name="connsiteY51" fmla="*/ 323533 h 590233"/>
                <a:gd name="connsiteX52" fmla="*/ 133350 w 590550"/>
                <a:gd name="connsiteY52" fmla="*/ 161608 h 590233"/>
                <a:gd name="connsiteX53" fmla="*/ 161925 w 590550"/>
                <a:gd name="connsiteY53" fmla="*/ 133033 h 590233"/>
                <a:gd name="connsiteX54" fmla="*/ 363960 w 590550"/>
                <a:gd name="connsiteY54" fmla="*/ 133033 h 590233"/>
                <a:gd name="connsiteX55" fmla="*/ 368189 w 590550"/>
                <a:gd name="connsiteY55" fmla="*/ 152083 h 590233"/>
                <a:gd name="connsiteX56" fmla="*/ 171450 w 590550"/>
                <a:gd name="connsiteY56" fmla="*/ 152083 h 590233"/>
                <a:gd name="connsiteX57" fmla="*/ 152400 w 590550"/>
                <a:gd name="connsiteY57" fmla="*/ 171133 h 590233"/>
                <a:gd name="connsiteX58" fmla="*/ 152400 w 590550"/>
                <a:gd name="connsiteY58" fmla="*/ 262964 h 590233"/>
                <a:gd name="connsiteX59" fmla="*/ 133350 w 590550"/>
                <a:gd name="connsiteY59" fmla="*/ 286424 h 590233"/>
                <a:gd name="connsiteX60" fmla="*/ 133350 w 590550"/>
                <a:gd name="connsiteY60" fmla="*/ 161608 h 590233"/>
                <a:gd name="connsiteX61" fmla="*/ 60027 w 590550"/>
                <a:gd name="connsiteY61" fmla="*/ 563640 h 590233"/>
                <a:gd name="connsiteX62" fmla="*/ 42701 w 590550"/>
                <a:gd name="connsiteY62" fmla="*/ 571183 h 590233"/>
                <a:gd name="connsiteX63" fmla="*/ 19050 w 590550"/>
                <a:gd name="connsiteY63" fmla="*/ 547533 h 590233"/>
                <a:gd name="connsiteX64" fmla="*/ 26670 w 590550"/>
                <a:gd name="connsiteY64" fmla="*/ 530140 h 590233"/>
                <a:gd name="connsiteX65" fmla="*/ 137741 w 590550"/>
                <a:gd name="connsiteY65" fmla="*/ 424327 h 590233"/>
                <a:gd name="connsiteX66" fmla="*/ 165916 w 590550"/>
                <a:gd name="connsiteY66" fmla="*/ 452502 h 590233"/>
                <a:gd name="connsiteX67" fmla="*/ 60027 w 590550"/>
                <a:gd name="connsiteY67" fmla="*/ 563640 h 590233"/>
                <a:gd name="connsiteX68" fmla="*/ 133350 w 590550"/>
                <a:gd name="connsiteY68" fmla="*/ 352108 h 590233"/>
                <a:gd name="connsiteX69" fmla="*/ 238125 w 590550"/>
                <a:gd name="connsiteY69" fmla="*/ 247333 h 590233"/>
                <a:gd name="connsiteX70" fmla="*/ 342900 w 590550"/>
                <a:gd name="connsiteY70" fmla="*/ 352108 h 590233"/>
                <a:gd name="connsiteX71" fmla="*/ 238125 w 590550"/>
                <a:gd name="connsiteY71" fmla="*/ 456883 h 590233"/>
                <a:gd name="connsiteX72" fmla="*/ 133350 w 590550"/>
                <a:gd name="connsiteY72" fmla="*/ 352108 h 590233"/>
                <a:gd name="connsiteX73" fmla="*/ 223838 w 590550"/>
                <a:gd name="connsiteY73" fmla="*/ 514033 h 590233"/>
                <a:gd name="connsiteX74" fmla="*/ 304800 w 590550"/>
                <a:gd name="connsiteY74" fmla="*/ 514033 h 590233"/>
                <a:gd name="connsiteX75" fmla="*/ 304800 w 590550"/>
                <a:gd name="connsiteY75" fmla="*/ 533083 h 590233"/>
                <a:gd name="connsiteX76" fmla="*/ 209550 w 590550"/>
                <a:gd name="connsiteY76" fmla="*/ 533083 h 590233"/>
                <a:gd name="connsiteX77" fmla="*/ 223838 w 590550"/>
                <a:gd name="connsiteY77" fmla="*/ 514033 h 590233"/>
                <a:gd name="connsiteX78" fmla="*/ 200025 w 590550"/>
                <a:gd name="connsiteY78" fmla="*/ 571183 h 590233"/>
                <a:gd name="connsiteX79" fmla="*/ 200025 w 590550"/>
                <a:gd name="connsiteY79" fmla="*/ 552133 h 590233"/>
                <a:gd name="connsiteX80" fmla="*/ 504825 w 590550"/>
                <a:gd name="connsiteY80" fmla="*/ 552133 h 590233"/>
                <a:gd name="connsiteX81" fmla="*/ 504825 w 590550"/>
                <a:gd name="connsiteY81" fmla="*/ 571183 h 590233"/>
                <a:gd name="connsiteX82" fmla="*/ 200025 w 590550"/>
                <a:gd name="connsiteY82" fmla="*/ 571183 h 590233"/>
                <a:gd name="connsiteX83" fmla="*/ 481013 w 590550"/>
                <a:gd name="connsiteY83" fmla="*/ 514033 h 590233"/>
                <a:gd name="connsiteX84" fmla="*/ 495300 w 590550"/>
                <a:gd name="connsiteY84" fmla="*/ 533083 h 590233"/>
                <a:gd name="connsiteX85" fmla="*/ 400050 w 590550"/>
                <a:gd name="connsiteY85" fmla="*/ 533083 h 590233"/>
                <a:gd name="connsiteX86" fmla="*/ 400050 w 590550"/>
                <a:gd name="connsiteY86" fmla="*/ 514033 h 590233"/>
                <a:gd name="connsiteX87" fmla="*/ 481013 w 590550"/>
                <a:gd name="connsiteY87" fmla="*/ 514033 h 590233"/>
                <a:gd name="connsiteX88" fmla="*/ 381000 w 590550"/>
                <a:gd name="connsiteY88" fmla="*/ 533083 h 590233"/>
                <a:gd name="connsiteX89" fmla="*/ 323850 w 590550"/>
                <a:gd name="connsiteY89" fmla="*/ 533083 h 590233"/>
                <a:gd name="connsiteX90" fmla="*/ 323850 w 590550"/>
                <a:gd name="connsiteY90" fmla="*/ 475933 h 590233"/>
                <a:gd name="connsiteX91" fmla="*/ 381000 w 590550"/>
                <a:gd name="connsiteY91" fmla="*/ 475933 h 590233"/>
                <a:gd name="connsiteX92" fmla="*/ 381000 w 590550"/>
                <a:gd name="connsiteY92" fmla="*/ 533083 h 590233"/>
                <a:gd name="connsiteX93" fmla="*/ 571500 w 590550"/>
                <a:gd name="connsiteY93" fmla="*/ 428308 h 590233"/>
                <a:gd name="connsiteX94" fmla="*/ 542925 w 590550"/>
                <a:gd name="connsiteY94" fmla="*/ 456883 h 590233"/>
                <a:gd name="connsiteX95" fmla="*/ 303809 w 590550"/>
                <a:gd name="connsiteY95" fmla="*/ 456883 h 590233"/>
                <a:gd name="connsiteX96" fmla="*/ 352396 w 590550"/>
                <a:gd name="connsiteY96" fmla="*/ 399733 h 590233"/>
                <a:gd name="connsiteX97" fmla="*/ 533400 w 590550"/>
                <a:gd name="connsiteY97" fmla="*/ 399733 h 590233"/>
                <a:gd name="connsiteX98" fmla="*/ 552450 w 590550"/>
                <a:gd name="connsiteY98" fmla="*/ 380683 h 590233"/>
                <a:gd name="connsiteX99" fmla="*/ 552450 w 590550"/>
                <a:gd name="connsiteY99" fmla="*/ 213862 h 590233"/>
                <a:gd name="connsiteX100" fmla="*/ 571500 w 590550"/>
                <a:gd name="connsiteY100" fmla="*/ 184745 h 590233"/>
                <a:gd name="connsiteX101" fmla="*/ 571500 w 590550"/>
                <a:gd name="connsiteY101" fmla="*/ 428308 h 590233"/>
                <a:gd name="connsiteX102" fmla="*/ 571500 w 590550"/>
                <a:gd name="connsiteY102" fmla="*/ 107268 h 590233"/>
                <a:gd name="connsiteX103" fmla="*/ 485775 w 590550"/>
                <a:gd name="connsiteY103" fmla="*/ 242533 h 590233"/>
                <a:gd name="connsiteX104" fmla="*/ 485775 w 590550"/>
                <a:gd name="connsiteY104" fmla="*/ 133033 h 590233"/>
                <a:gd name="connsiteX105" fmla="*/ 466725 w 590550"/>
                <a:gd name="connsiteY105" fmla="*/ 133033 h 590233"/>
                <a:gd name="connsiteX106" fmla="*/ 466725 w 590550"/>
                <a:gd name="connsiteY106" fmla="*/ 242533 h 590233"/>
                <a:gd name="connsiteX107" fmla="*/ 381000 w 590550"/>
                <a:gd name="connsiteY107" fmla="*/ 107268 h 590233"/>
                <a:gd name="connsiteX108" fmla="*/ 381000 w 590550"/>
                <a:gd name="connsiteY108" fmla="*/ 60100 h 590233"/>
                <a:gd name="connsiteX109" fmla="*/ 384267 w 590550"/>
                <a:gd name="connsiteY109" fmla="*/ 56833 h 590233"/>
                <a:gd name="connsiteX110" fmla="*/ 466725 w 590550"/>
                <a:gd name="connsiteY110" fmla="*/ 22677 h 590233"/>
                <a:gd name="connsiteX111" fmla="*/ 466725 w 590550"/>
                <a:gd name="connsiteY111" fmla="*/ 75883 h 590233"/>
                <a:gd name="connsiteX112" fmla="*/ 485775 w 590550"/>
                <a:gd name="connsiteY112" fmla="*/ 75883 h 590233"/>
                <a:gd name="connsiteX113" fmla="*/ 485775 w 590550"/>
                <a:gd name="connsiteY113" fmla="*/ 22677 h 590233"/>
                <a:gd name="connsiteX114" fmla="*/ 568233 w 590550"/>
                <a:gd name="connsiteY114" fmla="*/ 56833 h 590233"/>
                <a:gd name="connsiteX115" fmla="*/ 571500 w 590550"/>
                <a:gd name="connsiteY115" fmla="*/ 60100 h 590233"/>
                <a:gd name="connsiteX116" fmla="*/ 571500 w 590550"/>
                <a:gd name="connsiteY116" fmla="*/ 104458 h 590233"/>
                <a:gd name="connsiteX117" fmla="*/ 571500 w 590550"/>
                <a:gd name="connsiteY117" fmla="*/ 107268 h 59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90550" h="590233">
                  <a:moveTo>
                    <a:pt x="568233" y="37783"/>
                  </a:moveTo>
                  <a:cubicBezTo>
                    <a:pt x="542173" y="37783"/>
                    <a:pt x="517665" y="27639"/>
                    <a:pt x="499243" y="9208"/>
                  </a:cubicBezTo>
                  <a:cubicBezTo>
                    <a:pt x="486966" y="-3069"/>
                    <a:pt x="465534" y="-3069"/>
                    <a:pt x="453257" y="9208"/>
                  </a:cubicBezTo>
                  <a:cubicBezTo>
                    <a:pt x="434826" y="27639"/>
                    <a:pt x="410327" y="37783"/>
                    <a:pt x="384267" y="37783"/>
                  </a:cubicBezTo>
                  <a:cubicBezTo>
                    <a:pt x="371961" y="37783"/>
                    <a:pt x="361950" y="47794"/>
                    <a:pt x="361950" y="60100"/>
                  </a:cubicBezTo>
                  <a:lnTo>
                    <a:pt x="361950" y="107268"/>
                  </a:lnTo>
                  <a:cubicBezTo>
                    <a:pt x="361950" y="109526"/>
                    <a:pt x="362121" y="111745"/>
                    <a:pt x="362217" y="113983"/>
                  </a:cubicBezTo>
                  <a:lnTo>
                    <a:pt x="161925" y="113983"/>
                  </a:lnTo>
                  <a:cubicBezTo>
                    <a:pt x="135665" y="113983"/>
                    <a:pt x="114300" y="135348"/>
                    <a:pt x="114300" y="161608"/>
                  </a:cubicBezTo>
                  <a:lnTo>
                    <a:pt x="114300" y="352108"/>
                  </a:lnTo>
                  <a:cubicBezTo>
                    <a:pt x="114300" y="372101"/>
                    <a:pt x="119167" y="390932"/>
                    <a:pt x="127616" y="407668"/>
                  </a:cubicBezTo>
                  <a:lnTo>
                    <a:pt x="13611" y="516272"/>
                  </a:lnTo>
                  <a:cubicBezTo>
                    <a:pt x="4963" y="524320"/>
                    <a:pt x="0" y="535712"/>
                    <a:pt x="0" y="547533"/>
                  </a:cubicBezTo>
                  <a:cubicBezTo>
                    <a:pt x="0" y="571069"/>
                    <a:pt x="19164" y="590233"/>
                    <a:pt x="42701" y="590233"/>
                  </a:cubicBezTo>
                  <a:cubicBezTo>
                    <a:pt x="54512" y="590233"/>
                    <a:pt x="65913" y="585271"/>
                    <a:pt x="73876" y="576698"/>
                  </a:cubicBezTo>
                  <a:lnTo>
                    <a:pt x="182556" y="462617"/>
                  </a:lnTo>
                  <a:cubicBezTo>
                    <a:pt x="199301" y="471066"/>
                    <a:pt x="218132" y="475933"/>
                    <a:pt x="238125" y="475933"/>
                  </a:cubicBezTo>
                  <a:lnTo>
                    <a:pt x="304800" y="475933"/>
                  </a:lnTo>
                  <a:lnTo>
                    <a:pt x="304800" y="494983"/>
                  </a:lnTo>
                  <a:lnTo>
                    <a:pt x="214313" y="494983"/>
                  </a:lnTo>
                  <a:lnTo>
                    <a:pt x="180975" y="539436"/>
                  </a:lnTo>
                  <a:lnTo>
                    <a:pt x="180975" y="590233"/>
                  </a:lnTo>
                  <a:lnTo>
                    <a:pt x="523875" y="590233"/>
                  </a:lnTo>
                  <a:lnTo>
                    <a:pt x="523875" y="539436"/>
                  </a:lnTo>
                  <a:lnTo>
                    <a:pt x="490538" y="494983"/>
                  </a:lnTo>
                  <a:lnTo>
                    <a:pt x="400050" y="494983"/>
                  </a:lnTo>
                  <a:lnTo>
                    <a:pt x="400050" y="475933"/>
                  </a:lnTo>
                  <a:lnTo>
                    <a:pt x="542925" y="475933"/>
                  </a:lnTo>
                  <a:cubicBezTo>
                    <a:pt x="569185" y="475933"/>
                    <a:pt x="590550" y="454569"/>
                    <a:pt x="590550" y="428308"/>
                  </a:cubicBezTo>
                  <a:lnTo>
                    <a:pt x="590550" y="107268"/>
                  </a:lnTo>
                  <a:lnTo>
                    <a:pt x="590550" y="104458"/>
                  </a:lnTo>
                  <a:lnTo>
                    <a:pt x="590550" y="60100"/>
                  </a:lnTo>
                  <a:cubicBezTo>
                    <a:pt x="590550" y="47794"/>
                    <a:pt x="580539" y="37783"/>
                    <a:pt x="568233" y="37783"/>
                  </a:cubicBezTo>
                  <a:close/>
                  <a:moveTo>
                    <a:pt x="472992" y="265802"/>
                  </a:moveTo>
                  <a:lnTo>
                    <a:pt x="476250" y="266993"/>
                  </a:lnTo>
                  <a:lnTo>
                    <a:pt x="479508" y="265802"/>
                  </a:lnTo>
                  <a:cubicBezTo>
                    <a:pt x="499720" y="258458"/>
                    <a:pt x="517874" y="247400"/>
                    <a:pt x="533400" y="233646"/>
                  </a:cubicBezTo>
                  <a:lnTo>
                    <a:pt x="533400" y="304483"/>
                  </a:lnTo>
                  <a:lnTo>
                    <a:pt x="457200" y="304483"/>
                  </a:lnTo>
                  <a:lnTo>
                    <a:pt x="457200" y="380683"/>
                  </a:lnTo>
                  <a:lnTo>
                    <a:pt x="358492" y="380683"/>
                  </a:lnTo>
                  <a:cubicBezTo>
                    <a:pt x="360674" y="371492"/>
                    <a:pt x="361950" y="361957"/>
                    <a:pt x="361950" y="352108"/>
                  </a:cubicBezTo>
                  <a:cubicBezTo>
                    <a:pt x="361950" y="283833"/>
                    <a:pt x="306400" y="228283"/>
                    <a:pt x="238125" y="228283"/>
                  </a:cubicBezTo>
                  <a:cubicBezTo>
                    <a:pt x="213570" y="228283"/>
                    <a:pt x="190719" y="235560"/>
                    <a:pt x="171450" y="247933"/>
                  </a:cubicBezTo>
                  <a:lnTo>
                    <a:pt x="171450" y="171133"/>
                  </a:lnTo>
                  <a:lnTo>
                    <a:pt x="374618" y="171133"/>
                  </a:lnTo>
                  <a:cubicBezTo>
                    <a:pt x="392344" y="214243"/>
                    <a:pt x="427568" y="249286"/>
                    <a:pt x="472992" y="265802"/>
                  </a:cubicBezTo>
                  <a:close/>
                  <a:moveTo>
                    <a:pt x="533400" y="323533"/>
                  </a:moveTo>
                  <a:lnTo>
                    <a:pt x="533400" y="380683"/>
                  </a:lnTo>
                  <a:lnTo>
                    <a:pt x="476250" y="380683"/>
                  </a:lnTo>
                  <a:lnTo>
                    <a:pt x="476250" y="323533"/>
                  </a:lnTo>
                  <a:lnTo>
                    <a:pt x="533400" y="323533"/>
                  </a:lnTo>
                  <a:close/>
                  <a:moveTo>
                    <a:pt x="133350" y="161608"/>
                  </a:moveTo>
                  <a:cubicBezTo>
                    <a:pt x="133350" y="145854"/>
                    <a:pt x="146171" y="133033"/>
                    <a:pt x="161925" y="133033"/>
                  </a:cubicBezTo>
                  <a:lnTo>
                    <a:pt x="363960" y="133033"/>
                  </a:lnTo>
                  <a:cubicBezTo>
                    <a:pt x="364969" y="139501"/>
                    <a:pt x="366455" y="145835"/>
                    <a:pt x="368189" y="152083"/>
                  </a:cubicBezTo>
                  <a:lnTo>
                    <a:pt x="171450" y="152083"/>
                  </a:lnTo>
                  <a:cubicBezTo>
                    <a:pt x="160944" y="152083"/>
                    <a:pt x="152400" y="160627"/>
                    <a:pt x="152400" y="171133"/>
                  </a:cubicBezTo>
                  <a:lnTo>
                    <a:pt x="152400" y="262964"/>
                  </a:lnTo>
                  <a:cubicBezTo>
                    <a:pt x="145123" y="269965"/>
                    <a:pt x="138751" y="277842"/>
                    <a:pt x="133350" y="286424"/>
                  </a:cubicBezTo>
                  <a:lnTo>
                    <a:pt x="133350" y="161608"/>
                  </a:lnTo>
                  <a:close/>
                  <a:moveTo>
                    <a:pt x="60027" y="563640"/>
                  </a:moveTo>
                  <a:cubicBezTo>
                    <a:pt x="55559" y="568431"/>
                    <a:pt x="49244" y="571183"/>
                    <a:pt x="42701" y="571183"/>
                  </a:cubicBezTo>
                  <a:cubicBezTo>
                    <a:pt x="29661" y="571183"/>
                    <a:pt x="19050" y="560572"/>
                    <a:pt x="19050" y="547533"/>
                  </a:cubicBezTo>
                  <a:cubicBezTo>
                    <a:pt x="19050" y="540989"/>
                    <a:pt x="21803" y="534674"/>
                    <a:pt x="26670" y="530140"/>
                  </a:cubicBezTo>
                  <a:lnTo>
                    <a:pt x="137741" y="424327"/>
                  </a:lnTo>
                  <a:cubicBezTo>
                    <a:pt x="145561" y="435166"/>
                    <a:pt x="155067" y="444682"/>
                    <a:pt x="165916" y="452502"/>
                  </a:cubicBezTo>
                  <a:lnTo>
                    <a:pt x="60027" y="563640"/>
                  </a:lnTo>
                  <a:close/>
                  <a:moveTo>
                    <a:pt x="133350" y="352108"/>
                  </a:moveTo>
                  <a:cubicBezTo>
                    <a:pt x="133350" y="294339"/>
                    <a:pt x="180356" y="247333"/>
                    <a:pt x="238125" y="247333"/>
                  </a:cubicBezTo>
                  <a:cubicBezTo>
                    <a:pt x="295894" y="247333"/>
                    <a:pt x="342900" y="294339"/>
                    <a:pt x="342900" y="352108"/>
                  </a:cubicBezTo>
                  <a:cubicBezTo>
                    <a:pt x="342900" y="409877"/>
                    <a:pt x="295894" y="456883"/>
                    <a:pt x="238125" y="456883"/>
                  </a:cubicBezTo>
                  <a:cubicBezTo>
                    <a:pt x="180356" y="456883"/>
                    <a:pt x="133350" y="409877"/>
                    <a:pt x="133350" y="352108"/>
                  </a:cubicBezTo>
                  <a:close/>
                  <a:moveTo>
                    <a:pt x="223838" y="514033"/>
                  </a:moveTo>
                  <a:lnTo>
                    <a:pt x="304800" y="514033"/>
                  </a:lnTo>
                  <a:lnTo>
                    <a:pt x="304800" y="533083"/>
                  </a:lnTo>
                  <a:lnTo>
                    <a:pt x="209550" y="533083"/>
                  </a:lnTo>
                  <a:lnTo>
                    <a:pt x="223838" y="514033"/>
                  </a:lnTo>
                  <a:close/>
                  <a:moveTo>
                    <a:pt x="200025" y="571183"/>
                  </a:moveTo>
                  <a:lnTo>
                    <a:pt x="200025" y="552133"/>
                  </a:lnTo>
                  <a:lnTo>
                    <a:pt x="504825" y="552133"/>
                  </a:lnTo>
                  <a:lnTo>
                    <a:pt x="504825" y="571183"/>
                  </a:lnTo>
                  <a:lnTo>
                    <a:pt x="200025" y="571183"/>
                  </a:lnTo>
                  <a:close/>
                  <a:moveTo>
                    <a:pt x="481013" y="514033"/>
                  </a:moveTo>
                  <a:lnTo>
                    <a:pt x="495300" y="533083"/>
                  </a:lnTo>
                  <a:lnTo>
                    <a:pt x="400050" y="533083"/>
                  </a:lnTo>
                  <a:lnTo>
                    <a:pt x="400050" y="514033"/>
                  </a:lnTo>
                  <a:lnTo>
                    <a:pt x="481013" y="514033"/>
                  </a:lnTo>
                  <a:close/>
                  <a:moveTo>
                    <a:pt x="381000" y="533083"/>
                  </a:moveTo>
                  <a:lnTo>
                    <a:pt x="323850" y="533083"/>
                  </a:lnTo>
                  <a:lnTo>
                    <a:pt x="323850" y="475933"/>
                  </a:lnTo>
                  <a:lnTo>
                    <a:pt x="381000" y="475933"/>
                  </a:lnTo>
                  <a:lnTo>
                    <a:pt x="381000" y="533083"/>
                  </a:lnTo>
                  <a:close/>
                  <a:moveTo>
                    <a:pt x="571500" y="428308"/>
                  </a:moveTo>
                  <a:cubicBezTo>
                    <a:pt x="571500" y="444063"/>
                    <a:pt x="558679" y="456883"/>
                    <a:pt x="542925" y="456883"/>
                  </a:cubicBezTo>
                  <a:lnTo>
                    <a:pt x="303809" y="456883"/>
                  </a:lnTo>
                  <a:cubicBezTo>
                    <a:pt x="325336" y="443339"/>
                    <a:pt x="342481" y="423441"/>
                    <a:pt x="352396" y="399733"/>
                  </a:cubicBezTo>
                  <a:lnTo>
                    <a:pt x="533400" y="399733"/>
                  </a:lnTo>
                  <a:cubicBezTo>
                    <a:pt x="543906" y="399733"/>
                    <a:pt x="552450" y="391189"/>
                    <a:pt x="552450" y="380683"/>
                  </a:cubicBezTo>
                  <a:lnTo>
                    <a:pt x="552450" y="213862"/>
                  </a:lnTo>
                  <a:cubicBezTo>
                    <a:pt x="559794" y="204852"/>
                    <a:pt x="566137" y="195070"/>
                    <a:pt x="571500" y="184745"/>
                  </a:cubicBezTo>
                  <a:lnTo>
                    <a:pt x="571500" y="428308"/>
                  </a:lnTo>
                  <a:close/>
                  <a:moveTo>
                    <a:pt x="571500" y="107268"/>
                  </a:moveTo>
                  <a:cubicBezTo>
                    <a:pt x="571500" y="165304"/>
                    <a:pt x="537553" y="218025"/>
                    <a:pt x="485775" y="242533"/>
                  </a:cubicBezTo>
                  <a:lnTo>
                    <a:pt x="485775" y="133033"/>
                  </a:lnTo>
                  <a:lnTo>
                    <a:pt x="466725" y="133033"/>
                  </a:lnTo>
                  <a:lnTo>
                    <a:pt x="466725" y="242533"/>
                  </a:lnTo>
                  <a:cubicBezTo>
                    <a:pt x="414947" y="218015"/>
                    <a:pt x="381000" y="165304"/>
                    <a:pt x="381000" y="107268"/>
                  </a:cubicBezTo>
                  <a:lnTo>
                    <a:pt x="381000" y="60100"/>
                  </a:lnTo>
                  <a:cubicBezTo>
                    <a:pt x="381000" y="58291"/>
                    <a:pt x="382457" y="56833"/>
                    <a:pt x="384267" y="56833"/>
                  </a:cubicBezTo>
                  <a:cubicBezTo>
                    <a:pt x="415414" y="56833"/>
                    <a:pt x="444703" y="44708"/>
                    <a:pt x="466725" y="22677"/>
                  </a:cubicBezTo>
                  <a:lnTo>
                    <a:pt x="466725" y="75883"/>
                  </a:lnTo>
                  <a:lnTo>
                    <a:pt x="485775" y="75883"/>
                  </a:lnTo>
                  <a:lnTo>
                    <a:pt x="485775" y="22677"/>
                  </a:lnTo>
                  <a:cubicBezTo>
                    <a:pt x="507797" y="44708"/>
                    <a:pt x="537086" y="56833"/>
                    <a:pt x="568233" y="56833"/>
                  </a:cubicBezTo>
                  <a:cubicBezTo>
                    <a:pt x="570043" y="56833"/>
                    <a:pt x="571500" y="58291"/>
                    <a:pt x="571500" y="60100"/>
                  </a:cubicBezTo>
                  <a:lnTo>
                    <a:pt x="571500" y="104458"/>
                  </a:lnTo>
                  <a:lnTo>
                    <a:pt x="571500" y="107268"/>
                  </a:lnTo>
                  <a:close/>
                </a:path>
              </a:pathLst>
            </a:custGeom>
            <a:grpFill/>
            <a:ln w="9525" cap="flat">
              <a:noFill/>
              <a:prstDash val="solid"/>
              <a:miter/>
            </a:ln>
          </p:spPr>
          <p:txBody>
            <a:bodyPr rtlCol="0" anchor="ctr"/>
            <a:lstStyle/>
            <a:p>
              <a:endParaRPr lang="en-US" sz="2400"/>
            </a:p>
          </p:txBody>
        </p:sp>
        <p:sp>
          <p:nvSpPr>
            <p:cNvPr id="117" name="Freeform: Shape 116">
              <a:extLst>
                <a:ext uri="{FF2B5EF4-FFF2-40B4-BE49-F238E27FC236}">
                  <a16:creationId xmlns:a16="http://schemas.microsoft.com/office/drawing/2014/main" id="{941D49AC-1CA9-46CA-8651-E12BD9EE35FF}"/>
                </a:ext>
              </a:extLst>
            </p:cNvPr>
            <p:cNvSpPr/>
            <p:nvPr/>
          </p:nvSpPr>
          <p:spPr>
            <a:xfrm>
              <a:off x="3545195" y="353802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D1F863DA-0237-483A-BDD4-D053BA004774}"/>
                </a:ext>
              </a:extLst>
            </p:cNvPr>
            <p:cNvSpPr/>
            <p:nvPr/>
          </p:nvSpPr>
          <p:spPr>
            <a:xfrm>
              <a:off x="3230870" y="3709475"/>
              <a:ext cx="171450" cy="17145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38100 w 171450"/>
                <a:gd name="connsiteY7" fmla="*/ 39157 h 171450"/>
                <a:gd name="connsiteX8" fmla="*/ 38100 w 171450"/>
                <a:gd name="connsiteY8" fmla="*/ 66675 h 171450"/>
                <a:gd name="connsiteX9" fmla="*/ 66675 w 171450"/>
                <a:gd name="connsiteY9" fmla="*/ 95250 h 171450"/>
                <a:gd name="connsiteX10" fmla="*/ 95250 w 171450"/>
                <a:gd name="connsiteY10" fmla="*/ 95250 h 171450"/>
                <a:gd name="connsiteX11" fmla="*/ 95250 w 171450"/>
                <a:gd name="connsiteY11" fmla="*/ 76200 h 171450"/>
                <a:gd name="connsiteX12" fmla="*/ 66675 w 171450"/>
                <a:gd name="connsiteY12" fmla="*/ 76200 h 171450"/>
                <a:gd name="connsiteX13" fmla="*/ 57150 w 171450"/>
                <a:gd name="connsiteY13" fmla="*/ 66675 h 171450"/>
                <a:gd name="connsiteX14" fmla="*/ 57150 w 171450"/>
                <a:gd name="connsiteY14" fmla="*/ 25575 h 171450"/>
                <a:gd name="connsiteX15" fmla="*/ 85725 w 171450"/>
                <a:gd name="connsiteY15" fmla="*/ 19050 h 171450"/>
                <a:gd name="connsiteX16" fmla="*/ 152400 w 171450"/>
                <a:gd name="connsiteY16" fmla="*/ 85725 h 171450"/>
                <a:gd name="connsiteX17" fmla="*/ 85725 w 171450"/>
                <a:gd name="connsiteY17"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50" h="171450">
                  <a:moveTo>
                    <a:pt x="85725" y="0"/>
                  </a:moveTo>
                  <a:cubicBezTo>
                    <a:pt x="38452" y="0"/>
                    <a:pt x="0" y="38452"/>
                    <a:pt x="0" y="85725"/>
                  </a:cubicBezTo>
                  <a:cubicBezTo>
                    <a:pt x="0" y="132998"/>
                    <a:pt x="38452" y="171450"/>
                    <a:pt x="85725" y="171450"/>
                  </a:cubicBezTo>
                  <a:cubicBezTo>
                    <a:pt x="132998" y="171450"/>
                    <a:pt x="171450" y="132998"/>
                    <a:pt x="171450" y="85725"/>
                  </a:cubicBezTo>
                  <a:cubicBezTo>
                    <a:pt x="171450" y="38452"/>
                    <a:pt x="132998" y="0"/>
                    <a:pt x="85725" y="0"/>
                  </a:cubicBezTo>
                  <a:close/>
                  <a:moveTo>
                    <a:pt x="85725" y="152400"/>
                  </a:moveTo>
                  <a:cubicBezTo>
                    <a:pt x="48968" y="152400"/>
                    <a:pt x="19050" y="122482"/>
                    <a:pt x="19050" y="85725"/>
                  </a:cubicBezTo>
                  <a:cubicBezTo>
                    <a:pt x="19050" y="67608"/>
                    <a:pt x="26337" y="51187"/>
                    <a:pt x="38100" y="39157"/>
                  </a:cubicBezTo>
                  <a:lnTo>
                    <a:pt x="38100" y="66675"/>
                  </a:lnTo>
                  <a:cubicBezTo>
                    <a:pt x="38100" y="82429"/>
                    <a:pt x="50921" y="95250"/>
                    <a:pt x="66675" y="95250"/>
                  </a:cubicBezTo>
                  <a:lnTo>
                    <a:pt x="95250" y="95250"/>
                  </a:lnTo>
                  <a:lnTo>
                    <a:pt x="95250" y="76200"/>
                  </a:lnTo>
                  <a:lnTo>
                    <a:pt x="66675" y="76200"/>
                  </a:lnTo>
                  <a:cubicBezTo>
                    <a:pt x="61417" y="76200"/>
                    <a:pt x="57150" y="71933"/>
                    <a:pt x="57150" y="66675"/>
                  </a:cubicBezTo>
                  <a:lnTo>
                    <a:pt x="57150" y="25575"/>
                  </a:lnTo>
                  <a:cubicBezTo>
                    <a:pt x="65827" y="21441"/>
                    <a:pt x="75495" y="19050"/>
                    <a:pt x="85725" y="19050"/>
                  </a:cubicBezTo>
                  <a:cubicBezTo>
                    <a:pt x="122482" y="19050"/>
                    <a:pt x="152400" y="48968"/>
                    <a:pt x="152400" y="85725"/>
                  </a:cubicBezTo>
                  <a:cubicBezTo>
                    <a:pt x="152400" y="122482"/>
                    <a:pt x="122482" y="152400"/>
                    <a:pt x="85725" y="152400"/>
                  </a:cubicBezTo>
                  <a:close/>
                </a:path>
              </a:pathLst>
            </a:custGeom>
            <a:grpFill/>
            <a:ln w="9525" cap="flat">
              <a:noFill/>
              <a:prstDash val="solid"/>
              <a:miter/>
            </a:ln>
          </p:spPr>
          <p:txBody>
            <a:bodyPr rtlCol="0" anchor="ctr"/>
            <a:lstStyle/>
            <a:p>
              <a:endParaRPr lang="en-US" sz="2400"/>
            </a:p>
          </p:txBody>
        </p:sp>
        <p:sp>
          <p:nvSpPr>
            <p:cNvPr id="119" name="Freeform: Shape 118">
              <a:extLst>
                <a:ext uri="{FF2B5EF4-FFF2-40B4-BE49-F238E27FC236}">
                  <a16:creationId xmlns:a16="http://schemas.microsoft.com/office/drawing/2014/main" id="{C41154BB-3686-4A84-A1AD-F1FD56CBE2B2}"/>
                </a:ext>
              </a:extLst>
            </p:cNvPr>
            <p:cNvSpPr/>
            <p:nvPr/>
          </p:nvSpPr>
          <p:spPr>
            <a:xfrm>
              <a:off x="3268970" y="36332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20" name="Freeform: Shape 119">
              <a:extLst>
                <a:ext uri="{FF2B5EF4-FFF2-40B4-BE49-F238E27FC236}">
                  <a16:creationId xmlns:a16="http://schemas.microsoft.com/office/drawing/2014/main" id="{57D35BEF-04AB-4432-9C84-44C9A426D40A}"/>
                </a:ext>
              </a:extLst>
            </p:cNvPr>
            <p:cNvSpPr/>
            <p:nvPr/>
          </p:nvSpPr>
          <p:spPr>
            <a:xfrm>
              <a:off x="3307070" y="3633275"/>
              <a:ext cx="133350" cy="57150"/>
            </a:xfrm>
            <a:custGeom>
              <a:avLst/>
              <a:gdLst>
                <a:gd name="connsiteX0" fmla="*/ 133350 w 133350"/>
                <a:gd name="connsiteY0" fmla="*/ 28575 h 57150"/>
                <a:gd name="connsiteX1" fmla="*/ 104775 w 133350"/>
                <a:gd name="connsiteY1" fmla="*/ 0 h 57150"/>
                <a:gd name="connsiteX2" fmla="*/ 0 w 133350"/>
                <a:gd name="connsiteY2" fmla="*/ 0 h 57150"/>
                <a:gd name="connsiteX3" fmla="*/ 0 w 133350"/>
                <a:gd name="connsiteY3" fmla="*/ 19050 h 57150"/>
                <a:gd name="connsiteX4" fmla="*/ 104775 w 133350"/>
                <a:gd name="connsiteY4" fmla="*/ 19050 h 57150"/>
                <a:gd name="connsiteX5" fmla="*/ 114300 w 133350"/>
                <a:gd name="connsiteY5" fmla="*/ 28575 h 57150"/>
                <a:gd name="connsiteX6" fmla="*/ 114300 w 133350"/>
                <a:gd name="connsiteY6" fmla="*/ 57150 h 57150"/>
                <a:gd name="connsiteX7" fmla="*/ 133350 w 133350"/>
                <a:gd name="connsiteY7" fmla="*/ 57150 h 57150"/>
                <a:gd name="connsiteX8" fmla="*/ 133350 w 133350"/>
                <a:gd name="connsiteY8"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57150">
                  <a:moveTo>
                    <a:pt x="133350" y="28575"/>
                  </a:moveTo>
                  <a:cubicBezTo>
                    <a:pt x="133350" y="12821"/>
                    <a:pt x="120529" y="0"/>
                    <a:pt x="104775" y="0"/>
                  </a:cubicBezTo>
                  <a:lnTo>
                    <a:pt x="0" y="0"/>
                  </a:lnTo>
                  <a:lnTo>
                    <a:pt x="0" y="19050"/>
                  </a:lnTo>
                  <a:lnTo>
                    <a:pt x="104775" y="19050"/>
                  </a:lnTo>
                  <a:cubicBezTo>
                    <a:pt x="110033" y="19050"/>
                    <a:pt x="114300" y="23317"/>
                    <a:pt x="114300" y="28575"/>
                  </a:cubicBezTo>
                  <a:lnTo>
                    <a:pt x="114300" y="57150"/>
                  </a:lnTo>
                  <a:lnTo>
                    <a:pt x="133350" y="57150"/>
                  </a:lnTo>
                  <a:lnTo>
                    <a:pt x="133350" y="28575"/>
                  </a:lnTo>
                  <a:close/>
                </a:path>
              </a:pathLst>
            </a:custGeom>
            <a:grpFill/>
            <a:ln w="9525" cap="flat">
              <a:noFill/>
              <a:prstDash val="solid"/>
              <a:miter/>
            </a:ln>
          </p:spPr>
          <p:txBody>
            <a:bodyPr rtlCol="0" anchor="ctr"/>
            <a:lstStyle/>
            <a:p>
              <a:endParaRPr lang="en-US" sz="2400"/>
            </a:p>
          </p:txBody>
        </p:sp>
        <p:sp>
          <p:nvSpPr>
            <p:cNvPr id="121" name="Freeform: Shape 120">
              <a:extLst>
                <a:ext uri="{FF2B5EF4-FFF2-40B4-BE49-F238E27FC236}">
                  <a16:creationId xmlns:a16="http://schemas.microsoft.com/office/drawing/2014/main" id="{E4C479EE-3EAB-4AF3-9D31-E77D24C1F8A5}"/>
                </a:ext>
              </a:extLst>
            </p:cNvPr>
            <p:cNvSpPr/>
            <p:nvPr/>
          </p:nvSpPr>
          <p:spPr>
            <a:xfrm>
              <a:off x="3307070" y="3747575"/>
              <a:ext cx="57150" cy="57150"/>
            </a:xfrm>
            <a:custGeom>
              <a:avLst/>
              <a:gdLst>
                <a:gd name="connsiteX0" fmla="*/ 28575 w 57150"/>
                <a:gd name="connsiteY0" fmla="*/ 0 h 57150"/>
                <a:gd name="connsiteX1" fmla="*/ 0 w 57150"/>
                <a:gd name="connsiteY1" fmla="*/ 0 h 57150"/>
                <a:gd name="connsiteX2" fmla="*/ 0 w 57150"/>
                <a:gd name="connsiteY2" fmla="*/ 19050 h 57150"/>
                <a:gd name="connsiteX3" fmla="*/ 28575 w 57150"/>
                <a:gd name="connsiteY3" fmla="*/ 19050 h 57150"/>
                <a:gd name="connsiteX4" fmla="*/ 38100 w 57150"/>
                <a:gd name="connsiteY4" fmla="*/ 28575 h 57150"/>
                <a:gd name="connsiteX5" fmla="*/ 38100 w 57150"/>
                <a:gd name="connsiteY5" fmla="*/ 57150 h 57150"/>
                <a:gd name="connsiteX6" fmla="*/ 57150 w 57150"/>
                <a:gd name="connsiteY6" fmla="*/ 57150 h 57150"/>
                <a:gd name="connsiteX7" fmla="*/ 57150 w 57150"/>
                <a:gd name="connsiteY7" fmla="*/ 28575 h 57150"/>
                <a:gd name="connsiteX8" fmla="*/ 28575 w 57150"/>
                <a:gd name="connsiteY8"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57150">
                  <a:moveTo>
                    <a:pt x="28575" y="0"/>
                  </a:moveTo>
                  <a:lnTo>
                    <a:pt x="0" y="0"/>
                  </a:lnTo>
                  <a:lnTo>
                    <a:pt x="0" y="19050"/>
                  </a:lnTo>
                  <a:lnTo>
                    <a:pt x="28575" y="19050"/>
                  </a:lnTo>
                  <a:cubicBezTo>
                    <a:pt x="33833" y="19050"/>
                    <a:pt x="38100" y="23317"/>
                    <a:pt x="38100" y="28575"/>
                  </a:cubicBezTo>
                  <a:lnTo>
                    <a:pt x="38100" y="57150"/>
                  </a:lnTo>
                  <a:lnTo>
                    <a:pt x="57150" y="57150"/>
                  </a:lnTo>
                  <a:lnTo>
                    <a:pt x="57150" y="28575"/>
                  </a:lnTo>
                  <a:cubicBezTo>
                    <a:pt x="57150" y="12821"/>
                    <a:pt x="44329" y="0"/>
                    <a:pt x="28575" y="0"/>
                  </a:cubicBezTo>
                  <a:close/>
                </a:path>
              </a:pathLst>
            </a:custGeom>
            <a:grpFill/>
            <a:ln w="9525" cap="flat">
              <a:noFill/>
              <a:prstDash val="solid"/>
              <a:miter/>
            </a:ln>
          </p:spPr>
          <p:txBody>
            <a:bodyPr rtlCol="0" anchor="ctr"/>
            <a:lstStyle/>
            <a:p>
              <a:endParaRPr lang="en-US" sz="2400"/>
            </a:p>
          </p:txBody>
        </p:sp>
        <p:sp>
          <p:nvSpPr>
            <p:cNvPr id="122" name="Freeform: Shape 121">
              <a:extLst>
                <a:ext uri="{FF2B5EF4-FFF2-40B4-BE49-F238E27FC236}">
                  <a16:creationId xmlns:a16="http://schemas.microsoft.com/office/drawing/2014/main" id="{14044CD7-153C-429D-A1ED-AF629F8C07B6}"/>
                </a:ext>
              </a:extLst>
            </p:cNvPr>
            <p:cNvSpPr/>
            <p:nvPr/>
          </p:nvSpPr>
          <p:spPr>
            <a:xfrm>
              <a:off x="3573770" y="3785675"/>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23" name="Freeform: Shape 122">
              <a:extLst>
                <a:ext uri="{FF2B5EF4-FFF2-40B4-BE49-F238E27FC236}">
                  <a16:creationId xmlns:a16="http://schemas.microsoft.com/office/drawing/2014/main" id="{11AF76F1-E15F-4958-BA5D-AFE5519D4B8B}"/>
                </a:ext>
              </a:extLst>
            </p:cNvPr>
            <p:cNvSpPr/>
            <p:nvPr/>
          </p:nvSpPr>
          <p:spPr>
            <a:xfrm>
              <a:off x="3459470" y="3747575"/>
              <a:ext cx="57150" cy="57150"/>
            </a:xfrm>
            <a:custGeom>
              <a:avLst/>
              <a:gdLst>
                <a:gd name="connsiteX0" fmla="*/ 38100 w 57150"/>
                <a:gd name="connsiteY0" fmla="*/ 28575 h 57150"/>
                <a:gd name="connsiteX1" fmla="*/ 28575 w 57150"/>
                <a:gd name="connsiteY1" fmla="*/ 38100 h 57150"/>
                <a:gd name="connsiteX2" fmla="*/ 0 w 57150"/>
                <a:gd name="connsiteY2" fmla="*/ 38100 h 57150"/>
                <a:gd name="connsiteX3" fmla="*/ 0 w 57150"/>
                <a:gd name="connsiteY3" fmla="*/ 57150 h 57150"/>
                <a:gd name="connsiteX4" fmla="*/ 28575 w 57150"/>
                <a:gd name="connsiteY4" fmla="*/ 57150 h 57150"/>
                <a:gd name="connsiteX5" fmla="*/ 57150 w 57150"/>
                <a:gd name="connsiteY5" fmla="*/ 28575 h 57150"/>
                <a:gd name="connsiteX6" fmla="*/ 57150 w 57150"/>
                <a:gd name="connsiteY6" fmla="*/ 0 h 57150"/>
                <a:gd name="connsiteX7" fmla="*/ 38100 w 57150"/>
                <a:gd name="connsiteY7" fmla="*/ 0 h 57150"/>
                <a:gd name="connsiteX8" fmla="*/ 38100 w 57150"/>
                <a:gd name="connsiteY8"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57150">
                  <a:moveTo>
                    <a:pt x="38100" y="28575"/>
                  </a:moveTo>
                  <a:cubicBezTo>
                    <a:pt x="38100" y="33833"/>
                    <a:pt x="33833" y="38100"/>
                    <a:pt x="28575" y="38100"/>
                  </a:cubicBezTo>
                  <a:lnTo>
                    <a:pt x="0" y="38100"/>
                  </a:lnTo>
                  <a:lnTo>
                    <a:pt x="0" y="57150"/>
                  </a:lnTo>
                  <a:lnTo>
                    <a:pt x="28575" y="57150"/>
                  </a:lnTo>
                  <a:cubicBezTo>
                    <a:pt x="44329" y="57150"/>
                    <a:pt x="57150" y="44329"/>
                    <a:pt x="57150" y="28575"/>
                  </a:cubicBezTo>
                  <a:lnTo>
                    <a:pt x="57150" y="0"/>
                  </a:lnTo>
                  <a:lnTo>
                    <a:pt x="38100" y="0"/>
                  </a:lnTo>
                  <a:lnTo>
                    <a:pt x="38100" y="28575"/>
                  </a:lnTo>
                  <a:close/>
                </a:path>
              </a:pathLst>
            </a:custGeom>
            <a:grpFill/>
            <a:ln w="9525" cap="flat">
              <a:noFill/>
              <a:prstDash val="solid"/>
              <a:miter/>
            </a:ln>
          </p:spPr>
          <p:txBody>
            <a:bodyPr rtlCol="0" anchor="ctr"/>
            <a:lstStyle/>
            <a:p>
              <a:endParaRPr lang="en-US" sz="2400"/>
            </a:p>
          </p:txBody>
        </p:sp>
        <p:sp>
          <p:nvSpPr>
            <p:cNvPr id="124" name="Freeform: Shape 123">
              <a:extLst>
                <a:ext uri="{FF2B5EF4-FFF2-40B4-BE49-F238E27FC236}">
                  <a16:creationId xmlns:a16="http://schemas.microsoft.com/office/drawing/2014/main" id="{D285EB93-FB8B-49F3-BC80-9D9855932BFD}"/>
                </a:ext>
              </a:extLst>
            </p:cNvPr>
            <p:cNvSpPr/>
            <p:nvPr/>
          </p:nvSpPr>
          <p:spPr>
            <a:xfrm>
              <a:off x="3440420" y="3709475"/>
              <a:ext cx="38100" cy="57150"/>
            </a:xfrm>
            <a:custGeom>
              <a:avLst/>
              <a:gdLst>
                <a:gd name="connsiteX0" fmla="*/ 38100 w 38100"/>
                <a:gd name="connsiteY0" fmla="*/ 57150 h 57150"/>
                <a:gd name="connsiteX1" fmla="*/ 38100 w 38100"/>
                <a:gd name="connsiteY1" fmla="*/ 38100 h 57150"/>
                <a:gd name="connsiteX2" fmla="*/ 28575 w 38100"/>
                <a:gd name="connsiteY2" fmla="*/ 38100 h 57150"/>
                <a:gd name="connsiteX3" fmla="*/ 19050 w 38100"/>
                <a:gd name="connsiteY3" fmla="*/ 28575 h 57150"/>
                <a:gd name="connsiteX4" fmla="*/ 19050 w 38100"/>
                <a:gd name="connsiteY4" fmla="*/ 0 h 57150"/>
                <a:gd name="connsiteX5" fmla="*/ 0 w 38100"/>
                <a:gd name="connsiteY5" fmla="*/ 0 h 57150"/>
                <a:gd name="connsiteX6" fmla="*/ 0 w 38100"/>
                <a:gd name="connsiteY6" fmla="*/ 28575 h 57150"/>
                <a:gd name="connsiteX7" fmla="*/ 28575 w 38100"/>
                <a:gd name="connsiteY7" fmla="*/ 57150 h 57150"/>
                <a:gd name="connsiteX8" fmla="*/ 38100 w 38100"/>
                <a:gd name="connsiteY8"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57150">
                  <a:moveTo>
                    <a:pt x="38100" y="57150"/>
                  </a:moveTo>
                  <a:lnTo>
                    <a:pt x="38100" y="38100"/>
                  </a:lnTo>
                  <a:lnTo>
                    <a:pt x="28575" y="38100"/>
                  </a:lnTo>
                  <a:cubicBezTo>
                    <a:pt x="23317" y="38100"/>
                    <a:pt x="19050" y="33833"/>
                    <a:pt x="19050" y="28575"/>
                  </a:cubicBezTo>
                  <a:lnTo>
                    <a:pt x="19050" y="0"/>
                  </a:lnTo>
                  <a:lnTo>
                    <a:pt x="0" y="0"/>
                  </a:lnTo>
                  <a:lnTo>
                    <a:pt x="0" y="28575"/>
                  </a:lnTo>
                  <a:cubicBezTo>
                    <a:pt x="0" y="44329"/>
                    <a:pt x="12821" y="57150"/>
                    <a:pt x="28575" y="57150"/>
                  </a:cubicBezTo>
                  <a:lnTo>
                    <a:pt x="38100" y="57150"/>
                  </a:lnTo>
                  <a:close/>
                </a:path>
              </a:pathLst>
            </a:custGeom>
            <a:grpFill/>
            <a:ln w="9525" cap="flat">
              <a:noFill/>
              <a:prstDash val="solid"/>
              <a:miter/>
            </a:ln>
          </p:spPr>
          <p:txBody>
            <a:bodyPr rtlCol="0" anchor="ctr"/>
            <a:lstStyle/>
            <a:p>
              <a:endParaRPr lang="en-US" sz="2400"/>
            </a:p>
          </p:txBody>
        </p:sp>
        <p:sp>
          <p:nvSpPr>
            <p:cNvPr id="125" name="Freeform: Shape 124">
              <a:extLst>
                <a:ext uri="{FF2B5EF4-FFF2-40B4-BE49-F238E27FC236}">
                  <a16:creationId xmlns:a16="http://schemas.microsoft.com/office/drawing/2014/main" id="{ADF9364E-281B-451E-94F6-0247F3F75D37}"/>
                </a:ext>
              </a:extLst>
            </p:cNvPr>
            <p:cNvSpPr/>
            <p:nvPr/>
          </p:nvSpPr>
          <p:spPr>
            <a:xfrm>
              <a:off x="3478520" y="3709475"/>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26" name="Freeform: Shape 125">
              <a:extLst>
                <a:ext uri="{FF2B5EF4-FFF2-40B4-BE49-F238E27FC236}">
                  <a16:creationId xmlns:a16="http://schemas.microsoft.com/office/drawing/2014/main" id="{029217C6-E36B-453E-BB48-FE00337DF264}"/>
                </a:ext>
              </a:extLst>
            </p:cNvPr>
            <p:cNvSpPr/>
            <p:nvPr/>
          </p:nvSpPr>
          <p:spPr>
            <a:xfrm>
              <a:off x="3288020" y="3823775"/>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en-US" sz="2400"/>
            </a:p>
          </p:txBody>
        </p:sp>
      </p:grpSp>
      <p:grpSp>
        <p:nvGrpSpPr>
          <p:cNvPr id="127" name="Group 126">
            <a:extLst>
              <a:ext uri="{FF2B5EF4-FFF2-40B4-BE49-F238E27FC236}">
                <a16:creationId xmlns:a16="http://schemas.microsoft.com/office/drawing/2014/main" id="{911BF81F-8916-4BA0-9DAD-165FCCD9B922}"/>
              </a:ext>
            </a:extLst>
          </p:cNvPr>
          <p:cNvGrpSpPr/>
          <p:nvPr/>
        </p:nvGrpSpPr>
        <p:grpSpPr>
          <a:xfrm>
            <a:off x="10526112" y="3052616"/>
            <a:ext cx="847635" cy="846384"/>
            <a:chOff x="1143000" y="1000126"/>
            <a:chExt cx="2152650" cy="2149475"/>
          </a:xfrm>
          <a:solidFill>
            <a:schemeClr val="bg1"/>
          </a:solidFill>
        </p:grpSpPr>
        <p:sp>
          <p:nvSpPr>
            <p:cNvPr id="128" name="Freeform 5">
              <a:extLst>
                <a:ext uri="{FF2B5EF4-FFF2-40B4-BE49-F238E27FC236}">
                  <a16:creationId xmlns:a16="http://schemas.microsoft.com/office/drawing/2014/main" id="{7DC13E52-C617-4B49-AB38-AF217A9A0363}"/>
                </a:ext>
              </a:extLst>
            </p:cNvPr>
            <p:cNvSpPr>
              <a:spLocks noEditPoints="1"/>
            </p:cNvSpPr>
            <p:nvPr/>
          </p:nvSpPr>
          <p:spPr bwMode="auto">
            <a:xfrm>
              <a:off x="1143000" y="1000126"/>
              <a:ext cx="2152650" cy="2149475"/>
            </a:xfrm>
            <a:custGeom>
              <a:avLst/>
              <a:gdLst>
                <a:gd name="T0" fmla="*/ 1037 w 1830"/>
                <a:gd name="T1" fmla="*/ 375 h 1830"/>
                <a:gd name="T2" fmla="*/ 16 w 1830"/>
                <a:gd name="T3" fmla="*/ 435 h 1830"/>
                <a:gd name="T4" fmla="*/ 16 w 1830"/>
                <a:gd name="T5" fmla="*/ 1455 h 1830"/>
                <a:gd name="T6" fmla="*/ 1036 w 1830"/>
                <a:gd name="T7" fmla="*/ 1455 h 1830"/>
                <a:gd name="T8" fmla="*/ 1455 w 1830"/>
                <a:gd name="T9" fmla="*/ 1037 h 1830"/>
                <a:gd name="T10" fmla="*/ 1425 w 1830"/>
                <a:gd name="T11" fmla="*/ 75 h 1830"/>
                <a:gd name="T12" fmla="*/ 1095 w 1830"/>
                <a:gd name="T13" fmla="*/ 405 h 1830"/>
                <a:gd name="T14" fmla="*/ 1216 w 1830"/>
                <a:gd name="T15" fmla="*/ 734 h 1830"/>
                <a:gd name="T16" fmla="*/ 1267 w 1830"/>
                <a:gd name="T17" fmla="*/ 761 h 1830"/>
                <a:gd name="T18" fmla="*/ 1317 w 1830"/>
                <a:gd name="T19" fmla="*/ 779 h 1830"/>
                <a:gd name="T20" fmla="*/ 1374 w 1830"/>
                <a:gd name="T21" fmla="*/ 791 h 1830"/>
                <a:gd name="T22" fmla="*/ 1395 w 1830"/>
                <a:gd name="T23" fmla="*/ 1036 h 1830"/>
                <a:gd name="T24" fmla="*/ 1353 w 1830"/>
                <a:gd name="T25" fmla="*/ 1042 h 1830"/>
                <a:gd name="T26" fmla="*/ 1302 w 1830"/>
                <a:gd name="T27" fmla="*/ 1055 h 1830"/>
                <a:gd name="T28" fmla="*/ 1248 w 1830"/>
                <a:gd name="T29" fmla="*/ 1078 h 1830"/>
                <a:gd name="T30" fmla="*/ 1204 w 1830"/>
                <a:gd name="T31" fmla="*/ 1104 h 1830"/>
                <a:gd name="T32" fmla="*/ 1125 w 1830"/>
                <a:gd name="T33" fmla="*/ 1176 h 1830"/>
                <a:gd name="T34" fmla="*/ 1096 w 1830"/>
                <a:gd name="T35" fmla="*/ 1216 h 1830"/>
                <a:gd name="T36" fmla="*/ 1069 w 1830"/>
                <a:gd name="T37" fmla="*/ 1267 h 1830"/>
                <a:gd name="T38" fmla="*/ 1051 w 1830"/>
                <a:gd name="T39" fmla="*/ 1317 h 1830"/>
                <a:gd name="T40" fmla="*/ 1039 w 1830"/>
                <a:gd name="T41" fmla="*/ 1374 h 1830"/>
                <a:gd name="T42" fmla="*/ 794 w 1830"/>
                <a:gd name="T43" fmla="*/ 1395 h 1830"/>
                <a:gd name="T44" fmla="*/ 788 w 1830"/>
                <a:gd name="T45" fmla="*/ 1353 h 1830"/>
                <a:gd name="T46" fmla="*/ 775 w 1830"/>
                <a:gd name="T47" fmla="*/ 1302 h 1830"/>
                <a:gd name="T48" fmla="*/ 752 w 1830"/>
                <a:gd name="T49" fmla="*/ 1248 h 1830"/>
                <a:gd name="T50" fmla="*/ 726 w 1830"/>
                <a:gd name="T51" fmla="*/ 1205 h 1830"/>
                <a:gd name="T52" fmla="*/ 654 w 1830"/>
                <a:gd name="T53" fmla="*/ 1125 h 1830"/>
                <a:gd name="T54" fmla="*/ 614 w 1830"/>
                <a:gd name="T55" fmla="*/ 1096 h 1830"/>
                <a:gd name="T56" fmla="*/ 563 w 1830"/>
                <a:gd name="T57" fmla="*/ 1069 h 1830"/>
                <a:gd name="T58" fmla="*/ 513 w 1830"/>
                <a:gd name="T59" fmla="*/ 1051 h 1830"/>
                <a:gd name="T60" fmla="*/ 456 w 1830"/>
                <a:gd name="T61" fmla="*/ 1039 h 1830"/>
                <a:gd name="T62" fmla="*/ 435 w 1830"/>
                <a:gd name="T63" fmla="*/ 794 h 1830"/>
                <a:gd name="T64" fmla="*/ 477 w 1830"/>
                <a:gd name="T65" fmla="*/ 788 h 1830"/>
                <a:gd name="T66" fmla="*/ 528 w 1830"/>
                <a:gd name="T67" fmla="*/ 775 h 1830"/>
                <a:gd name="T68" fmla="*/ 582 w 1830"/>
                <a:gd name="T69" fmla="*/ 752 h 1830"/>
                <a:gd name="T70" fmla="*/ 625 w 1830"/>
                <a:gd name="T71" fmla="*/ 726 h 1830"/>
                <a:gd name="T72" fmla="*/ 705 w 1830"/>
                <a:gd name="T73" fmla="*/ 654 h 1830"/>
                <a:gd name="T74" fmla="*/ 734 w 1830"/>
                <a:gd name="T75" fmla="*/ 614 h 1830"/>
                <a:gd name="T76" fmla="*/ 761 w 1830"/>
                <a:gd name="T77" fmla="*/ 563 h 1830"/>
                <a:gd name="T78" fmla="*/ 779 w 1830"/>
                <a:gd name="T79" fmla="*/ 513 h 1830"/>
                <a:gd name="T80" fmla="*/ 791 w 1830"/>
                <a:gd name="T81" fmla="*/ 456 h 1830"/>
                <a:gd name="T82" fmla="*/ 1036 w 1830"/>
                <a:gd name="T83" fmla="*/ 435 h 1830"/>
                <a:gd name="T84" fmla="*/ 1042 w 1830"/>
                <a:gd name="T85" fmla="*/ 477 h 1830"/>
                <a:gd name="T86" fmla="*/ 1055 w 1830"/>
                <a:gd name="T87" fmla="*/ 528 h 1830"/>
                <a:gd name="T88" fmla="*/ 1078 w 1830"/>
                <a:gd name="T89" fmla="*/ 582 h 1830"/>
                <a:gd name="T90" fmla="*/ 1104 w 1830"/>
                <a:gd name="T91" fmla="*/ 625 h 1830"/>
                <a:gd name="T92" fmla="*/ 1176 w 1830"/>
                <a:gd name="T93" fmla="*/ 705 h 1830"/>
                <a:gd name="T94" fmla="*/ 75 w 1830"/>
                <a:gd name="T95" fmla="*/ 405 h 1830"/>
                <a:gd name="T96" fmla="*/ 405 w 1830"/>
                <a:gd name="T97" fmla="*/ 735 h 1830"/>
                <a:gd name="T98" fmla="*/ 75 w 1830"/>
                <a:gd name="T99" fmla="*/ 1425 h 1830"/>
                <a:gd name="T100" fmla="*/ 405 w 1830"/>
                <a:gd name="T101" fmla="*/ 1755 h 1830"/>
                <a:gd name="T102" fmla="*/ 1095 w 1830"/>
                <a:gd name="T103" fmla="*/ 1425 h 1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30" h="1830">
                  <a:moveTo>
                    <a:pt x="1815" y="405"/>
                  </a:moveTo>
                  <a:cubicBezTo>
                    <a:pt x="1815" y="190"/>
                    <a:pt x="1640" y="15"/>
                    <a:pt x="1425" y="15"/>
                  </a:cubicBezTo>
                  <a:cubicBezTo>
                    <a:pt x="1221" y="15"/>
                    <a:pt x="1052" y="172"/>
                    <a:pt x="1037" y="375"/>
                  </a:cubicBezTo>
                  <a:cubicBezTo>
                    <a:pt x="794" y="375"/>
                    <a:pt x="794" y="375"/>
                    <a:pt x="794" y="375"/>
                  </a:cubicBezTo>
                  <a:cubicBezTo>
                    <a:pt x="777" y="160"/>
                    <a:pt x="590" y="0"/>
                    <a:pt x="375" y="16"/>
                  </a:cubicBezTo>
                  <a:cubicBezTo>
                    <a:pt x="160" y="33"/>
                    <a:pt x="0" y="220"/>
                    <a:pt x="16" y="435"/>
                  </a:cubicBezTo>
                  <a:cubicBezTo>
                    <a:pt x="31" y="626"/>
                    <a:pt x="183" y="779"/>
                    <a:pt x="375" y="793"/>
                  </a:cubicBezTo>
                  <a:cubicBezTo>
                    <a:pt x="375" y="1036"/>
                    <a:pt x="375" y="1036"/>
                    <a:pt x="375" y="1036"/>
                  </a:cubicBezTo>
                  <a:cubicBezTo>
                    <a:pt x="160" y="1053"/>
                    <a:pt x="0" y="1240"/>
                    <a:pt x="16" y="1455"/>
                  </a:cubicBezTo>
                  <a:cubicBezTo>
                    <a:pt x="33" y="1670"/>
                    <a:pt x="220" y="1830"/>
                    <a:pt x="435" y="1814"/>
                  </a:cubicBezTo>
                  <a:cubicBezTo>
                    <a:pt x="626" y="1799"/>
                    <a:pt x="779" y="1647"/>
                    <a:pt x="793" y="1455"/>
                  </a:cubicBezTo>
                  <a:cubicBezTo>
                    <a:pt x="1036" y="1455"/>
                    <a:pt x="1036" y="1455"/>
                    <a:pt x="1036" y="1455"/>
                  </a:cubicBezTo>
                  <a:cubicBezTo>
                    <a:pt x="1053" y="1670"/>
                    <a:pt x="1240" y="1830"/>
                    <a:pt x="1455" y="1814"/>
                  </a:cubicBezTo>
                  <a:cubicBezTo>
                    <a:pt x="1670" y="1797"/>
                    <a:pt x="1830" y="1610"/>
                    <a:pt x="1814" y="1395"/>
                  </a:cubicBezTo>
                  <a:cubicBezTo>
                    <a:pt x="1799" y="1204"/>
                    <a:pt x="1647" y="1051"/>
                    <a:pt x="1455" y="1037"/>
                  </a:cubicBezTo>
                  <a:cubicBezTo>
                    <a:pt x="1455" y="794"/>
                    <a:pt x="1455" y="794"/>
                    <a:pt x="1455" y="794"/>
                  </a:cubicBezTo>
                  <a:cubicBezTo>
                    <a:pt x="1658" y="778"/>
                    <a:pt x="1815" y="609"/>
                    <a:pt x="1815" y="405"/>
                  </a:cubicBezTo>
                  <a:close/>
                  <a:moveTo>
                    <a:pt x="1425" y="75"/>
                  </a:moveTo>
                  <a:cubicBezTo>
                    <a:pt x="1607" y="75"/>
                    <a:pt x="1755" y="223"/>
                    <a:pt x="1755" y="405"/>
                  </a:cubicBezTo>
                  <a:cubicBezTo>
                    <a:pt x="1755" y="587"/>
                    <a:pt x="1607" y="735"/>
                    <a:pt x="1425" y="735"/>
                  </a:cubicBezTo>
                  <a:cubicBezTo>
                    <a:pt x="1243" y="735"/>
                    <a:pt x="1095" y="587"/>
                    <a:pt x="1095" y="405"/>
                  </a:cubicBezTo>
                  <a:cubicBezTo>
                    <a:pt x="1095" y="223"/>
                    <a:pt x="1243" y="75"/>
                    <a:pt x="1425" y="75"/>
                  </a:cubicBezTo>
                  <a:close/>
                  <a:moveTo>
                    <a:pt x="1204" y="726"/>
                  </a:moveTo>
                  <a:cubicBezTo>
                    <a:pt x="1208" y="729"/>
                    <a:pt x="1212" y="731"/>
                    <a:pt x="1216" y="734"/>
                  </a:cubicBezTo>
                  <a:cubicBezTo>
                    <a:pt x="1222" y="738"/>
                    <a:pt x="1229" y="742"/>
                    <a:pt x="1235" y="745"/>
                  </a:cubicBezTo>
                  <a:cubicBezTo>
                    <a:pt x="1239" y="748"/>
                    <a:pt x="1244" y="750"/>
                    <a:pt x="1248" y="752"/>
                  </a:cubicBezTo>
                  <a:cubicBezTo>
                    <a:pt x="1255" y="755"/>
                    <a:pt x="1261" y="759"/>
                    <a:pt x="1267" y="761"/>
                  </a:cubicBezTo>
                  <a:cubicBezTo>
                    <a:pt x="1272" y="764"/>
                    <a:pt x="1277" y="765"/>
                    <a:pt x="1282" y="767"/>
                  </a:cubicBezTo>
                  <a:cubicBezTo>
                    <a:pt x="1288" y="770"/>
                    <a:pt x="1295" y="772"/>
                    <a:pt x="1302" y="775"/>
                  </a:cubicBezTo>
                  <a:cubicBezTo>
                    <a:pt x="1306" y="776"/>
                    <a:pt x="1311" y="778"/>
                    <a:pt x="1317" y="779"/>
                  </a:cubicBezTo>
                  <a:cubicBezTo>
                    <a:pt x="1323" y="781"/>
                    <a:pt x="1330" y="783"/>
                    <a:pt x="1337" y="785"/>
                  </a:cubicBezTo>
                  <a:cubicBezTo>
                    <a:pt x="1342" y="786"/>
                    <a:pt x="1347" y="787"/>
                    <a:pt x="1353" y="788"/>
                  </a:cubicBezTo>
                  <a:cubicBezTo>
                    <a:pt x="1360" y="789"/>
                    <a:pt x="1367" y="790"/>
                    <a:pt x="1374" y="791"/>
                  </a:cubicBezTo>
                  <a:cubicBezTo>
                    <a:pt x="1380" y="792"/>
                    <a:pt x="1385" y="793"/>
                    <a:pt x="1390" y="793"/>
                  </a:cubicBezTo>
                  <a:cubicBezTo>
                    <a:pt x="1392" y="793"/>
                    <a:pt x="1393" y="794"/>
                    <a:pt x="1395" y="794"/>
                  </a:cubicBezTo>
                  <a:cubicBezTo>
                    <a:pt x="1395" y="1036"/>
                    <a:pt x="1395" y="1036"/>
                    <a:pt x="1395" y="1036"/>
                  </a:cubicBezTo>
                  <a:cubicBezTo>
                    <a:pt x="1393" y="1036"/>
                    <a:pt x="1392" y="1037"/>
                    <a:pt x="1390" y="1037"/>
                  </a:cubicBezTo>
                  <a:cubicBezTo>
                    <a:pt x="1385" y="1037"/>
                    <a:pt x="1380" y="1038"/>
                    <a:pt x="1374" y="1039"/>
                  </a:cubicBezTo>
                  <a:cubicBezTo>
                    <a:pt x="1367" y="1040"/>
                    <a:pt x="1360" y="1041"/>
                    <a:pt x="1353" y="1042"/>
                  </a:cubicBezTo>
                  <a:cubicBezTo>
                    <a:pt x="1347" y="1043"/>
                    <a:pt x="1342" y="1044"/>
                    <a:pt x="1337" y="1045"/>
                  </a:cubicBezTo>
                  <a:cubicBezTo>
                    <a:pt x="1330" y="1047"/>
                    <a:pt x="1323" y="1049"/>
                    <a:pt x="1317" y="1051"/>
                  </a:cubicBezTo>
                  <a:cubicBezTo>
                    <a:pt x="1311" y="1052"/>
                    <a:pt x="1306" y="1054"/>
                    <a:pt x="1302" y="1055"/>
                  </a:cubicBezTo>
                  <a:cubicBezTo>
                    <a:pt x="1295" y="1058"/>
                    <a:pt x="1288" y="1060"/>
                    <a:pt x="1282" y="1063"/>
                  </a:cubicBezTo>
                  <a:cubicBezTo>
                    <a:pt x="1277" y="1065"/>
                    <a:pt x="1272" y="1067"/>
                    <a:pt x="1267" y="1069"/>
                  </a:cubicBezTo>
                  <a:cubicBezTo>
                    <a:pt x="1261" y="1072"/>
                    <a:pt x="1255" y="1075"/>
                    <a:pt x="1248" y="1078"/>
                  </a:cubicBezTo>
                  <a:cubicBezTo>
                    <a:pt x="1244" y="1080"/>
                    <a:pt x="1239" y="1082"/>
                    <a:pt x="1235" y="1085"/>
                  </a:cubicBezTo>
                  <a:cubicBezTo>
                    <a:pt x="1229" y="1088"/>
                    <a:pt x="1222" y="1092"/>
                    <a:pt x="1216" y="1096"/>
                  </a:cubicBezTo>
                  <a:cubicBezTo>
                    <a:pt x="1212" y="1099"/>
                    <a:pt x="1208" y="1101"/>
                    <a:pt x="1204" y="1104"/>
                  </a:cubicBezTo>
                  <a:cubicBezTo>
                    <a:pt x="1198" y="1108"/>
                    <a:pt x="1191" y="1113"/>
                    <a:pt x="1185" y="1118"/>
                  </a:cubicBezTo>
                  <a:cubicBezTo>
                    <a:pt x="1182" y="1121"/>
                    <a:pt x="1179" y="1123"/>
                    <a:pt x="1176" y="1125"/>
                  </a:cubicBezTo>
                  <a:cubicBezTo>
                    <a:pt x="1158" y="1141"/>
                    <a:pt x="1141" y="1158"/>
                    <a:pt x="1125" y="1176"/>
                  </a:cubicBezTo>
                  <a:cubicBezTo>
                    <a:pt x="1123" y="1179"/>
                    <a:pt x="1121" y="1182"/>
                    <a:pt x="1118" y="1185"/>
                  </a:cubicBezTo>
                  <a:cubicBezTo>
                    <a:pt x="1113" y="1191"/>
                    <a:pt x="1108" y="1198"/>
                    <a:pt x="1104" y="1205"/>
                  </a:cubicBezTo>
                  <a:cubicBezTo>
                    <a:pt x="1101" y="1208"/>
                    <a:pt x="1099" y="1212"/>
                    <a:pt x="1096" y="1216"/>
                  </a:cubicBezTo>
                  <a:cubicBezTo>
                    <a:pt x="1092" y="1222"/>
                    <a:pt x="1088" y="1229"/>
                    <a:pt x="1085" y="1235"/>
                  </a:cubicBezTo>
                  <a:cubicBezTo>
                    <a:pt x="1082" y="1239"/>
                    <a:pt x="1080" y="1244"/>
                    <a:pt x="1078" y="1248"/>
                  </a:cubicBezTo>
                  <a:cubicBezTo>
                    <a:pt x="1075" y="1255"/>
                    <a:pt x="1071" y="1261"/>
                    <a:pt x="1069" y="1267"/>
                  </a:cubicBezTo>
                  <a:cubicBezTo>
                    <a:pt x="1066" y="1272"/>
                    <a:pt x="1065" y="1277"/>
                    <a:pt x="1063" y="1282"/>
                  </a:cubicBezTo>
                  <a:cubicBezTo>
                    <a:pt x="1060" y="1288"/>
                    <a:pt x="1058" y="1295"/>
                    <a:pt x="1055" y="1302"/>
                  </a:cubicBezTo>
                  <a:cubicBezTo>
                    <a:pt x="1054" y="1307"/>
                    <a:pt x="1052" y="1312"/>
                    <a:pt x="1051" y="1317"/>
                  </a:cubicBezTo>
                  <a:cubicBezTo>
                    <a:pt x="1049" y="1323"/>
                    <a:pt x="1047" y="1330"/>
                    <a:pt x="1045" y="1337"/>
                  </a:cubicBezTo>
                  <a:cubicBezTo>
                    <a:pt x="1044" y="1342"/>
                    <a:pt x="1043" y="1347"/>
                    <a:pt x="1042" y="1353"/>
                  </a:cubicBezTo>
                  <a:cubicBezTo>
                    <a:pt x="1041" y="1360"/>
                    <a:pt x="1040" y="1367"/>
                    <a:pt x="1039" y="1374"/>
                  </a:cubicBezTo>
                  <a:cubicBezTo>
                    <a:pt x="1038" y="1380"/>
                    <a:pt x="1037" y="1385"/>
                    <a:pt x="1037" y="1390"/>
                  </a:cubicBezTo>
                  <a:cubicBezTo>
                    <a:pt x="1037" y="1392"/>
                    <a:pt x="1036" y="1393"/>
                    <a:pt x="1036" y="1395"/>
                  </a:cubicBezTo>
                  <a:cubicBezTo>
                    <a:pt x="794" y="1395"/>
                    <a:pt x="794" y="1395"/>
                    <a:pt x="794" y="1395"/>
                  </a:cubicBezTo>
                  <a:cubicBezTo>
                    <a:pt x="794" y="1393"/>
                    <a:pt x="793" y="1392"/>
                    <a:pt x="793" y="1390"/>
                  </a:cubicBezTo>
                  <a:cubicBezTo>
                    <a:pt x="793" y="1385"/>
                    <a:pt x="792" y="1380"/>
                    <a:pt x="791" y="1374"/>
                  </a:cubicBezTo>
                  <a:cubicBezTo>
                    <a:pt x="790" y="1367"/>
                    <a:pt x="789" y="1360"/>
                    <a:pt x="788" y="1353"/>
                  </a:cubicBezTo>
                  <a:cubicBezTo>
                    <a:pt x="787" y="1347"/>
                    <a:pt x="786" y="1342"/>
                    <a:pt x="785" y="1337"/>
                  </a:cubicBezTo>
                  <a:cubicBezTo>
                    <a:pt x="783" y="1330"/>
                    <a:pt x="781" y="1323"/>
                    <a:pt x="779" y="1317"/>
                  </a:cubicBezTo>
                  <a:cubicBezTo>
                    <a:pt x="778" y="1312"/>
                    <a:pt x="776" y="1307"/>
                    <a:pt x="775" y="1302"/>
                  </a:cubicBezTo>
                  <a:cubicBezTo>
                    <a:pt x="772" y="1295"/>
                    <a:pt x="770" y="1288"/>
                    <a:pt x="767" y="1282"/>
                  </a:cubicBezTo>
                  <a:cubicBezTo>
                    <a:pt x="765" y="1277"/>
                    <a:pt x="764" y="1272"/>
                    <a:pt x="761" y="1267"/>
                  </a:cubicBezTo>
                  <a:cubicBezTo>
                    <a:pt x="758" y="1261"/>
                    <a:pt x="755" y="1255"/>
                    <a:pt x="752" y="1248"/>
                  </a:cubicBezTo>
                  <a:cubicBezTo>
                    <a:pt x="750" y="1244"/>
                    <a:pt x="748" y="1239"/>
                    <a:pt x="745" y="1235"/>
                  </a:cubicBezTo>
                  <a:cubicBezTo>
                    <a:pt x="742" y="1229"/>
                    <a:pt x="738" y="1222"/>
                    <a:pt x="734" y="1216"/>
                  </a:cubicBezTo>
                  <a:cubicBezTo>
                    <a:pt x="731" y="1212"/>
                    <a:pt x="729" y="1208"/>
                    <a:pt x="726" y="1205"/>
                  </a:cubicBezTo>
                  <a:cubicBezTo>
                    <a:pt x="722" y="1198"/>
                    <a:pt x="717" y="1191"/>
                    <a:pt x="712" y="1185"/>
                  </a:cubicBezTo>
                  <a:cubicBezTo>
                    <a:pt x="709" y="1182"/>
                    <a:pt x="707" y="1179"/>
                    <a:pt x="705" y="1176"/>
                  </a:cubicBezTo>
                  <a:cubicBezTo>
                    <a:pt x="689" y="1158"/>
                    <a:pt x="672" y="1141"/>
                    <a:pt x="654" y="1125"/>
                  </a:cubicBezTo>
                  <a:cubicBezTo>
                    <a:pt x="651" y="1123"/>
                    <a:pt x="648" y="1121"/>
                    <a:pt x="645" y="1118"/>
                  </a:cubicBezTo>
                  <a:cubicBezTo>
                    <a:pt x="639" y="1113"/>
                    <a:pt x="632" y="1108"/>
                    <a:pt x="625" y="1104"/>
                  </a:cubicBezTo>
                  <a:cubicBezTo>
                    <a:pt x="622" y="1101"/>
                    <a:pt x="618" y="1099"/>
                    <a:pt x="614" y="1096"/>
                  </a:cubicBezTo>
                  <a:cubicBezTo>
                    <a:pt x="608" y="1092"/>
                    <a:pt x="601" y="1088"/>
                    <a:pt x="595" y="1085"/>
                  </a:cubicBezTo>
                  <a:cubicBezTo>
                    <a:pt x="591" y="1082"/>
                    <a:pt x="586" y="1080"/>
                    <a:pt x="582" y="1078"/>
                  </a:cubicBezTo>
                  <a:cubicBezTo>
                    <a:pt x="575" y="1075"/>
                    <a:pt x="569" y="1071"/>
                    <a:pt x="563" y="1069"/>
                  </a:cubicBezTo>
                  <a:cubicBezTo>
                    <a:pt x="558" y="1066"/>
                    <a:pt x="553" y="1065"/>
                    <a:pt x="548" y="1063"/>
                  </a:cubicBezTo>
                  <a:cubicBezTo>
                    <a:pt x="542" y="1060"/>
                    <a:pt x="535" y="1058"/>
                    <a:pt x="528" y="1055"/>
                  </a:cubicBezTo>
                  <a:cubicBezTo>
                    <a:pt x="524" y="1054"/>
                    <a:pt x="519" y="1052"/>
                    <a:pt x="513" y="1051"/>
                  </a:cubicBezTo>
                  <a:cubicBezTo>
                    <a:pt x="507" y="1049"/>
                    <a:pt x="500" y="1047"/>
                    <a:pt x="493" y="1045"/>
                  </a:cubicBezTo>
                  <a:cubicBezTo>
                    <a:pt x="488" y="1044"/>
                    <a:pt x="483" y="1043"/>
                    <a:pt x="477" y="1042"/>
                  </a:cubicBezTo>
                  <a:cubicBezTo>
                    <a:pt x="470" y="1041"/>
                    <a:pt x="463" y="1040"/>
                    <a:pt x="456" y="1039"/>
                  </a:cubicBezTo>
                  <a:cubicBezTo>
                    <a:pt x="450" y="1038"/>
                    <a:pt x="445" y="1037"/>
                    <a:pt x="440" y="1037"/>
                  </a:cubicBezTo>
                  <a:cubicBezTo>
                    <a:pt x="438" y="1037"/>
                    <a:pt x="437" y="1036"/>
                    <a:pt x="435" y="1036"/>
                  </a:cubicBezTo>
                  <a:cubicBezTo>
                    <a:pt x="435" y="794"/>
                    <a:pt x="435" y="794"/>
                    <a:pt x="435" y="794"/>
                  </a:cubicBezTo>
                  <a:cubicBezTo>
                    <a:pt x="437" y="794"/>
                    <a:pt x="438" y="793"/>
                    <a:pt x="440" y="793"/>
                  </a:cubicBezTo>
                  <a:cubicBezTo>
                    <a:pt x="445" y="793"/>
                    <a:pt x="450" y="792"/>
                    <a:pt x="456" y="791"/>
                  </a:cubicBezTo>
                  <a:cubicBezTo>
                    <a:pt x="463" y="790"/>
                    <a:pt x="470" y="789"/>
                    <a:pt x="477" y="788"/>
                  </a:cubicBezTo>
                  <a:cubicBezTo>
                    <a:pt x="483" y="787"/>
                    <a:pt x="488" y="786"/>
                    <a:pt x="493" y="785"/>
                  </a:cubicBezTo>
                  <a:cubicBezTo>
                    <a:pt x="500" y="783"/>
                    <a:pt x="507" y="781"/>
                    <a:pt x="513" y="779"/>
                  </a:cubicBezTo>
                  <a:cubicBezTo>
                    <a:pt x="518" y="778"/>
                    <a:pt x="523" y="776"/>
                    <a:pt x="528" y="775"/>
                  </a:cubicBezTo>
                  <a:cubicBezTo>
                    <a:pt x="535" y="772"/>
                    <a:pt x="542" y="770"/>
                    <a:pt x="548" y="767"/>
                  </a:cubicBezTo>
                  <a:cubicBezTo>
                    <a:pt x="553" y="765"/>
                    <a:pt x="558" y="764"/>
                    <a:pt x="563" y="761"/>
                  </a:cubicBezTo>
                  <a:cubicBezTo>
                    <a:pt x="569" y="758"/>
                    <a:pt x="575" y="755"/>
                    <a:pt x="582" y="752"/>
                  </a:cubicBezTo>
                  <a:cubicBezTo>
                    <a:pt x="586" y="750"/>
                    <a:pt x="591" y="748"/>
                    <a:pt x="595" y="745"/>
                  </a:cubicBezTo>
                  <a:cubicBezTo>
                    <a:pt x="601" y="742"/>
                    <a:pt x="608" y="738"/>
                    <a:pt x="614" y="734"/>
                  </a:cubicBezTo>
                  <a:cubicBezTo>
                    <a:pt x="618" y="731"/>
                    <a:pt x="622" y="729"/>
                    <a:pt x="625" y="726"/>
                  </a:cubicBezTo>
                  <a:cubicBezTo>
                    <a:pt x="632" y="722"/>
                    <a:pt x="639" y="717"/>
                    <a:pt x="645" y="712"/>
                  </a:cubicBezTo>
                  <a:cubicBezTo>
                    <a:pt x="648" y="709"/>
                    <a:pt x="651" y="707"/>
                    <a:pt x="654" y="705"/>
                  </a:cubicBezTo>
                  <a:cubicBezTo>
                    <a:pt x="672" y="689"/>
                    <a:pt x="689" y="672"/>
                    <a:pt x="705" y="654"/>
                  </a:cubicBezTo>
                  <a:cubicBezTo>
                    <a:pt x="707" y="651"/>
                    <a:pt x="709" y="648"/>
                    <a:pt x="712" y="645"/>
                  </a:cubicBezTo>
                  <a:cubicBezTo>
                    <a:pt x="717" y="639"/>
                    <a:pt x="722" y="632"/>
                    <a:pt x="726" y="625"/>
                  </a:cubicBezTo>
                  <a:cubicBezTo>
                    <a:pt x="729" y="622"/>
                    <a:pt x="731" y="618"/>
                    <a:pt x="734" y="614"/>
                  </a:cubicBezTo>
                  <a:cubicBezTo>
                    <a:pt x="738" y="608"/>
                    <a:pt x="742" y="601"/>
                    <a:pt x="745" y="595"/>
                  </a:cubicBezTo>
                  <a:cubicBezTo>
                    <a:pt x="748" y="591"/>
                    <a:pt x="750" y="586"/>
                    <a:pt x="752" y="582"/>
                  </a:cubicBezTo>
                  <a:cubicBezTo>
                    <a:pt x="755" y="575"/>
                    <a:pt x="759" y="569"/>
                    <a:pt x="761" y="563"/>
                  </a:cubicBezTo>
                  <a:cubicBezTo>
                    <a:pt x="764" y="558"/>
                    <a:pt x="765" y="553"/>
                    <a:pt x="767" y="548"/>
                  </a:cubicBezTo>
                  <a:cubicBezTo>
                    <a:pt x="770" y="542"/>
                    <a:pt x="772" y="535"/>
                    <a:pt x="775" y="528"/>
                  </a:cubicBezTo>
                  <a:cubicBezTo>
                    <a:pt x="776" y="523"/>
                    <a:pt x="778" y="518"/>
                    <a:pt x="779" y="513"/>
                  </a:cubicBezTo>
                  <a:cubicBezTo>
                    <a:pt x="781" y="507"/>
                    <a:pt x="783" y="500"/>
                    <a:pt x="785" y="493"/>
                  </a:cubicBezTo>
                  <a:cubicBezTo>
                    <a:pt x="786" y="488"/>
                    <a:pt x="787" y="483"/>
                    <a:pt x="788" y="477"/>
                  </a:cubicBezTo>
                  <a:cubicBezTo>
                    <a:pt x="789" y="470"/>
                    <a:pt x="790" y="463"/>
                    <a:pt x="791" y="456"/>
                  </a:cubicBezTo>
                  <a:cubicBezTo>
                    <a:pt x="792" y="450"/>
                    <a:pt x="793" y="445"/>
                    <a:pt x="793" y="440"/>
                  </a:cubicBezTo>
                  <a:cubicBezTo>
                    <a:pt x="793" y="438"/>
                    <a:pt x="794" y="437"/>
                    <a:pt x="794" y="435"/>
                  </a:cubicBezTo>
                  <a:cubicBezTo>
                    <a:pt x="1036" y="435"/>
                    <a:pt x="1036" y="435"/>
                    <a:pt x="1036" y="435"/>
                  </a:cubicBezTo>
                  <a:cubicBezTo>
                    <a:pt x="1036" y="437"/>
                    <a:pt x="1037" y="438"/>
                    <a:pt x="1037" y="440"/>
                  </a:cubicBezTo>
                  <a:cubicBezTo>
                    <a:pt x="1037" y="445"/>
                    <a:pt x="1038" y="450"/>
                    <a:pt x="1039" y="456"/>
                  </a:cubicBezTo>
                  <a:cubicBezTo>
                    <a:pt x="1040" y="463"/>
                    <a:pt x="1041" y="470"/>
                    <a:pt x="1042" y="477"/>
                  </a:cubicBezTo>
                  <a:cubicBezTo>
                    <a:pt x="1043" y="483"/>
                    <a:pt x="1044" y="488"/>
                    <a:pt x="1045" y="493"/>
                  </a:cubicBezTo>
                  <a:cubicBezTo>
                    <a:pt x="1047" y="500"/>
                    <a:pt x="1049" y="507"/>
                    <a:pt x="1051" y="513"/>
                  </a:cubicBezTo>
                  <a:cubicBezTo>
                    <a:pt x="1052" y="518"/>
                    <a:pt x="1054" y="523"/>
                    <a:pt x="1055" y="528"/>
                  </a:cubicBezTo>
                  <a:cubicBezTo>
                    <a:pt x="1058" y="535"/>
                    <a:pt x="1060" y="542"/>
                    <a:pt x="1063" y="548"/>
                  </a:cubicBezTo>
                  <a:cubicBezTo>
                    <a:pt x="1065" y="553"/>
                    <a:pt x="1067" y="558"/>
                    <a:pt x="1069" y="563"/>
                  </a:cubicBezTo>
                  <a:cubicBezTo>
                    <a:pt x="1072" y="569"/>
                    <a:pt x="1075" y="575"/>
                    <a:pt x="1078" y="582"/>
                  </a:cubicBezTo>
                  <a:cubicBezTo>
                    <a:pt x="1080" y="586"/>
                    <a:pt x="1082" y="591"/>
                    <a:pt x="1085" y="595"/>
                  </a:cubicBezTo>
                  <a:cubicBezTo>
                    <a:pt x="1089" y="601"/>
                    <a:pt x="1092" y="608"/>
                    <a:pt x="1096" y="614"/>
                  </a:cubicBezTo>
                  <a:cubicBezTo>
                    <a:pt x="1099" y="618"/>
                    <a:pt x="1101" y="622"/>
                    <a:pt x="1104" y="625"/>
                  </a:cubicBezTo>
                  <a:cubicBezTo>
                    <a:pt x="1108" y="632"/>
                    <a:pt x="1113" y="639"/>
                    <a:pt x="1118" y="645"/>
                  </a:cubicBezTo>
                  <a:cubicBezTo>
                    <a:pt x="1121" y="648"/>
                    <a:pt x="1123" y="651"/>
                    <a:pt x="1125" y="654"/>
                  </a:cubicBezTo>
                  <a:cubicBezTo>
                    <a:pt x="1141" y="672"/>
                    <a:pt x="1158" y="689"/>
                    <a:pt x="1176" y="705"/>
                  </a:cubicBezTo>
                  <a:cubicBezTo>
                    <a:pt x="1179" y="707"/>
                    <a:pt x="1182" y="709"/>
                    <a:pt x="1185" y="712"/>
                  </a:cubicBezTo>
                  <a:cubicBezTo>
                    <a:pt x="1191" y="717"/>
                    <a:pt x="1198" y="722"/>
                    <a:pt x="1204" y="726"/>
                  </a:cubicBezTo>
                  <a:close/>
                  <a:moveTo>
                    <a:pt x="75" y="405"/>
                  </a:moveTo>
                  <a:cubicBezTo>
                    <a:pt x="75" y="223"/>
                    <a:pt x="223" y="75"/>
                    <a:pt x="405" y="75"/>
                  </a:cubicBezTo>
                  <a:cubicBezTo>
                    <a:pt x="587" y="75"/>
                    <a:pt x="735" y="223"/>
                    <a:pt x="735" y="405"/>
                  </a:cubicBezTo>
                  <a:cubicBezTo>
                    <a:pt x="735" y="587"/>
                    <a:pt x="587" y="735"/>
                    <a:pt x="405" y="735"/>
                  </a:cubicBezTo>
                  <a:cubicBezTo>
                    <a:pt x="223" y="735"/>
                    <a:pt x="75" y="587"/>
                    <a:pt x="75" y="405"/>
                  </a:cubicBezTo>
                  <a:close/>
                  <a:moveTo>
                    <a:pt x="405" y="1755"/>
                  </a:moveTo>
                  <a:cubicBezTo>
                    <a:pt x="223" y="1755"/>
                    <a:pt x="75" y="1607"/>
                    <a:pt x="75" y="1425"/>
                  </a:cubicBezTo>
                  <a:cubicBezTo>
                    <a:pt x="75" y="1243"/>
                    <a:pt x="223" y="1095"/>
                    <a:pt x="405" y="1095"/>
                  </a:cubicBezTo>
                  <a:cubicBezTo>
                    <a:pt x="587" y="1095"/>
                    <a:pt x="735" y="1243"/>
                    <a:pt x="735" y="1425"/>
                  </a:cubicBezTo>
                  <a:cubicBezTo>
                    <a:pt x="735" y="1607"/>
                    <a:pt x="587" y="1755"/>
                    <a:pt x="405" y="1755"/>
                  </a:cubicBezTo>
                  <a:close/>
                  <a:moveTo>
                    <a:pt x="1755" y="1425"/>
                  </a:moveTo>
                  <a:cubicBezTo>
                    <a:pt x="1755" y="1607"/>
                    <a:pt x="1607" y="1755"/>
                    <a:pt x="1425" y="1755"/>
                  </a:cubicBezTo>
                  <a:cubicBezTo>
                    <a:pt x="1243" y="1755"/>
                    <a:pt x="1095" y="1607"/>
                    <a:pt x="1095" y="1425"/>
                  </a:cubicBezTo>
                  <a:cubicBezTo>
                    <a:pt x="1095" y="1243"/>
                    <a:pt x="1243" y="1095"/>
                    <a:pt x="1425" y="1095"/>
                  </a:cubicBezTo>
                  <a:cubicBezTo>
                    <a:pt x="1607" y="1095"/>
                    <a:pt x="1755" y="1243"/>
                    <a:pt x="1755" y="1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9" name="Rectangle 6">
              <a:extLst>
                <a:ext uri="{FF2B5EF4-FFF2-40B4-BE49-F238E27FC236}">
                  <a16:creationId xmlns:a16="http://schemas.microsoft.com/office/drawing/2014/main" id="{18084ED1-2376-4BEF-874A-A04E84FD33FC}"/>
                </a:ext>
              </a:extLst>
            </p:cNvPr>
            <p:cNvSpPr>
              <a:spLocks noChangeArrowheads="1"/>
            </p:cNvSpPr>
            <p:nvPr/>
          </p:nvSpPr>
          <p:spPr bwMode="auto">
            <a:xfrm>
              <a:off x="1373188" y="1404938"/>
              <a:ext cx="69850" cy="211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0" name="Rectangle 7">
              <a:extLst>
                <a:ext uri="{FF2B5EF4-FFF2-40B4-BE49-F238E27FC236}">
                  <a16:creationId xmlns:a16="http://schemas.microsoft.com/office/drawing/2014/main" id="{5DBBE2A4-F600-4F6D-B03A-1A4B26D598ED}"/>
                </a:ext>
              </a:extLst>
            </p:cNvPr>
            <p:cNvSpPr>
              <a:spLocks noChangeArrowheads="1"/>
            </p:cNvSpPr>
            <p:nvPr/>
          </p:nvSpPr>
          <p:spPr bwMode="auto">
            <a:xfrm>
              <a:off x="1514475" y="1228726"/>
              <a:ext cx="69850" cy="387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1" name="Rectangle 8">
              <a:extLst>
                <a:ext uri="{FF2B5EF4-FFF2-40B4-BE49-F238E27FC236}">
                  <a16:creationId xmlns:a16="http://schemas.microsoft.com/office/drawing/2014/main" id="{94DD1E6E-5E74-4A33-94B5-328A64ACC6C9}"/>
                </a:ext>
              </a:extLst>
            </p:cNvPr>
            <p:cNvSpPr>
              <a:spLocks noChangeArrowheads="1"/>
            </p:cNvSpPr>
            <p:nvPr/>
          </p:nvSpPr>
          <p:spPr bwMode="auto">
            <a:xfrm>
              <a:off x="1655763" y="1335088"/>
              <a:ext cx="69850" cy="280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2" name="Rectangle 9">
              <a:extLst>
                <a:ext uri="{FF2B5EF4-FFF2-40B4-BE49-F238E27FC236}">
                  <a16:creationId xmlns:a16="http://schemas.microsoft.com/office/drawing/2014/main" id="{ACA8B050-52E9-4F9A-9C09-E00A6EEF2CAC}"/>
                </a:ext>
              </a:extLst>
            </p:cNvPr>
            <p:cNvSpPr>
              <a:spLocks noChangeArrowheads="1"/>
            </p:cNvSpPr>
            <p:nvPr/>
          </p:nvSpPr>
          <p:spPr bwMode="auto">
            <a:xfrm>
              <a:off x="1795463" y="1300163"/>
              <a:ext cx="71438" cy="315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3" name="Freeform 10">
              <a:extLst>
                <a:ext uri="{FF2B5EF4-FFF2-40B4-BE49-F238E27FC236}">
                  <a16:creationId xmlns:a16="http://schemas.microsoft.com/office/drawing/2014/main" id="{FD0E1426-4878-40BF-ABE3-9B408A78FBC6}"/>
                </a:ext>
              </a:extLst>
            </p:cNvPr>
            <p:cNvSpPr>
              <a:spLocks/>
            </p:cNvSpPr>
            <p:nvPr/>
          </p:nvSpPr>
          <p:spPr bwMode="auto">
            <a:xfrm>
              <a:off x="2546350" y="1277938"/>
              <a:ext cx="547688" cy="361950"/>
            </a:xfrm>
            <a:custGeom>
              <a:avLst/>
              <a:gdLst>
                <a:gd name="T0" fmla="*/ 207 w 466"/>
                <a:gd name="T1" fmla="*/ 120 h 309"/>
                <a:gd name="T2" fmla="*/ 305 w 466"/>
                <a:gd name="T3" fmla="*/ 193 h 309"/>
                <a:gd name="T4" fmla="*/ 346 w 466"/>
                <a:gd name="T5" fmla="*/ 188 h 309"/>
                <a:gd name="T6" fmla="*/ 466 w 466"/>
                <a:gd name="T7" fmla="*/ 38 h 309"/>
                <a:gd name="T8" fmla="*/ 420 w 466"/>
                <a:gd name="T9" fmla="*/ 0 h 309"/>
                <a:gd name="T10" fmla="*/ 318 w 466"/>
                <a:gd name="T11" fmla="*/ 128 h 309"/>
                <a:gd name="T12" fmla="*/ 221 w 466"/>
                <a:gd name="T13" fmla="*/ 55 h 309"/>
                <a:gd name="T14" fmla="*/ 180 w 466"/>
                <a:gd name="T15" fmla="*/ 60 h 309"/>
                <a:gd name="T16" fmla="*/ 0 w 466"/>
                <a:gd name="T17" fmla="*/ 270 h 309"/>
                <a:gd name="T18" fmla="*/ 46 w 466"/>
                <a:gd name="T19" fmla="*/ 309 h 309"/>
                <a:gd name="T20" fmla="*/ 207 w 466"/>
                <a:gd name="T21" fmla="*/ 12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6" h="309">
                  <a:moveTo>
                    <a:pt x="207" y="120"/>
                  </a:moveTo>
                  <a:cubicBezTo>
                    <a:pt x="305" y="193"/>
                    <a:pt x="305" y="193"/>
                    <a:pt x="305" y="193"/>
                  </a:cubicBezTo>
                  <a:cubicBezTo>
                    <a:pt x="318" y="203"/>
                    <a:pt x="336" y="200"/>
                    <a:pt x="346" y="188"/>
                  </a:cubicBezTo>
                  <a:cubicBezTo>
                    <a:pt x="466" y="38"/>
                    <a:pt x="466" y="38"/>
                    <a:pt x="466" y="38"/>
                  </a:cubicBezTo>
                  <a:cubicBezTo>
                    <a:pt x="420" y="0"/>
                    <a:pt x="420" y="0"/>
                    <a:pt x="420" y="0"/>
                  </a:cubicBezTo>
                  <a:cubicBezTo>
                    <a:pt x="318" y="128"/>
                    <a:pt x="318" y="128"/>
                    <a:pt x="318" y="128"/>
                  </a:cubicBezTo>
                  <a:cubicBezTo>
                    <a:pt x="221" y="55"/>
                    <a:pt x="221" y="55"/>
                    <a:pt x="221" y="55"/>
                  </a:cubicBezTo>
                  <a:cubicBezTo>
                    <a:pt x="208" y="46"/>
                    <a:pt x="191" y="48"/>
                    <a:pt x="180" y="60"/>
                  </a:cubicBezTo>
                  <a:cubicBezTo>
                    <a:pt x="0" y="270"/>
                    <a:pt x="0" y="270"/>
                    <a:pt x="0" y="270"/>
                  </a:cubicBezTo>
                  <a:cubicBezTo>
                    <a:pt x="46" y="309"/>
                    <a:pt x="46" y="309"/>
                    <a:pt x="46" y="309"/>
                  </a:cubicBezTo>
                  <a:lnTo>
                    <a:pt x="207"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4" name="Freeform 11">
              <a:extLst>
                <a:ext uri="{FF2B5EF4-FFF2-40B4-BE49-F238E27FC236}">
                  <a16:creationId xmlns:a16="http://schemas.microsoft.com/office/drawing/2014/main" id="{7B167227-6312-46E5-A6FD-2F1AEC5DFF1F}"/>
                </a:ext>
              </a:extLst>
            </p:cNvPr>
            <p:cNvSpPr>
              <a:spLocks noEditPoints="1"/>
            </p:cNvSpPr>
            <p:nvPr/>
          </p:nvSpPr>
          <p:spPr bwMode="auto">
            <a:xfrm>
              <a:off x="2536825" y="2638426"/>
              <a:ext cx="106363" cy="106363"/>
            </a:xfrm>
            <a:custGeom>
              <a:avLst/>
              <a:gdLst>
                <a:gd name="T0" fmla="*/ 45 w 90"/>
                <a:gd name="T1" fmla="*/ 0 h 90"/>
                <a:gd name="T2" fmla="*/ 0 w 90"/>
                <a:gd name="T3" fmla="*/ 45 h 90"/>
                <a:gd name="T4" fmla="*/ 45 w 90"/>
                <a:gd name="T5" fmla="*/ 90 h 90"/>
                <a:gd name="T6" fmla="*/ 90 w 90"/>
                <a:gd name="T7" fmla="*/ 45 h 90"/>
                <a:gd name="T8" fmla="*/ 45 w 90"/>
                <a:gd name="T9" fmla="*/ 0 h 90"/>
                <a:gd name="T10" fmla="*/ 45 w 90"/>
                <a:gd name="T11" fmla="*/ 60 h 90"/>
                <a:gd name="T12" fmla="*/ 30 w 90"/>
                <a:gd name="T13" fmla="*/ 45 h 90"/>
                <a:gd name="T14" fmla="*/ 45 w 90"/>
                <a:gd name="T15" fmla="*/ 30 h 90"/>
                <a:gd name="T16" fmla="*/ 60 w 90"/>
                <a:gd name="T17" fmla="*/ 45 h 90"/>
                <a:gd name="T18" fmla="*/ 45 w 90"/>
                <a:gd name="T19"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0"/>
                  </a:moveTo>
                  <a:cubicBezTo>
                    <a:pt x="20" y="0"/>
                    <a:pt x="0" y="20"/>
                    <a:pt x="0" y="45"/>
                  </a:cubicBezTo>
                  <a:cubicBezTo>
                    <a:pt x="0" y="70"/>
                    <a:pt x="20" y="90"/>
                    <a:pt x="45" y="90"/>
                  </a:cubicBezTo>
                  <a:cubicBezTo>
                    <a:pt x="70" y="90"/>
                    <a:pt x="90" y="70"/>
                    <a:pt x="90" y="45"/>
                  </a:cubicBezTo>
                  <a:cubicBezTo>
                    <a:pt x="90" y="20"/>
                    <a:pt x="70" y="0"/>
                    <a:pt x="45" y="0"/>
                  </a:cubicBezTo>
                  <a:close/>
                  <a:moveTo>
                    <a:pt x="45" y="60"/>
                  </a:moveTo>
                  <a:cubicBezTo>
                    <a:pt x="37" y="60"/>
                    <a:pt x="30" y="53"/>
                    <a:pt x="30" y="45"/>
                  </a:cubicBezTo>
                  <a:cubicBezTo>
                    <a:pt x="30" y="37"/>
                    <a:pt x="37" y="30"/>
                    <a:pt x="45" y="30"/>
                  </a:cubicBezTo>
                  <a:cubicBezTo>
                    <a:pt x="53" y="30"/>
                    <a:pt x="60" y="37"/>
                    <a:pt x="60" y="45"/>
                  </a:cubicBezTo>
                  <a:cubicBezTo>
                    <a:pt x="60" y="53"/>
                    <a:pt x="53" y="60"/>
                    <a:pt x="4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5" name="Freeform 12">
              <a:extLst>
                <a:ext uri="{FF2B5EF4-FFF2-40B4-BE49-F238E27FC236}">
                  <a16:creationId xmlns:a16="http://schemas.microsoft.com/office/drawing/2014/main" id="{83B114D7-F153-472A-ACD1-EE6FA2D3DE49}"/>
                </a:ext>
              </a:extLst>
            </p:cNvPr>
            <p:cNvSpPr>
              <a:spLocks noEditPoints="1"/>
            </p:cNvSpPr>
            <p:nvPr/>
          </p:nvSpPr>
          <p:spPr bwMode="auto">
            <a:xfrm>
              <a:off x="2714625" y="2744788"/>
              <a:ext cx="104775" cy="104775"/>
            </a:xfrm>
            <a:custGeom>
              <a:avLst/>
              <a:gdLst>
                <a:gd name="T0" fmla="*/ 45 w 90"/>
                <a:gd name="T1" fmla="*/ 0 h 90"/>
                <a:gd name="T2" fmla="*/ 0 w 90"/>
                <a:gd name="T3" fmla="*/ 45 h 90"/>
                <a:gd name="T4" fmla="*/ 45 w 90"/>
                <a:gd name="T5" fmla="*/ 90 h 90"/>
                <a:gd name="T6" fmla="*/ 90 w 90"/>
                <a:gd name="T7" fmla="*/ 45 h 90"/>
                <a:gd name="T8" fmla="*/ 45 w 90"/>
                <a:gd name="T9" fmla="*/ 0 h 90"/>
                <a:gd name="T10" fmla="*/ 45 w 90"/>
                <a:gd name="T11" fmla="*/ 60 h 90"/>
                <a:gd name="T12" fmla="*/ 30 w 90"/>
                <a:gd name="T13" fmla="*/ 45 h 90"/>
                <a:gd name="T14" fmla="*/ 45 w 90"/>
                <a:gd name="T15" fmla="*/ 30 h 90"/>
                <a:gd name="T16" fmla="*/ 60 w 90"/>
                <a:gd name="T17" fmla="*/ 45 h 90"/>
                <a:gd name="T18" fmla="*/ 45 w 90"/>
                <a:gd name="T19"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0"/>
                  </a:moveTo>
                  <a:cubicBezTo>
                    <a:pt x="20" y="0"/>
                    <a:pt x="0" y="20"/>
                    <a:pt x="0" y="45"/>
                  </a:cubicBezTo>
                  <a:cubicBezTo>
                    <a:pt x="0" y="70"/>
                    <a:pt x="20" y="90"/>
                    <a:pt x="45" y="90"/>
                  </a:cubicBezTo>
                  <a:cubicBezTo>
                    <a:pt x="70" y="90"/>
                    <a:pt x="90" y="70"/>
                    <a:pt x="90" y="45"/>
                  </a:cubicBezTo>
                  <a:cubicBezTo>
                    <a:pt x="90" y="20"/>
                    <a:pt x="70" y="0"/>
                    <a:pt x="45" y="0"/>
                  </a:cubicBezTo>
                  <a:close/>
                  <a:moveTo>
                    <a:pt x="45" y="60"/>
                  </a:moveTo>
                  <a:cubicBezTo>
                    <a:pt x="37" y="60"/>
                    <a:pt x="30" y="53"/>
                    <a:pt x="30" y="45"/>
                  </a:cubicBezTo>
                  <a:cubicBezTo>
                    <a:pt x="30" y="37"/>
                    <a:pt x="37" y="30"/>
                    <a:pt x="45" y="30"/>
                  </a:cubicBezTo>
                  <a:cubicBezTo>
                    <a:pt x="53" y="30"/>
                    <a:pt x="60" y="37"/>
                    <a:pt x="60" y="45"/>
                  </a:cubicBezTo>
                  <a:cubicBezTo>
                    <a:pt x="60" y="53"/>
                    <a:pt x="53" y="60"/>
                    <a:pt x="4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6" name="Freeform 13">
              <a:extLst>
                <a:ext uri="{FF2B5EF4-FFF2-40B4-BE49-F238E27FC236}">
                  <a16:creationId xmlns:a16="http://schemas.microsoft.com/office/drawing/2014/main" id="{72F599FB-1A45-43E0-AA5A-C4D6F634D5EB}"/>
                </a:ext>
              </a:extLst>
            </p:cNvPr>
            <p:cNvSpPr>
              <a:spLocks noEditPoints="1"/>
            </p:cNvSpPr>
            <p:nvPr/>
          </p:nvSpPr>
          <p:spPr bwMode="auto">
            <a:xfrm>
              <a:off x="2678113" y="2462213"/>
              <a:ext cx="106363" cy="106363"/>
            </a:xfrm>
            <a:custGeom>
              <a:avLst/>
              <a:gdLst>
                <a:gd name="T0" fmla="*/ 90 w 90"/>
                <a:gd name="T1" fmla="*/ 45 h 90"/>
                <a:gd name="T2" fmla="*/ 45 w 90"/>
                <a:gd name="T3" fmla="*/ 0 h 90"/>
                <a:gd name="T4" fmla="*/ 0 w 90"/>
                <a:gd name="T5" fmla="*/ 45 h 90"/>
                <a:gd name="T6" fmla="*/ 45 w 90"/>
                <a:gd name="T7" fmla="*/ 90 h 90"/>
                <a:gd name="T8" fmla="*/ 90 w 90"/>
                <a:gd name="T9" fmla="*/ 45 h 90"/>
                <a:gd name="T10" fmla="*/ 30 w 90"/>
                <a:gd name="T11" fmla="*/ 45 h 90"/>
                <a:gd name="T12" fmla="*/ 45 w 90"/>
                <a:gd name="T13" fmla="*/ 30 h 90"/>
                <a:gd name="T14" fmla="*/ 60 w 90"/>
                <a:gd name="T15" fmla="*/ 45 h 90"/>
                <a:gd name="T16" fmla="*/ 45 w 90"/>
                <a:gd name="T17" fmla="*/ 60 h 90"/>
                <a:gd name="T18" fmla="*/ 30 w 90"/>
                <a:gd name="T19"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90" y="45"/>
                  </a:moveTo>
                  <a:cubicBezTo>
                    <a:pt x="90" y="20"/>
                    <a:pt x="70" y="0"/>
                    <a:pt x="45" y="0"/>
                  </a:cubicBezTo>
                  <a:cubicBezTo>
                    <a:pt x="20" y="0"/>
                    <a:pt x="0" y="20"/>
                    <a:pt x="0" y="45"/>
                  </a:cubicBezTo>
                  <a:cubicBezTo>
                    <a:pt x="0" y="70"/>
                    <a:pt x="20" y="90"/>
                    <a:pt x="45" y="90"/>
                  </a:cubicBezTo>
                  <a:cubicBezTo>
                    <a:pt x="70" y="90"/>
                    <a:pt x="90" y="70"/>
                    <a:pt x="90" y="45"/>
                  </a:cubicBezTo>
                  <a:close/>
                  <a:moveTo>
                    <a:pt x="30" y="45"/>
                  </a:moveTo>
                  <a:cubicBezTo>
                    <a:pt x="30" y="37"/>
                    <a:pt x="37" y="30"/>
                    <a:pt x="45" y="30"/>
                  </a:cubicBezTo>
                  <a:cubicBezTo>
                    <a:pt x="53" y="30"/>
                    <a:pt x="60" y="37"/>
                    <a:pt x="60" y="45"/>
                  </a:cubicBezTo>
                  <a:cubicBezTo>
                    <a:pt x="60" y="53"/>
                    <a:pt x="53" y="60"/>
                    <a:pt x="45" y="60"/>
                  </a:cubicBezTo>
                  <a:cubicBezTo>
                    <a:pt x="37" y="60"/>
                    <a:pt x="30" y="53"/>
                    <a:pt x="3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7" name="Freeform 14">
              <a:extLst>
                <a:ext uri="{FF2B5EF4-FFF2-40B4-BE49-F238E27FC236}">
                  <a16:creationId xmlns:a16="http://schemas.microsoft.com/office/drawing/2014/main" id="{649C1B71-6F63-4087-8033-007FB191B484}"/>
                </a:ext>
              </a:extLst>
            </p:cNvPr>
            <p:cNvSpPr>
              <a:spLocks noEditPoints="1"/>
            </p:cNvSpPr>
            <p:nvPr/>
          </p:nvSpPr>
          <p:spPr bwMode="auto">
            <a:xfrm>
              <a:off x="2854325" y="2568576"/>
              <a:ext cx="106363" cy="104775"/>
            </a:xfrm>
            <a:custGeom>
              <a:avLst/>
              <a:gdLst>
                <a:gd name="T0" fmla="*/ 45 w 90"/>
                <a:gd name="T1" fmla="*/ 90 h 90"/>
                <a:gd name="T2" fmla="*/ 90 w 90"/>
                <a:gd name="T3" fmla="*/ 45 h 90"/>
                <a:gd name="T4" fmla="*/ 45 w 90"/>
                <a:gd name="T5" fmla="*/ 0 h 90"/>
                <a:gd name="T6" fmla="*/ 0 w 90"/>
                <a:gd name="T7" fmla="*/ 45 h 90"/>
                <a:gd name="T8" fmla="*/ 45 w 90"/>
                <a:gd name="T9" fmla="*/ 90 h 90"/>
                <a:gd name="T10" fmla="*/ 45 w 90"/>
                <a:gd name="T11" fmla="*/ 30 h 90"/>
                <a:gd name="T12" fmla="*/ 60 w 90"/>
                <a:gd name="T13" fmla="*/ 45 h 90"/>
                <a:gd name="T14" fmla="*/ 45 w 90"/>
                <a:gd name="T15" fmla="*/ 60 h 90"/>
                <a:gd name="T16" fmla="*/ 30 w 90"/>
                <a:gd name="T17" fmla="*/ 45 h 90"/>
                <a:gd name="T18" fmla="*/ 45 w 90"/>
                <a:gd name="T19"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90"/>
                  </a:moveTo>
                  <a:cubicBezTo>
                    <a:pt x="70" y="90"/>
                    <a:pt x="90" y="70"/>
                    <a:pt x="90" y="45"/>
                  </a:cubicBezTo>
                  <a:cubicBezTo>
                    <a:pt x="90" y="20"/>
                    <a:pt x="70" y="0"/>
                    <a:pt x="45" y="0"/>
                  </a:cubicBezTo>
                  <a:cubicBezTo>
                    <a:pt x="20" y="0"/>
                    <a:pt x="0" y="20"/>
                    <a:pt x="0" y="45"/>
                  </a:cubicBezTo>
                  <a:cubicBezTo>
                    <a:pt x="0" y="70"/>
                    <a:pt x="20" y="90"/>
                    <a:pt x="45" y="90"/>
                  </a:cubicBezTo>
                  <a:close/>
                  <a:moveTo>
                    <a:pt x="45" y="30"/>
                  </a:moveTo>
                  <a:cubicBezTo>
                    <a:pt x="53" y="30"/>
                    <a:pt x="60" y="37"/>
                    <a:pt x="60" y="45"/>
                  </a:cubicBezTo>
                  <a:cubicBezTo>
                    <a:pt x="60" y="53"/>
                    <a:pt x="53" y="60"/>
                    <a:pt x="45" y="60"/>
                  </a:cubicBezTo>
                  <a:cubicBezTo>
                    <a:pt x="37" y="60"/>
                    <a:pt x="30" y="53"/>
                    <a:pt x="30" y="45"/>
                  </a:cubicBezTo>
                  <a:cubicBezTo>
                    <a:pt x="30" y="37"/>
                    <a:pt x="37" y="3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8" name="Freeform 15">
              <a:extLst>
                <a:ext uri="{FF2B5EF4-FFF2-40B4-BE49-F238E27FC236}">
                  <a16:creationId xmlns:a16="http://schemas.microsoft.com/office/drawing/2014/main" id="{5E7DF048-8F04-4CE2-8AF2-FB83282F32DD}"/>
                </a:ext>
              </a:extLst>
            </p:cNvPr>
            <p:cNvSpPr>
              <a:spLocks noEditPoints="1"/>
            </p:cNvSpPr>
            <p:nvPr/>
          </p:nvSpPr>
          <p:spPr bwMode="auto">
            <a:xfrm>
              <a:off x="2995613" y="2709863"/>
              <a:ext cx="106363" cy="104775"/>
            </a:xfrm>
            <a:custGeom>
              <a:avLst/>
              <a:gdLst>
                <a:gd name="T0" fmla="*/ 45 w 90"/>
                <a:gd name="T1" fmla="*/ 90 h 90"/>
                <a:gd name="T2" fmla="*/ 90 w 90"/>
                <a:gd name="T3" fmla="*/ 45 h 90"/>
                <a:gd name="T4" fmla="*/ 45 w 90"/>
                <a:gd name="T5" fmla="*/ 0 h 90"/>
                <a:gd name="T6" fmla="*/ 0 w 90"/>
                <a:gd name="T7" fmla="*/ 45 h 90"/>
                <a:gd name="T8" fmla="*/ 45 w 90"/>
                <a:gd name="T9" fmla="*/ 90 h 90"/>
                <a:gd name="T10" fmla="*/ 45 w 90"/>
                <a:gd name="T11" fmla="*/ 30 h 90"/>
                <a:gd name="T12" fmla="*/ 60 w 90"/>
                <a:gd name="T13" fmla="*/ 45 h 90"/>
                <a:gd name="T14" fmla="*/ 45 w 90"/>
                <a:gd name="T15" fmla="*/ 60 h 90"/>
                <a:gd name="T16" fmla="*/ 30 w 90"/>
                <a:gd name="T17" fmla="*/ 45 h 90"/>
                <a:gd name="T18" fmla="*/ 45 w 90"/>
                <a:gd name="T19"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90"/>
                  </a:moveTo>
                  <a:cubicBezTo>
                    <a:pt x="70" y="90"/>
                    <a:pt x="90" y="70"/>
                    <a:pt x="90" y="45"/>
                  </a:cubicBezTo>
                  <a:cubicBezTo>
                    <a:pt x="90" y="20"/>
                    <a:pt x="70" y="0"/>
                    <a:pt x="45" y="0"/>
                  </a:cubicBezTo>
                  <a:cubicBezTo>
                    <a:pt x="20" y="0"/>
                    <a:pt x="0" y="20"/>
                    <a:pt x="0" y="45"/>
                  </a:cubicBezTo>
                  <a:cubicBezTo>
                    <a:pt x="0" y="70"/>
                    <a:pt x="20" y="90"/>
                    <a:pt x="45" y="90"/>
                  </a:cubicBezTo>
                  <a:close/>
                  <a:moveTo>
                    <a:pt x="45" y="30"/>
                  </a:moveTo>
                  <a:cubicBezTo>
                    <a:pt x="53" y="30"/>
                    <a:pt x="60" y="37"/>
                    <a:pt x="60" y="45"/>
                  </a:cubicBezTo>
                  <a:cubicBezTo>
                    <a:pt x="60" y="53"/>
                    <a:pt x="53" y="60"/>
                    <a:pt x="45" y="60"/>
                  </a:cubicBezTo>
                  <a:cubicBezTo>
                    <a:pt x="37" y="60"/>
                    <a:pt x="30" y="53"/>
                    <a:pt x="30" y="45"/>
                  </a:cubicBezTo>
                  <a:cubicBezTo>
                    <a:pt x="30" y="37"/>
                    <a:pt x="37" y="30"/>
                    <a:pt x="4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9" name="Freeform 16">
              <a:extLst>
                <a:ext uri="{FF2B5EF4-FFF2-40B4-BE49-F238E27FC236}">
                  <a16:creationId xmlns:a16="http://schemas.microsoft.com/office/drawing/2014/main" id="{00BC85DE-CF16-4B76-A998-FB466E1E8472}"/>
                </a:ext>
              </a:extLst>
            </p:cNvPr>
            <p:cNvSpPr>
              <a:spLocks noEditPoints="1"/>
            </p:cNvSpPr>
            <p:nvPr/>
          </p:nvSpPr>
          <p:spPr bwMode="auto">
            <a:xfrm>
              <a:off x="1655763" y="2392363"/>
              <a:ext cx="246063" cy="246063"/>
            </a:xfrm>
            <a:custGeom>
              <a:avLst/>
              <a:gdLst>
                <a:gd name="T0" fmla="*/ 30 w 210"/>
                <a:gd name="T1" fmla="*/ 0 h 210"/>
                <a:gd name="T2" fmla="*/ 0 w 210"/>
                <a:gd name="T3" fmla="*/ 30 h 210"/>
                <a:gd name="T4" fmla="*/ 0 w 210"/>
                <a:gd name="T5" fmla="*/ 180 h 210"/>
                <a:gd name="T6" fmla="*/ 30 w 210"/>
                <a:gd name="T7" fmla="*/ 210 h 210"/>
                <a:gd name="T8" fmla="*/ 180 w 210"/>
                <a:gd name="T9" fmla="*/ 210 h 210"/>
                <a:gd name="T10" fmla="*/ 210 w 210"/>
                <a:gd name="T11" fmla="*/ 180 h 210"/>
                <a:gd name="T12" fmla="*/ 30 w 210"/>
                <a:gd name="T13" fmla="*/ 0 h 210"/>
                <a:gd name="T14" fmla="*/ 60 w 210"/>
                <a:gd name="T15" fmla="*/ 150 h 210"/>
                <a:gd name="T16" fmla="*/ 60 w 210"/>
                <a:gd name="T17" fmla="*/ 64 h 210"/>
                <a:gd name="T18" fmla="*/ 146 w 210"/>
                <a:gd name="T19" fmla="*/ 150 h 210"/>
                <a:gd name="T20" fmla="*/ 60 w 210"/>
                <a:gd name="T21" fmla="*/ 15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210">
                  <a:moveTo>
                    <a:pt x="30" y="0"/>
                  </a:moveTo>
                  <a:cubicBezTo>
                    <a:pt x="13" y="0"/>
                    <a:pt x="0" y="13"/>
                    <a:pt x="0" y="30"/>
                  </a:cubicBezTo>
                  <a:cubicBezTo>
                    <a:pt x="0" y="180"/>
                    <a:pt x="0" y="180"/>
                    <a:pt x="0" y="180"/>
                  </a:cubicBezTo>
                  <a:cubicBezTo>
                    <a:pt x="0" y="197"/>
                    <a:pt x="13" y="210"/>
                    <a:pt x="30" y="210"/>
                  </a:cubicBezTo>
                  <a:cubicBezTo>
                    <a:pt x="180" y="210"/>
                    <a:pt x="180" y="210"/>
                    <a:pt x="180" y="210"/>
                  </a:cubicBezTo>
                  <a:cubicBezTo>
                    <a:pt x="197" y="210"/>
                    <a:pt x="210" y="197"/>
                    <a:pt x="210" y="180"/>
                  </a:cubicBezTo>
                  <a:cubicBezTo>
                    <a:pt x="210" y="81"/>
                    <a:pt x="129" y="0"/>
                    <a:pt x="30" y="0"/>
                  </a:cubicBezTo>
                  <a:close/>
                  <a:moveTo>
                    <a:pt x="60" y="150"/>
                  </a:moveTo>
                  <a:cubicBezTo>
                    <a:pt x="60" y="64"/>
                    <a:pt x="60" y="64"/>
                    <a:pt x="60" y="64"/>
                  </a:cubicBezTo>
                  <a:cubicBezTo>
                    <a:pt x="102" y="75"/>
                    <a:pt x="135" y="108"/>
                    <a:pt x="146" y="150"/>
                  </a:cubicBezTo>
                  <a:lnTo>
                    <a:pt x="6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0" name="Freeform 17">
              <a:extLst>
                <a:ext uri="{FF2B5EF4-FFF2-40B4-BE49-F238E27FC236}">
                  <a16:creationId xmlns:a16="http://schemas.microsoft.com/office/drawing/2014/main" id="{CC05C7E6-ED66-43BD-9AA9-6695C2115735}"/>
                </a:ext>
              </a:extLst>
            </p:cNvPr>
            <p:cNvSpPr>
              <a:spLocks noEditPoints="1"/>
            </p:cNvSpPr>
            <p:nvPr/>
          </p:nvSpPr>
          <p:spPr bwMode="auto">
            <a:xfrm>
              <a:off x="1373188" y="2497138"/>
              <a:ext cx="422275" cy="423863"/>
            </a:xfrm>
            <a:custGeom>
              <a:avLst/>
              <a:gdLst>
                <a:gd name="T0" fmla="*/ 330 w 360"/>
                <a:gd name="T1" fmla="*/ 150 h 360"/>
                <a:gd name="T2" fmla="*/ 210 w 360"/>
                <a:gd name="T3" fmla="*/ 150 h 360"/>
                <a:gd name="T4" fmla="*/ 210 w 360"/>
                <a:gd name="T5" fmla="*/ 30 h 360"/>
                <a:gd name="T6" fmla="*/ 180 w 360"/>
                <a:gd name="T7" fmla="*/ 0 h 360"/>
                <a:gd name="T8" fmla="*/ 0 w 360"/>
                <a:gd name="T9" fmla="*/ 180 h 360"/>
                <a:gd name="T10" fmla="*/ 180 w 360"/>
                <a:gd name="T11" fmla="*/ 360 h 360"/>
                <a:gd name="T12" fmla="*/ 360 w 360"/>
                <a:gd name="T13" fmla="*/ 180 h 360"/>
                <a:gd name="T14" fmla="*/ 330 w 360"/>
                <a:gd name="T15" fmla="*/ 150 h 360"/>
                <a:gd name="T16" fmla="*/ 180 w 360"/>
                <a:gd name="T17" fmla="*/ 300 h 360"/>
                <a:gd name="T18" fmla="*/ 60 w 360"/>
                <a:gd name="T19" fmla="*/ 180 h 360"/>
                <a:gd name="T20" fmla="*/ 150 w 360"/>
                <a:gd name="T21" fmla="*/ 64 h 360"/>
                <a:gd name="T22" fmla="*/ 150 w 360"/>
                <a:gd name="T23" fmla="*/ 180 h 360"/>
                <a:gd name="T24" fmla="*/ 180 w 360"/>
                <a:gd name="T25" fmla="*/ 210 h 360"/>
                <a:gd name="T26" fmla="*/ 296 w 360"/>
                <a:gd name="T27" fmla="*/ 210 h 360"/>
                <a:gd name="T28" fmla="*/ 180 w 360"/>
                <a:gd name="T29" fmla="*/ 30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60">
                  <a:moveTo>
                    <a:pt x="330" y="150"/>
                  </a:moveTo>
                  <a:cubicBezTo>
                    <a:pt x="210" y="150"/>
                    <a:pt x="210" y="150"/>
                    <a:pt x="210" y="150"/>
                  </a:cubicBezTo>
                  <a:cubicBezTo>
                    <a:pt x="210" y="30"/>
                    <a:pt x="210" y="30"/>
                    <a:pt x="210" y="30"/>
                  </a:cubicBezTo>
                  <a:cubicBezTo>
                    <a:pt x="210" y="13"/>
                    <a:pt x="197" y="0"/>
                    <a:pt x="180" y="0"/>
                  </a:cubicBezTo>
                  <a:cubicBezTo>
                    <a:pt x="81" y="0"/>
                    <a:pt x="0" y="81"/>
                    <a:pt x="0" y="180"/>
                  </a:cubicBezTo>
                  <a:cubicBezTo>
                    <a:pt x="0" y="279"/>
                    <a:pt x="81" y="360"/>
                    <a:pt x="180" y="360"/>
                  </a:cubicBezTo>
                  <a:cubicBezTo>
                    <a:pt x="279" y="360"/>
                    <a:pt x="360" y="279"/>
                    <a:pt x="360" y="180"/>
                  </a:cubicBezTo>
                  <a:cubicBezTo>
                    <a:pt x="360" y="163"/>
                    <a:pt x="347" y="150"/>
                    <a:pt x="330" y="150"/>
                  </a:cubicBezTo>
                  <a:close/>
                  <a:moveTo>
                    <a:pt x="180" y="300"/>
                  </a:moveTo>
                  <a:cubicBezTo>
                    <a:pt x="114" y="300"/>
                    <a:pt x="60" y="246"/>
                    <a:pt x="60" y="180"/>
                  </a:cubicBezTo>
                  <a:cubicBezTo>
                    <a:pt x="60" y="125"/>
                    <a:pt x="97" y="77"/>
                    <a:pt x="150" y="64"/>
                  </a:cubicBezTo>
                  <a:cubicBezTo>
                    <a:pt x="150" y="180"/>
                    <a:pt x="150" y="180"/>
                    <a:pt x="150" y="180"/>
                  </a:cubicBezTo>
                  <a:cubicBezTo>
                    <a:pt x="150" y="197"/>
                    <a:pt x="163" y="210"/>
                    <a:pt x="180" y="210"/>
                  </a:cubicBezTo>
                  <a:cubicBezTo>
                    <a:pt x="296" y="210"/>
                    <a:pt x="296" y="210"/>
                    <a:pt x="296" y="210"/>
                  </a:cubicBezTo>
                  <a:cubicBezTo>
                    <a:pt x="282" y="263"/>
                    <a:pt x="235" y="300"/>
                    <a:pt x="180" y="3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91168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73A85E-259B-437C-9ECB-13CBDF410188}"/>
              </a:ext>
            </a:extLst>
          </p:cNvPr>
          <p:cNvGrpSpPr/>
          <p:nvPr/>
        </p:nvGrpSpPr>
        <p:grpSpPr>
          <a:xfrm>
            <a:off x="508001" y="1600199"/>
            <a:ext cx="11379200" cy="4340332"/>
            <a:chOff x="381000" y="1890170"/>
            <a:chExt cx="9988849" cy="2228162"/>
          </a:xfrm>
        </p:grpSpPr>
        <p:sp>
          <p:nvSpPr>
            <p:cNvPr id="17" name="Rectangle 16">
              <a:extLst>
                <a:ext uri="{FF2B5EF4-FFF2-40B4-BE49-F238E27FC236}">
                  <a16:creationId xmlns:a16="http://schemas.microsoft.com/office/drawing/2014/main" id="{E3AE0EAA-5AAD-41BA-A594-538BC1EE1C27}"/>
                </a:ext>
              </a:extLst>
            </p:cNvPr>
            <p:cNvSpPr/>
            <p:nvPr/>
          </p:nvSpPr>
          <p:spPr>
            <a:xfrm>
              <a:off x="381000" y="1890170"/>
              <a:ext cx="1405907" cy="2228162"/>
            </a:xfrm>
            <a:prstGeom prst="rect">
              <a:avLst/>
            </a:prstGeom>
            <a:ln>
              <a:noFill/>
            </a:ln>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19" name="Rectangle 18">
              <a:extLst>
                <a:ext uri="{FF2B5EF4-FFF2-40B4-BE49-F238E27FC236}">
                  <a16:creationId xmlns:a16="http://schemas.microsoft.com/office/drawing/2014/main" id="{03E7A676-0ED5-43BA-9B2D-9ED02C0B497C}"/>
                </a:ext>
              </a:extLst>
            </p:cNvPr>
            <p:cNvSpPr/>
            <p:nvPr/>
          </p:nvSpPr>
          <p:spPr>
            <a:xfrm>
              <a:off x="1811490" y="1890170"/>
              <a:ext cx="1405907" cy="2228162"/>
            </a:xfrm>
            <a:prstGeom prst="rect">
              <a:avLst/>
            </a:prstGeom>
            <a:ln>
              <a:noFill/>
            </a:ln>
          </p:spPr>
          <p:style>
            <a:lnRef idx="2">
              <a:schemeClr val="lt1">
                <a:hueOff val="0"/>
                <a:satOff val="0"/>
                <a:lumOff val="0"/>
                <a:alphaOff val="0"/>
              </a:schemeClr>
            </a:lnRef>
            <a:fillRef idx="1">
              <a:schemeClr val="accent1">
                <a:shade val="80000"/>
                <a:hueOff val="10563"/>
                <a:satOff val="-2203"/>
                <a:lumOff val="8012"/>
                <a:alphaOff val="0"/>
              </a:schemeClr>
            </a:fillRef>
            <a:effectRef idx="0">
              <a:schemeClr val="accent1">
                <a:shade val="80000"/>
                <a:hueOff val="10563"/>
                <a:satOff val="-2203"/>
                <a:lumOff val="8012"/>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1" name="Rectangle 20">
              <a:extLst>
                <a:ext uri="{FF2B5EF4-FFF2-40B4-BE49-F238E27FC236}">
                  <a16:creationId xmlns:a16="http://schemas.microsoft.com/office/drawing/2014/main" id="{043C7D1F-1D1A-4AA0-81C3-D3EB83ABB2C3}"/>
                </a:ext>
              </a:extLst>
            </p:cNvPr>
            <p:cNvSpPr/>
            <p:nvPr/>
          </p:nvSpPr>
          <p:spPr>
            <a:xfrm>
              <a:off x="3241980" y="1890170"/>
              <a:ext cx="1405907" cy="2228162"/>
            </a:xfrm>
            <a:prstGeom prst="rect">
              <a:avLst/>
            </a:prstGeom>
            <a:ln>
              <a:noFill/>
            </a:ln>
          </p:spPr>
          <p:style>
            <a:lnRef idx="2">
              <a:schemeClr val="lt1">
                <a:hueOff val="0"/>
                <a:satOff val="0"/>
                <a:lumOff val="0"/>
                <a:alphaOff val="0"/>
              </a:schemeClr>
            </a:lnRef>
            <a:fillRef idx="1">
              <a:schemeClr val="accent1">
                <a:shade val="80000"/>
                <a:hueOff val="21126"/>
                <a:satOff val="-4405"/>
                <a:lumOff val="16024"/>
                <a:alphaOff val="0"/>
              </a:schemeClr>
            </a:fillRef>
            <a:effectRef idx="0">
              <a:schemeClr val="accent1">
                <a:shade val="80000"/>
                <a:hueOff val="21126"/>
                <a:satOff val="-4405"/>
                <a:lumOff val="16024"/>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3" name="Rectangle 22">
              <a:extLst>
                <a:ext uri="{FF2B5EF4-FFF2-40B4-BE49-F238E27FC236}">
                  <a16:creationId xmlns:a16="http://schemas.microsoft.com/office/drawing/2014/main" id="{2DE864BD-A21C-4E2F-BC30-FF1935C3E80B}"/>
                </a:ext>
              </a:extLst>
            </p:cNvPr>
            <p:cNvSpPr/>
            <p:nvPr/>
          </p:nvSpPr>
          <p:spPr>
            <a:xfrm>
              <a:off x="4672470" y="1890170"/>
              <a:ext cx="1405907" cy="2228162"/>
            </a:xfrm>
            <a:prstGeom prst="rect">
              <a:avLst/>
            </a:prstGeom>
            <a:ln>
              <a:noFill/>
            </a:ln>
          </p:spPr>
          <p:style>
            <a:lnRef idx="2">
              <a:schemeClr val="lt1">
                <a:hueOff val="0"/>
                <a:satOff val="0"/>
                <a:lumOff val="0"/>
                <a:alphaOff val="0"/>
              </a:schemeClr>
            </a:lnRef>
            <a:fillRef idx="1">
              <a:schemeClr val="accent1">
                <a:shade val="80000"/>
                <a:hueOff val="31690"/>
                <a:satOff val="-6608"/>
                <a:lumOff val="24037"/>
                <a:alphaOff val="0"/>
              </a:schemeClr>
            </a:fillRef>
            <a:effectRef idx="0">
              <a:schemeClr val="accent1">
                <a:shade val="80000"/>
                <a:hueOff val="31690"/>
                <a:satOff val="-6608"/>
                <a:lumOff val="24037"/>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5" name="Rectangle 24">
              <a:extLst>
                <a:ext uri="{FF2B5EF4-FFF2-40B4-BE49-F238E27FC236}">
                  <a16:creationId xmlns:a16="http://schemas.microsoft.com/office/drawing/2014/main" id="{FB0DC8BE-FE7E-4BA4-8A04-5C888759F6D2}"/>
                </a:ext>
              </a:extLst>
            </p:cNvPr>
            <p:cNvSpPr/>
            <p:nvPr/>
          </p:nvSpPr>
          <p:spPr>
            <a:xfrm>
              <a:off x="6102960" y="1890170"/>
              <a:ext cx="1405907" cy="2228162"/>
            </a:xfrm>
            <a:prstGeom prst="rect">
              <a:avLst/>
            </a:prstGeom>
            <a:ln>
              <a:noFill/>
            </a:ln>
          </p:spPr>
          <p:style>
            <a:lnRef idx="2">
              <a:schemeClr val="lt1">
                <a:hueOff val="0"/>
                <a:satOff val="0"/>
                <a:lumOff val="0"/>
                <a:alphaOff val="0"/>
              </a:schemeClr>
            </a:lnRef>
            <a:fillRef idx="1">
              <a:schemeClr val="accent1">
                <a:shade val="80000"/>
                <a:hueOff val="42253"/>
                <a:satOff val="-8810"/>
                <a:lumOff val="32049"/>
                <a:alphaOff val="0"/>
              </a:schemeClr>
            </a:fillRef>
            <a:effectRef idx="0">
              <a:schemeClr val="accent1">
                <a:shade val="80000"/>
                <a:hueOff val="42253"/>
                <a:satOff val="-8810"/>
                <a:lumOff val="32049"/>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27" name="Rectangle 26">
              <a:extLst>
                <a:ext uri="{FF2B5EF4-FFF2-40B4-BE49-F238E27FC236}">
                  <a16:creationId xmlns:a16="http://schemas.microsoft.com/office/drawing/2014/main" id="{53D5E40F-AFF0-4A6A-B221-4CBEF047CDD4}"/>
                </a:ext>
              </a:extLst>
            </p:cNvPr>
            <p:cNvSpPr/>
            <p:nvPr/>
          </p:nvSpPr>
          <p:spPr>
            <a:xfrm>
              <a:off x="7533450" y="1890170"/>
              <a:ext cx="1405907" cy="2228162"/>
            </a:xfrm>
            <a:prstGeom prst="rect">
              <a:avLst/>
            </a:prstGeom>
            <a:ln>
              <a:noFill/>
            </a:ln>
          </p:spPr>
          <p:style>
            <a:lnRef idx="2">
              <a:schemeClr val="lt1">
                <a:hueOff val="0"/>
                <a:satOff val="0"/>
                <a:lumOff val="0"/>
                <a:alphaOff val="0"/>
              </a:schemeClr>
            </a:lnRef>
            <a:fillRef idx="1">
              <a:schemeClr val="accent1">
                <a:shade val="80000"/>
                <a:hueOff val="52816"/>
                <a:satOff val="-11013"/>
                <a:lumOff val="40061"/>
                <a:alphaOff val="0"/>
              </a:schemeClr>
            </a:fillRef>
            <a:effectRef idx="0">
              <a:schemeClr val="accent1">
                <a:shade val="80000"/>
                <a:hueOff val="52816"/>
                <a:satOff val="-11013"/>
                <a:lumOff val="40061"/>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sp>
          <p:nvSpPr>
            <p:cNvPr id="141" name="Rectangle 140">
              <a:extLst>
                <a:ext uri="{FF2B5EF4-FFF2-40B4-BE49-F238E27FC236}">
                  <a16:creationId xmlns:a16="http://schemas.microsoft.com/office/drawing/2014/main" id="{F5C96A0A-6B8D-4D17-B42F-7CF6492D544C}"/>
                </a:ext>
              </a:extLst>
            </p:cNvPr>
            <p:cNvSpPr/>
            <p:nvPr/>
          </p:nvSpPr>
          <p:spPr>
            <a:xfrm>
              <a:off x="8963942" y="1890170"/>
              <a:ext cx="1405907" cy="2228162"/>
            </a:xfrm>
            <a:prstGeom prst="rect">
              <a:avLst/>
            </a:prstGeom>
            <a:solidFill>
              <a:schemeClr val="accent2">
                <a:lumMod val="40000"/>
                <a:lumOff val="60000"/>
              </a:schemeClr>
            </a:solidFill>
            <a:ln>
              <a:noFill/>
            </a:ln>
          </p:spPr>
          <p:style>
            <a:lnRef idx="2">
              <a:schemeClr val="lt1">
                <a:hueOff val="0"/>
                <a:satOff val="0"/>
                <a:lumOff val="0"/>
                <a:alphaOff val="0"/>
              </a:schemeClr>
            </a:lnRef>
            <a:fillRef idx="1">
              <a:schemeClr val="accent1">
                <a:shade val="80000"/>
                <a:hueOff val="52816"/>
                <a:satOff val="-11013"/>
                <a:lumOff val="40061"/>
                <a:alphaOff val="0"/>
              </a:schemeClr>
            </a:fillRef>
            <a:effectRef idx="0">
              <a:schemeClr val="accent1">
                <a:shade val="80000"/>
                <a:hueOff val="52816"/>
                <a:satOff val="-11013"/>
                <a:lumOff val="40061"/>
                <a:alphaOff val="0"/>
              </a:schemeClr>
            </a:effectRef>
            <a:fontRef idx="minor">
              <a:schemeClr val="lt1"/>
            </a:fontRef>
          </p:style>
          <p:txBody>
            <a:bodyPr spcFirstLastPara="0" vert="horz" wrap="square" lIns="243840" tIns="853440" rIns="243840" bIns="35560" numCol="1" spcCol="1270" anchor="ctr" anchorCtr="0">
              <a:noAutofit/>
            </a:bodyPr>
            <a:lstStyle/>
            <a:p>
              <a:pPr algn="ctr" defTabSz="592652">
                <a:spcBef>
                  <a:spcPct val="0"/>
                </a:spcBef>
                <a:spcAft>
                  <a:spcPct val="35000"/>
                </a:spcAft>
              </a:pPr>
              <a:endParaRPr lang="en-US" sz="2400" b="1" dirty="0"/>
            </a:p>
          </p:txBody>
        </p:sp>
      </p:grpSp>
      <p:sp>
        <p:nvSpPr>
          <p:cNvPr id="2" name="Title 1">
            <a:extLst>
              <a:ext uri="{FF2B5EF4-FFF2-40B4-BE49-F238E27FC236}">
                <a16:creationId xmlns:a16="http://schemas.microsoft.com/office/drawing/2014/main" id="{CD6A51AC-8FFE-48A8-A2D6-A7BE031299A5}"/>
              </a:ext>
            </a:extLst>
          </p:cNvPr>
          <p:cNvSpPr>
            <a:spLocks noGrp="1"/>
          </p:cNvSpPr>
          <p:nvPr>
            <p:ph type="title"/>
          </p:nvPr>
        </p:nvSpPr>
        <p:spPr/>
        <p:txBody>
          <a:bodyPr/>
          <a:lstStyle/>
          <a:p>
            <a:r>
              <a:rPr lang="en-US" sz="3733" dirty="0"/>
              <a:t>Dynamic Analysis Methodology</a:t>
            </a:r>
            <a:endParaRPr lang="en-US" dirty="0"/>
          </a:p>
        </p:txBody>
      </p:sp>
      <p:sp>
        <p:nvSpPr>
          <p:cNvPr id="6" name="Freeform: Shape 5">
            <a:extLst>
              <a:ext uri="{FF2B5EF4-FFF2-40B4-BE49-F238E27FC236}">
                <a16:creationId xmlns:a16="http://schemas.microsoft.com/office/drawing/2014/main" id="{4981E6A2-1EFB-4825-B81E-2B69461C21B7}"/>
              </a:ext>
            </a:extLst>
          </p:cNvPr>
          <p:cNvSpPr/>
          <p:nvPr/>
        </p:nvSpPr>
        <p:spPr>
          <a:xfrm>
            <a:off x="594141" y="3932236"/>
            <a:ext cx="1443315"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Take a full snapshot of the machine prior to conducting dynamic analysis</a:t>
            </a:r>
          </a:p>
        </p:txBody>
      </p:sp>
      <p:sp>
        <p:nvSpPr>
          <p:cNvPr id="8" name="Freeform: Shape 7">
            <a:extLst>
              <a:ext uri="{FF2B5EF4-FFF2-40B4-BE49-F238E27FC236}">
                <a16:creationId xmlns:a16="http://schemas.microsoft.com/office/drawing/2014/main" id="{594AE283-9033-4687-B66A-A1946B4867D6}"/>
              </a:ext>
            </a:extLst>
          </p:cNvPr>
          <p:cNvSpPr/>
          <p:nvPr/>
        </p:nvSpPr>
        <p:spPr>
          <a:xfrm>
            <a:off x="2152011" y="3932236"/>
            <a:ext cx="1579232"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646423"/>
              <a:satOff val="0"/>
              <a:lumOff val="1412"/>
              <a:alphaOff val="0"/>
            </a:schemeClr>
          </a:fillRef>
          <a:effectRef idx="0">
            <a:schemeClr val="accent5">
              <a:hueOff val="646423"/>
              <a:satOff val="0"/>
              <a:lumOff val="1412"/>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Take registry snapshot with </a:t>
            </a:r>
            <a:r>
              <a:rPr lang="en-US" sz="1333" b="1" dirty="0" err="1"/>
              <a:t>RegShot</a:t>
            </a:r>
            <a:endParaRPr lang="en-US" sz="1333" b="1" dirty="0"/>
          </a:p>
        </p:txBody>
      </p:sp>
      <p:sp>
        <p:nvSpPr>
          <p:cNvPr id="10" name="Freeform: Shape 9">
            <a:extLst>
              <a:ext uri="{FF2B5EF4-FFF2-40B4-BE49-F238E27FC236}">
                <a16:creationId xmlns:a16="http://schemas.microsoft.com/office/drawing/2014/main" id="{16C753AA-4539-42B9-9534-4143F81C300D}"/>
              </a:ext>
            </a:extLst>
          </p:cNvPr>
          <p:cNvSpPr/>
          <p:nvPr/>
        </p:nvSpPr>
        <p:spPr>
          <a:xfrm>
            <a:off x="3741401"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1292845"/>
              <a:satOff val="0"/>
              <a:lumOff val="2823"/>
              <a:alphaOff val="0"/>
            </a:schemeClr>
          </a:fillRef>
          <a:effectRef idx="0">
            <a:schemeClr val="accent5">
              <a:hueOff val="1292845"/>
              <a:satOff val="0"/>
              <a:lumOff val="2823"/>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Turn on process monitor and explorer</a:t>
            </a:r>
          </a:p>
        </p:txBody>
      </p:sp>
      <p:grpSp>
        <p:nvGrpSpPr>
          <p:cNvPr id="28" name="Group 27">
            <a:extLst>
              <a:ext uri="{FF2B5EF4-FFF2-40B4-BE49-F238E27FC236}">
                <a16:creationId xmlns:a16="http://schemas.microsoft.com/office/drawing/2014/main" id="{AF7CFFDC-8BBB-4F25-BF05-146FFB3D464A}"/>
              </a:ext>
            </a:extLst>
          </p:cNvPr>
          <p:cNvGrpSpPr/>
          <p:nvPr/>
        </p:nvGrpSpPr>
        <p:grpSpPr>
          <a:xfrm>
            <a:off x="1863890" y="1869049"/>
            <a:ext cx="443804" cy="443804"/>
            <a:chOff x="-949365" y="3567408"/>
            <a:chExt cx="410860" cy="410860"/>
          </a:xfrm>
        </p:grpSpPr>
        <p:sp>
          <p:nvSpPr>
            <p:cNvPr id="29" name="Oval 28">
              <a:extLst>
                <a:ext uri="{FF2B5EF4-FFF2-40B4-BE49-F238E27FC236}">
                  <a16:creationId xmlns:a16="http://schemas.microsoft.com/office/drawing/2014/main" id="{0D8C9BB0-0A29-4200-BB3A-4A8EFA9EE4A5}"/>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30" name="Group 29">
              <a:extLst>
                <a:ext uri="{FF2B5EF4-FFF2-40B4-BE49-F238E27FC236}">
                  <a16:creationId xmlns:a16="http://schemas.microsoft.com/office/drawing/2014/main" id="{29BA2468-F522-428D-8E29-66A12E7CD771}"/>
                </a:ext>
              </a:extLst>
            </p:cNvPr>
            <p:cNvGrpSpPr/>
            <p:nvPr/>
          </p:nvGrpSpPr>
          <p:grpSpPr>
            <a:xfrm>
              <a:off x="-771672" y="3627792"/>
              <a:ext cx="183068" cy="216970"/>
              <a:chOff x="5196710" y="2109946"/>
              <a:chExt cx="2048634" cy="2428028"/>
            </a:xfrm>
            <a:solidFill>
              <a:schemeClr val="bg1"/>
            </a:solidFill>
          </p:grpSpPr>
          <p:sp>
            <p:nvSpPr>
              <p:cNvPr id="34" name="Rounded Rectangle 4">
                <a:extLst>
                  <a:ext uri="{FF2B5EF4-FFF2-40B4-BE49-F238E27FC236}">
                    <a16:creationId xmlns:a16="http://schemas.microsoft.com/office/drawing/2014/main" id="{56C52A70-60AC-4F6D-A926-1198AE06DA8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5" name="Rounded Rectangle 31">
                <a:extLst>
                  <a:ext uri="{FF2B5EF4-FFF2-40B4-BE49-F238E27FC236}">
                    <a16:creationId xmlns:a16="http://schemas.microsoft.com/office/drawing/2014/main" id="{5803FB0D-8F2C-4C6A-93F9-4A0D2B33C13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31" name="Group 30">
              <a:extLst>
                <a:ext uri="{FF2B5EF4-FFF2-40B4-BE49-F238E27FC236}">
                  <a16:creationId xmlns:a16="http://schemas.microsoft.com/office/drawing/2014/main" id="{83460AB1-3923-42D0-96CF-665F57A5C68D}"/>
                </a:ext>
              </a:extLst>
            </p:cNvPr>
            <p:cNvGrpSpPr/>
            <p:nvPr/>
          </p:nvGrpSpPr>
          <p:grpSpPr>
            <a:xfrm>
              <a:off x="-859773" y="3673242"/>
              <a:ext cx="130434" cy="154590"/>
              <a:chOff x="5196710" y="2109946"/>
              <a:chExt cx="2048634" cy="2428028"/>
            </a:xfrm>
            <a:solidFill>
              <a:schemeClr val="bg1"/>
            </a:solidFill>
          </p:grpSpPr>
          <p:sp>
            <p:nvSpPr>
              <p:cNvPr id="32" name="Rounded Rectangle 33">
                <a:extLst>
                  <a:ext uri="{FF2B5EF4-FFF2-40B4-BE49-F238E27FC236}">
                    <a16:creationId xmlns:a16="http://schemas.microsoft.com/office/drawing/2014/main" id="{6C5D2E48-D63E-467D-9956-85A9BB04AD8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3" name="Rounded Rectangle 34">
                <a:extLst>
                  <a:ext uri="{FF2B5EF4-FFF2-40B4-BE49-F238E27FC236}">
                    <a16:creationId xmlns:a16="http://schemas.microsoft.com/office/drawing/2014/main" id="{4F27BB18-E972-4536-9B2A-00A6F9839C8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36" name="Group 35">
            <a:extLst>
              <a:ext uri="{FF2B5EF4-FFF2-40B4-BE49-F238E27FC236}">
                <a16:creationId xmlns:a16="http://schemas.microsoft.com/office/drawing/2014/main" id="{2103F418-A41C-4937-AE19-FF9287435E19}"/>
              </a:ext>
            </a:extLst>
          </p:cNvPr>
          <p:cNvGrpSpPr/>
          <p:nvPr/>
        </p:nvGrpSpPr>
        <p:grpSpPr>
          <a:xfrm>
            <a:off x="3520786" y="1869049"/>
            <a:ext cx="443804" cy="443804"/>
            <a:chOff x="-949365" y="3567408"/>
            <a:chExt cx="410860" cy="410860"/>
          </a:xfrm>
        </p:grpSpPr>
        <p:sp>
          <p:nvSpPr>
            <p:cNvPr id="37" name="Oval 36">
              <a:extLst>
                <a:ext uri="{FF2B5EF4-FFF2-40B4-BE49-F238E27FC236}">
                  <a16:creationId xmlns:a16="http://schemas.microsoft.com/office/drawing/2014/main" id="{B92CE371-F154-4711-9546-6EE2BBF2694D}"/>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38" name="Group 37">
              <a:extLst>
                <a:ext uri="{FF2B5EF4-FFF2-40B4-BE49-F238E27FC236}">
                  <a16:creationId xmlns:a16="http://schemas.microsoft.com/office/drawing/2014/main" id="{025F57AB-AB57-4C49-97A2-1732A7AF89BF}"/>
                </a:ext>
              </a:extLst>
            </p:cNvPr>
            <p:cNvGrpSpPr/>
            <p:nvPr/>
          </p:nvGrpSpPr>
          <p:grpSpPr>
            <a:xfrm>
              <a:off x="-771672" y="3627792"/>
              <a:ext cx="183068" cy="216970"/>
              <a:chOff x="5196710" y="2109946"/>
              <a:chExt cx="2048634" cy="2428028"/>
            </a:xfrm>
            <a:solidFill>
              <a:schemeClr val="bg1"/>
            </a:solidFill>
          </p:grpSpPr>
          <p:sp>
            <p:nvSpPr>
              <p:cNvPr id="42" name="Rounded Rectangle 4">
                <a:extLst>
                  <a:ext uri="{FF2B5EF4-FFF2-40B4-BE49-F238E27FC236}">
                    <a16:creationId xmlns:a16="http://schemas.microsoft.com/office/drawing/2014/main" id="{AD87BF03-3EFF-4882-826D-8FE64C90296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3" name="Rounded Rectangle 31">
                <a:extLst>
                  <a:ext uri="{FF2B5EF4-FFF2-40B4-BE49-F238E27FC236}">
                    <a16:creationId xmlns:a16="http://schemas.microsoft.com/office/drawing/2014/main" id="{D45CD0FA-D1E2-4B38-9B7C-CB92B62A395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39" name="Group 38">
              <a:extLst>
                <a:ext uri="{FF2B5EF4-FFF2-40B4-BE49-F238E27FC236}">
                  <a16:creationId xmlns:a16="http://schemas.microsoft.com/office/drawing/2014/main" id="{B1BDC73B-A198-4C42-8022-A6E62EB2A86F}"/>
                </a:ext>
              </a:extLst>
            </p:cNvPr>
            <p:cNvGrpSpPr/>
            <p:nvPr/>
          </p:nvGrpSpPr>
          <p:grpSpPr>
            <a:xfrm>
              <a:off x="-859773" y="3673242"/>
              <a:ext cx="130434" cy="154590"/>
              <a:chOff x="5196710" y="2109946"/>
              <a:chExt cx="2048634" cy="2428028"/>
            </a:xfrm>
            <a:solidFill>
              <a:schemeClr val="bg1"/>
            </a:solidFill>
          </p:grpSpPr>
          <p:sp>
            <p:nvSpPr>
              <p:cNvPr id="40" name="Rounded Rectangle 33">
                <a:extLst>
                  <a:ext uri="{FF2B5EF4-FFF2-40B4-BE49-F238E27FC236}">
                    <a16:creationId xmlns:a16="http://schemas.microsoft.com/office/drawing/2014/main" id="{92BADEC7-304F-42C3-AE36-092096A351E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1" name="Rounded Rectangle 34">
                <a:extLst>
                  <a:ext uri="{FF2B5EF4-FFF2-40B4-BE49-F238E27FC236}">
                    <a16:creationId xmlns:a16="http://schemas.microsoft.com/office/drawing/2014/main" id="{F1A22C80-D6E2-47A6-AF8A-B129B490AA8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44" name="Group 43">
            <a:extLst>
              <a:ext uri="{FF2B5EF4-FFF2-40B4-BE49-F238E27FC236}">
                <a16:creationId xmlns:a16="http://schemas.microsoft.com/office/drawing/2014/main" id="{C4587D79-70B2-4E9C-893F-F5A1296BABC9}"/>
              </a:ext>
            </a:extLst>
          </p:cNvPr>
          <p:cNvGrpSpPr/>
          <p:nvPr/>
        </p:nvGrpSpPr>
        <p:grpSpPr>
          <a:xfrm>
            <a:off x="5161918" y="1869049"/>
            <a:ext cx="443804" cy="443804"/>
            <a:chOff x="-949365" y="3567408"/>
            <a:chExt cx="410860" cy="410860"/>
          </a:xfrm>
        </p:grpSpPr>
        <p:sp>
          <p:nvSpPr>
            <p:cNvPr id="45" name="Oval 44">
              <a:extLst>
                <a:ext uri="{FF2B5EF4-FFF2-40B4-BE49-F238E27FC236}">
                  <a16:creationId xmlns:a16="http://schemas.microsoft.com/office/drawing/2014/main" id="{A66A1B94-D7B0-4FB4-B22E-76B97171DB80}"/>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46" name="Group 45">
              <a:extLst>
                <a:ext uri="{FF2B5EF4-FFF2-40B4-BE49-F238E27FC236}">
                  <a16:creationId xmlns:a16="http://schemas.microsoft.com/office/drawing/2014/main" id="{8E966E7B-A416-45FB-80B7-E4A62F27FD87}"/>
                </a:ext>
              </a:extLst>
            </p:cNvPr>
            <p:cNvGrpSpPr/>
            <p:nvPr/>
          </p:nvGrpSpPr>
          <p:grpSpPr>
            <a:xfrm>
              <a:off x="-771672" y="3627792"/>
              <a:ext cx="183068" cy="216970"/>
              <a:chOff x="5196710" y="2109946"/>
              <a:chExt cx="2048634" cy="2428028"/>
            </a:xfrm>
            <a:solidFill>
              <a:schemeClr val="bg1"/>
            </a:solidFill>
          </p:grpSpPr>
          <p:sp>
            <p:nvSpPr>
              <p:cNvPr id="50" name="Rounded Rectangle 4">
                <a:extLst>
                  <a:ext uri="{FF2B5EF4-FFF2-40B4-BE49-F238E27FC236}">
                    <a16:creationId xmlns:a16="http://schemas.microsoft.com/office/drawing/2014/main" id="{FDB5A9A0-DD14-48A3-B6FD-04C4643796D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1" name="Rounded Rectangle 31">
                <a:extLst>
                  <a:ext uri="{FF2B5EF4-FFF2-40B4-BE49-F238E27FC236}">
                    <a16:creationId xmlns:a16="http://schemas.microsoft.com/office/drawing/2014/main" id="{8316FF00-4C1A-43B6-8A7C-6D85F8CDF87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47" name="Group 46">
              <a:extLst>
                <a:ext uri="{FF2B5EF4-FFF2-40B4-BE49-F238E27FC236}">
                  <a16:creationId xmlns:a16="http://schemas.microsoft.com/office/drawing/2014/main" id="{94828C64-3F20-4021-AD15-1B79B4D60D38}"/>
                </a:ext>
              </a:extLst>
            </p:cNvPr>
            <p:cNvGrpSpPr/>
            <p:nvPr/>
          </p:nvGrpSpPr>
          <p:grpSpPr>
            <a:xfrm>
              <a:off x="-859773" y="3673242"/>
              <a:ext cx="130434" cy="154590"/>
              <a:chOff x="5196710" y="2109946"/>
              <a:chExt cx="2048634" cy="2428028"/>
            </a:xfrm>
            <a:solidFill>
              <a:schemeClr val="bg1"/>
            </a:solidFill>
          </p:grpSpPr>
          <p:sp>
            <p:nvSpPr>
              <p:cNvPr id="48" name="Rounded Rectangle 33">
                <a:extLst>
                  <a:ext uri="{FF2B5EF4-FFF2-40B4-BE49-F238E27FC236}">
                    <a16:creationId xmlns:a16="http://schemas.microsoft.com/office/drawing/2014/main" id="{76E8EA7E-74B8-485B-AF49-D34FB3B218CC}"/>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9" name="Rounded Rectangle 34">
                <a:extLst>
                  <a:ext uri="{FF2B5EF4-FFF2-40B4-BE49-F238E27FC236}">
                    <a16:creationId xmlns:a16="http://schemas.microsoft.com/office/drawing/2014/main" id="{93F54043-6BA0-4D95-B207-808B8B741AD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52" name="Group 51">
            <a:extLst>
              <a:ext uri="{FF2B5EF4-FFF2-40B4-BE49-F238E27FC236}">
                <a16:creationId xmlns:a16="http://schemas.microsoft.com/office/drawing/2014/main" id="{6A2DC1D2-245B-4D75-9AEE-4A0894C34BFA}"/>
              </a:ext>
            </a:extLst>
          </p:cNvPr>
          <p:cNvGrpSpPr/>
          <p:nvPr/>
        </p:nvGrpSpPr>
        <p:grpSpPr>
          <a:xfrm>
            <a:off x="6786083" y="1869049"/>
            <a:ext cx="443804" cy="443804"/>
            <a:chOff x="-949365" y="3567408"/>
            <a:chExt cx="410860" cy="410860"/>
          </a:xfrm>
        </p:grpSpPr>
        <p:sp>
          <p:nvSpPr>
            <p:cNvPr id="53" name="Oval 52">
              <a:extLst>
                <a:ext uri="{FF2B5EF4-FFF2-40B4-BE49-F238E27FC236}">
                  <a16:creationId xmlns:a16="http://schemas.microsoft.com/office/drawing/2014/main" id="{5727A20B-55EA-420F-B8C4-F5B453EF1C82}"/>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54" name="Group 53">
              <a:extLst>
                <a:ext uri="{FF2B5EF4-FFF2-40B4-BE49-F238E27FC236}">
                  <a16:creationId xmlns:a16="http://schemas.microsoft.com/office/drawing/2014/main" id="{398CEFE3-6C8B-4EFC-839C-36B263A092F1}"/>
                </a:ext>
              </a:extLst>
            </p:cNvPr>
            <p:cNvGrpSpPr/>
            <p:nvPr/>
          </p:nvGrpSpPr>
          <p:grpSpPr>
            <a:xfrm>
              <a:off x="-771672" y="3627792"/>
              <a:ext cx="183068" cy="216970"/>
              <a:chOff x="5196710" y="2109946"/>
              <a:chExt cx="2048634" cy="2428028"/>
            </a:xfrm>
            <a:solidFill>
              <a:schemeClr val="bg1"/>
            </a:solidFill>
          </p:grpSpPr>
          <p:sp>
            <p:nvSpPr>
              <p:cNvPr id="58" name="Rounded Rectangle 4">
                <a:extLst>
                  <a:ext uri="{FF2B5EF4-FFF2-40B4-BE49-F238E27FC236}">
                    <a16:creationId xmlns:a16="http://schemas.microsoft.com/office/drawing/2014/main" id="{F2B9EBCD-641F-46FF-98E4-00602094510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9" name="Rounded Rectangle 31">
                <a:extLst>
                  <a:ext uri="{FF2B5EF4-FFF2-40B4-BE49-F238E27FC236}">
                    <a16:creationId xmlns:a16="http://schemas.microsoft.com/office/drawing/2014/main" id="{94EDE522-3185-4BB2-AD16-A6000B0FAB6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55" name="Group 54">
              <a:extLst>
                <a:ext uri="{FF2B5EF4-FFF2-40B4-BE49-F238E27FC236}">
                  <a16:creationId xmlns:a16="http://schemas.microsoft.com/office/drawing/2014/main" id="{EF56514C-6874-4533-A826-D0212ED08205}"/>
                </a:ext>
              </a:extLst>
            </p:cNvPr>
            <p:cNvGrpSpPr/>
            <p:nvPr/>
          </p:nvGrpSpPr>
          <p:grpSpPr>
            <a:xfrm>
              <a:off x="-859773" y="3673242"/>
              <a:ext cx="130434" cy="154590"/>
              <a:chOff x="5196710" y="2109946"/>
              <a:chExt cx="2048634" cy="2428028"/>
            </a:xfrm>
            <a:solidFill>
              <a:schemeClr val="bg1"/>
            </a:solidFill>
          </p:grpSpPr>
          <p:sp>
            <p:nvSpPr>
              <p:cNvPr id="56" name="Rounded Rectangle 33">
                <a:extLst>
                  <a:ext uri="{FF2B5EF4-FFF2-40B4-BE49-F238E27FC236}">
                    <a16:creationId xmlns:a16="http://schemas.microsoft.com/office/drawing/2014/main" id="{440316AD-288F-487A-802F-A551D04C05E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7" name="Rounded Rectangle 34">
                <a:extLst>
                  <a:ext uri="{FF2B5EF4-FFF2-40B4-BE49-F238E27FC236}">
                    <a16:creationId xmlns:a16="http://schemas.microsoft.com/office/drawing/2014/main" id="{E108760A-2950-4074-AB86-76014A94F70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60" name="Group 59">
            <a:extLst>
              <a:ext uri="{FF2B5EF4-FFF2-40B4-BE49-F238E27FC236}">
                <a16:creationId xmlns:a16="http://schemas.microsoft.com/office/drawing/2014/main" id="{05D631C1-FA86-4DE4-84B1-DC7F9FFDFC60}"/>
              </a:ext>
            </a:extLst>
          </p:cNvPr>
          <p:cNvGrpSpPr/>
          <p:nvPr/>
        </p:nvGrpSpPr>
        <p:grpSpPr>
          <a:xfrm>
            <a:off x="8406722" y="1869049"/>
            <a:ext cx="443804" cy="443804"/>
            <a:chOff x="-949365" y="3567408"/>
            <a:chExt cx="410860" cy="410860"/>
          </a:xfrm>
        </p:grpSpPr>
        <p:sp>
          <p:nvSpPr>
            <p:cNvPr id="61" name="Oval 60">
              <a:extLst>
                <a:ext uri="{FF2B5EF4-FFF2-40B4-BE49-F238E27FC236}">
                  <a16:creationId xmlns:a16="http://schemas.microsoft.com/office/drawing/2014/main" id="{264BC2B2-A9E1-4147-9316-64F5DC5E4761}"/>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62" name="Group 61">
              <a:extLst>
                <a:ext uri="{FF2B5EF4-FFF2-40B4-BE49-F238E27FC236}">
                  <a16:creationId xmlns:a16="http://schemas.microsoft.com/office/drawing/2014/main" id="{D248E4C2-A04C-439B-9159-2E1EE3B899E6}"/>
                </a:ext>
              </a:extLst>
            </p:cNvPr>
            <p:cNvGrpSpPr/>
            <p:nvPr/>
          </p:nvGrpSpPr>
          <p:grpSpPr>
            <a:xfrm>
              <a:off x="-771672" y="3627792"/>
              <a:ext cx="183068" cy="216970"/>
              <a:chOff x="5196710" y="2109946"/>
              <a:chExt cx="2048634" cy="2428028"/>
            </a:xfrm>
            <a:solidFill>
              <a:schemeClr val="bg1"/>
            </a:solidFill>
          </p:grpSpPr>
          <p:sp>
            <p:nvSpPr>
              <p:cNvPr id="66" name="Rounded Rectangle 4">
                <a:extLst>
                  <a:ext uri="{FF2B5EF4-FFF2-40B4-BE49-F238E27FC236}">
                    <a16:creationId xmlns:a16="http://schemas.microsoft.com/office/drawing/2014/main" id="{411BEFA2-4C38-49B7-82D9-3D6675D5A7C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7" name="Rounded Rectangle 31">
                <a:extLst>
                  <a:ext uri="{FF2B5EF4-FFF2-40B4-BE49-F238E27FC236}">
                    <a16:creationId xmlns:a16="http://schemas.microsoft.com/office/drawing/2014/main" id="{21EF3E85-3974-46DB-987F-ED4D04F8B1D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63" name="Group 62">
              <a:extLst>
                <a:ext uri="{FF2B5EF4-FFF2-40B4-BE49-F238E27FC236}">
                  <a16:creationId xmlns:a16="http://schemas.microsoft.com/office/drawing/2014/main" id="{793A8DB6-212E-4436-86CC-374BF9701B19}"/>
                </a:ext>
              </a:extLst>
            </p:cNvPr>
            <p:cNvGrpSpPr/>
            <p:nvPr/>
          </p:nvGrpSpPr>
          <p:grpSpPr>
            <a:xfrm>
              <a:off x="-859773" y="3673242"/>
              <a:ext cx="130434" cy="154590"/>
              <a:chOff x="5196710" y="2109946"/>
              <a:chExt cx="2048634" cy="2428028"/>
            </a:xfrm>
            <a:solidFill>
              <a:schemeClr val="bg1"/>
            </a:solidFill>
          </p:grpSpPr>
          <p:sp>
            <p:nvSpPr>
              <p:cNvPr id="64" name="Rounded Rectangle 33">
                <a:extLst>
                  <a:ext uri="{FF2B5EF4-FFF2-40B4-BE49-F238E27FC236}">
                    <a16:creationId xmlns:a16="http://schemas.microsoft.com/office/drawing/2014/main" id="{45F7D8A8-0EA3-46FE-8098-C7CBB1830CA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5" name="Rounded Rectangle 34">
                <a:extLst>
                  <a:ext uri="{FF2B5EF4-FFF2-40B4-BE49-F238E27FC236}">
                    <a16:creationId xmlns:a16="http://schemas.microsoft.com/office/drawing/2014/main" id="{7F90251A-245C-41B4-9C1C-247E7F61612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grpSp>
        <p:nvGrpSpPr>
          <p:cNvPr id="143" name="Group 142">
            <a:extLst>
              <a:ext uri="{FF2B5EF4-FFF2-40B4-BE49-F238E27FC236}">
                <a16:creationId xmlns:a16="http://schemas.microsoft.com/office/drawing/2014/main" id="{530CDC63-E52B-48AD-B71D-01FA453C020C}"/>
              </a:ext>
            </a:extLst>
          </p:cNvPr>
          <p:cNvGrpSpPr/>
          <p:nvPr/>
        </p:nvGrpSpPr>
        <p:grpSpPr>
          <a:xfrm>
            <a:off x="10035049" y="1869049"/>
            <a:ext cx="443804" cy="443804"/>
            <a:chOff x="-949365" y="3567408"/>
            <a:chExt cx="410860" cy="410860"/>
          </a:xfrm>
        </p:grpSpPr>
        <p:sp>
          <p:nvSpPr>
            <p:cNvPr id="144" name="Oval 143">
              <a:extLst>
                <a:ext uri="{FF2B5EF4-FFF2-40B4-BE49-F238E27FC236}">
                  <a16:creationId xmlns:a16="http://schemas.microsoft.com/office/drawing/2014/main" id="{C0CF26C8-5AD1-414F-9536-B38D9885D11E}"/>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1600" kern="0" dirty="0">
                <a:solidFill>
                  <a:prstClr val="white"/>
                </a:solidFill>
                <a:latin typeface="Arial" panose="020B0604020202020204" pitchFamily="34" charset="0"/>
              </a:endParaRPr>
            </a:p>
          </p:txBody>
        </p:sp>
        <p:grpSp>
          <p:nvGrpSpPr>
            <p:cNvPr id="145" name="Group 144">
              <a:extLst>
                <a:ext uri="{FF2B5EF4-FFF2-40B4-BE49-F238E27FC236}">
                  <a16:creationId xmlns:a16="http://schemas.microsoft.com/office/drawing/2014/main" id="{446829BF-FDA4-40AD-84FF-CD63E0FDC5BA}"/>
                </a:ext>
              </a:extLst>
            </p:cNvPr>
            <p:cNvGrpSpPr/>
            <p:nvPr/>
          </p:nvGrpSpPr>
          <p:grpSpPr>
            <a:xfrm>
              <a:off x="-771672" y="3627792"/>
              <a:ext cx="183068" cy="216970"/>
              <a:chOff x="5196710" y="2109946"/>
              <a:chExt cx="2048634" cy="2428028"/>
            </a:xfrm>
            <a:solidFill>
              <a:schemeClr val="bg1"/>
            </a:solidFill>
          </p:grpSpPr>
          <p:sp>
            <p:nvSpPr>
              <p:cNvPr id="149" name="Rounded Rectangle 4">
                <a:extLst>
                  <a:ext uri="{FF2B5EF4-FFF2-40B4-BE49-F238E27FC236}">
                    <a16:creationId xmlns:a16="http://schemas.microsoft.com/office/drawing/2014/main" id="{B59A9CC1-923C-4576-936F-7829CE5716B9}"/>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50" name="Rounded Rectangle 31">
                <a:extLst>
                  <a:ext uri="{FF2B5EF4-FFF2-40B4-BE49-F238E27FC236}">
                    <a16:creationId xmlns:a16="http://schemas.microsoft.com/office/drawing/2014/main" id="{6BDA3CE7-5466-42BE-9ED9-01A1D63F6ACB}"/>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146" name="Group 145">
              <a:extLst>
                <a:ext uri="{FF2B5EF4-FFF2-40B4-BE49-F238E27FC236}">
                  <a16:creationId xmlns:a16="http://schemas.microsoft.com/office/drawing/2014/main" id="{523C79F9-24F4-4287-89BB-9D37C9580C25}"/>
                </a:ext>
              </a:extLst>
            </p:cNvPr>
            <p:cNvGrpSpPr/>
            <p:nvPr/>
          </p:nvGrpSpPr>
          <p:grpSpPr>
            <a:xfrm>
              <a:off x="-859773" y="3673242"/>
              <a:ext cx="130434" cy="154590"/>
              <a:chOff x="5196710" y="2109946"/>
              <a:chExt cx="2048634" cy="2428028"/>
            </a:xfrm>
            <a:solidFill>
              <a:schemeClr val="bg1"/>
            </a:solidFill>
          </p:grpSpPr>
          <p:sp>
            <p:nvSpPr>
              <p:cNvPr id="147" name="Rounded Rectangle 33">
                <a:extLst>
                  <a:ext uri="{FF2B5EF4-FFF2-40B4-BE49-F238E27FC236}">
                    <a16:creationId xmlns:a16="http://schemas.microsoft.com/office/drawing/2014/main" id="{1AFB8FB2-9B83-46D5-A25D-1EAC16C35D9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8" name="Rounded Rectangle 34">
                <a:extLst>
                  <a:ext uri="{FF2B5EF4-FFF2-40B4-BE49-F238E27FC236}">
                    <a16:creationId xmlns:a16="http://schemas.microsoft.com/office/drawing/2014/main" id="{013D7044-F4F0-4520-AA0B-BACC5470842C}"/>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sp>
        <p:nvSpPr>
          <p:cNvPr id="151" name="Freeform: Shape 150">
            <a:extLst>
              <a:ext uri="{FF2B5EF4-FFF2-40B4-BE49-F238E27FC236}">
                <a16:creationId xmlns:a16="http://schemas.microsoft.com/office/drawing/2014/main" id="{7A73155B-BC9F-491B-ACBF-8FD3A2332824}"/>
              </a:ext>
            </a:extLst>
          </p:cNvPr>
          <p:cNvSpPr/>
          <p:nvPr/>
        </p:nvSpPr>
        <p:spPr>
          <a:xfrm>
            <a:off x="5392301" y="3932236"/>
            <a:ext cx="1579232"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646423"/>
              <a:satOff val="0"/>
              <a:lumOff val="1412"/>
              <a:alphaOff val="0"/>
            </a:schemeClr>
          </a:fillRef>
          <a:effectRef idx="0">
            <a:schemeClr val="accent5">
              <a:hueOff val="646423"/>
              <a:satOff val="0"/>
              <a:lumOff val="1412"/>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Prepare </a:t>
            </a:r>
            <a:r>
              <a:rPr lang="en-US" sz="1333" b="1" dirty="0" err="1"/>
              <a:t>TCPView</a:t>
            </a:r>
            <a:endParaRPr lang="en-US" sz="1333" b="1" dirty="0"/>
          </a:p>
        </p:txBody>
      </p:sp>
      <p:sp>
        <p:nvSpPr>
          <p:cNvPr id="152" name="Freeform: Shape 151">
            <a:extLst>
              <a:ext uri="{FF2B5EF4-FFF2-40B4-BE49-F238E27FC236}">
                <a16:creationId xmlns:a16="http://schemas.microsoft.com/office/drawing/2014/main" id="{CDD4E2E1-A64F-45AE-810B-465A21668266}"/>
              </a:ext>
            </a:extLst>
          </p:cNvPr>
          <p:cNvSpPr/>
          <p:nvPr/>
        </p:nvSpPr>
        <p:spPr>
          <a:xfrm>
            <a:off x="6981691" y="3932236"/>
            <a:ext cx="1702263"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1292845"/>
              <a:satOff val="0"/>
              <a:lumOff val="2823"/>
              <a:alphaOff val="0"/>
            </a:schemeClr>
          </a:fillRef>
          <a:effectRef idx="0">
            <a:schemeClr val="accent5">
              <a:hueOff val="1292845"/>
              <a:satOff val="0"/>
              <a:lumOff val="2823"/>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Set up virtual network</a:t>
            </a:r>
          </a:p>
        </p:txBody>
      </p:sp>
      <p:sp>
        <p:nvSpPr>
          <p:cNvPr id="153" name="Freeform: Shape 152">
            <a:extLst>
              <a:ext uri="{FF2B5EF4-FFF2-40B4-BE49-F238E27FC236}">
                <a16:creationId xmlns:a16="http://schemas.microsoft.com/office/drawing/2014/main" id="{FB280CB1-1A3C-467A-8829-6C347BABE423}"/>
              </a:ext>
            </a:extLst>
          </p:cNvPr>
          <p:cNvSpPr/>
          <p:nvPr/>
        </p:nvSpPr>
        <p:spPr>
          <a:xfrm>
            <a:off x="8657138" y="3932236"/>
            <a:ext cx="1603781"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646423"/>
              <a:satOff val="0"/>
              <a:lumOff val="1412"/>
              <a:alphaOff val="0"/>
            </a:schemeClr>
          </a:fillRef>
          <a:effectRef idx="0">
            <a:schemeClr val="accent5">
              <a:hueOff val="646423"/>
              <a:satOff val="0"/>
              <a:lumOff val="1412"/>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Begin capturing packets with Wireshark</a:t>
            </a:r>
          </a:p>
        </p:txBody>
      </p:sp>
      <p:sp>
        <p:nvSpPr>
          <p:cNvPr id="154" name="Freeform: Shape 153">
            <a:extLst>
              <a:ext uri="{FF2B5EF4-FFF2-40B4-BE49-F238E27FC236}">
                <a16:creationId xmlns:a16="http://schemas.microsoft.com/office/drawing/2014/main" id="{6B6B47E9-092C-46FC-9CD2-D4161A634359}"/>
              </a:ext>
            </a:extLst>
          </p:cNvPr>
          <p:cNvSpPr/>
          <p:nvPr/>
        </p:nvSpPr>
        <p:spPr>
          <a:xfrm>
            <a:off x="10252736" y="3932236"/>
            <a:ext cx="1634464" cy="1550081"/>
          </a:xfrm>
          <a:custGeom>
            <a:avLst/>
            <a:gdLst>
              <a:gd name="connsiteX0" fmla="*/ 0 w 1324020"/>
              <a:gd name="connsiteY0" fmla="*/ 0 h 794412"/>
              <a:gd name="connsiteX1" fmla="*/ 1324020 w 1324020"/>
              <a:gd name="connsiteY1" fmla="*/ 0 h 794412"/>
              <a:gd name="connsiteX2" fmla="*/ 1324020 w 1324020"/>
              <a:gd name="connsiteY2" fmla="*/ 794412 h 794412"/>
              <a:gd name="connsiteX3" fmla="*/ 0 w 1324020"/>
              <a:gd name="connsiteY3" fmla="*/ 794412 h 794412"/>
              <a:gd name="connsiteX4" fmla="*/ 0 w 1324020"/>
              <a:gd name="connsiteY4" fmla="*/ 0 h 79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020" h="794412">
                <a:moveTo>
                  <a:pt x="0" y="0"/>
                </a:moveTo>
                <a:lnTo>
                  <a:pt x="1324020" y="0"/>
                </a:lnTo>
                <a:lnTo>
                  <a:pt x="1324020" y="794412"/>
                </a:lnTo>
                <a:lnTo>
                  <a:pt x="0" y="794412"/>
                </a:lnTo>
                <a:lnTo>
                  <a:pt x="0" y="0"/>
                </a:lnTo>
                <a:close/>
              </a:path>
            </a:pathLst>
          </a:custGeom>
          <a:noFill/>
          <a:ln>
            <a:noFill/>
          </a:ln>
        </p:spPr>
        <p:style>
          <a:lnRef idx="2">
            <a:schemeClr val="lt1">
              <a:hueOff val="0"/>
              <a:satOff val="0"/>
              <a:lumOff val="0"/>
              <a:alphaOff val="0"/>
            </a:schemeClr>
          </a:lnRef>
          <a:fillRef idx="1">
            <a:schemeClr val="accent5">
              <a:hueOff val="1292845"/>
              <a:satOff val="0"/>
              <a:lumOff val="2823"/>
              <a:alphaOff val="0"/>
            </a:schemeClr>
          </a:fillRef>
          <a:effectRef idx="0">
            <a:schemeClr val="accent5">
              <a:hueOff val="1292845"/>
              <a:satOff val="0"/>
              <a:lumOff val="2823"/>
              <a:alphaOff val="0"/>
            </a:schemeClr>
          </a:effectRef>
          <a:fontRef idx="minor">
            <a:schemeClr val="lt1"/>
          </a:fontRef>
        </p:style>
        <p:txBody>
          <a:bodyPr spcFirstLastPara="0" vert="horz" wrap="square" lIns="86504" tIns="90801" rIns="86504" bIns="90801" numCol="1" spcCol="1270" anchor="ctr" anchorCtr="0">
            <a:noAutofit/>
          </a:bodyPr>
          <a:lstStyle/>
          <a:p>
            <a:pPr algn="ctr" defTabSz="829713">
              <a:spcBef>
                <a:spcPct val="0"/>
              </a:spcBef>
              <a:spcAft>
                <a:spcPct val="35000"/>
              </a:spcAft>
            </a:pPr>
            <a:r>
              <a:rPr lang="en-US" sz="1333" b="1" dirty="0"/>
              <a:t>Run </a:t>
            </a:r>
            <a:br>
              <a:rPr lang="en-US" sz="1333" b="1" dirty="0"/>
            </a:br>
            <a:r>
              <a:rPr lang="en-US" sz="1333" b="1" dirty="0"/>
              <a:t>malware</a:t>
            </a:r>
          </a:p>
        </p:txBody>
      </p:sp>
      <p:grpSp>
        <p:nvGrpSpPr>
          <p:cNvPr id="180" name="Graphic 45">
            <a:extLst>
              <a:ext uri="{FF2B5EF4-FFF2-40B4-BE49-F238E27FC236}">
                <a16:creationId xmlns:a16="http://schemas.microsoft.com/office/drawing/2014/main" id="{94473871-AD9B-490C-93B0-7CAB9BA15C48}"/>
              </a:ext>
            </a:extLst>
          </p:cNvPr>
          <p:cNvGrpSpPr/>
          <p:nvPr/>
        </p:nvGrpSpPr>
        <p:grpSpPr>
          <a:xfrm>
            <a:off x="984139" y="2823211"/>
            <a:ext cx="695517" cy="695517"/>
            <a:chOff x="5860928" y="3550383"/>
            <a:chExt cx="610552" cy="610552"/>
          </a:xfrm>
          <a:solidFill>
            <a:schemeClr val="bg1"/>
          </a:solidFill>
        </p:grpSpPr>
        <p:sp>
          <p:nvSpPr>
            <p:cNvPr id="181" name="Freeform: Shape 180">
              <a:extLst>
                <a:ext uri="{FF2B5EF4-FFF2-40B4-BE49-F238E27FC236}">
                  <a16:creationId xmlns:a16="http://schemas.microsoft.com/office/drawing/2014/main" id="{450D5170-7AF9-4F46-82ED-5E26559E8E9C}"/>
                </a:ext>
              </a:extLst>
            </p:cNvPr>
            <p:cNvSpPr/>
            <p:nvPr/>
          </p:nvSpPr>
          <p:spPr>
            <a:xfrm>
              <a:off x="5860928" y="3550383"/>
              <a:ext cx="610552" cy="610552"/>
            </a:xfrm>
            <a:custGeom>
              <a:avLst/>
              <a:gdLst>
                <a:gd name="connsiteX0" fmla="*/ 572453 w 610552"/>
                <a:gd name="connsiteY0" fmla="*/ 0 h 610552"/>
                <a:gd name="connsiteX1" fmla="*/ 37148 w 610552"/>
                <a:gd name="connsiteY1" fmla="*/ 0 h 610552"/>
                <a:gd name="connsiteX2" fmla="*/ 0 w 610552"/>
                <a:gd name="connsiteY2" fmla="*/ 37148 h 610552"/>
                <a:gd name="connsiteX3" fmla="*/ 0 w 610552"/>
                <a:gd name="connsiteY3" fmla="*/ 493395 h 610552"/>
                <a:gd name="connsiteX4" fmla="*/ 37148 w 610552"/>
                <a:gd name="connsiteY4" fmla="*/ 530543 h 610552"/>
                <a:gd name="connsiteX5" fmla="*/ 220980 w 610552"/>
                <a:gd name="connsiteY5" fmla="*/ 530543 h 610552"/>
                <a:gd name="connsiteX6" fmla="*/ 220980 w 610552"/>
                <a:gd name="connsiteY6" fmla="*/ 591503 h 610552"/>
                <a:gd name="connsiteX7" fmla="*/ 192405 w 610552"/>
                <a:gd name="connsiteY7" fmla="*/ 591503 h 610552"/>
                <a:gd name="connsiteX8" fmla="*/ 182880 w 610552"/>
                <a:gd name="connsiteY8" fmla="*/ 601028 h 610552"/>
                <a:gd name="connsiteX9" fmla="*/ 192405 w 610552"/>
                <a:gd name="connsiteY9" fmla="*/ 610553 h 610552"/>
                <a:gd name="connsiteX10" fmla="*/ 418148 w 610552"/>
                <a:gd name="connsiteY10" fmla="*/ 610553 h 610552"/>
                <a:gd name="connsiteX11" fmla="*/ 427673 w 610552"/>
                <a:gd name="connsiteY11" fmla="*/ 601028 h 610552"/>
                <a:gd name="connsiteX12" fmla="*/ 418148 w 610552"/>
                <a:gd name="connsiteY12" fmla="*/ 591503 h 610552"/>
                <a:gd name="connsiteX13" fmla="*/ 389573 w 610552"/>
                <a:gd name="connsiteY13" fmla="*/ 591503 h 610552"/>
                <a:gd name="connsiteX14" fmla="*/ 389573 w 610552"/>
                <a:gd name="connsiteY14" fmla="*/ 530543 h 610552"/>
                <a:gd name="connsiteX15" fmla="*/ 573405 w 610552"/>
                <a:gd name="connsiteY15" fmla="*/ 530543 h 610552"/>
                <a:gd name="connsiteX16" fmla="*/ 610553 w 610552"/>
                <a:gd name="connsiteY16" fmla="*/ 493395 h 610552"/>
                <a:gd name="connsiteX17" fmla="*/ 610553 w 610552"/>
                <a:gd name="connsiteY17" fmla="*/ 37148 h 610552"/>
                <a:gd name="connsiteX18" fmla="*/ 572453 w 610552"/>
                <a:gd name="connsiteY18" fmla="*/ 0 h 610552"/>
                <a:gd name="connsiteX19" fmla="*/ 37148 w 610552"/>
                <a:gd name="connsiteY19" fmla="*/ 18098 h 610552"/>
                <a:gd name="connsiteX20" fmla="*/ 572453 w 610552"/>
                <a:gd name="connsiteY20" fmla="*/ 18098 h 610552"/>
                <a:gd name="connsiteX21" fmla="*/ 590550 w 610552"/>
                <a:gd name="connsiteY21" fmla="*/ 36195 h 610552"/>
                <a:gd name="connsiteX22" fmla="*/ 590550 w 610552"/>
                <a:gd name="connsiteY22" fmla="*/ 444818 h 610552"/>
                <a:gd name="connsiteX23" fmla="*/ 18098 w 610552"/>
                <a:gd name="connsiteY23" fmla="*/ 444818 h 610552"/>
                <a:gd name="connsiteX24" fmla="*/ 18098 w 610552"/>
                <a:gd name="connsiteY24" fmla="*/ 37148 h 610552"/>
                <a:gd name="connsiteX25" fmla="*/ 37148 w 610552"/>
                <a:gd name="connsiteY25" fmla="*/ 18098 h 610552"/>
                <a:gd name="connsiteX26" fmla="*/ 370523 w 610552"/>
                <a:gd name="connsiteY26" fmla="*/ 591503 h 610552"/>
                <a:gd name="connsiteX27" fmla="*/ 239078 w 610552"/>
                <a:gd name="connsiteY27" fmla="*/ 591503 h 610552"/>
                <a:gd name="connsiteX28" fmla="*/ 239078 w 610552"/>
                <a:gd name="connsiteY28" fmla="*/ 530543 h 610552"/>
                <a:gd name="connsiteX29" fmla="*/ 370523 w 610552"/>
                <a:gd name="connsiteY29" fmla="*/ 530543 h 610552"/>
                <a:gd name="connsiteX30" fmla="*/ 370523 w 610552"/>
                <a:gd name="connsiteY30" fmla="*/ 591503 h 610552"/>
                <a:gd name="connsiteX31" fmla="*/ 572453 w 610552"/>
                <a:gd name="connsiteY31" fmla="*/ 512445 h 610552"/>
                <a:gd name="connsiteX32" fmla="*/ 37148 w 610552"/>
                <a:gd name="connsiteY32" fmla="*/ 512445 h 610552"/>
                <a:gd name="connsiteX33" fmla="*/ 19050 w 610552"/>
                <a:gd name="connsiteY33" fmla="*/ 494348 h 610552"/>
                <a:gd name="connsiteX34" fmla="*/ 19050 w 610552"/>
                <a:gd name="connsiteY34" fmla="*/ 464820 h 610552"/>
                <a:gd name="connsiteX35" fmla="*/ 591503 w 610552"/>
                <a:gd name="connsiteY35" fmla="*/ 464820 h 610552"/>
                <a:gd name="connsiteX36" fmla="*/ 591503 w 610552"/>
                <a:gd name="connsiteY36" fmla="*/ 494348 h 610552"/>
                <a:gd name="connsiteX37" fmla="*/ 572453 w 610552"/>
                <a:gd name="connsiteY37" fmla="*/ 512445 h 6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0552" h="610552">
                  <a:moveTo>
                    <a:pt x="572453" y="0"/>
                  </a:moveTo>
                  <a:lnTo>
                    <a:pt x="37148" y="0"/>
                  </a:lnTo>
                  <a:cubicBezTo>
                    <a:pt x="16193" y="0"/>
                    <a:pt x="0" y="16193"/>
                    <a:pt x="0" y="37148"/>
                  </a:cubicBezTo>
                  <a:lnTo>
                    <a:pt x="0" y="493395"/>
                  </a:lnTo>
                  <a:cubicBezTo>
                    <a:pt x="0" y="513398"/>
                    <a:pt x="16193" y="530543"/>
                    <a:pt x="37148" y="530543"/>
                  </a:cubicBezTo>
                  <a:lnTo>
                    <a:pt x="220980" y="530543"/>
                  </a:lnTo>
                  <a:lnTo>
                    <a:pt x="220980" y="591503"/>
                  </a:lnTo>
                  <a:lnTo>
                    <a:pt x="192405" y="591503"/>
                  </a:lnTo>
                  <a:cubicBezTo>
                    <a:pt x="187643" y="591503"/>
                    <a:pt x="182880" y="595313"/>
                    <a:pt x="182880" y="601028"/>
                  </a:cubicBezTo>
                  <a:cubicBezTo>
                    <a:pt x="182880" y="605790"/>
                    <a:pt x="186690" y="610553"/>
                    <a:pt x="192405" y="610553"/>
                  </a:cubicBezTo>
                  <a:cubicBezTo>
                    <a:pt x="293370" y="610553"/>
                    <a:pt x="309563" y="610553"/>
                    <a:pt x="418148" y="610553"/>
                  </a:cubicBezTo>
                  <a:cubicBezTo>
                    <a:pt x="422910" y="610553"/>
                    <a:pt x="427673" y="606743"/>
                    <a:pt x="427673" y="601028"/>
                  </a:cubicBezTo>
                  <a:cubicBezTo>
                    <a:pt x="427673" y="596265"/>
                    <a:pt x="423863" y="591503"/>
                    <a:pt x="418148" y="591503"/>
                  </a:cubicBezTo>
                  <a:lnTo>
                    <a:pt x="389573" y="591503"/>
                  </a:lnTo>
                  <a:lnTo>
                    <a:pt x="389573" y="530543"/>
                  </a:lnTo>
                  <a:lnTo>
                    <a:pt x="573405" y="530543"/>
                  </a:lnTo>
                  <a:cubicBezTo>
                    <a:pt x="593408" y="530543"/>
                    <a:pt x="610553" y="514350"/>
                    <a:pt x="610553" y="493395"/>
                  </a:cubicBezTo>
                  <a:lnTo>
                    <a:pt x="610553" y="37148"/>
                  </a:lnTo>
                  <a:cubicBezTo>
                    <a:pt x="609600" y="16193"/>
                    <a:pt x="593408" y="0"/>
                    <a:pt x="572453" y="0"/>
                  </a:cubicBezTo>
                  <a:close/>
                  <a:moveTo>
                    <a:pt x="37148" y="18098"/>
                  </a:moveTo>
                  <a:lnTo>
                    <a:pt x="572453" y="18098"/>
                  </a:lnTo>
                  <a:cubicBezTo>
                    <a:pt x="582930" y="18098"/>
                    <a:pt x="590550" y="26670"/>
                    <a:pt x="590550" y="36195"/>
                  </a:cubicBezTo>
                  <a:lnTo>
                    <a:pt x="590550" y="444818"/>
                  </a:lnTo>
                  <a:lnTo>
                    <a:pt x="18098" y="444818"/>
                  </a:lnTo>
                  <a:lnTo>
                    <a:pt x="18098" y="37148"/>
                  </a:lnTo>
                  <a:cubicBezTo>
                    <a:pt x="18098" y="26670"/>
                    <a:pt x="26670" y="18098"/>
                    <a:pt x="37148" y="18098"/>
                  </a:cubicBezTo>
                  <a:close/>
                  <a:moveTo>
                    <a:pt x="370523" y="591503"/>
                  </a:moveTo>
                  <a:lnTo>
                    <a:pt x="239078" y="591503"/>
                  </a:lnTo>
                  <a:lnTo>
                    <a:pt x="239078" y="530543"/>
                  </a:lnTo>
                  <a:lnTo>
                    <a:pt x="370523" y="530543"/>
                  </a:lnTo>
                  <a:lnTo>
                    <a:pt x="370523" y="591503"/>
                  </a:lnTo>
                  <a:close/>
                  <a:moveTo>
                    <a:pt x="572453" y="512445"/>
                  </a:moveTo>
                  <a:cubicBezTo>
                    <a:pt x="509588" y="512445"/>
                    <a:pt x="102870" y="512445"/>
                    <a:pt x="37148" y="512445"/>
                  </a:cubicBezTo>
                  <a:cubicBezTo>
                    <a:pt x="26670" y="512445"/>
                    <a:pt x="19050" y="503873"/>
                    <a:pt x="19050" y="494348"/>
                  </a:cubicBezTo>
                  <a:lnTo>
                    <a:pt x="19050" y="464820"/>
                  </a:lnTo>
                  <a:lnTo>
                    <a:pt x="591503" y="464820"/>
                  </a:lnTo>
                  <a:lnTo>
                    <a:pt x="591503" y="494348"/>
                  </a:lnTo>
                  <a:cubicBezTo>
                    <a:pt x="591503" y="503873"/>
                    <a:pt x="582930" y="512445"/>
                    <a:pt x="572453" y="512445"/>
                  </a:cubicBezTo>
                  <a:close/>
                </a:path>
              </a:pathLst>
            </a:custGeom>
            <a:grpFill/>
            <a:ln w="9525" cap="flat">
              <a:noFill/>
              <a:prstDash val="solid"/>
              <a:miter/>
            </a:ln>
          </p:spPr>
          <p:txBody>
            <a:bodyPr rtlCol="0" anchor="ctr"/>
            <a:lstStyle/>
            <a:p>
              <a:endParaRPr lang="en-US" sz="2400"/>
            </a:p>
          </p:txBody>
        </p:sp>
        <p:sp>
          <p:nvSpPr>
            <p:cNvPr id="182" name="Freeform: Shape 181">
              <a:extLst>
                <a:ext uri="{FF2B5EF4-FFF2-40B4-BE49-F238E27FC236}">
                  <a16:creationId xmlns:a16="http://schemas.microsoft.com/office/drawing/2014/main" id="{7BBAB26C-0BDB-49FC-A42F-6E106D829454}"/>
                </a:ext>
              </a:extLst>
            </p:cNvPr>
            <p:cNvSpPr/>
            <p:nvPr/>
          </p:nvSpPr>
          <p:spPr>
            <a:xfrm>
              <a:off x="5979037" y="3597055"/>
              <a:ext cx="372665" cy="370998"/>
            </a:xfrm>
            <a:custGeom>
              <a:avLst/>
              <a:gdLst>
                <a:gd name="connsiteX0" fmla="*/ 149543 w 372665"/>
                <a:gd name="connsiteY0" fmla="*/ 296228 h 370998"/>
                <a:gd name="connsiteX1" fmla="*/ 217170 w 372665"/>
                <a:gd name="connsiteY1" fmla="*/ 280035 h 370998"/>
                <a:gd name="connsiteX2" fmla="*/ 295275 w 372665"/>
                <a:gd name="connsiteY2" fmla="*/ 358140 h 370998"/>
                <a:gd name="connsiteX3" fmla="*/ 359093 w 372665"/>
                <a:gd name="connsiteY3" fmla="*/ 358140 h 370998"/>
                <a:gd name="connsiteX4" fmla="*/ 359093 w 372665"/>
                <a:gd name="connsiteY4" fmla="*/ 294323 h 370998"/>
                <a:gd name="connsiteX5" fmla="*/ 280988 w 372665"/>
                <a:gd name="connsiteY5" fmla="*/ 216218 h 370998"/>
                <a:gd name="connsiteX6" fmla="*/ 297180 w 372665"/>
                <a:gd name="connsiteY6" fmla="*/ 148590 h 370998"/>
                <a:gd name="connsiteX7" fmla="*/ 148590 w 372665"/>
                <a:gd name="connsiteY7" fmla="*/ 0 h 370998"/>
                <a:gd name="connsiteX8" fmla="*/ 0 w 372665"/>
                <a:gd name="connsiteY8" fmla="*/ 148590 h 370998"/>
                <a:gd name="connsiteX9" fmla="*/ 149543 w 372665"/>
                <a:gd name="connsiteY9" fmla="*/ 296228 h 370998"/>
                <a:gd name="connsiteX10" fmla="*/ 346710 w 372665"/>
                <a:gd name="connsiteY10" fmla="*/ 307658 h 370998"/>
                <a:gd name="connsiteX11" fmla="*/ 346710 w 372665"/>
                <a:gd name="connsiteY11" fmla="*/ 345758 h 370998"/>
                <a:gd name="connsiteX12" fmla="*/ 308610 w 372665"/>
                <a:gd name="connsiteY12" fmla="*/ 345758 h 370998"/>
                <a:gd name="connsiteX13" fmla="*/ 233363 w 372665"/>
                <a:gd name="connsiteY13" fmla="*/ 270510 h 370998"/>
                <a:gd name="connsiteX14" fmla="*/ 271463 w 372665"/>
                <a:gd name="connsiteY14" fmla="*/ 232410 h 370998"/>
                <a:gd name="connsiteX15" fmla="*/ 346710 w 372665"/>
                <a:gd name="connsiteY15" fmla="*/ 307658 h 370998"/>
                <a:gd name="connsiteX16" fmla="*/ 148590 w 372665"/>
                <a:gd name="connsiteY16" fmla="*/ 18098 h 370998"/>
                <a:gd name="connsiteX17" fmla="*/ 278130 w 372665"/>
                <a:gd name="connsiteY17" fmla="*/ 147638 h 370998"/>
                <a:gd name="connsiteX18" fmla="*/ 148590 w 372665"/>
                <a:gd name="connsiteY18" fmla="*/ 277178 h 370998"/>
                <a:gd name="connsiteX19" fmla="*/ 19050 w 372665"/>
                <a:gd name="connsiteY19" fmla="*/ 147638 h 370998"/>
                <a:gd name="connsiteX20" fmla="*/ 148590 w 372665"/>
                <a:gd name="connsiteY20" fmla="*/ 18098 h 3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665" h="370998">
                  <a:moveTo>
                    <a:pt x="149543" y="296228"/>
                  </a:moveTo>
                  <a:cubicBezTo>
                    <a:pt x="174308" y="296228"/>
                    <a:pt x="197167" y="290513"/>
                    <a:pt x="217170" y="280035"/>
                  </a:cubicBezTo>
                  <a:lnTo>
                    <a:pt x="295275" y="358140"/>
                  </a:lnTo>
                  <a:cubicBezTo>
                    <a:pt x="313373" y="375285"/>
                    <a:pt x="341948" y="375285"/>
                    <a:pt x="359093" y="358140"/>
                  </a:cubicBezTo>
                  <a:cubicBezTo>
                    <a:pt x="377190" y="340043"/>
                    <a:pt x="377190" y="311468"/>
                    <a:pt x="359093" y="294323"/>
                  </a:cubicBezTo>
                  <a:lnTo>
                    <a:pt x="280988" y="216218"/>
                  </a:lnTo>
                  <a:cubicBezTo>
                    <a:pt x="291465" y="196215"/>
                    <a:pt x="297180" y="172403"/>
                    <a:pt x="297180" y="148590"/>
                  </a:cubicBezTo>
                  <a:cubicBezTo>
                    <a:pt x="297180" y="66675"/>
                    <a:pt x="230505" y="0"/>
                    <a:pt x="148590" y="0"/>
                  </a:cubicBezTo>
                  <a:cubicBezTo>
                    <a:pt x="66675" y="0"/>
                    <a:pt x="0" y="66675"/>
                    <a:pt x="0" y="148590"/>
                  </a:cubicBezTo>
                  <a:cubicBezTo>
                    <a:pt x="0" y="230505"/>
                    <a:pt x="67628" y="296228"/>
                    <a:pt x="149543" y="296228"/>
                  </a:cubicBezTo>
                  <a:close/>
                  <a:moveTo>
                    <a:pt x="346710" y="307658"/>
                  </a:moveTo>
                  <a:cubicBezTo>
                    <a:pt x="357188" y="318135"/>
                    <a:pt x="357188" y="335280"/>
                    <a:pt x="346710" y="345758"/>
                  </a:cubicBezTo>
                  <a:cubicBezTo>
                    <a:pt x="336233" y="356235"/>
                    <a:pt x="319088" y="356235"/>
                    <a:pt x="308610" y="345758"/>
                  </a:cubicBezTo>
                  <a:lnTo>
                    <a:pt x="233363" y="270510"/>
                  </a:lnTo>
                  <a:cubicBezTo>
                    <a:pt x="248603" y="260033"/>
                    <a:pt x="260985" y="247650"/>
                    <a:pt x="271463" y="232410"/>
                  </a:cubicBezTo>
                  <a:lnTo>
                    <a:pt x="346710" y="307658"/>
                  </a:lnTo>
                  <a:close/>
                  <a:moveTo>
                    <a:pt x="148590" y="18098"/>
                  </a:moveTo>
                  <a:cubicBezTo>
                    <a:pt x="220028" y="18098"/>
                    <a:pt x="278130" y="76200"/>
                    <a:pt x="278130" y="147638"/>
                  </a:cubicBezTo>
                  <a:cubicBezTo>
                    <a:pt x="278130" y="219075"/>
                    <a:pt x="220028" y="277178"/>
                    <a:pt x="148590" y="277178"/>
                  </a:cubicBezTo>
                  <a:cubicBezTo>
                    <a:pt x="77153" y="277178"/>
                    <a:pt x="19050" y="219075"/>
                    <a:pt x="19050" y="147638"/>
                  </a:cubicBezTo>
                  <a:cubicBezTo>
                    <a:pt x="19050" y="76200"/>
                    <a:pt x="77153" y="18098"/>
                    <a:pt x="148590" y="18098"/>
                  </a:cubicBezTo>
                  <a:close/>
                </a:path>
              </a:pathLst>
            </a:custGeom>
            <a:grpFill/>
            <a:ln w="9525" cap="flat">
              <a:noFill/>
              <a:prstDash val="solid"/>
              <a:miter/>
            </a:ln>
          </p:spPr>
          <p:txBody>
            <a:bodyPr rtlCol="0" anchor="ctr"/>
            <a:lstStyle/>
            <a:p>
              <a:endParaRPr lang="en-US" sz="2400"/>
            </a:p>
          </p:txBody>
        </p:sp>
      </p:grpSp>
      <p:grpSp>
        <p:nvGrpSpPr>
          <p:cNvPr id="5" name="Group 4">
            <a:extLst>
              <a:ext uri="{FF2B5EF4-FFF2-40B4-BE49-F238E27FC236}">
                <a16:creationId xmlns:a16="http://schemas.microsoft.com/office/drawing/2014/main" id="{92EA70D3-4FB9-4F42-B517-A0778D1972D3}"/>
              </a:ext>
            </a:extLst>
          </p:cNvPr>
          <p:cNvGrpSpPr/>
          <p:nvPr/>
        </p:nvGrpSpPr>
        <p:grpSpPr>
          <a:xfrm>
            <a:off x="2593868" y="2823211"/>
            <a:ext cx="695517" cy="695517"/>
            <a:chOff x="1900944" y="2151167"/>
            <a:chExt cx="610552" cy="610552"/>
          </a:xfrm>
        </p:grpSpPr>
        <p:sp>
          <p:nvSpPr>
            <p:cNvPr id="177" name="Freeform: Shape 176">
              <a:extLst>
                <a:ext uri="{FF2B5EF4-FFF2-40B4-BE49-F238E27FC236}">
                  <a16:creationId xmlns:a16="http://schemas.microsoft.com/office/drawing/2014/main" id="{F6C76950-FB16-450D-B814-A1601B15ECA4}"/>
                </a:ext>
              </a:extLst>
            </p:cNvPr>
            <p:cNvSpPr/>
            <p:nvPr/>
          </p:nvSpPr>
          <p:spPr>
            <a:xfrm>
              <a:off x="1900944" y="2151167"/>
              <a:ext cx="610552" cy="610552"/>
            </a:xfrm>
            <a:custGeom>
              <a:avLst/>
              <a:gdLst>
                <a:gd name="connsiteX0" fmla="*/ 572453 w 610552"/>
                <a:gd name="connsiteY0" fmla="*/ 0 h 610552"/>
                <a:gd name="connsiteX1" fmla="*/ 37148 w 610552"/>
                <a:gd name="connsiteY1" fmla="*/ 0 h 610552"/>
                <a:gd name="connsiteX2" fmla="*/ 0 w 610552"/>
                <a:gd name="connsiteY2" fmla="*/ 37148 h 610552"/>
                <a:gd name="connsiteX3" fmla="*/ 0 w 610552"/>
                <a:gd name="connsiteY3" fmla="*/ 493395 h 610552"/>
                <a:gd name="connsiteX4" fmla="*/ 37148 w 610552"/>
                <a:gd name="connsiteY4" fmla="*/ 530543 h 610552"/>
                <a:gd name="connsiteX5" fmla="*/ 220980 w 610552"/>
                <a:gd name="connsiteY5" fmla="*/ 530543 h 610552"/>
                <a:gd name="connsiteX6" fmla="*/ 220980 w 610552"/>
                <a:gd name="connsiteY6" fmla="*/ 591503 h 610552"/>
                <a:gd name="connsiteX7" fmla="*/ 192405 w 610552"/>
                <a:gd name="connsiteY7" fmla="*/ 591503 h 610552"/>
                <a:gd name="connsiteX8" fmla="*/ 182880 w 610552"/>
                <a:gd name="connsiteY8" fmla="*/ 601028 h 610552"/>
                <a:gd name="connsiteX9" fmla="*/ 192405 w 610552"/>
                <a:gd name="connsiteY9" fmla="*/ 610553 h 610552"/>
                <a:gd name="connsiteX10" fmla="*/ 418148 w 610552"/>
                <a:gd name="connsiteY10" fmla="*/ 610553 h 610552"/>
                <a:gd name="connsiteX11" fmla="*/ 427673 w 610552"/>
                <a:gd name="connsiteY11" fmla="*/ 601028 h 610552"/>
                <a:gd name="connsiteX12" fmla="*/ 418148 w 610552"/>
                <a:gd name="connsiteY12" fmla="*/ 591503 h 610552"/>
                <a:gd name="connsiteX13" fmla="*/ 389573 w 610552"/>
                <a:gd name="connsiteY13" fmla="*/ 591503 h 610552"/>
                <a:gd name="connsiteX14" fmla="*/ 389573 w 610552"/>
                <a:gd name="connsiteY14" fmla="*/ 530543 h 610552"/>
                <a:gd name="connsiteX15" fmla="*/ 573405 w 610552"/>
                <a:gd name="connsiteY15" fmla="*/ 530543 h 610552"/>
                <a:gd name="connsiteX16" fmla="*/ 610553 w 610552"/>
                <a:gd name="connsiteY16" fmla="*/ 493395 h 610552"/>
                <a:gd name="connsiteX17" fmla="*/ 610553 w 610552"/>
                <a:gd name="connsiteY17" fmla="*/ 37148 h 610552"/>
                <a:gd name="connsiteX18" fmla="*/ 572453 w 610552"/>
                <a:gd name="connsiteY18" fmla="*/ 0 h 610552"/>
                <a:gd name="connsiteX19" fmla="*/ 37148 w 610552"/>
                <a:gd name="connsiteY19" fmla="*/ 18098 h 610552"/>
                <a:gd name="connsiteX20" fmla="*/ 572453 w 610552"/>
                <a:gd name="connsiteY20" fmla="*/ 18098 h 610552"/>
                <a:gd name="connsiteX21" fmla="*/ 590550 w 610552"/>
                <a:gd name="connsiteY21" fmla="*/ 36195 h 610552"/>
                <a:gd name="connsiteX22" fmla="*/ 590550 w 610552"/>
                <a:gd name="connsiteY22" fmla="*/ 444818 h 610552"/>
                <a:gd name="connsiteX23" fmla="*/ 18098 w 610552"/>
                <a:gd name="connsiteY23" fmla="*/ 444818 h 610552"/>
                <a:gd name="connsiteX24" fmla="*/ 18098 w 610552"/>
                <a:gd name="connsiteY24" fmla="*/ 37148 h 610552"/>
                <a:gd name="connsiteX25" fmla="*/ 37148 w 610552"/>
                <a:gd name="connsiteY25" fmla="*/ 18098 h 610552"/>
                <a:gd name="connsiteX26" fmla="*/ 370523 w 610552"/>
                <a:gd name="connsiteY26" fmla="*/ 591503 h 610552"/>
                <a:gd name="connsiteX27" fmla="*/ 239078 w 610552"/>
                <a:gd name="connsiteY27" fmla="*/ 591503 h 610552"/>
                <a:gd name="connsiteX28" fmla="*/ 239078 w 610552"/>
                <a:gd name="connsiteY28" fmla="*/ 530543 h 610552"/>
                <a:gd name="connsiteX29" fmla="*/ 370523 w 610552"/>
                <a:gd name="connsiteY29" fmla="*/ 530543 h 610552"/>
                <a:gd name="connsiteX30" fmla="*/ 370523 w 610552"/>
                <a:gd name="connsiteY30" fmla="*/ 591503 h 610552"/>
                <a:gd name="connsiteX31" fmla="*/ 572453 w 610552"/>
                <a:gd name="connsiteY31" fmla="*/ 512445 h 610552"/>
                <a:gd name="connsiteX32" fmla="*/ 37148 w 610552"/>
                <a:gd name="connsiteY32" fmla="*/ 512445 h 610552"/>
                <a:gd name="connsiteX33" fmla="*/ 19050 w 610552"/>
                <a:gd name="connsiteY33" fmla="*/ 494348 h 610552"/>
                <a:gd name="connsiteX34" fmla="*/ 19050 w 610552"/>
                <a:gd name="connsiteY34" fmla="*/ 464820 h 610552"/>
                <a:gd name="connsiteX35" fmla="*/ 591503 w 610552"/>
                <a:gd name="connsiteY35" fmla="*/ 464820 h 610552"/>
                <a:gd name="connsiteX36" fmla="*/ 591503 w 610552"/>
                <a:gd name="connsiteY36" fmla="*/ 494348 h 610552"/>
                <a:gd name="connsiteX37" fmla="*/ 572453 w 610552"/>
                <a:gd name="connsiteY37" fmla="*/ 512445 h 61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0552" h="610552">
                  <a:moveTo>
                    <a:pt x="572453" y="0"/>
                  </a:moveTo>
                  <a:lnTo>
                    <a:pt x="37148" y="0"/>
                  </a:lnTo>
                  <a:cubicBezTo>
                    <a:pt x="16193" y="0"/>
                    <a:pt x="0" y="16193"/>
                    <a:pt x="0" y="37148"/>
                  </a:cubicBezTo>
                  <a:lnTo>
                    <a:pt x="0" y="493395"/>
                  </a:lnTo>
                  <a:cubicBezTo>
                    <a:pt x="0" y="513398"/>
                    <a:pt x="16193" y="530543"/>
                    <a:pt x="37148" y="530543"/>
                  </a:cubicBezTo>
                  <a:lnTo>
                    <a:pt x="220980" y="530543"/>
                  </a:lnTo>
                  <a:lnTo>
                    <a:pt x="220980" y="591503"/>
                  </a:lnTo>
                  <a:lnTo>
                    <a:pt x="192405" y="591503"/>
                  </a:lnTo>
                  <a:cubicBezTo>
                    <a:pt x="187643" y="591503"/>
                    <a:pt x="182880" y="595313"/>
                    <a:pt x="182880" y="601028"/>
                  </a:cubicBezTo>
                  <a:cubicBezTo>
                    <a:pt x="182880" y="605790"/>
                    <a:pt x="186690" y="610553"/>
                    <a:pt x="192405" y="610553"/>
                  </a:cubicBezTo>
                  <a:cubicBezTo>
                    <a:pt x="293370" y="610553"/>
                    <a:pt x="309563" y="610553"/>
                    <a:pt x="418148" y="610553"/>
                  </a:cubicBezTo>
                  <a:cubicBezTo>
                    <a:pt x="422910" y="610553"/>
                    <a:pt x="427673" y="606743"/>
                    <a:pt x="427673" y="601028"/>
                  </a:cubicBezTo>
                  <a:cubicBezTo>
                    <a:pt x="427673" y="596265"/>
                    <a:pt x="423863" y="591503"/>
                    <a:pt x="418148" y="591503"/>
                  </a:cubicBezTo>
                  <a:lnTo>
                    <a:pt x="389573" y="591503"/>
                  </a:lnTo>
                  <a:lnTo>
                    <a:pt x="389573" y="530543"/>
                  </a:lnTo>
                  <a:lnTo>
                    <a:pt x="573405" y="530543"/>
                  </a:lnTo>
                  <a:cubicBezTo>
                    <a:pt x="593408" y="530543"/>
                    <a:pt x="610553" y="514350"/>
                    <a:pt x="610553" y="493395"/>
                  </a:cubicBezTo>
                  <a:lnTo>
                    <a:pt x="610553" y="37148"/>
                  </a:lnTo>
                  <a:cubicBezTo>
                    <a:pt x="609600" y="16193"/>
                    <a:pt x="593408" y="0"/>
                    <a:pt x="572453" y="0"/>
                  </a:cubicBezTo>
                  <a:close/>
                  <a:moveTo>
                    <a:pt x="37148" y="18098"/>
                  </a:moveTo>
                  <a:lnTo>
                    <a:pt x="572453" y="18098"/>
                  </a:lnTo>
                  <a:cubicBezTo>
                    <a:pt x="582930" y="18098"/>
                    <a:pt x="590550" y="26670"/>
                    <a:pt x="590550" y="36195"/>
                  </a:cubicBezTo>
                  <a:lnTo>
                    <a:pt x="590550" y="444818"/>
                  </a:lnTo>
                  <a:lnTo>
                    <a:pt x="18098" y="444818"/>
                  </a:lnTo>
                  <a:lnTo>
                    <a:pt x="18098" y="37148"/>
                  </a:lnTo>
                  <a:cubicBezTo>
                    <a:pt x="18098" y="26670"/>
                    <a:pt x="26670" y="18098"/>
                    <a:pt x="37148" y="18098"/>
                  </a:cubicBezTo>
                  <a:close/>
                  <a:moveTo>
                    <a:pt x="370523" y="591503"/>
                  </a:moveTo>
                  <a:lnTo>
                    <a:pt x="239078" y="591503"/>
                  </a:lnTo>
                  <a:lnTo>
                    <a:pt x="239078" y="530543"/>
                  </a:lnTo>
                  <a:lnTo>
                    <a:pt x="370523" y="530543"/>
                  </a:lnTo>
                  <a:lnTo>
                    <a:pt x="370523" y="591503"/>
                  </a:lnTo>
                  <a:close/>
                  <a:moveTo>
                    <a:pt x="572453" y="512445"/>
                  </a:moveTo>
                  <a:cubicBezTo>
                    <a:pt x="509588" y="512445"/>
                    <a:pt x="102870" y="512445"/>
                    <a:pt x="37148" y="512445"/>
                  </a:cubicBezTo>
                  <a:cubicBezTo>
                    <a:pt x="26670" y="512445"/>
                    <a:pt x="19050" y="503873"/>
                    <a:pt x="19050" y="494348"/>
                  </a:cubicBezTo>
                  <a:lnTo>
                    <a:pt x="19050" y="464820"/>
                  </a:lnTo>
                  <a:lnTo>
                    <a:pt x="591503" y="464820"/>
                  </a:lnTo>
                  <a:lnTo>
                    <a:pt x="591503" y="494348"/>
                  </a:lnTo>
                  <a:cubicBezTo>
                    <a:pt x="591503" y="503873"/>
                    <a:pt x="582930" y="512445"/>
                    <a:pt x="572453" y="512445"/>
                  </a:cubicBezTo>
                  <a:close/>
                </a:path>
              </a:pathLst>
            </a:custGeom>
            <a:solidFill>
              <a:schemeClr val="bg1"/>
            </a:solidFill>
            <a:ln w="9525" cap="flat">
              <a:noFill/>
              <a:prstDash val="solid"/>
              <a:miter/>
            </a:ln>
          </p:spPr>
          <p:txBody>
            <a:bodyPr rtlCol="0" anchor="ctr"/>
            <a:lstStyle/>
            <a:p>
              <a:endParaRPr lang="en-US" sz="2400"/>
            </a:p>
          </p:txBody>
        </p:sp>
        <p:grpSp>
          <p:nvGrpSpPr>
            <p:cNvPr id="184" name="Group 183">
              <a:extLst>
                <a:ext uri="{FF2B5EF4-FFF2-40B4-BE49-F238E27FC236}">
                  <a16:creationId xmlns:a16="http://schemas.microsoft.com/office/drawing/2014/main" id="{55AD266B-01DD-4939-A8D2-1423043E3AF4}"/>
                </a:ext>
              </a:extLst>
            </p:cNvPr>
            <p:cNvGrpSpPr/>
            <p:nvPr/>
          </p:nvGrpSpPr>
          <p:grpSpPr>
            <a:xfrm>
              <a:off x="2077293" y="2299345"/>
              <a:ext cx="257854" cy="202600"/>
              <a:chOff x="4484931" y="3768725"/>
              <a:chExt cx="266700" cy="209550"/>
            </a:xfrm>
            <a:solidFill>
              <a:schemeClr val="bg1"/>
            </a:solidFill>
          </p:grpSpPr>
          <p:sp>
            <p:nvSpPr>
              <p:cNvPr id="185" name="Freeform: Shape 184">
                <a:extLst>
                  <a:ext uri="{FF2B5EF4-FFF2-40B4-BE49-F238E27FC236}">
                    <a16:creationId xmlns:a16="http://schemas.microsoft.com/office/drawing/2014/main" id="{D662C0F0-CCCD-4F1E-A037-D85863173324}"/>
                  </a:ext>
                </a:extLst>
              </p:cNvPr>
              <p:cNvSpPr/>
              <p:nvPr/>
            </p:nvSpPr>
            <p:spPr>
              <a:xfrm>
                <a:off x="4542081" y="3892550"/>
                <a:ext cx="152400" cy="47625"/>
              </a:xfrm>
              <a:custGeom>
                <a:avLst/>
                <a:gdLst>
                  <a:gd name="connsiteX0" fmla="*/ 142875 w 152400"/>
                  <a:gd name="connsiteY0" fmla="*/ 0 h 47625"/>
                  <a:gd name="connsiteX1" fmla="*/ 133350 w 152400"/>
                  <a:gd name="connsiteY1" fmla="*/ 9525 h 47625"/>
                  <a:gd name="connsiteX2" fmla="*/ 133350 w 152400"/>
                  <a:gd name="connsiteY2" fmla="*/ 28575 h 47625"/>
                  <a:gd name="connsiteX3" fmla="*/ 19050 w 152400"/>
                  <a:gd name="connsiteY3" fmla="*/ 28575 h 47625"/>
                  <a:gd name="connsiteX4" fmla="*/ 19050 w 152400"/>
                  <a:gd name="connsiteY4" fmla="*/ 9525 h 47625"/>
                  <a:gd name="connsiteX5" fmla="*/ 9525 w 152400"/>
                  <a:gd name="connsiteY5" fmla="*/ 0 h 47625"/>
                  <a:gd name="connsiteX6" fmla="*/ 0 w 152400"/>
                  <a:gd name="connsiteY6" fmla="*/ 9525 h 47625"/>
                  <a:gd name="connsiteX7" fmla="*/ 0 w 152400"/>
                  <a:gd name="connsiteY7" fmla="*/ 38100 h 47625"/>
                  <a:gd name="connsiteX8" fmla="*/ 9525 w 152400"/>
                  <a:gd name="connsiteY8" fmla="*/ 47625 h 47625"/>
                  <a:gd name="connsiteX9" fmla="*/ 142875 w 152400"/>
                  <a:gd name="connsiteY9" fmla="*/ 47625 h 47625"/>
                  <a:gd name="connsiteX10" fmla="*/ 152400 w 152400"/>
                  <a:gd name="connsiteY10" fmla="*/ 38100 h 47625"/>
                  <a:gd name="connsiteX11" fmla="*/ 152400 w 152400"/>
                  <a:gd name="connsiteY11" fmla="*/ 9525 h 47625"/>
                  <a:gd name="connsiteX12" fmla="*/ 142875 w 152400"/>
                  <a:gd name="connsiteY12" fmla="*/ 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400" h="47625">
                    <a:moveTo>
                      <a:pt x="142875" y="0"/>
                    </a:moveTo>
                    <a:cubicBezTo>
                      <a:pt x="137160" y="0"/>
                      <a:pt x="133350" y="3810"/>
                      <a:pt x="133350" y="9525"/>
                    </a:cubicBezTo>
                    <a:lnTo>
                      <a:pt x="133350" y="28575"/>
                    </a:lnTo>
                    <a:lnTo>
                      <a:pt x="19050" y="28575"/>
                    </a:lnTo>
                    <a:lnTo>
                      <a:pt x="19050" y="9525"/>
                    </a:lnTo>
                    <a:cubicBezTo>
                      <a:pt x="19050" y="3810"/>
                      <a:pt x="15240" y="0"/>
                      <a:pt x="9525" y="0"/>
                    </a:cubicBezTo>
                    <a:cubicBezTo>
                      <a:pt x="3810" y="0"/>
                      <a:pt x="0" y="3810"/>
                      <a:pt x="0" y="9525"/>
                    </a:cubicBezTo>
                    <a:lnTo>
                      <a:pt x="0" y="38100"/>
                    </a:lnTo>
                    <a:cubicBezTo>
                      <a:pt x="0" y="43815"/>
                      <a:pt x="3810" y="47625"/>
                      <a:pt x="9525" y="47625"/>
                    </a:cubicBezTo>
                    <a:lnTo>
                      <a:pt x="142875" y="47625"/>
                    </a:lnTo>
                    <a:cubicBezTo>
                      <a:pt x="148590" y="47625"/>
                      <a:pt x="152400" y="43815"/>
                      <a:pt x="152400" y="38100"/>
                    </a:cubicBezTo>
                    <a:lnTo>
                      <a:pt x="152400" y="9525"/>
                    </a:lnTo>
                    <a:cubicBezTo>
                      <a:pt x="152400" y="3810"/>
                      <a:pt x="148590" y="0"/>
                      <a:pt x="142875" y="0"/>
                    </a:cubicBezTo>
                    <a:close/>
                  </a:path>
                </a:pathLst>
              </a:custGeom>
              <a:grpFill/>
              <a:ln w="9525" cap="flat">
                <a:noFill/>
                <a:prstDash val="solid"/>
                <a:miter/>
              </a:ln>
            </p:spPr>
            <p:txBody>
              <a:bodyPr rtlCol="0" anchor="ctr"/>
              <a:lstStyle/>
              <a:p>
                <a:endParaRPr lang="en-US" sz="2400"/>
              </a:p>
            </p:txBody>
          </p:sp>
          <p:sp>
            <p:nvSpPr>
              <p:cNvPr id="186" name="Freeform: Shape 185">
                <a:extLst>
                  <a:ext uri="{FF2B5EF4-FFF2-40B4-BE49-F238E27FC236}">
                    <a16:creationId xmlns:a16="http://schemas.microsoft.com/office/drawing/2014/main" id="{AFC48BEE-63D4-4E7D-BA2B-B062DAD5E0B9}"/>
                  </a:ext>
                </a:extLst>
              </p:cNvPr>
              <p:cNvSpPr/>
              <p:nvPr/>
            </p:nvSpPr>
            <p:spPr>
              <a:xfrm>
                <a:off x="4580180" y="3806824"/>
                <a:ext cx="76199" cy="95250"/>
              </a:xfrm>
              <a:custGeom>
                <a:avLst/>
                <a:gdLst>
                  <a:gd name="connsiteX0" fmla="*/ 16193 w 76199"/>
                  <a:gd name="connsiteY0" fmla="*/ 44768 h 95250"/>
                  <a:gd name="connsiteX1" fmla="*/ 28575 w 76199"/>
                  <a:gd name="connsiteY1" fmla="*/ 32385 h 95250"/>
                  <a:gd name="connsiteX2" fmla="*/ 28575 w 76199"/>
                  <a:gd name="connsiteY2" fmla="*/ 85725 h 95250"/>
                  <a:gd name="connsiteX3" fmla="*/ 38100 w 76199"/>
                  <a:gd name="connsiteY3" fmla="*/ 95250 h 95250"/>
                  <a:gd name="connsiteX4" fmla="*/ 47625 w 76199"/>
                  <a:gd name="connsiteY4" fmla="*/ 85725 h 95250"/>
                  <a:gd name="connsiteX5" fmla="*/ 47625 w 76199"/>
                  <a:gd name="connsiteY5" fmla="*/ 32385 h 95250"/>
                  <a:gd name="connsiteX6" fmla="*/ 60007 w 76199"/>
                  <a:gd name="connsiteY6" fmla="*/ 44768 h 95250"/>
                  <a:gd name="connsiteX7" fmla="*/ 66675 w 76199"/>
                  <a:gd name="connsiteY7" fmla="*/ 47625 h 95250"/>
                  <a:gd name="connsiteX8" fmla="*/ 73343 w 76199"/>
                  <a:gd name="connsiteY8" fmla="*/ 44768 h 95250"/>
                  <a:gd name="connsiteX9" fmla="*/ 73343 w 76199"/>
                  <a:gd name="connsiteY9" fmla="*/ 31432 h 95250"/>
                  <a:gd name="connsiteX10" fmla="*/ 44768 w 76199"/>
                  <a:gd name="connsiteY10" fmla="*/ 2857 h 95250"/>
                  <a:gd name="connsiteX11" fmla="*/ 31432 w 76199"/>
                  <a:gd name="connsiteY11" fmla="*/ 2857 h 95250"/>
                  <a:gd name="connsiteX12" fmla="*/ 2857 w 76199"/>
                  <a:gd name="connsiteY12" fmla="*/ 31432 h 95250"/>
                  <a:gd name="connsiteX13" fmla="*/ 2857 w 76199"/>
                  <a:gd name="connsiteY13" fmla="*/ 44768 h 95250"/>
                  <a:gd name="connsiteX14" fmla="*/ 16193 w 76199"/>
                  <a:gd name="connsiteY14" fmla="*/ 4476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199" h="95250">
                    <a:moveTo>
                      <a:pt x="16193" y="44768"/>
                    </a:moveTo>
                    <a:lnTo>
                      <a:pt x="28575" y="32385"/>
                    </a:lnTo>
                    <a:lnTo>
                      <a:pt x="28575" y="85725"/>
                    </a:lnTo>
                    <a:cubicBezTo>
                      <a:pt x="28575" y="91440"/>
                      <a:pt x="32385" y="95250"/>
                      <a:pt x="38100" y="95250"/>
                    </a:cubicBezTo>
                    <a:cubicBezTo>
                      <a:pt x="43815" y="95250"/>
                      <a:pt x="47625" y="91440"/>
                      <a:pt x="47625" y="85725"/>
                    </a:cubicBezTo>
                    <a:lnTo>
                      <a:pt x="47625" y="32385"/>
                    </a:lnTo>
                    <a:lnTo>
                      <a:pt x="60007" y="44768"/>
                    </a:lnTo>
                    <a:cubicBezTo>
                      <a:pt x="61913" y="46673"/>
                      <a:pt x="64770" y="47625"/>
                      <a:pt x="66675" y="47625"/>
                    </a:cubicBezTo>
                    <a:cubicBezTo>
                      <a:pt x="68580" y="47625"/>
                      <a:pt x="71438" y="46673"/>
                      <a:pt x="73343" y="44768"/>
                    </a:cubicBezTo>
                    <a:cubicBezTo>
                      <a:pt x="77152" y="40957"/>
                      <a:pt x="77152" y="35243"/>
                      <a:pt x="73343" y="31432"/>
                    </a:cubicBezTo>
                    <a:lnTo>
                      <a:pt x="44768" y="2857"/>
                    </a:lnTo>
                    <a:cubicBezTo>
                      <a:pt x="40957" y="-952"/>
                      <a:pt x="35243" y="-952"/>
                      <a:pt x="31432" y="2857"/>
                    </a:cubicBezTo>
                    <a:lnTo>
                      <a:pt x="2857" y="31432"/>
                    </a:lnTo>
                    <a:cubicBezTo>
                      <a:pt x="-952" y="35243"/>
                      <a:pt x="-952" y="40957"/>
                      <a:pt x="2857" y="44768"/>
                    </a:cubicBezTo>
                    <a:cubicBezTo>
                      <a:pt x="6668" y="48578"/>
                      <a:pt x="12382" y="48578"/>
                      <a:pt x="16193" y="44768"/>
                    </a:cubicBezTo>
                    <a:close/>
                  </a:path>
                </a:pathLst>
              </a:custGeom>
              <a:grpFill/>
              <a:ln w="9525" cap="flat">
                <a:noFill/>
                <a:prstDash val="solid"/>
                <a:miter/>
              </a:ln>
            </p:spPr>
            <p:txBody>
              <a:bodyPr rtlCol="0" anchor="ctr"/>
              <a:lstStyle/>
              <a:p>
                <a:endParaRPr lang="en-US" sz="2400"/>
              </a:p>
            </p:txBody>
          </p:sp>
          <p:sp>
            <p:nvSpPr>
              <p:cNvPr id="187" name="Freeform: Shape 186">
                <a:extLst>
                  <a:ext uri="{FF2B5EF4-FFF2-40B4-BE49-F238E27FC236}">
                    <a16:creationId xmlns:a16="http://schemas.microsoft.com/office/drawing/2014/main" id="{A7F467C8-988E-498D-BA94-346F197F98E6}"/>
                  </a:ext>
                </a:extLst>
              </p:cNvPr>
              <p:cNvSpPr/>
              <p:nvPr/>
            </p:nvSpPr>
            <p:spPr>
              <a:xfrm>
                <a:off x="4484931" y="3768725"/>
                <a:ext cx="266700" cy="209550"/>
              </a:xfrm>
              <a:custGeom>
                <a:avLst/>
                <a:gdLst>
                  <a:gd name="connsiteX0" fmla="*/ 238125 w 266700"/>
                  <a:gd name="connsiteY0" fmla="*/ 0 h 209550"/>
                  <a:gd name="connsiteX1" fmla="*/ 28575 w 266700"/>
                  <a:gd name="connsiteY1" fmla="*/ 0 h 209550"/>
                  <a:gd name="connsiteX2" fmla="*/ 0 w 266700"/>
                  <a:gd name="connsiteY2" fmla="*/ 28575 h 209550"/>
                  <a:gd name="connsiteX3" fmla="*/ 0 w 266700"/>
                  <a:gd name="connsiteY3" fmla="*/ 180975 h 209550"/>
                  <a:gd name="connsiteX4" fmla="*/ 28575 w 266700"/>
                  <a:gd name="connsiteY4" fmla="*/ 209550 h 209550"/>
                  <a:gd name="connsiteX5" fmla="*/ 238125 w 266700"/>
                  <a:gd name="connsiteY5" fmla="*/ 209550 h 209550"/>
                  <a:gd name="connsiteX6" fmla="*/ 266700 w 266700"/>
                  <a:gd name="connsiteY6" fmla="*/ 180975 h 209550"/>
                  <a:gd name="connsiteX7" fmla="*/ 266700 w 266700"/>
                  <a:gd name="connsiteY7" fmla="*/ 28575 h 209550"/>
                  <a:gd name="connsiteX8" fmla="*/ 238125 w 266700"/>
                  <a:gd name="connsiteY8" fmla="*/ 0 h 209550"/>
                  <a:gd name="connsiteX9" fmla="*/ 247650 w 266700"/>
                  <a:gd name="connsiteY9" fmla="*/ 180975 h 209550"/>
                  <a:gd name="connsiteX10" fmla="*/ 238125 w 266700"/>
                  <a:gd name="connsiteY10" fmla="*/ 190500 h 209550"/>
                  <a:gd name="connsiteX11" fmla="*/ 28575 w 266700"/>
                  <a:gd name="connsiteY11" fmla="*/ 190500 h 209550"/>
                  <a:gd name="connsiteX12" fmla="*/ 19050 w 266700"/>
                  <a:gd name="connsiteY12" fmla="*/ 180975 h 209550"/>
                  <a:gd name="connsiteX13" fmla="*/ 19050 w 266700"/>
                  <a:gd name="connsiteY13" fmla="*/ 28575 h 209550"/>
                  <a:gd name="connsiteX14" fmla="*/ 28575 w 266700"/>
                  <a:gd name="connsiteY14" fmla="*/ 19050 h 209550"/>
                  <a:gd name="connsiteX15" fmla="*/ 238125 w 266700"/>
                  <a:gd name="connsiteY15" fmla="*/ 19050 h 209550"/>
                  <a:gd name="connsiteX16" fmla="*/ 247650 w 266700"/>
                  <a:gd name="connsiteY16" fmla="*/ 28575 h 209550"/>
                  <a:gd name="connsiteX17" fmla="*/ 247650 w 266700"/>
                  <a:gd name="connsiteY17" fmla="*/ 18097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00" h="209550">
                    <a:moveTo>
                      <a:pt x="238125" y="0"/>
                    </a:moveTo>
                    <a:lnTo>
                      <a:pt x="28575" y="0"/>
                    </a:lnTo>
                    <a:cubicBezTo>
                      <a:pt x="12382" y="0"/>
                      <a:pt x="0" y="12382"/>
                      <a:pt x="0" y="28575"/>
                    </a:cubicBezTo>
                    <a:lnTo>
                      <a:pt x="0" y="180975"/>
                    </a:lnTo>
                    <a:cubicBezTo>
                      <a:pt x="0" y="197168"/>
                      <a:pt x="12382" y="209550"/>
                      <a:pt x="28575" y="209550"/>
                    </a:cubicBezTo>
                    <a:lnTo>
                      <a:pt x="238125" y="209550"/>
                    </a:lnTo>
                    <a:cubicBezTo>
                      <a:pt x="254318" y="209550"/>
                      <a:pt x="266700" y="197168"/>
                      <a:pt x="266700" y="180975"/>
                    </a:cubicBezTo>
                    <a:lnTo>
                      <a:pt x="266700" y="28575"/>
                    </a:lnTo>
                    <a:cubicBezTo>
                      <a:pt x="266700" y="12382"/>
                      <a:pt x="254318" y="0"/>
                      <a:pt x="238125" y="0"/>
                    </a:cubicBezTo>
                    <a:close/>
                    <a:moveTo>
                      <a:pt x="247650" y="180975"/>
                    </a:moveTo>
                    <a:cubicBezTo>
                      <a:pt x="247650" y="186690"/>
                      <a:pt x="243840" y="190500"/>
                      <a:pt x="238125" y="190500"/>
                    </a:cubicBezTo>
                    <a:lnTo>
                      <a:pt x="28575" y="190500"/>
                    </a:lnTo>
                    <a:cubicBezTo>
                      <a:pt x="22860" y="190500"/>
                      <a:pt x="19050" y="186690"/>
                      <a:pt x="19050" y="180975"/>
                    </a:cubicBezTo>
                    <a:lnTo>
                      <a:pt x="19050" y="28575"/>
                    </a:lnTo>
                    <a:cubicBezTo>
                      <a:pt x="19050" y="22860"/>
                      <a:pt x="22860" y="19050"/>
                      <a:pt x="28575" y="19050"/>
                    </a:cubicBezTo>
                    <a:lnTo>
                      <a:pt x="238125" y="19050"/>
                    </a:lnTo>
                    <a:cubicBezTo>
                      <a:pt x="243840" y="19050"/>
                      <a:pt x="247650" y="22860"/>
                      <a:pt x="247650" y="28575"/>
                    </a:cubicBezTo>
                    <a:lnTo>
                      <a:pt x="247650" y="180975"/>
                    </a:lnTo>
                    <a:close/>
                  </a:path>
                </a:pathLst>
              </a:custGeom>
              <a:grpFill/>
              <a:ln w="9525" cap="flat">
                <a:noFill/>
                <a:prstDash val="solid"/>
                <a:miter/>
              </a:ln>
            </p:spPr>
            <p:txBody>
              <a:bodyPr rtlCol="0" anchor="ctr"/>
              <a:lstStyle/>
              <a:p>
                <a:endParaRPr lang="en-US" sz="2400"/>
              </a:p>
            </p:txBody>
          </p:sp>
        </p:grpSp>
      </p:grpSp>
      <p:grpSp>
        <p:nvGrpSpPr>
          <p:cNvPr id="188" name="Group 187">
            <a:extLst>
              <a:ext uri="{FF2B5EF4-FFF2-40B4-BE49-F238E27FC236}">
                <a16:creationId xmlns:a16="http://schemas.microsoft.com/office/drawing/2014/main" id="{D34342A6-E87A-4335-86A7-758698F13BCE}"/>
              </a:ext>
            </a:extLst>
          </p:cNvPr>
          <p:cNvGrpSpPr/>
          <p:nvPr/>
        </p:nvGrpSpPr>
        <p:grpSpPr>
          <a:xfrm>
            <a:off x="4149291" y="2782068"/>
            <a:ext cx="798571" cy="777805"/>
            <a:chOff x="4987926" y="561975"/>
            <a:chExt cx="1587499" cy="1546225"/>
          </a:xfrm>
          <a:solidFill>
            <a:schemeClr val="bg1"/>
          </a:solidFill>
        </p:grpSpPr>
        <p:sp>
          <p:nvSpPr>
            <p:cNvPr id="189" name="Freeform 17">
              <a:extLst>
                <a:ext uri="{FF2B5EF4-FFF2-40B4-BE49-F238E27FC236}">
                  <a16:creationId xmlns:a16="http://schemas.microsoft.com/office/drawing/2014/main" id="{9C8EE4EA-4B85-4CF7-8F46-6E3D78F80C89}"/>
                </a:ext>
              </a:extLst>
            </p:cNvPr>
            <p:cNvSpPr>
              <a:spLocks/>
            </p:cNvSpPr>
            <p:nvPr/>
          </p:nvSpPr>
          <p:spPr bwMode="auto">
            <a:xfrm>
              <a:off x="5294313" y="1876425"/>
              <a:ext cx="882650" cy="231775"/>
            </a:xfrm>
            <a:custGeom>
              <a:avLst/>
              <a:gdLst>
                <a:gd name="T0" fmla="*/ 935 w 950"/>
                <a:gd name="T1" fmla="*/ 143 h 251"/>
                <a:gd name="T2" fmla="*/ 942 w 950"/>
                <a:gd name="T3" fmla="*/ 108 h 251"/>
                <a:gd name="T4" fmla="*/ 942 w 950"/>
                <a:gd name="T5" fmla="*/ 108 h 251"/>
                <a:gd name="T6" fmla="*/ 909 w 950"/>
                <a:gd name="T7" fmla="*/ 100 h 251"/>
                <a:gd name="T8" fmla="*/ 88 w 950"/>
                <a:gd name="T9" fmla="*/ 58 h 251"/>
                <a:gd name="T10" fmla="*/ 136 w 950"/>
                <a:gd name="T11" fmla="*/ 52 h 251"/>
                <a:gd name="T12" fmla="*/ 158 w 950"/>
                <a:gd name="T13" fmla="*/ 25 h 251"/>
                <a:gd name="T14" fmla="*/ 131 w 950"/>
                <a:gd name="T15" fmla="*/ 0 h 251"/>
                <a:gd name="T16" fmla="*/ 22 w 950"/>
                <a:gd name="T17" fmla="*/ 12 h 251"/>
                <a:gd name="T18" fmla="*/ 0 w 950"/>
                <a:gd name="T19" fmla="*/ 40 h 251"/>
                <a:gd name="T20" fmla="*/ 12 w 950"/>
                <a:gd name="T21" fmla="*/ 148 h 251"/>
                <a:gd name="T22" fmla="*/ 40 w 950"/>
                <a:gd name="T23" fmla="*/ 171 h 251"/>
                <a:gd name="T24" fmla="*/ 63 w 950"/>
                <a:gd name="T25" fmla="*/ 143 h 251"/>
                <a:gd name="T26" fmla="*/ 58 w 950"/>
                <a:gd name="T27" fmla="*/ 95 h 251"/>
                <a:gd name="T28" fmla="*/ 533 w 950"/>
                <a:gd name="T29" fmla="*/ 251 h 251"/>
                <a:gd name="T30" fmla="*/ 935 w 950"/>
                <a:gd name="T31" fmla="*/ 14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0" h="251">
                  <a:moveTo>
                    <a:pt x="935" y="143"/>
                  </a:moveTo>
                  <a:cubicBezTo>
                    <a:pt x="947" y="135"/>
                    <a:pt x="950" y="120"/>
                    <a:pt x="942" y="108"/>
                  </a:cubicBezTo>
                  <a:cubicBezTo>
                    <a:pt x="942" y="108"/>
                    <a:pt x="942" y="108"/>
                    <a:pt x="942" y="108"/>
                  </a:cubicBezTo>
                  <a:cubicBezTo>
                    <a:pt x="935" y="95"/>
                    <a:pt x="922" y="93"/>
                    <a:pt x="909" y="100"/>
                  </a:cubicBezTo>
                  <a:cubicBezTo>
                    <a:pt x="648" y="251"/>
                    <a:pt x="329" y="233"/>
                    <a:pt x="88" y="58"/>
                  </a:cubicBezTo>
                  <a:cubicBezTo>
                    <a:pt x="136" y="52"/>
                    <a:pt x="136" y="52"/>
                    <a:pt x="136" y="52"/>
                  </a:cubicBezTo>
                  <a:cubicBezTo>
                    <a:pt x="148" y="50"/>
                    <a:pt x="158" y="37"/>
                    <a:pt x="158" y="25"/>
                  </a:cubicBezTo>
                  <a:cubicBezTo>
                    <a:pt x="156" y="10"/>
                    <a:pt x="143" y="0"/>
                    <a:pt x="131" y="0"/>
                  </a:cubicBezTo>
                  <a:cubicBezTo>
                    <a:pt x="22" y="12"/>
                    <a:pt x="22" y="12"/>
                    <a:pt x="22" y="12"/>
                  </a:cubicBezTo>
                  <a:cubicBezTo>
                    <a:pt x="10" y="15"/>
                    <a:pt x="0" y="27"/>
                    <a:pt x="0" y="40"/>
                  </a:cubicBezTo>
                  <a:cubicBezTo>
                    <a:pt x="12" y="148"/>
                    <a:pt x="12" y="148"/>
                    <a:pt x="12" y="148"/>
                  </a:cubicBezTo>
                  <a:cubicBezTo>
                    <a:pt x="15" y="163"/>
                    <a:pt x="27" y="171"/>
                    <a:pt x="40" y="171"/>
                  </a:cubicBezTo>
                  <a:cubicBezTo>
                    <a:pt x="53" y="168"/>
                    <a:pt x="63" y="156"/>
                    <a:pt x="63" y="143"/>
                  </a:cubicBezTo>
                  <a:cubicBezTo>
                    <a:pt x="58" y="95"/>
                    <a:pt x="58" y="95"/>
                    <a:pt x="58" y="95"/>
                  </a:cubicBezTo>
                  <a:cubicBezTo>
                    <a:pt x="198" y="198"/>
                    <a:pt x="364" y="251"/>
                    <a:pt x="533" y="251"/>
                  </a:cubicBezTo>
                  <a:cubicBezTo>
                    <a:pt x="671" y="251"/>
                    <a:pt x="809" y="216"/>
                    <a:pt x="935"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0" name="Freeform 18">
              <a:extLst>
                <a:ext uri="{FF2B5EF4-FFF2-40B4-BE49-F238E27FC236}">
                  <a16:creationId xmlns:a16="http://schemas.microsoft.com/office/drawing/2014/main" id="{2D76E5C2-7B27-4391-A1A2-71FD0AC6EC55}"/>
                </a:ext>
              </a:extLst>
            </p:cNvPr>
            <p:cNvSpPr>
              <a:spLocks/>
            </p:cNvSpPr>
            <p:nvPr/>
          </p:nvSpPr>
          <p:spPr bwMode="auto">
            <a:xfrm>
              <a:off x="4987926" y="841375"/>
              <a:ext cx="311150" cy="893763"/>
            </a:xfrm>
            <a:custGeom>
              <a:avLst/>
              <a:gdLst>
                <a:gd name="T0" fmla="*/ 281 w 334"/>
                <a:gd name="T1" fmla="*/ 135 h 962"/>
                <a:gd name="T2" fmla="*/ 309 w 334"/>
                <a:gd name="T3" fmla="*/ 158 h 962"/>
                <a:gd name="T4" fmla="*/ 331 w 334"/>
                <a:gd name="T5" fmla="*/ 130 h 962"/>
                <a:gd name="T6" fmla="*/ 321 w 334"/>
                <a:gd name="T7" fmla="*/ 22 h 962"/>
                <a:gd name="T8" fmla="*/ 294 w 334"/>
                <a:gd name="T9" fmla="*/ 0 h 962"/>
                <a:gd name="T10" fmla="*/ 183 w 334"/>
                <a:gd name="T11" fmla="*/ 10 h 962"/>
                <a:gd name="T12" fmla="*/ 160 w 334"/>
                <a:gd name="T13" fmla="*/ 37 h 962"/>
                <a:gd name="T14" fmla="*/ 188 w 334"/>
                <a:gd name="T15" fmla="*/ 60 h 962"/>
                <a:gd name="T16" fmla="*/ 233 w 334"/>
                <a:gd name="T17" fmla="*/ 57 h 962"/>
                <a:gd name="T18" fmla="*/ 153 w 334"/>
                <a:gd name="T19" fmla="*/ 944 h 962"/>
                <a:gd name="T20" fmla="*/ 188 w 334"/>
                <a:gd name="T21" fmla="*/ 954 h 962"/>
                <a:gd name="T22" fmla="*/ 198 w 334"/>
                <a:gd name="T23" fmla="*/ 922 h 962"/>
                <a:gd name="T24" fmla="*/ 276 w 334"/>
                <a:gd name="T25" fmla="*/ 85 h 962"/>
                <a:gd name="T26" fmla="*/ 281 w 334"/>
                <a:gd name="T27" fmla="*/ 135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962">
                  <a:moveTo>
                    <a:pt x="281" y="135"/>
                  </a:moveTo>
                  <a:cubicBezTo>
                    <a:pt x="284" y="148"/>
                    <a:pt x="294" y="158"/>
                    <a:pt x="309" y="158"/>
                  </a:cubicBezTo>
                  <a:cubicBezTo>
                    <a:pt x="321" y="155"/>
                    <a:pt x="334" y="145"/>
                    <a:pt x="331" y="130"/>
                  </a:cubicBezTo>
                  <a:cubicBezTo>
                    <a:pt x="321" y="22"/>
                    <a:pt x="321" y="22"/>
                    <a:pt x="321" y="22"/>
                  </a:cubicBezTo>
                  <a:cubicBezTo>
                    <a:pt x="319" y="10"/>
                    <a:pt x="309" y="0"/>
                    <a:pt x="294" y="0"/>
                  </a:cubicBezTo>
                  <a:cubicBezTo>
                    <a:pt x="183" y="10"/>
                    <a:pt x="183" y="10"/>
                    <a:pt x="183" y="10"/>
                  </a:cubicBezTo>
                  <a:cubicBezTo>
                    <a:pt x="171" y="12"/>
                    <a:pt x="158" y="22"/>
                    <a:pt x="160" y="37"/>
                  </a:cubicBezTo>
                  <a:cubicBezTo>
                    <a:pt x="163" y="52"/>
                    <a:pt x="173" y="60"/>
                    <a:pt x="188" y="60"/>
                  </a:cubicBezTo>
                  <a:cubicBezTo>
                    <a:pt x="233" y="57"/>
                    <a:pt x="233" y="57"/>
                    <a:pt x="233" y="57"/>
                  </a:cubicBezTo>
                  <a:cubicBezTo>
                    <a:pt x="32" y="309"/>
                    <a:pt x="0" y="660"/>
                    <a:pt x="153" y="944"/>
                  </a:cubicBezTo>
                  <a:cubicBezTo>
                    <a:pt x="160" y="957"/>
                    <a:pt x="176" y="962"/>
                    <a:pt x="188" y="954"/>
                  </a:cubicBezTo>
                  <a:cubicBezTo>
                    <a:pt x="201" y="947"/>
                    <a:pt x="203" y="932"/>
                    <a:pt x="198" y="922"/>
                  </a:cubicBezTo>
                  <a:cubicBezTo>
                    <a:pt x="52" y="653"/>
                    <a:pt x="85" y="321"/>
                    <a:pt x="276" y="85"/>
                  </a:cubicBezTo>
                  <a:lnTo>
                    <a:pt x="281"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1" name="Freeform 19">
              <a:extLst>
                <a:ext uri="{FF2B5EF4-FFF2-40B4-BE49-F238E27FC236}">
                  <a16:creationId xmlns:a16="http://schemas.microsoft.com/office/drawing/2014/main" id="{5210D689-2EAF-4405-96A6-491513D2AA84}"/>
                </a:ext>
              </a:extLst>
            </p:cNvPr>
            <p:cNvSpPr>
              <a:spLocks/>
            </p:cNvSpPr>
            <p:nvPr/>
          </p:nvSpPr>
          <p:spPr bwMode="auto">
            <a:xfrm>
              <a:off x="5438775" y="561975"/>
              <a:ext cx="877887" cy="312738"/>
            </a:xfrm>
            <a:custGeom>
              <a:avLst/>
              <a:gdLst>
                <a:gd name="T0" fmla="*/ 942 w 944"/>
                <a:gd name="T1" fmla="*/ 299 h 337"/>
                <a:gd name="T2" fmla="*/ 932 w 944"/>
                <a:gd name="T3" fmla="*/ 191 h 337"/>
                <a:gd name="T4" fmla="*/ 904 w 944"/>
                <a:gd name="T5" fmla="*/ 168 h 337"/>
                <a:gd name="T6" fmla="*/ 882 w 944"/>
                <a:gd name="T7" fmla="*/ 196 h 337"/>
                <a:gd name="T8" fmla="*/ 887 w 944"/>
                <a:gd name="T9" fmla="*/ 241 h 337"/>
                <a:gd name="T10" fmla="*/ 17 w 944"/>
                <a:gd name="T11" fmla="*/ 143 h 337"/>
                <a:gd name="T12" fmla="*/ 7 w 944"/>
                <a:gd name="T13" fmla="*/ 178 h 337"/>
                <a:gd name="T14" fmla="*/ 7 w 944"/>
                <a:gd name="T15" fmla="*/ 178 h 337"/>
                <a:gd name="T16" fmla="*/ 40 w 944"/>
                <a:gd name="T17" fmla="*/ 189 h 337"/>
                <a:gd name="T18" fmla="*/ 859 w 944"/>
                <a:gd name="T19" fmla="*/ 281 h 337"/>
                <a:gd name="T20" fmla="*/ 806 w 944"/>
                <a:gd name="T21" fmla="*/ 286 h 337"/>
                <a:gd name="T22" fmla="*/ 784 w 944"/>
                <a:gd name="T23" fmla="*/ 314 h 337"/>
                <a:gd name="T24" fmla="*/ 809 w 944"/>
                <a:gd name="T25" fmla="*/ 337 h 337"/>
                <a:gd name="T26" fmla="*/ 919 w 944"/>
                <a:gd name="T27" fmla="*/ 327 h 337"/>
                <a:gd name="T28" fmla="*/ 942 w 944"/>
                <a:gd name="T29" fmla="*/ 299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4" h="337">
                  <a:moveTo>
                    <a:pt x="942" y="299"/>
                  </a:moveTo>
                  <a:cubicBezTo>
                    <a:pt x="932" y="191"/>
                    <a:pt x="932" y="191"/>
                    <a:pt x="932" y="191"/>
                  </a:cubicBezTo>
                  <a:cubicBezTo>
                    <a:pt x="929" y="176"/>
                    <a:pt x="917" y="166"/>
                    <a:pt x="904" y="168"/>
                  </a:cubicBezTo>
                  <a:cubicBezTo>
                    <a:pt x="892" y="171"/>
                    <a:pt x="879" y="181"/>
                    <a:pt x="882" y="196"/>
                  </a:cubicBezTo>
                  <a:cubicBezTo>
                    <a:pt x="887" y="241"/>
                    <a:pt x="887" y="241"/>
                    <a:pt x="887" y="241"/>
                  </a:cubicBezTo>
                  <a:cubicBezTo>
                    <a:pt x="643" y="40"/>
                    <a:pt x="304" y="0"/>
                    <a:pt x="17" y="143"/>
                  </a:cubicBezTo>
                  <a:cubicBezTo>
                    <a:pt x="5" y="151"/>
                    <a:pt x="0" y="166"/>
                    <a:pt x="7" y="178"/>
                  </a:cubicBezTo>
                  <a:cubicBezTo>
                    <a:pt x="7" y="178"/>
                    <a:pt x="7" y="178"/>
                    <a:pt x="7" y="178"/>
                  </a:cubicBezTo>
                  <a:cubicBezTo>
                    <a:pt x="15" y="191"/>
                    <a:pt x="27" y="194"/>
                    <a:pt x="40" y="189"/>
                  </a:cubicBezTo>
                  <a:cubicBezTo>
                    <a:pt x="309" y="53"/>
                    <a:pt x="628" y="91"/>
                    <a:pt x="859" y="281"/>
                  </a:cubicBezTo>
                  <a:cubicBezTo>
                    <a:pt x="806" y="286"/>
                    <a:pt x="806" y="286"/>
                    <a:pt x="806" y="286"/>
                  </a:cubicBezTo>
                  <a:cubicBezTo>
                    <a:pt x="794" y="289"/>
                    <a:pt x="781" y="299"/>
                    <a:pt x="784" y="314"/>
                  </a:cubicBezTo>
                  <a:cubicBezTo>
                    <a:pt x="786" y="327"/>
                    <a:pt x="796" y="337"/>
                    <a:pt x="809" y="337"/>
                  </a:cubicBezTo>
                  <a:cubicBezTo>
                    <a:pt x="811" y="337"/>
                    <a:pt x="814" y="337"/>
                    <a:pt x="919" y="327"/>
                  </a:cubicBezTo>
                  <a:cubicBezTo>
                    <a:pt x="934" y="324"/>
                    <a:pt x="944" y="312"/>
                    <a:pt x="942" y="2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2" name="Freeform 20">
              <a:extLst>
                <a:ext uri="{FF2B5EF4-FFF2-40B4-BE49-F238E27FC236}">
                  <a16:creationId xmlns:a16="http://schemas.microsoft.com/office/drawing/2014/main" id="{2FBEB9B2-1F9E-4DFF-A023-74A08478B155}"/>
                </a:ext>
              </a:extLst>
            </p:cNvPr>
            <p:cNvSpPr>
              <a:spLocks/>
            </p:cNvSpPr>
            <p:nvPr/>
          </p:nvSpPr>
          <p:spPr bwMode="auto">
            <a:xfrm>
              <a:off x="6327775" y="995363"/>
              <a:ext cx="247650" cy="827088"/>
            </a:xfrm>
            <a:custGeom>
              <a:avLst/>
              <a:gdLst>
                <a:gd name="T0" fmla="*/ 95 w 266"/>
                <a:gd name="T1" fmla="*/ 8 h 890"/>
                <a:gd name="T2" fmla="*/ 95 w 266"/>
                <a:gd name="T3" fmla="*/ 8 h 890"/>
                <a:gd name="T4" fmla="*/ 85 w 266"/>
                <a:gd name="T5" fmla="*/ 41 h 890"/>
                <a:gd name="T6" fmla="*/ 58 w 266"/>
                <a:gd name="T7" fmla="*/ 794 h 890"/>
                <a:gd name="T8" fmla="*/ 53 w 266"/>
                <a:gd name="T9" fmla="*/ 754 h 890"/>
                <a:gd name="T10" fmla="*/ 25 w 266"/>
                <a:gd name="T11" fmla="*/ 732 h 890"/>
                <a:gd name="T12" fmla="*/ 2 w 266"/>
                <a:gd name="T13" fmla="*/ 759 h 890"/>
                <a:gd name="T14" fmla="*/ 13 w 266"/>
                <a:gd name="T15" fmla="*/ 867 h 890"/>
                <a:gd name="T16" fmla="*/ 23 w 266"/>
                <a:gd name="T17" fmla="*/ 885 h 890"/>
                <a:gd name="T18" fmla="*/ 38 w 266"/>
                <a:gd name="T19" fmla="*/ 890 h 890"/>
                <a:gd name="T20" fmla="*/ 148 w 266"/>
                <a:gd name="T21" fmla="*/ 880 h 890"/>
                <a:gd name="T22" fmla="*/ 171 w 266"/>
                <a:gd name="T23" fmla="*/ 852 h 890"/>
                <a:gd name="T24" fmla="*/ 143 w 266"/>
                <a:gd name="T25" fmla="*/ 830 h 890"/>
                <a:gd name="T26" fmla="*/ 88 w 266"/>
                <a:gd name="T27" fmla="*/ 835 h 890"/>
                <a:gd name="T28" fmla="*/ 128 w 266"/>
                <a:gd name="T29" fmla="*/ 15 h 890"/>
                <a:gd name="T30" fmla="*/ 95 w 266"/>
                <a:gd name="T31" fmla="*/ 8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890">
                  <a:moveTo>
                    <a:pt x="95" y="8"/>
                  </a:moveTo>
                  <a:cubicBezTo>
                    <a:pt x="95" y="8"/>
                    <a:pt x="95" y="8"/>
                    <a:pt x="95" y="8"/>
                  </a:cubicBezTo>
                  <a:cubicBezTo>
                    <a:pt x="83" y="15"/>
                    <a:pt x="80" y="31"/>
                    <a:pt x="85" y="41"/>
                  </a:cubicBezTo>
                  <a:cubicBezTo>
                    <a:pt x="214" y="279"/>
                    <a:pt x="201" y="568"/>
                    <a:pt x="58" y="794"/>
                  </a:cubicBezTo>
                  <a:cubicBezTo>
                    <a:pt x="53" y="754"/>
                    <a:pt x="53" y="754"/>
                    <a:pt x="53" y="754"/>
                  </a:cubicBezTo>
                  <a:cubicBezTo>
                    <a:pt x="50" y="742"/>
                    <a:pt x="40" y="732"/>
                    <a:pt x="25" y="732"/>
                  </a:cubicBezTo>
                  <a:cubicBezTo>
                    <a:pt x="13" y="734"/>
                    <a:pt x="0" y="744"/>
                    <a:pt x="2" y="759"/>
                  </a:cubicBezTo>
                  <a:cubicBezTo>
                    <a:pt x="13" y="867"/>
                    <a:pt x="13" y="867"/>
                    <a:pt x="13" y="867"/>
                  </a:cubicBezTo>
                  <a:cubicBezTo>
                    <a:pt x="13" y="875"/>
                    <a:pt x="18" y="880"/>
                    <a:pt x="23" y="885"/>
                  </a:cubicBezTo>
                  <a:cubicBezTo>
                    <a:pt x="28" y="887"/>
                    <a:pt x="33" y="890"/>
                    <a:pt x="38" y="890"/>
                  </a:cubicBezTo>
                  <a:cubicBezTo>
                    <a:pt x="40" y="890"/>
                    <a:pt x="45" y="890"/>
                    <a:pt x="148" y="880"/>
                  </a:cubicBezTo>
                  <a:cubicBezTo>
                    <a:pt x="161" y="877"/>
                    <a:pt x="173" y="867"/>
                    <a:pt x="171" y="852"/>
                  </a:cubicBezTo>
                  <a:cubicBezTo>
                    <a:pt x="168" y="837"/>
                    <a:pt x="158" y="830"/>
                    <a:pt x="143" y="830"/>
                  </a:cubicBezTo>
                  <a:cubicBezTo>
                    <a:pt x="88" y="835"/>
                    <a:pt x="88" y="835"/>
                    <a:pt x="88" y="835"/>
                  </a:cubicBezTo>
                  <a:cubicBezTo>
                    <a:pt x="251" y="591"/>
                    <a:pt x="266" y="277"/>
                    <a:pt x="128" y="15"/>
                  </a:cubicBezTo>
                  <a:cubicBezTo>
                    <a:pt x="123" y="5"/>
                    <a:pt x="108" y="0"/>
                    <a:pt x="9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3" name="Freeform 21">
              <a:extLst>
                <a:ext uri="{FF2B5EF4-FFF2-40B4-BE49-F238E27FC236}">
                  <a16:creationId xmlns:a16="http://schemas.microsoft.com/office/drawing/2014/main" id="{4C488A3F-FD51-41BD-B018-A9302E450909}"/>
                </a:ext>
              </a:extLst>
            </p:cNvPr>
            <p:cNvSpPr>
              <a:spLocks noEditPoints="1"/>
            </p:cNvSpPr>
            <p:nvPr/>
          </p:nvSpPr>
          <p:spPr bwMode="auto">
            <a:xfrm>
              <a:off x="5272088" y="846138"/>
              <a:ext cx="1031875" cy="1030288"/>
            </a:xfrm>
            <a:custGeom>
              <a:avLst/>
              <a:gdLst>
                <a:gd name="T0" fmla="*/ 1111 w 1111"/>
                <a:gd name="T1" fmla="*/ 630 h 1108"/>
                <a:gd name="T2" fmla="*/ 1088 w 1111"/>
                <a:gd name="T3" fmla="*/ 454 h 1108"/>
                <a:gd name="T4" fmla="*/ 910 w 1111"/>
                <a:gd name="T5" fmla="*/ 371 h 1108"/>
                <a:gd name="T6" fmla="*/ 1003 w 1111"/>
                <a:gd name="T7" fmla="*/ 216 h 1108"/>
                <a:gd name="T8" fmla="*/ 865 w 1111"/>
                <a:gd name="T9" fmla="*/ 108 h 1108"/>
                <a:gd name="T10" fmla="*/ 679 w 1111"/>
                <a:gd name="T11" fmla="*/ 178 h 1108"/>
                <a:gd name="T12" fmla="*/ 631 w 1111"/>
                <a:gd name="T13" fmla="*/ 0 h 1108"/>
                <a:gd name="T14" fmla="*/ 455 w 1111"/>
                <a:gd name="T15" fmla="*/ 22 h 1108"/>
                <a:gd name="T16" fmla="*/ 372 w 1111"/>
                <a:gd name="T17" fmla="*/ 201 h 1108"/>
                <a:gd name="T18" fmla="*/ 216 w 1111"/>
                <a:gd name="T19" fmla="*/ 108 h 1108"/>
                <a:gd name="T20" fmla="*/ 108 w 1111"/>
                <a:gd name="T21" fmla="*/ 246 h 1108"/>
                <a:gd name="T22" fmla="*/ 179 w 1111"/>
                <a:gd name="T23" fmla="*/ 432 h 1108"/>
                <a:gd name="T24" fmla="*/ 0 w 1111"/>
                <a:gd name="T25" fmla="*/ 480 h 1108"/>
                <a:gd name="T26" fmla="*/ 23 w 1111"/>
                <a:gd name="T27" fmla="*/ 655 h 1108"/>
                <a:gd name="T28" fmla="*/ 201 w 1111"/>
                <a:gd name="T29" fmla="*/ 738 h 1108"/>
                <a:gd name="T30" fmla="*/ 108 w 1111"/>
                <a:gd name="T31" fmla="*/ 894 h 1108"/>
                <a:gd name="T32" fmla="*/ 246 w 1111"/>
                <a:gd name="T33" fmla="*/ 1002 h 1108"/>
                <a:gd name="T34" fmla="*/ 432 w 1111"/>
                <a:gd name="T35" fmla="*/ 932 h 1108"/>
                <a:gd name="T36" fmla="*/ 478 w 1111"/>
                <a:gd name="T37" fmla="*/ 1108 h 1108"/>
                <a:gd name="T38" fmla="*/ 654 w 1111"/>
                <a:gd name="T39" fmla="*/ 1085 h 1108"/>
                <a:gd name="T40" fmla="*/ 736 w 1111"/>
                <a:gd name="T41" fmla="*/ 907 h 1108"/>
                <a:gd name="T42" fmla="*/ 892 w 1111"/>
                <a:gd name="T43" fmla="*/ 1000 h 1108"/>
                <a:gd name="T44" fmla="*/ 1000 w 1111"/>
                <a:gd name="T45" fmla="*/ 861 h 1108"/>
                <a:gd name="T46" fmla="*/ 932 w 1111"/>
                <a:gd name="T47" fmla="*/ 676 h 1108"/>
                <a:gd name="T48" fmla="*/ 890 w 1111"/>
                <a:gd name="T49" fmla="*/ 645 h 1108"/>
                <a:gd name="T50" fmla="*/ 860 w 1111"/>
                <a:gd name="T51" fmla="*/ 756 h 1108"/>
                <a:gd name="T52" fmla="*/ 875 w 1111"/>
                <a:gd name="T53" fmla="*/ 949 h 1108"/>
                <a:gd name="T54" fmla="*/ 729 w 1111"/>
                <a:gd name="T55" fmla="*/ 856 h 1108"/>
                <a:gd name="T56" fmla="*/ 628 w 1111"/>
                <a:gd name="T57" fmla="*/ 912 h 1108"/>
                <a:gd name="T58" fmla="*/ 503 w 1111"/>
                <a:gd name="T59" fmla="*/ 1060 h 1108"/>
                <a:gd name="T60" fmla="*/ 465 w 1111"/>
                <a:gd name="T61" fmla="*/ 892 h 1108"/>
                <a:gd name="T62" fmla="*/ 355 w 1111"/>
                <a:gd name="T63" fmla="*/ 859 h 1108"/>
                <a:gd name="T64" fmla="*/ 161 w 1111"/>
                <a:gd name="T65" fmla="*/ 874 h 1108"/>
                <a:gd name="T66" fmla="*/ 254 w 1111"/>
                <a:gd name="T67" fmla="*/ 728 h 1108"/>
                <a:gd name="T68" fmla="*/ 201 w 1111"/>
                <a:gd name="T69" fmla="*/ 628 h 1108"/>
                <a:gd name="T70" fmla="*/ 53 w 1111"/>
                <a:gd name="T71" fmla="*/ 502 h 1108"/>
                <a:gd name="T72" fmla="*/ 221 w 1111"/>
                <a:gd name="T73" fmla="*/ 464 h 1108"/>
                <a:gd name="T74" fmla="*/ 251 w 1111"/>
                <a:gd name="T75" fmla="*/ 354 h 1108"/>
                <a:gd name="T76" fmla="*/ 236 w 1111"/>
                <a:gd name="T77" fmla="*/ 160 h 1108"/>
                <a:gd name="T78" fmla="*/ 382 w 1111"/>
                <a:gd name="T79" fmla="*/ 253 h 1108"/>
                <a:gd name="T80" fmla="*/ 483 w 1111"/>
                <a:gd name="T81" fmla="*/ 198 h 1108"/>
                <a:gd name="T82" fmla="*/ 608 w 1111"/>
                <a:gd name="T83" fmla="*/ 50 h 1108"/>
                <a:gd name="T84" fmla="*/ 646 w 1111"/>
                <a:gd name="T85" fmla="*/ 218 h 1108"/>
                <a:gd name="T86" fmla="*/ 757 w 1111"/>
                <a:gd name="T87" fmla="*/ 251 h 1108"/>
                <a:gd name="T88" fmla="*/ 950 w 1111"/>
                <a:gd name="T89" fmla="*/ 236 h 1108"/>
                <a:gd name="T90" fmla="*/ 855 w 1111"/>
                <a:gd name="T91" fmla="*/ 382 h 1108"/>
                <a:gd name="T92" fmla="*/ 910 w 1111"/>
                <a:gd name="T93" fmla="*/ 482 h 1108"/>
                <a:gd name="T94" fmla="*/ 1058 w 1111"/>
                <a:gd name="T95" fmla="*/ 608 h 1108"/>
                <a:gd name="T96" fmla="*/ 890 w 1111"/>
                <a:gd name="T97" fmla="*/ 645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1" h="1108">
                  <a:moveTo>
                    <a:pt x="1088" y="655"/>
                  </a:moveTo>
                  <a:cubicBezTo>
                    <a:pt x="1101" y="653"/>
                    <a:pt x="1111" y="643"/>
                    <a:pt x="1111" y="630"/>
                  </a:cubicBezTo>
                  <a:cubicBezTo>
                    <a:pt x="1111" y="480"/>
                    <a:pt x="1111" y="480"/>
                    <a:pt x="1111" y="480"/>
                  </a:cubicBezTo>
                  <a:cubicBezTo>
                    <a:pt x="1111" y="467"/>
                    <a:pt x="1101" y="457"/>
                    <a:pt x="1088" y="454"/>
                  </a:cubicBezTo>
                  <a:cubicBezTo>
                    <a:pt x="935" y="434"/>
                    <a:pt x="935" y="434"/>
                    <a:pt x="935" y="434"/>
                  </a:cubicBezTo>
                  <a:cubicBezTo>
                    <a:pt x="927" y="412"/>
                    <a:pt x="920" y="392"/>
                    <a:pt x="910" y="371"/>
                  </a:cubicBezTo>
                  <a:cubicBezTo>
                    <a:pt x="1005" y="248"/>
                    <a:pt x="1005" y="248"/>
                    <a:pt x="1005" y="248"/>
                  </a:cubicBezTo>
                  <a:cubicBezTo>
                    <a:pt x="1013" y="238"/>
                    <a:pt x="1013" y="223"/>
                    <a:pt x="1003" y="216"/>
                  </a:cubicBezTo>
                  <a:cubicBezTo>
                    <a:pt x="897" y="110"/>
                    <a:pt x="897" y="110"/>
                    <a:pt x="897" y="110"/>
                  </a:cubicBezTo>
                  <a:cubicBezTo>
                    <a:pt x="887" y="100"/>
                    <a:pt x="875" y="100"/>
                    <a:pt x="865" y="108"/>
                  </a:cubicBezTo>
                  <a:cubicBezTo>
                    <a:pt x="741" y="203"/>
                    <a:pt x="741" y="203"/>
                    <a:pt x="741" y="203"/>
                  </a:cubicBezTo>
                  <a:cubicBezTo>
                    <a:pt x="721" y="193"/>
                    <a:pt x="701" y="183"/>
                    <a:pt x="679" y="178"/>
                  </a:cubicBezTo>
                  <a:cubicBezTo>
                    <a:pt x="656" y="22"/>
                    <a:pt x="656" y="22"/>
                    <a:pt x="656" y="22"/>
                  </a:cubicBezTo>
                  <a:cubicBezTo>
                    <a:pt x="654" y="10"/>
                    <a:pt x="643" y="0"/>
                    <a:pt x="631" y="0"/>
                  </a:cubicBezTo>
                  <a:cubicBezTo>
                    <a:pt x="480" y="0"/>
                    <a:pt x="480" y="0"/>
                    <a:pt x="480" y="0"/>
                  </a:cubicBezTo>
                  <a:cubicBezTo>
                    <a:pt x="468" y="0"/>
                    <a:pt x="458" y="10"/>
                    <a:pt x="455" y="22"/>
                  </a:cubicBezTo>
                  <a:cubicBezTo>
                    <a:pt x="435" y="175"/>
                    <a:pt x="435" y="175"/>
                    <a:pt x="435" y="175"/>
                  </a:cubicBezTo>
                  <a:cubicBezTo>
                    <a:pt x="412" y="183"/>
                    <a:pt x="392" y="191"/>
                    <a:pt x="372" y="201"/>
                  </a:cubicBezTo>
                  <a:cubicBezTo>
                    <a:pt x="249" y="105"/>
                    <a:pt x="249" y="105"/>
                    <a:pt x="249" y="105"/>
                  </a:cubicBezTo>
                  <a:cubicBezTo>
                    <a:pt x="239" y="98"/>
                    <a:pt x="224" y="98"/>
                    <a:pt x="216" y="108"/>
                  </a:cubicBezTo>
                  <a:cubicBezTo>
                    <a:pt x="111" y="213"/>
                    <a:pt x="111" y="213"/>
                    <a:pt x="111" y="213"/>
                  </a:cubicBezTo>
                  <a:cubicBezTo>
                    <a:pt x="101" y="223"/>
                    <a:pt x="101" y="236"/>
                    <a:pt x="108" y="246"/>
                  </a:cubicBezTo>
                  <a:cubicBezTo>
                    <a:pt x="204" y="369"/>
                    <a:pt x="204" y="369"/>
                    <a:pt x="204" y="369"/>
                  </a:cubicBezTo>
                  <a:cubicBezTo>
                    <a:pt x="194" y="389"/>
                    <a:pt x="184" y="409"/>
                    <a:pt x="179" y="432"/>
                  </a:cubicBezTo>
                  <a:cubicBezTo>
                    <a:pt x="23" y="454"/>
                    <a:pt x="23" y="454"/>
                    <a:pt x="23" y="454"/>
                  </a:cubicBezTo>
                  <a:cubicBezTo>
                    <a:pt x="10" y="457"/>
                    <a:pt x="0" y="467"/>
                    <a:pt x="0" y="480"/>
                  </a:cubicBezTo>
                  <a:cubicBezTo>
                    <a:pt x="0" y="630"/>
                    <a:pt x="0" y="630"/>
                    <a:pt x="0" y="630"/>
                  </a:cubicBezTo>
                  <a:cubicBezTo>
                    <a:pt x="0" y="643"/>
                    <a:pt x="10" y="653"/>
                    <a:pt x="23" y="655"/>
                  </a:cubicBezTo>
                  <a:cubicBezTo>
                    <a:pt x="176" y="676"/>
                    <a:pt x="176" y="676"/>
                    <a:pt x="176" y="676"/>
                  </a:cubicBezTo>
                  <a:cubicBezTo>
                    <a:pt x="184" y="698"/>
                    <a:pt x="191" y="718"/>
                    <a:pt x="201" y="738"/>
                  </a:cubicBezTo>
                  <a:cubicBezTo>
                    <a:pt x="106" y="861"/>
                    <a:pt x="106" y="861"/>
                    <a:pt x="106" y="861"/>
                  </a:cubicBezTo>
                  <a:cubicBezTo>
                    <a:pt x="98" y="872"/>
                    <a:pt x="98" y="887"/>
                    <a:pt x="108" y="894"/>
                  </a:cubicBezTo>
                  <a:cubicBezTo>
                    <a:pt x="214" y="1000"/>
                    <a:pt x="214" y="1000"/>
                    <a:pt x="214" y="1000"/>
                  </a:cubicBezTo>
                  <a:cubicBezTo>
                    <a:pt x="224" y="1010"/>
                    <a:pt x="236" y="1010"/>
                    <a:pt x="246" y="1002"/>
                  </a:cubicBezTo>
                  <a:cubicBezTo>
                    <a:pt x="370" y="907"/>
                    <a:pt x="370" y="907"/>
                    <a:pt x="370" y="907"/>
                  </a:cubicBezTo>
                  <a:cubicBezTo>
                    <a:pt x="390" y="917"/>
                    <a:pt x="410" y="927"/>
                    <a:pt x="432" y="932"/>
                  </a:cubicBezTo>
                  <a:cubicBezTo>
                    <a:pt x="453" y="1085"/>
                    <a:pt x="453" y="1085"/>
                    <a:pt x="453" y="1085"/>
                  </a:cubicBezTo>
                  <a:cubicBezTo>
                    <a:pt x="455" y="1098"/>
                    <a:pt x="465" y="1108"/>
                    <a:pt x="478" y="1108"/>
                  </a:cubicBezTo>
                  <a:cubicBezTo>
                    <a:pt x="628" y="1108"/>
                    <a:pt x="628" y="1108"/>
                    <a:pt x="628" y="1108"/>
                  </a:cubicBezTo>
                  <a:cubicBezTo>
                    <a:pt x="641" y="1108"/>
                    <a:pt x="651" y="1098"/>
                    <a:pt x="654" y="1085"/>
                  </a:cubicBezTo>
                  <a:cubicBezTo>
                    <a:pt x="674" y="932"/>
                    <a:pt x="674" y="932"/>
                    <a:pt x="674" y="932"/>
                  </a:cubicBezTo>
                  <a:cubicBezTo>
                    <a:pt x="696" y="924"/>
                    <a:pt x="716" y="917"/>
                    <a:pt x="736" y="907"/>
                  </a:cubicBezTo>
                  <a:cubicBezTo>
                    <a:pt x="860" y="1002"/>
                    <a:pt x="860" y="1002"/>
                    <a:pt x="860" y="1002"/>
                  </a:cubicBezTo>
                  <a:cubicBezTo>
                    <a:pt x="870" y="1010"/>
                    <a:pt x="885" y="1010"/>
                    <a:pt x="892" y="1000"/>
                  </a:cubicBezTo>
                  <a:cubicBezTo>
                    <a:pt x="998" y="894"/>
                    <a:pt x="998" y="894"/>
                    <a:pt x="998" y="894"/>
                  </a:cubicBezTo>
                  <a:cubicBezTo>
                    <a:pt x="1008" y="884"/>
                    <a:pt x="1008" y="872"/>
                    <a:pt x="1000" y="861"/>
                  </a:cubicBezTo>
                  <a:cubicBezTo>
                    <a:pt x="907" y="738"/>
                    <a:pt x="907" y="738"/>
                    <a:pt x="907" y="738"/>
                  </a:cubicBezTo>
                  <a:cubicBezTo>
                    <a:pt x="917" y="718"/>
                    <a:pt x="927" y="698"/>
                    <a:pt x="932" y="676"/>
                  </a:cubicBezTo>
                  <a:lnTo>
                    <a:pt x="1088" y="655"/>
                  </a:lnTo>
                  <a:close/>
                  <a:moveTo>
                    <a:pt x="890" y="645"/>
                  </a:moveTo>
                  <a:cubicBezTo>
                    <a:pt x="882" y="676"/>
                    <a:pt x="870" y="703"/>
                    <a:pt x="857" y="728"/>
                  </a:cubicBezTo>
                  <a:cubicBezTo>
                    <a:pt x="852" y="738"/>
                    <a:pt x="852" y="748"/>
                    <a:pt x="860" y="756"/>
                  </a:cubicBezTo>
                  <a:cubicBezTo>
                    <a:pt x="950" y="874"/>
                    <a:pt x="950" y="874"/>
                    <a:pt x="950" y="874"/>
                  </a:cubicBezTo>
                  <a:cubicBezTo>
                    <a:pt x="875" y="949"/>
                    <a:pt x="875" y="949"/>
                    <a:pt x="875" y="949"/>
                  </a:cubicBezTo>
                  <a:cubicBezTo>
                    <a:pt x="757" y="859"/>
                    <a:pt x="757" y="859"/>
                    <a:pt x="757" y="859"/>
                  </a:cubicBezTo>
                  <a:cubicBezTo>
                    <a:pt x="749" y="854"/>
                    <a:pt x="736" y="851"/>
                    <a:pt x="729" y="856"/>
                  </a:cubicBezTo>
                  <a:cubicBezTo>
                    <a:pt x="704" y="872"/>
                    <a:pt x="676" y="882"/>
                    <a:pt x="646" y="892"/>
                  </a:cubicBezTo>
                  <a:cubicBezTo>
                    <a:pt x="636" y="894"/>
                    <a:pt x="628" y="902"/>
                    <a:pt x="628" y="912"/>
                  </a:cubicBezTo>
                  <a:cubicBezTo>
                    <a:pt x="608" y="1060"/>
                    <a:pt x="608" y="1060"/>
                    <a:pt x="608" y="1060"/>
                  </a:cubicBezTo>
                  <a:cubicBezTo>
                    <a:pt x="503" y="1060"/>
                    <a:pt x="503" y="1060"/>
                    <a:pt x="503" y="1060"/>
                  </a:cubicBezTo>
                  <a:cubicBezTo>
                    <a:pt x="483" y="912"/>
                    <a:pt x="483" y="912"/>
                    <a:pt x="483" y="912"/>
                  </a:cubicBezTo>
                  <a:cubicBezTo>
                    <a:pt x="480" y="902"/>
                    <a:pt x="475" y="894"/>
                    <a:pt x="465" y="892"/>
                  </a:cubicBezTo>
                  <a:cubicBezTo>
                    <a:pt x="435" y="884"/>
                    <a:pt x="407" y="872"/>
                    <a:pt x="382" y="856"/>
                  </a:cubicBezTo>
                  <a:cubicBezTo>
                    <a:pt x="375" y="851"/>
                    <a:pt x="362" y="851"/>
                    <a:pt x="355" y="859"/>
                  </a:cubicBezTo>
                  <a:cubicBezTo>
                    <a:pt x="236" y="949"/>
                    <a:pt x="236" y="949"/>
                    <a:pt x="236" y="949"/>
                  </a:cubicBezTo>
                  <a:cubicBezTo>
                    <a:pt x="161" y="874"/>
                    <a:pt x="161" y="874"/>
                    <a:pt x="161" y="874"/>
                  </a:cubicBezTo>
                  <a:cubicBezTo>
                    <a:pt x="251" y="756"/>
                    <a:pt x="251" y="756"/>
                    <a:pt x="251" y="756"/>
                  </a:cubicBezTo>
                  <a:cubicBezTo>
                    <a:pt x="257" y="748"/>
                    <a:pt x="259" y="736"/>
                    <a:pt x="254" y="728"/>
                  </a:cubicBezTo>
                  <a:cubicBezTo>
                    <a:pt x="239" y="703"/>
                    <a:pt x="229" y="676"/>
                    <a:pt x="221" y="645"/>
                  </a:cubicBezTo>
                  <a:cubicBezTo>
                    <a:pt x="219" y="635"/>
                    <a:pt x="211" y="628"/>
                    <a:pt x="201" y="628"/>
                  </a:cubicBezTo>
                  <a:cubicBezTo>
                    <a:pt x="53" y="608"/>
                    <a:pt x="53" y="608"/>
                    <a:pt x="53" y="608"/>
                  </a:cubicBezTo>
                  <a:cubicBezTo>
                    <a:pt x="53" y="502"/>
                    <a:pt x="53" y="502"/>
                    <a:pt x="53" y="502"/>
                  </a:cubicBezTo>
                  <a:cubicBezTo>
                    <a:pt x="201" y="482"/>
                    <a:pt x="201" y="482"/>
                    <a:pt x="201" y="482"/>
                  </a:cubicBezTo>
                  <a:cubicBezTo>
                    <a:pt x="211" y="480"/>
                    <a:pt x="219" y="475"/>
                    <a:pt x="221" y="464"/>
                  </a:cubicBezTo>
                  <a:cubicBezTo>
                    <a:pt x="229" y="437"/>
                    <a:pt x="241" y="409"/>
                    <a:pt x="254" y="382"/>
                  </a:cubicBezTo>
                  <a:cubicBezTo>
                    <a:pt x="259" y="371"/>
                    <a:pt x="259" y="361"/>
                    <a:pt x="251" y="354"/>
                  </a:cubicBezTo>
                  <a:cubicBezTo>
                    <a:pt x="161" y="236"/>
                    <a:pt x="161" y="236"/>
                    <a:pt x="161" y="236"/>
                  </a:cubicBezTo>
                  <a:cubicBezTo>
                    <a:pt x="236" y="160"/>
                    <a:pt x="236" y="160"/>
                    <a:pt x="236" y="160"/>
                  </a:cubicBezTo>
                  <a:cubicBezTo>
                    <a:pt x="355" y="251"/>
                    <a:pt x="355" y="251"/>
                    <a:pt x="355" y="251"/>
                  </a:cubicBezTo>
                  <a:cubicBezTo>
                    <a:pt x="362" y="256"/>
                    <a:pt x="375" y="258"/>
                    <a:pt x="382" y="253"/>
                  </a:cubicBezTo>
                  <a:cubicBezTo>
                    <a:pt x="407" y="238"/>
                    <a:pt x="435" y="228"/>
                    <a:pt x="465" y="218"/>
                  </a:cubicBezTo>
                  <a:cubicBezTo>
                    <a:pt x="475" y="216"/>
                    <a:pt x="483" y="208"/>
                    <a:pt x="483" y="198"/>
                  </a:cubicBezTo>
                  <a:cubicBezTo>
                    <a:pt x="503" y="50"/>
                    <a:pt x="503" y="50"/>
                    <a:pt x="503" y="50"/>
                  </a:cubicBezTo>
                  <a:cubicBezTo>
                    <a:pt x="608" y="50"/>
                    <a:pt x="608" y="50"/>
                    <a:pt x="608" y="50"/>
                  </a:cubicBezTo>
                  <a:cubicBezTo>
                    <a:pt x="628" y="198"/>
                    <a:pt x="628" y="198"/>
                    <a:pt x="628" y="198"/>
                  </a:cubicBezTo>
                  <a:cubicBezTo>
                    <a:pt x="631" y="208"/>
                    <a:pt x="636" y="216"/>
                    <a:pt x="646" y="218"/>
                  </a:cubicBezTo>
                  <a:cubicBezTo>
                    <a:pt x="676" y="226"/>
                    <a:pt x="704" y="238"/>
                    <a:pt x="729" y="253"/>
                  </a:cubicBezTo>
                  <a:cubicBezTo>
                    <a:pt x="736" y="258"/>
                    <a:pt x="749" y="258"/>
                    <a:pt x="757" y="251"/>
                  </a:cubicBezTo>
                  <a:cubicBezTo>
                    <a:pt x="875" y="160"/>
                    <a:pt x="875" y="160"/>
                    <a:pt x="875" y="160"/>
                  </a:cubicBezTo>
                  <a:cubicBezTo>
                    <a:pt x="950" y="236"/>
                    <a:pt x="950" y="236"/>
                    <a:pt x="950" y="236"/>
                  </a:cubicBezTo>
                  <a:cubicBezTo>
                    <a:pt x="857" y="354"/>
                    <a:pt x="857" y="354"/>
                    <a:pt x="857" y="354"/>
                  </a:cubicBezTo>
                  <a:cubicBezTo>
                    <a:pt x="852" y="361"/>
                    <a:pt x="850" y="374"/>
                    <a:pt x="855" y="382"/>
                  </a:cubicBezTo>
                  <a:cubicBezTo>
                    <a:pt x="870" y="407"/>
                    <a:pt x="880" y="434"/>
                    <a:pt x="890" y="464"/>
                  </a:cubicBezTo>
                  <a:cubicBezTo>
                    <a:pt x="892" y="475"/>
                    <a:pt x="900" y="482"/>
                    <a:pt x="910" y="482"/>
                  </a:cubicBezTo>
                  <a:cubicBezTo>
                    <a:pt x="1058" y="502"/>
                    <a:pt x="1058" y="502"/>
                    <a:pt x="1058" y="502"/>
                  </a:cubicBezTo>
                  <a:cubicBezTo>
                    <a:pt x="1058" y="608"/>
                    <a:pt x="1058" y="608"/>
                    <a:pt x="1058" y="608"/>
                  </a:cubicBezTo>
                  <a:cubicBezTo>
                    <a:pt x="910" y="628"/>
                    <a:pt x="910" y="628"/>
                    <a:pt x="910" y="628"/>
                  </a:cubicBezTo>
                  <a:cubicBezTo>
                    <a:pt x="902" y="628"/>
                    <a:pt x="892" y="635"/>
                    <a:pt x="890" y="6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4" name="Freeform 22">
              <a:extLst>
                <a:ext uri="{FF2B5EF4-FFF2-40B4-BE49-F238E27FC236}">
                  <a16:creationId xmlns:a16="http://schemas.microsoft.com/office/drawing/2014/main" id="{EB2809FD-F78F-44D0-9D7E-F9BD451BE696}"/>
                </a:ext>
              </a:extLst>
            </p:cNvPr>
            <p:cNvSpPr>
              <a:spLocks noEditPoints="1"/>
            </p:cNvSpPr>
            <p:nvPr/>
          </p:nvSpPr>
          <p:spPr bwMode="auto">
            <a:xfrm>
              <a:off x="5602288" y="1162050"/>
              <a:ext cx="373062" cy="373063"/>
            </a:xfrm>
            <a:custGeom>
              <a:avLst/>
              <a:gdLst>
                <a:gd name="T0" fmla="*/ 201 w 402"/>
                <a:gd name="T1" fmla="*/ 0 h 402"/>
                <a:gd name="T2" fmla="*/ 0 w 402"/>
                <a:gd name="T3" fmla="*/ 201 h 402"/>
                <a:gd name="T4" fmla="*/ 201 w 402"/>
                <a:gd name="T5" fmla="*/ 402 h 402"/>
                <a:gd name="T6" fmla="*/ 402 w 402"/>
                <a:gd name="T7" fmla="*/ 201 h 402"/>
                <a:gd name="T8" fmla="*/ 201 w 402"/>
                <a:gd name="T9" fmla="*/ 0 h 402"/>
                <a:gd name="T10" fmla="*/ 201 w 402"/>
                <a:gd name="T11" fmla="*/ 354 h 402"/>
                <a:gd name="T12" fmla="*/ 50 w 402"/>
                <a:gd name="T13" fmla="*/ 203 h 402"/>
                <a:gd name="T14" fmla="*/ 201 w 402"/>
                <a:gd name="T15" fmla="*/ 53 h 402"/>
                <a:gd name="T16" fmla="*/ 351 w 402"/>
                <a:gd name="T17" fmla="*/ 203 h 402"/>
                <a:gd name="T18" fmla="*/ 201 w 402"/>
                <a:gd name="T19" fmla="*/ 35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 h="402">
                  <a:moveTo>
                    <a:pt x="201" y="0"/>
                  </a:moveTo>
                  <a:cubicBezTo>
                    <a:pt x="90" y="0"/>
                    <a:pt x="0" y="90"/>
                    <a:pt x="0" y="201"/>
                  </a:cubicBezTo>
                  <a:cubicBezTo>
                    <a:pt x="0" y="311"/>
                    <a:pt x="90" y="402"/>
                    <a:pt x="201" y="402"/>
                  </a:cubicBezTo>
                  <a:cubicBezTo>
                    <a:pt x="311" y="402"/>
                    <a:pt x="402" y="311"/>
                    <a:pt x="402" y="201"/>
                  </a:cubicBezTo>
                  <a:cubicBezTo>
                    <a:pt x="402" y="90"/>
                    <a:pt x="311" y="0"/>
                    <a:pt x="201" y="0"/>
                  </a:cubicBezTo>
                  <a:close/>
                  <a:moveTo>
                    <a:pt x="201" y="354"/>
                  </a:moveTo>
                  <a:cubicBezTo>
                    <a:pt x="118" y="354"/>
                    <a:pt x="50" y="286"/>
                    <a:pt x="50" y="203"/>
                  </a:cubicBezTo>
                  <a:cubicBezTo>
                    <a:pt x="50" y="120"/>
                    <a:pt x="118" y="53"/>
                    <a:pt x="201" y="53"/>
                  </a:cubicBezTo>
                  <a:cubicBezTo>
                    <a:pt x="283" y="53"/>
                    <a:pt x="351" y="120"/>
                    <a:pt x="351" y="203"/>
                  </a:cubicBezTo>
                  <a:cubicBezTo>
                    <a:pt x="351" y="286"/>
                    <a:pt x="283" y="354"/>
                    <a:pt x="201" y="3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95" name="Group 23">
            <a:extLst>
              <a:ext uri="{FF2B5EF4-FFF2-40B4-BE49-F238E27FC236}">
                <a16:creationId xmlns:a16="http://schemas.microsoft.com/office/drawing/2014/main" id="{5582B33E-B8CB-4880-A95E-6F2AAB35791D}"/>
              </a:ext>
            </a:extLst>
          </p:cNvPr>
          <p:cNvGrpSpPr>
            <a:grpSpLocks noChangeAspect="1"/>
          </p:cNvGrpSpPr>
          <p:nvPr/>
        </p:nvGrpSpPr>
        <p:grpSpPr bwMode="auto">
          <a:xfrm>
            <a:off x="5772193" y="2857959"/>
            <a:ext cx="894473" cy="626023"/>
            <a:chOff x="1374" y="404"/>
            <a:chExt cx="823" cy="576"/>
          </a:xfrm>
          <a:solidFill>
            <a:schemeClr val="bg1"/>
          </a:solidFill>
        </p:grpSpPr>
        <p:sp>
          <p:nvSpPr>
            <p:cNvPr id="196" name="Freeform 24">
              <a:extLst>
                <a:ext uri="{FF2B5EF4-FFF2-40B4-BE49-F238E27FC236}">
                  <a16:creationId xmlns:a16="http://schemas.microsoft.com/office/drawing/2014/main" id="{F1463D0B-1F9D-4A43-AF5D-D223E7D19B98}"/>
                </a:ext>
              </a:extLst>
            </p:cNvPr>
            <p:cNvSpPr>
              <a:spLocks noEditPoints="1"/>
            </p:cNvSpPr>
            <p:nvPr/>
          </p:nvSpPr>
          <p:spPr bwMode="auto">
            <a:xfrm>
              <a:off x="1374" y="404"/>
              <a:ext cx="798" cy="576"/>
            </a:xfrm>
            <a:custGeom>
              <a:avLst/>
              <a:gdLst>
                <a:gd name="T0" fmla="*/ 1855 w 1994"/>
                <a:gd name="T1" fmla="*/ 1025 h 1440"/>
                <a:gd name="T2" fmla="*/ 1800 w 1994"/>
                <a:gd name="T3" fmla="*/ 1025 h 1440"/>
                <a:gd name="T4" fmla="*/ 1800 w 1994"/>
                <a:gd name="T5" fmla="*/ 1218 h 1440"/>
                <a:gd name="T6" fmla="*/ 194 w 1994"/>
                <a:gd name="T7" fmla="*/ 1218 h 1440"/>
                <a:gd name="T8" fmla="*/ 194 w 1994"/>
                <a:gd name="T9" fmla="*/ 83 h 1440"/>
                <a:gd name="T10" fmla="*/ 221 w 1994"/>
                <a:gd name="T11" fmla="*/ 55 h 1440"/>
                <a:gd name="T12" fmla="*/ 1772 w 1994"/>
                <a:gd name="T13" fmla="*/ 55 h 1440"/>
                <a:gd name="T14" fmla="*/ 1800 w 1994"/>
                <a:gd name="T15" fmla="*/ 83 h 1440"/>
                <a:gd name="T16" fmla="*/ 1800 w 1994"/>
                <a:gd name="T17" fmla="*/ 415 h 1440"/>
                <a:gd name="T18" fmla="*/ 1855 w 1994"/>
                <a:gd name="T19" fmla="*/ 415 h 1440"/>
                <a:gd name="T20" fmla="*/ 1855 w 1994"/>
                <a:gd name="T21" fmla="*/ 83 h 1440"/>
                <a:gd name="T22" fmla="*/ 1772 w 1994"/>
                <a:gd name="T23" fmla="*/ 0 h 1440"/>
                <a:gd name="T24" fmla="*/ 221 w 1994"/>
                <a:gd name="T25" fmla="*/ 0 h 1440"/>
                <a:gd name="T26" fmla="*/ 138 w 1994"/>
                <a:gd name="T27" fmla="*/ 83 h 1440"/>
                <a:gd name="T28" fmla="*/ 138 w 1994"/>
                <a:gd name="T29" fmla="*/ 1218 h 1440"/>
                <a:gd name="T30" fmla="*/ 0 w 1994"/>
                <a:gd name="T31" fmla="*/ 1218 h 1440"/>
                <a:gd name="T32" fmla="*/ 0 w 1994"/>
                <a:gd name="T33" fmla="*/ 1357 h 1440"/>
                <a:gd name="T34" fmla="*/ 83 w 1994"/>
                <a:gd name="T35" fmla="*/ 1440 h 1440"/>
                <a:gd name="T36" fmla="*/ 1911 w 1994"/>
                <a:gd name="T37" fmla="*/ 1440 h 1440"/>
                <a:gd name="T38" fmla="*/ 1994 w 1994"/>
                <a:gd name="T39" fmla="*/ 1357 h 1440"/>
                <a:gd name="T40" fmla="*/ 1994 w 1994"/>
                <a:gd name="T41" fmla="*/ 1218 h 1440"/>
                <a:gd name="T42" fmla="*/ 1855 w 1994"/>
                <a:gd name="T43" fmla="*/ 1218 h 1440"/>
                <a:gd name="T44" fmla="*/ 1855 w 1994"/>
                <a:gd name="T45" fmla="*/ 1025 h 1440"/>
                <a:gd name="T46" fmla="*/ 1938 w 1994"/>
                <a:gd name="T47" fmla="*/ 1274 h 1440"/>
                <a:gd name="T48" fmla="*/ 1938 w 1994"/>
                <a:gd name="T49" fmla="*/ 1357 h 1440"/>
                <a:gd name="T50" fmla="*/ 1911 w 1994"/>
                <a:gd name="T51" fmla="*/ 1385 h 1440"/>
                <a:gd name="T52" fmla="*/ 83 w 1994"/>
                <a:gd name="T53" fmla="*/ 1385 h 1440"/>
                <a:gd name="T54" fmla="*/ 55 w 1994"/>
                <a:gd name="T55" fmla="*/ 1357 h 1440"/>
                <a:gd name="T56" fmla="*/ 55 w 1994"/>
                <a:gd name="T57" fmla="*/ 1274 h 1440"/>
                <a:gd name="T58" fmla="*/ 914 w 1994"/>
                <a:gd name="T59" fmla="*/ 1274 h 1440"/>
                <a:gd name="T60" fmla="*/ 914 w 1994"/>
                <a:gd name="T61" fmla="*/ 1302 h 1440"/>
                <a:gd name="T62" fmla="*/ 1080 w 1994"/>
                <a:gd name="T63" fmla="*/ 1302 h 1440"/>
                <a:gd name="T64" fmla="*/ 1080 w 1994"/>
                <a:gd name="T65" fmla="*/ 1274 h 1440"/>
                <a:gd name="T66" fmla="*/ 1938 w 1994"/>
                <a:gd name="T67" fmla="*/ 1274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4" h="1440">
                  <a:moveTo>
                    <a:pt x="1855" y="1025"/>
                  </a:moveTo>
                  <a:cubicBezTo>
                    <a:pt x="1800" y="1025"/>
                    <a:pt x="1800" y="1025"/>
                    <a:pt x="1800" y="1025"/>
                  </a:cubicBezTo>
                  <a:cubicBezTo>
                    <a:pt x="1800" y="1218"/>
                    <a:pt x="1800" y="1218"/>
                    <a:pt x="1800" y="1218"/>
                  </a:cubicBezTo>
                  <a:cubicBezTo>
                    <a:pt x="194" y="1218"/>
                    <a:pt x="194" y="1218"/>
                    <a:pt x="194" y="1218"/>
                  </a:cubicBezTo>
                  <a:cubicBezTo>
                    <a:pt x="194" y="83"/>
                    <a:pt x="194" y="83"/>
                    <a:pt x="194" y="83"/>
                  </a:cubicBezTo>
                  <a:cubicBezTo>
                    <a:pt x="194" y="68"/>
                    <a:pt x="206" y="55"/>
                    <a:pt x="221" y="55"/>
                  </a:cubicBezTo>
                  <a:cubicBezTo>
                    <a:pt x="1772" y="55"/>
                    <a:pt x="1772" y="55"/>
                    <a:pt x="1772" y="55"/>
                  </a:cubicBezTo>
                  <a:cubicBezTo>
                    <a:pt x="1787" y="55"/>
                    <a:pt x="1800" y="68"/>
                    <a:pt x="1800" y="83"/>
                  </a:cubicBezTo>
                  <a:cubicBezTo>
                    <a:pt x="1800" y="415"/>
                    <a:pt x="1800" y="415"/>
                    <a:pt x="1800" y="415"/>
                  </a:cubicBezTo>
                  <a:cubicBezTo>
                    <a:pt x="1855" y="415"/>
                    <a:pt x="1855" y="415"/>
                    <a:pt x="1855" y="415"/>
                  </a:cubicBezTo>
                  <a:cubicBezTo>
                    <a:pt x="1855" y="83"/>
                    <a:pt x="1855" y="83"/>
                    <a:pt x="1855" y="83"/>
                  </a:cubicBezTo>
                  <a:cubicBezTo>
                    <a:pt x="1855" y="37"/>
                    <a:pt x="1818" y="0"/>
                    <a:pt x="1772" y="0"/>
                  </a:cubicBezTo>
                  <a:cubicBezTo>
                    <a:pt x="221" y="0"/>
                    <a:pt x="221" y="0"/>
                    <a:pt x="221" y="0"/>
                  </a:cubicBezTo>
                  <a:cubicBezTo>
                    <a:pt x="175" y="0"/>
                    <a:pt x="138" y="37"/>
                    <a:pt x="138" y="83"/>
                  </a:cubicBezTo>
                  <a:cubicBezTo>
                    <a:pt x="138" y="1218"/>
                    <a:pt x="138" y="1218"/>
                    <a:pt x="138" y="1218"/>
                  </a:cubicBezTo>
                  <a:cubicBezTo>
                    <a:pt x="0" y="1218"/>
                    <a:pt x="0" y="1218"/>
                    <a:pt x="0" y="1218"/>
                  </a:cubicBezTo>
                  <a:cubicBezTo>
                    <a:pt x="0" y="1357"/>
                    <a:pt x="0" y="1357"/>
                    <a:pt x="0" y="1357"/>
                  </a:cubicBezTo>
                  <a:cubicBezTo>
                    <a:pt x="0" y="1403"/>
                    <a:pt x="37" y="1440"/>
                    <a:pt x="83" y="1440"/>
                  </a:cubicBezTo>
                  <a:cubicBezTo>
                    <a:pt x="1911" y="1440"/>
                    <a:pt x="1911" y="1440"/>
                    <a:pt x="1911" y="1440"/>
                  </a:cubicBezTo>
                  <a:cubicBezTo>
                    <a:pt x="1956" y="1440"/>
                    <a:pt x="1994" y="1403"/>
                    <a:pt x="1994" y="1357"/>
                  </a:cubicBezTo>
                  <a:cubicBezTo>
                    <a:pt x="1994" y="1218"/>
                    <a:pt x="1994" y="1218"/>
                    <a:pt x="1994" y="1218"/>
                  </a:cubicBezTo>
                  <a:cubicBezTo>
                    <a:pt x="1855" y="1218"/>
                    <a:pt x="1855" y="1218"/>
                    <a:pt x="1855" y="1218"/>
                  </a:cubicBezTo>
                  <a:lnTo>
                    <a:pt x="1855" y="1025"/>
                  </a:lnTo>
                  <a:close/>
                  <a:moveTo>
                    <a:pt x="1938" y="1274"/>
                  </a:moveTo>
                  <a:cubicBezTo>
                    <a:pt x="1938" y="1357"/>
                    <a:pt x="1938" y="1357"/>
                    <a:pt x="1938" y="1357"/>
                  </a:cubicBezTo>
                  <a:cubicBezTo>
                    <a:pt x="1938" y="1372"/>
                    <a:pt x="1926" y="1385"/>
                    <a:pt x="1911" y="1385"/>
                  </a:cubicBezTo>
                  <a:cubicBezTo>
                    <a:pt x="83" y="1385"/>
                    <a:pt x="83" y="1385"/>
                    <a:pt x="83" y="1385"/>
                  </a:cubicBezTo>
                  <a:cubicBezTo>
                    <a:pt x="68" y="1385"/>
                    <a:pt x="55" y="1372"/>
                    <a:pt x="55" y="1357"/>
                  </a:cubicBezTo>
                  <a:cubicBezTo>
                    <a:pt x="55" y="1274"/>
                    <a:pt x="55" y="1274"/>
                    <a:pt x="55" y="1274"/>
                  </a:cubicBezTo>
                  <a:cubicBezTo>
                    <a:pt x="914" y="1274"/>
                    <a:pt x="914" y="1274"/>
                    <a:pt x="914" y="1274"/>
                  </a:cubicBezTo>
                  <a:cubicBezTo>
                    <a:pt x="914" y="1302"/>
                    <a:pt x="914" y="1302"/>
                    <a:pt x="914" y="1302"/>
                  </a:cubicBezTo>
                  <a:cubicBezTo>
                    <a:pt x="1080" y="1302"/>
                    <a:pt x="1080" y="1302"/>
                    <a:pt x="1080" y="1302"/>
                  </a:cubicBezTo>
                  <a:cubicBezTo>
                    <a:pt x="1080" y="1274"/>
                    <a:pt x="1080" y="1274"/>
                    <a:pt x="1080" y="1274"/>
                  </a:cubicBezTo>
                  <a:lnTo>
                    <a:pt x="1938" y="1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7" name="Freeform 25">
              <a:extLst>
                <a:ext uri="{FF2B5EF4-FFF2-40B4-BE49-F238E27FC236}">
                  <a16:creationId xmlns:a16="http://schemas.microsoft.com/office/drawing/2014/main" id="{54173E82-ABF4-460E-A77D-CED02630CE09}"/>
                </a:ext>
              </a:extLst>
            </p:cNvPr>
            <p:cNvSpPr>
              <a:spLocks noEditPoints="1"/>
            </p:cNvSpPr>
            <p:nvPr/>
          </p:nvSpPr>
          <p:spPr bwMode="auto">
            <a:xfrm>
              <a:off x="1967" y="571"/>
              <a:ext cx="230" cy="231"/>
            </a:xfrm>
            <a:custGeom>
              <a:avLst/>
              <a:gdLst>
                <a:gd name="T0" fmla="*/ 212 w 230"/>
                <a:gd name="T1" fmla="*/ 57 h 231"/>
                <a:gd name="T2" fmla="*/ 0 w 230"/>
                <a:gd name="T3" fmla="*/ 0 h 231"/>
                <a:gd name="T4" fmla="*/ 56 w 230"/>
                <a:gd name="T5" fmla="*/ 213 h 231"/>
                <a:gd name="T6" fmla="*/ 101 w 230"/>
                <a:gd name="T7" fmla="*/ 168 h 231"/>
                <a:gd name="T8" fmla="*/ 164 w 230"/>
                <a:gd name="T9" fmla="*/ 231 h 231"/>
                <a:gd name="T10" fmla="*/ 230 w 230"/>
                <a:gd name="T11" fmla="*/ 165 h 231"/>
                <a:gd name="T12" fmla="*/ 167 w 230"/>
                <a:gd name="T13" fmla="*/ 101 h 231"/>
                <a:gd name="T14" fmla="*/ 212 w 230"/>
                <a:gd name="T15" fmla="*/ 57 h 231"/>
                <a:gd name="T16" fmla="*/ 199 w 230"/>
                <a:gd name="T17" fmla="*/ 165 h 231"/>
                <a:gd name="T18" fmla="*/ 164 w 230"/>
                <a:gd name="T19" fmla="*/ 200 h 231"/>
                <a:gd name="T20" fmla="*/ 101 w 230"/>
                <a:gd name="T21" fmla="*/ 137 h 231"/>
                <a:gd name="T22" fmla="*/ 68 w 230"/>
                <a:gd name="T23" fmla="*/ 170 h 231"/>
                <a:gd name="T24" fmla="*/ 31 w 230"/>
                <a:gd name="T25" fmla="*/ 32 h 231"/>
                <a:gd name="T26" fmla="*/ 170 w 230"/>
                <a:gd name="T27" fmla="*/ 69 h 231"/>
                <a:gd name="T28" fmla="*/ 136 w 230"/>
                <a:gd name="T29" fmla="*/ 102 h 231"/>
                <a:gd name="T30" fmla="*/ 199 w 230"/>
                <a:gd name="T31" fmla="*/ 16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0" h="231">
                  <a:moveTo>
                    <a:pt x="212" y="57"/>
                  </a:moveTo>
                  <a:lnTo>
                    <a:pt x="0" y="0"/>
                  </a:lnTo>
                  <a:lnTo>
                    <a:pt x="56" y="213"/>
                  </a:lnTo>
                  <a:lnTo>
                    <a:pt x="101" y="168"/>
                  </a:lnTo>
                  <a:lnTo>
                    <a:pt x="164" y="231"/>
                  </a:lnTo>
                  <a:lnTo>
                    <a:pt x="230" y="165"/>
                  </a:lnTo>
                  <a:lnTo>
                    <a:pt x="167" y="101"/>
                  </a:lnTo>
                  <a:lnTo>
                    <a:pt x="212" y="57"/>
                  </a:lnTo>
                  <a:close/>
                  <a:moveTo>
                    <a:pt x="199" y="165"/>
                  </a:moveTo>
                  <a:lnTo>
                    <a:pt x="164" y="200"/>
                  </a:lnTo>
                  <a:lnTo>
                    <a:pt x="101" y="137"/>
                  </a:lnTo>
                  <a:lnTo>
                    <a:pt x="68" y="170"/>
                  </a:lnTo>
                  <a:lnTo>
                    <a:pt x="31" y="32"/>
                  </a:lnTo>
                  <a:lnTo>
                    <a:pt x="170" y="69"/>
                  </a:lnTo>
                  <a:lnTo>
                    <a:pt x="136" y="102"/>
                  </a:lnTo>
                  <a:lnTo>
                    <a:pt x="199"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8" name="Freeform 26">
              <a:extLst>
                <a:ext uri="{FF2B5EF4-FFF2-40B4-BE49-F238E27FC236}">
                  <a16:creationId xmlns:a16="http://schemas.microsoft.com/office/drawing/2014/main" id="{203E4C32-DDEA-46C4-B4F2-0C9F05D94943}"/>
                </a:ext>
              </a:extLst>
            </p:cNvPr>
            <p:cNvSpPr>
              <a:spLocks noEditPoints="1"/>
            </p:cNvSpPr>
            <p:nvPr/>
          </p:nvSpPr>
          <p:spPr bwMode="auto">
            <a:xfrm>
              <a:off x="1607" y="493"/>
              <a:ext cx="332" cy="332"/>
            </a:xfrm>
            <a:custGeom>
              <a:avLst/>
              <a:gdLst>
                <a:gd name="T0" fmla="*/ 0 w 831"/>
                <a:gd name="T1" fmla="*/ 415 h 830"/>
                <a:gd name="T2" fmla="*/ 416 w 831"/>
                <a:gd name="T3" fmla="*/ 830 h 830"/>
                <a:gd name="T4" fmla="*/ 831 w 831"/>
                <a:gd name="T5" fmla="*/ 415 h 830"/>
                <a:gd name="T6" fmla="*/ 416 w 831"/>
                <a:gd name="T7" fmla="*/ 0 h 830"/>
                <a:gd name="T8" fmla="*/ 0 w 831"/>
                <a:gd name="T9" fmla="*/ 415 h 830"/>
                <a:gd name="T10" fmla="*/ 776 w 831"/>
                <a:gd name="T11" fmla="*/ 415 h 830"/>
                <a:gd name="T12" fmla="*/ 416 w 831"/>
                <a:gd name="T13" fmla="*/ 775 h 830"/>
                <a:gd name="T14" fmla="*/ 56 w 831"/>
                <a:gd name="T15" fmla="*/ 415 h 830"/>
                <a:gd name="T16" fmla="*/ 416 w 831"/>
                <a:gd name="T17" fmla="*/ 55 h 830"/>
                <a:gd name="T18" fmla="*/ 776 w 831"/>
                <a:gd name="T19" fmla="*/ 41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830">
                  <a:moveTo>
                    <a:pt x="0" y="415"/>
                  </a:moveTo>
                  <a:cubicBezTo>
                    <a:pt x="0" y="644"/>
                    <a:pt x="186" y="830"/>
                    <a:pt x="416" y="830"/>
                  </a:cubicBezTo>
                  <a:cubicBezTo>
                    <a:pt x="645" y="830"/>
                    <a:pt x="831" y="644"/>
                    <a:pt x="831" y="415"/>
                  </a:cubicBezTo>
                  <a:cubicBezTo>
                    <a:pt x="831" y="186"/>
                    <a:pt x="645" y="0"/>
                    <a:pt x="416" y="0"/>
                  </a:cubicBezTo>
                  <a:cubicBezTo>
                    <a:pt x="186" y="0"/>
                    <a:pt x="0" y="186"/>
                    <a:pt x="0" y="415"/>
                  </a:cubicBezTo>
                  <a:close/>
                  <a:moveTo>
                    <a:pt x="776" y="415"/>
                  </a:moveTo>
                  <a:cubicBezTo>
                    <a:pt x="776" y="614"/>
                    <a:pt x="615" y="775"/>
                    <a:pt x="416" y="775"/>
                  </a:cubicBezTo>
                  <a:cubicBezTo>
                    <a:pt x="217" y="775"/>
                    <a:pt x="56" y="614"/>
                    <a:pt x="56" y="415"/>
                  </a:cubicBezTo>
                  <a:cubicBezTo>
                    <a:pt x="56" y="216"/>
                    <a:pt x="217" y="55"/>
                    <a:pt x="416" y="55"/>
                  </a:cubicBezTo>
                  <a:cubicBezTo>
                    <a:pt x="615" y="55"/>
                    <a:pt x="776" y="216"/>
                    <a:pt x="776" y="4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9" name="Freeform 27">
              <a:extLst>
                <a:ext uri="{FF2B5EF4-FFF2-40B4-BE49-F238E27FC236}">
                  <a16:creationId xmlns:a16="http://schemas.microsoft.com/office/drawing/2014/main" id="{BCA4B18D-2072-4009-BBBA-64D9D959E313}"/>
                </a:ext>
              </a:extLst>
            </p:cNvPr>
            <p:cNvSpPr>
              <a:spLocks/>
            </p:cNvSpPr>
            <p:nvPr/>
          </p:nvSpPr>
          <p:spPr bwMode="auto">
            <a:xfrm>
              <a:off x="1699" y="590"/>
              <a:ext cx="171" cy="142"/>
            </a:xfrm>
            <a:custGeom>
              <a:avLst/>
              <a:gdLst>
                <a:gd name="T0" fmla="*/ 39 w 429"/>
                <a:gd name="T1" fmla="*/ 171 h 356"/>
                <a:gd name="T2" fmla="*/ 0 w 429"/>
                <a:gd name="T3" fmla="*/ 211 h 356"/>
                <a:gd name="T4" fmla="*/ 144 w 429"/>
                <a:gd name="T5" fmla="*/ 348 h 356"/>
                <a:gd name="T6" fmla="*/ 164 w 429"/>
                <a:gd name="T7" fmla="*/ 356 h 356"/>
                <a:gd name="T8" fmla="*/ 166 w 429"/>
                <a:gd name="T9" fmla="*/ 356 h 356"/>
                <a:gd name="T10" fmla="*/ 185 w 429"/>
                <a:gd name="T11" fmla="*/ 345 h 356"/>
                <a:gd name="T12" fmla="*/ 429 w 429"/>
                <a:gd name="T13" fmla="*/ 34 h 356"/>
                <a:gd name="T14" fmla="*/ 385 w 429"/>
                <a:gd name="T15" fmla="*/ 0 h 356"/>
                <a:gd name="T16" fmla="*/ 161 w 429"/>
                <a:gd name="T17" fmla="*/ 287 h 356"/>
                <a:gd name="T18" fmla="*/ 39 w 429"/>
                <a:gd name="T19" fmla="*/ 17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9" h="356">
                  <a:moveTo>
                    <a:pt x="39" y="171"/>
                  </a:moveTo>
                  <a:cubicBezTo>
                    <a:pt x="0" y="211"/>
                    <a:pt x="0" y="211"/>
                    <a:pt x="0" y="211"/>
                  </a:cubicBezTo>
                  <a:cubicBezTo>
                    <a:pt x="144" y="348"/>
                    <a:pt x="144" y="348"/>
                    <a:pt x="144" y="348"/>
                  </a:cubicBezTo>
                  <a:cubicBezTo>
                    <a:pt x="150" y="353"/>
                    <a:pt x="157" y="356"/>
                    <a:pt x="164" y="356"/>
                  </a:cubicBezTo>
                  <a:cubicBezTo>
                    <a:pt x="166" y="356"/>
                    <a:pt x="166" y="356"/>
                    <a:pt x="166" y="356"/>
                  </a:cubicBezTo>
                  <a:cubicBezTo>
                    <a:pt x="173" y="355"/>
                    <a:pt x="181" y="351"/>
                    <a:pt x="185" y="345"/>
                  </a:cubicBezTo>
                  <a:cubicBezTo>
                    <a:pt x="429" y="34"/>
                    <a:pt x="429" y="34"/>
                    <a:pt x="429" y="34"/>
                  </a:cubicBezTo>
                  <a:cubicBezTo>
                    <a:pt x="385" y="0"/>
                    <a:pt x="385" y="0"/>
                    <a:pt x="385" y="0"/>
                  </a:cubicBezTo>
                  <a:cubicBezTo>
                    <a:pt x="161" y="287"/>
                    <a:pt x="161" y="287"/>
                    <a:pt x="161" y="287"/>
                  </a:cubicBezTo>
                  <a:lnTo>
                    <a:pt x="39" y="1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0" name="Rectangle 28">
              <a:extLst>
                <a:ext uri="{FF2B5EF4-FFF2-40B4-BE49-F238E27FC236}">
                  <a16:creationId xmlns:a16="http://schemas.microsoft.com/office/drawing/2014/main" id="{C39BD79B-5BBF-44F8-B18F-B4AB0FA3A919}"/>
                </a:ext>
              </a:extLst>
            </p:cNvPr>
            <p:cNvSpPr>
              <a:spLocks noChangeArrowheads="1"/>
            </p:cNvSpPr>
            <p:nvPr/>
          </p:nvSpPr>
          <p:spPr bwMode="auto">
            <a:xfrm>
              <a:off x="1530" y="847"/>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1" name="Rectangle 29">
              <a:extLst>
                <a:ext uri="{FF2B5EF4-FFF2-40B4-BE49-F238E27FC236}">
                  <a16:creationId xmlns:a16="http://schemas.microsoft.com/office/drawing/2014/main" id="{CBF8F647-F2AF-40D0-B4E2-C9F7008EE1AF}"/>
                </a:ext>
              </a:extLst>
            </p:cNvPr>
            <p:cNvSpPr>
              <a:spLocks noChangeArrowheads="1"/>
            </p:cNvSpPr>
            <p:nvPr/>
          </p:nvSpPr>
          <p:spPr bwMode="auto">
            <a:xfrm>
              <a:off x="1485" y="803"/>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2" name="Rectangle 30">
              <a:extLst>
                <a:ext uri="{FF2B5EF4-FFF2-40B4-BE49-F238E27FC236}">
                  <a16:creationId xmlns:a16="http://schemas.microsoft.com/office/drawing/2014/main" id="{511D5B36-3CB3-464C-951A-2188743C320F}"/>
                </a:ext>
              </a:extLst>
            </p:cNvPr>
            <p:cNvSpPr>
              <a:spLocks noChangeArrowheads="1"/>
            </p:cNvSpPr>
            <p:nvPr/>
          </p:nvSpPr>
          <p:spPr bwMode="auto">
            <a:xfrm>
              <a:off x="1485" y="847"/>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3" name="Rectangle 31">
              <a:extLst>
                <a:ext uri="{FF2B5EF4-FFF2-40B4-BE49-F238E27FC236}">
                  <a16:creationId xmlns:a16="http://schemas.microsoft.com/office/drawing/2014/main" id="{F85F7648-3ED0-46D2-9524-EAFAF72639E3}"/>
                </a:ext>
              </a:extLst>
            </p:cNvPr>
            <p:cNvSpPr>
              <a:spLocks noChangeArrowheads="1"/>
            </p:cNvSpPr>
            <p:nvPr/>
          </p:nvSpPr>
          <p:spPr bwMode="auto">
            <a:xfrm>
              <a:off x="1995" y="847"/>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4" name="Rectangle 32">
              <a:extLst>
                <a:ext uri="{FF2B5EF4-FFF2-40B4-BE49-F238E27FC236}">
                  <a16:creationId xmlns:a16="http://schemas.microsoft.com/office/drawing/2014/main" id="{251AC634-40E2-4DC7-B671-94C3DB4C1B33}"/>
                </a:ext>
              </a:extLst>
            </p:cNvPr>
            <p:cNvSpPr>
              <a:spLocks noChangeArrowheads="1"/>
            </p:cNvSpPr>
            <p:nvPr/>
          </p:nvSpPr>
          <p:spPr bwMode="auto">
            <a:xfrm>
              <a:off x="2039" y="803"/>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5" name="Rectangle 33">
              <a:extLst>
                <a:ext uri="{FF2B5EF4-FFF2-40B4-BE49-F238E27FC236}">
                  <a16:creationId xmlns:a16="http://schemas.microsoft.com/office/drawing/2014/main" id="{DDCF25A6-185E-4240-9F3D-4ACA4B5B0D55}"/>
                </a:ext>
              </a:extLst>
            </p:cNvPr>
            <p:cNvSpPr>
              <a:spLocks noChangeArrowheads="1"/>
            </p:cNvSpPr>
            <p:nvPr/>
          </p:nvSpPr>
          <p:spPr bwMode="auto">
            <a:xfrm>
              <a:off x="2039" y="847"/>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6" name="Rectangle 34">
              <a:extLst>
                <a:ext uri="{FF2B5EF4-FFF2-40B4-BE49-F238E27FC236}">
                  <a16:creationId xmlns:a16="http://schemas.microsoft.com/office/drawing/2014/main" id="{70130F4F-EF4B-4A97-B44D-F60A0FD00FAB}"/>
                </a:ext>
              </a:extLst>
            </p:cNvPr>
            <p:cNvSpPr>
              <a:spLocks noChangeArrowheads="1"/>
            </p:cNvSpPr>
            <p:nvPr/>
          </p:nvSpPr>
          <p:spPr bwMode="auto">
            <a:xfrm>
              <a:off x="1530" y="448"/>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7" name="Rectangle 35">
              <a:extLst>
                <a:ext uri="{FF2B5EF4-FFF2-40B4-BE49-F238E27FC236}">
                  <a16:creationId xmlns:a16="http://schemas.microsoft.com/office/drawing/2014/main" id="{F9C9D1E6-4719-4AB0-8DA8-E1924E920EC0}"/>
                </a:ext>
              </a:extLst>
            </p:cNvPr>
            <p:cNvSpPr>
              <a:spLocks noChangeArrowheads="1"/>
            </p:cNvSpPr>
            <p:nvPr/>
          </p:nvSpPr>
          <p:spPr bwMode="auto">
            <a:xfrm>
              <a:off x="1485" y="448"/>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8" name="Rectangle 36">
              <a:extLst>
                <a:ext uri="{FF2B5EF4-FFF2-40B4-BE49-F238E27FC236}">
                  <a16:creationId xmlns:a16="http://schemas.microsoft.com/office/drawing/2014/main" id="{3FA3763A-2ACB-467B-ABE2-8246D3A10804}"/>
                </a:ext>
              </a:extLst>
            </p:cNvPr>
            <p:cNvSpPr>
              <a:spLocks noChangeArrowheads="1"/>
            </p:cNvSpPr>
            <p:nvPr/>
          </p:nvSpPr>
          <p:spPr bwMode="auto">
            <a:xfrm>
              <a:off x="1485" y="493"/>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9" name="Rectangle 37">
              <a:extLst>
                <a:ext uri="{FF2B5EF4-FFF2-40B4-BE49-F238E27FC236}">
                  <a16:creationId xmlns:a16="http://schemas.microsoft.com/office/drawing/2014/main" id="{00CE70D5-8CAA-47C4-B950-A6875EA11C42}"/>
                </a:ext>
              </a:extLst>
            </p:cNvPr>
            <p:cNvSpPr>
              <a:spLocks noChangeArrowheads="1"/>
            </p:cNvSpPr>
            <p:nvPr/>
          </p:nvSpPr>
          <p:spPr bwMode="auto">
            <a:xfrm>
              <a:off x="2039" y="448"/>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0" name="Rectangle 38">
              <a:extLst>
                <a:ext uri="{FF2B5EF4-FFF2-40B4-BE49-F238E27FC236}">
                  <a16:creationId xmlns:a16="http://schemas.microsoft.com/office/drawing/2014/main" id="{2529C93C-59C6-42A4-9C49-B8D8151467D4}"/>
                </a:ext>
              </a:extLst>
            </p:cNvPr>
            <p:cNvSpPr>
              <a:spLocks noChangeArrowheads="1"/>
            </p:cNvSpPr>
            <p:nvPr/>
          </p:nvSpPr>
          <p:spPr bwMode="auto">
            <a:xfrm>
              <a:off x="2039" y="493"/>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1" name="Rectangle 39">
              <a:extLst>
                <a:ext uri="{FF2B5EF4-FFF2-40B4-BE49-F238E27FC236}">
                  <a16:creationId xmlns:a16="http://schemas.microsoft.com/office/drawing/2014/main" id="{03AA110F-4A13-4A88-A278-7525F63829D9}"/>
                </a:ext>
              </a:extLst>
            </p:cNvPr>
            <p:cNvSpPr>
              <a:spLocks noChangeArrowheads="1"/>
            </p:cNvSpPr>
            <p:nvPr/>
          </p:nvSpPr>
          <p:spPr bwMode="auto">
            <a:xfrm>
              <a:off x="1995" y="448"/>
              <a:ext cx="22" cy="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212" name="Graphic 105">
            <a:extLst>
              <a:ext uri="{FF2B5EF4-FFF2-40B4-BE49-F238E27FC236}">
                <a16:creationId xmlns:a16="http://schemas.microsoft.com/office/drawing/2014/main" id="{9BB47075-90E0-4591-976A-C60A50B37423}"/>
              </a:ext>
            </a:extLst>
          </p:cNvPr>
          <p:cNvGrpSpPr/>
          <p:nvPr/>
        </p:nvGrpSpPr>
        <p:grpSpPr>
          <a:xfrm>
            <a:off x="7487537" y="2836815"/>
            <a:ext cx="703195" cy="701611"/>
            <a:chOff x="2203402" y="5067422"/>
            <a:chExt cx="846772" cy="844867"/>
          </a:xfrm>
          <a:solidFill>
            <a:schemeClr val="bg1"/>
          </a:solidFill>
        </p:grpSpPr>
        <p:sp>
          <p:nvSpPr>
            <p:cNvPr id="213" name="Freeform: Shape 212">
              <a:extLst>
                <a:ext uri="{FF2B5EF4-FFF2-40B4-BE49-F238E27FC236}">
                  <a16:creationId xmlns:a16="http://schemas.microsoft.com/office/drawing/2014/main" id="{54A89A30-585E-416E-B080-2EA004EB7BD0}"/>
                </a:ext>
              </a:extLst>
            </p:cNvPr>
            <p:cNvSpPr/>
            <p:nvPr/>
          </p:nvSpPr>
          <p:spPr>
            <a:xfrm>
              <a:off x="2203402" y="5403654"/>
              <a:ext cx="846772" cy="189547"/>
            </a:xfrm>
            <a:custGeom>
              <a:avLst/>
              <a:gdLst>
                <a:gd name="connsiteX0" fmla="*/ 761048 w 846772"/>
                <a:gd name="connsiteY0" fmla="*/ 0 h 189547"/>
                <a:gd name="connsiteX1" fmla="*/ 676275 w 846772"/>
                <a:gd name="connsiteY1" fmla="*/ 68580 h 189547"/>
                <a:gd name="connsiteX2" fmla="*/ 598170 w 846772"/>
                <a:gd name="connsiteY2" fmla="*/ 68580 h 189547"/>
                <a:gd name="connsiteX3" fmla="*/ 583883 w 846772"/>
                <a:gd name="connsiteY3" fmla="*/ 77153 h 189547"/>
                <a:gd name="connsiteX4" fmla="*/ 422910 w 846772"/>
                <a:gd name="connsiteY4" fmla="*/ 153353 h 189547"/>
                <a:gd name="connsiteX5" fmla="*/ 263843 w 846772"/>
                <a:gd name="connsiteY5" fmla="*/ 78105 h 189547"/>
                <a:gd name="connsiteX6" fmla="*/ 248603 w 846772"/>
                <a:gd name="connsiteY6" fmla="*/ 68580 h 189547"/>
                <a:gd name="connsiteX7" fmla="*/ 170498 w 846772"/>
                <a:gd name="connsiteY7" fmla="*/ 68580 h 189547"/>
                <a:gd name="connsiteX8" fmla="*/ 85725 w 846772"/>
                <a:gd name="connsiteY8" fmla="*/ 0 h 189547"/>
                <a:gd name="connsiteX9" fmla="*/ 0 w 846772"/>
                <a:gd name="connsiteY9" fmla="*/ 85725 h 189547"/>
                <a:gd name="connsiteX10" fmla="*/ 85725 w 846772"/>
                <a:gd name="connsiteY10" fmla="*/ 171450 h 189547"/>
                <a:gd name="connsiteX11" fmla="*/ 170498 w 846772"/>
                <a:gd name="connsiteY11" fmla="*/ 102870 h 189547"/>
                <a:gd name="connsiteX12" fmla="*/ 236220 w 846772"/>
                <a:gd name="connsiteY12" fmla="*/ 102870 h 189547"/>
                <a:gd name="connsiteX13" fmla="*/ 415290 w 846772"/>
                <a:gd name="connsiteY13" fmla="*/ 187643 h 189547"/>
                <a:gd name="connsiteX14" fmla="*/ 422910 w 846772"/>
                <a:gd name="connsiteY14" fmla="*/ 189548 h 189547"/>
                <a:gd name="connsiteX15" fmla="*/ 430530 w 846772"/>
                <a:gd name="connsiteY15" fmla="*/ 187643 h 189547"/>
                <a:gd name="connsiteX16" fmla="*/ 609600 w 846772"/>
                <a:gd name="connsiteY16" fmla="*/ 102870 h 189547"/>
                <a:gd name="connsiteX17" fmla="*/ 676275 w 846772"/>
                <a:gd name="connsiteY17" fmla="*/ 102870 h 189547"/>
                <a:gd name="connsiteX18" fmla="*/ 761048 w 846772"/>
                <a:gd name="connsiteY18" fmla="*/ 171450 h 189547"/>
                <a:gd name="connsiteX19" fmla="*/ 846773 w 846772"/>
                <a:gd name="connsiteY19" fmla="*/ 85725 h 189547"/>
                <a:gd name="connsiteX20" fmla="*/ 761048 w 846772"/>
                <a:gd name="connsiteY20" fmla="*/ 0 h 189547"/>
                <a:gd name="connsiteX21" fmla="*/ 86678 w 846772"/>
                <a:gd name="connsiteY21" fmla="*/ 137160 h 189547"/>
                <a:gd name="connsiteX22" fmla="*/ 35243 w 846772"/>
                <a:gd name="connsiteY22" fmla="*/ 85725 h 189547"/>
                <a:gd name="connsiteX23" fmla="*/ 86678 w 846772"/>
                <a:gd name="connsiteY23" fmla="*/ 34290 h 189547"/>
                <a:gd name="connsiteX24" fmla="*/ 138113 w 846772"/>
                <a:gd name="connsiteY24" fmla="*/ 85725 h 189547"/>
                <a:gd name="connsiteX25" fmla="*/ 86678 w 846772"/>
                <a:gd name="connsiteY25" fmla="*/ 137160 h 189547"/>
                <a:gd name="connsiteX26" fmla="*/ 761048 w 846772"/>
                <a:gd name="connsiteY26" fmla="*/ 137160 h 189547"/>
                <a:gd name="connsiteX27" fmla="*/ 709613 w 846772"/>
                <a:gd name="connsiteY27" fmla="*/ 85725 h 189547"/>
                <a:gd name="connsiteX28" fmla="*/ 761048 w 846772"/>
                <a:gd name="connsiteY28" fmla="*/ 34290 h 189547"/>
                <a:gd name="connsiteX29" fmla="*/ 812483 w 846772"/>
                <a:gd name="connsiteY29" fmla="*/ 85725 h 189547"/>
                <a:gd name="connsiteX30" fmla="*/ 761048 w 846772"/>
                <a:gd name="connsiteY30" fmla="*/ 137160 h 1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6772" h="189547">
                  <a:moveTo>
                    <a:pt x="761048" y="0"/>
                  </a:moveTo>
                  <a:cubicBezTo>
                    <a:pt x="719138" y="0"/>
                    <a:pt x="684848" y="29528"/>
                    <a:pt x="676275" y="68580"/>
                  </a:cubicBezTo>
                  <a:lnTo>
                    <a:pt x="598170" y="68580"/>
                  </a:lnTo>
                  <a:cubicBezTo>
                    <a:pt x="592455" y="68580"/>
                    <a:pt x="586740" y="72390"/>
                    <a:pt x="583883" y="77153"/>
                  </a:cubicBezTo>
                  <a:lnTo>
                    <a:pt x="422910" y="153353"/>
                  </a:lnTo>
                  <a:lnTo>
                    <a:pt x="263843" y="78105"/>
                  </a:lnTo>
                  <a:cubicBezTo>
                    <a:pt x="260985" y="72390"/>
                    <a:pt x="255270" y="68580"/>
                    <a:pt x="248603" y="68580"/>
                  </a:cubicBezTo>
                  <a:lnTo>
                    <a:pt x="170498" y="68580"/>
                  </a:lnTo>
                  <a:cubicBezTo>
                    <a:pt x="161925" y="29528"/>
                    <a:pt x="127635" y="0"/>
                    <a:pt x="85725" y="0"/>
                  </a:cubicBezTo>
                  <a:cubicBezTo>
                    <a:pt x="38100" y="0"/>
                    <a:pt x="0" y="39053"/>
                    <a:pt x="0" y="85725"/>
                  </a:cubicBezTo>
                  <a:cubicBezTo>
                    <a:pt x="0" y="132398"/>
                    <a:pt x="39053" y="171450"/>
                    <a:pt x="85725" y="171450"/>
                  </a:cubicBezTo>
                  <a:cubicBezTo>
                    <a:pt x="127635" y="171450"/>
                    <a:pt x="161925" y="141923"/>
                    <a:pt x="170498" y="102870"/>
                  </a:cubicBezTo>
                  <a:lnTo>
                    <a:pt x="236220" y="102870"/>
                  </a:lnTo>
                  <a:lnTo>
                    <a:pt x="415290" y="187643"/>
                  </a:lnTo>
                  <a:cubicBezTo>
                    <a:pt x="417195" y="188595"/>
                    <a:pt x="420053" y="189548"/>
                    <a:pt x="422910" y="189548"/>
                  </a:cubicBezTo>
                  <a:cubicBezTo>
                    <a:pt x="425768" y="189548"/>
                    <a:pt x="427673" y="188595"/>
                    <a:pt x="430530" y="187643"/>
                  </a:cubicBezTo>
                  <a:lnTo>
                    <a:pt x="609600" y="102870"/>
                  </a:lnTo>
                  <a:lnTo>
                    <a:pt x="676275" y="102870"/>
                  </a:lnTo>
                  <a:cubicBezTo>
                    <a:pt x="684848" y="141923"/>
                    <a:pt x="719138" y="171450"/>
                    <a:pt x="761048" y="171450"/>
                  </a:cubicBezTo>
                  <a:cubicBezTo>
                    <a:pt x="808673" y="171450"/>
                    <a:pt x="846773" y="132398"/>
                    <a:pt x="846773" y="85725"/>
                  </a:cubicBezTo>
                  <a:cubicBezTo>
                    <a:pt x="846773" y="39053"/>
                    <a:pt x="808673" y="0"/>
                    <a:pt x="761048" y="0"/>
                  </a:cubicBezTo>
                  <a:close/>
                  <a:moveTo>
                    <a:pt x="86678" y="137160"/>
                  </a:moveTo>
                  <a:cubicBezTo>
                    <a:pt x="58103" y="137160"/>
                    <a:pt x="35243" y="114300"/>
                    <a:pt x="35243" y="85725"/>
                  </a:cubicBezTo>
                  <a:cubicBezTo>
                    <a:pt x="35243" y="57150"/>
                    <a:pt x="58103" y="34290"/>
                    <a:pt x="86678" y="34290"/>
                  </a:cubicBezTo>
                  <a:cubicBezTo>
                    <a:pt x="115253" y="34290"/>
                    <a:pt x="138113" y="57150"/>
                    <a:pt x="138113" y="85725"/>
                  </a:cubicBezTo>
                  <a:cubicBezTo>
                    <a:pt x="138113" y="114300"/>
                    <a:pt x="115253" y="137160"/>
                    <a:pt x="86678" y="137160"/>
                  </a:cubicBezTo>
                  <a:close/>
                  <a:moveTo>
                    <a:pt x="761048" y="137160"/>
                  </a:moveTo>
                  <a:cubicBezTo>
                    <a:pt x="732473" y="137160"/>
                    <a:pt x="709613" y="114300"/>
                    <a:pt x="709613" y="85725"/>
                  </a:cubicBezTo>
                  <a:cubicBezTo>
                    <a:pt x="709613" y="57150"/>
                    <a:pt x="732473" y="34290"/>
                    <a:pt x="761048" y="34290"/>
                  </a:cubicBezTo>
                  <a:cubicBezTo>
                    <a:pt x="789623" y="34290"/>
                    <a:pt x="812483" y="57150"/>
                    <a:pt x="812483" y="85725"/>
                  </a:cubicBezTo>
                  <a:cubicBezTo>
                    <a:pt x="812483" y="114300"/>
                    <a:pt x="789623" y="137160"/>
                    <a:pt x="761048" y="137160"/>
                  </a:cubicBezTo>
                  <a:close/>
                </a:path>
              </a:pathLst>
            </a:custGeom>
            <a:grpFill/>
            <a:ln w="9525" cap="flat">
              <a:noFill/>
              <a:prstDash val="solid"/>
              <a:miter/>
            </a:ln>
          </p:spPr>
          <p:txBody>
            <a:bodyPr rtlCol="0" anchor="ctr"/>
            <a:lstStyle/>
            <a:p>
              <a:endParaRPr lang="en-US" sz="2400"/>
            </a:p>
          </p:txBody>
        </p:sp>
        <p:sp>
          <p:nvSpPr>
            <p:cNvPr id="214" name="Freeform: Shape 213">
              <a:extLst>
                <a:ext uri="{FF2B5EF4-FFF2-40B4-BE49-F238E27FC236}">
                  <a16:creationId xmlns:a16="http://schemas.microsoft.com/office/drawing/2014/main" id="{65FE5B0C-503D-4EF8-8D0D-AFB27E4F93B2}"/>
                </a:ext>
              </a:extLst>
            </p:cNvPr>
            <p:cNvSpPr/>
            <p:nvPr/>
          </p:nvSpPr>
          <p:spPr>
            <a:xfrm>
              <a:off x="2304367" y="5545052"/>
              <a:ext cx="646747" cy="367236"/>
            </a:xfrm>
            <a:custGeom>
              <a:avLst/>
              <a:gdLst>
                <a:gd name="connsiteX0" fmla="*/ 514350 w 646747"/>
                <a:gd name="connsiteY0" fmla="*/ 111014 h 367236"/>
                <a:gd name="connsiteX1" fmla="*/ 461010 w 646747"/>
                <a:gd name="connsiteY1" fmla="*/ 57674 h 367236"/>
                <a:gd name="connsiteX2" fmla="*/ 511493 w 646747"/>
                <a:gd name="connsiteY2" fmla="*/ 33862 h 367236"/>
                <a:gd name="connsiteX3" fmla="*/ 520065 w 646747"/>
                <a:gd name="connsiteY3" fmla="*/ 11002 h 367236"/>
                <a:gd name="connsiteX4" fmla="*/ 497205 w 646747"/>
                <a:gd name="connsiteY4" fmla="*/ 2429 h 367236"/>
                <a:gd name="connsiteX5" fmla="*/ 322898 w 646747"/>
                <a:gd name="connsiteY5" fmla="*/ 84344 h 367236"/>
                <a:gd name="connsiteX6" fmla="*/ 149543 w 646747"/>
                <a:gd name="connsiteY6" fmla="*/ 1477 h 367236"/>
                <a:gd name="connsiteX7" fmla="*/ 126683 w 646747"/>
                <a:gd name="connsiteY7" fmla="*/ 10049 h 367236"/>
                <a:gd name="connsiteX8" fmla="*/ 135255 w 646747"/>
                <a:gd name="connsiteY8" fmla="*/ 32909 h 367236"/>
                <a:gd name="connsiteX9" fmla="*/ 186690 w 646747"/>
                <a:gd name="connsiteY9" fmla="*/ 57674 h 367236"/>
                <a:gd name="connsiteX10" fmla="*/ 133350 w 646747"/>
                <a:gd name="connsiteY10" fmla="*/ 111014 h 367236"/>
                <a:gd name="connsiteX11" fmla="*/ 85725 w 646747"/>
                <a:gd name="connsiteY11" fmla="*/ 96727 h 367236"/>
                <a:gd name="connsiteX12" fmla="*/ 24765 w 646747"/>
                <a:gd name="connsiteY12" fmla="*/ 121492 h 367236"/>
                <a:gd name="connsiteX13" fmla="*/ 0 w 646747"/>
                <a:gd name="connsiteY13" fmla="*/ 182452 h 367236"/>
                <a:gd name="connsiteX14" fmla="*/ 24765 w 646747"/>
                <a:gd name="connsiteY14" fmla="*/ 243412 h 367236"/>
                <a:gd name="connsiteX15" fmla="*/ 85725 w 646747"/>
                <a:gd name="connsiteY15" fmla="*/ 269129 h 367236"/>
                <a:gd name="connsiteX16" fmla="*/ 85725 w 646747"/>
                <a:gd name="connsiteY16" fmla="*/ 269129 h 367236"/>
                <a:gd name="connsiteX17" fmla="*/ 146685 w 646747"/>
                <a:gd name="connsiteY17" fmla="*/ 244364 h 367236"/>
                <a:gd name="connsiteX18" fmla="*/ 172403 w 646747"/>
                <a:gd name="connsiteY18" fmla="*/ 183404 h 367236"/>
                <a:gd name="connsiteX19" fmla="*/ 158115 w 646747"/>
                <a:gd name="connsiteY19" fmla="*/ 135779 h 367236"/>
                <a:gd name="connsiteX20" fmla="*/ 220028 w 646747"/>
                <a:gd name="connsiteY20" fmla="*/ 73867 h 367236"/>
                <a:gd name="connsiteX21" fmla="*/ 306705 w 646747"/>
                <a:gd name="connsiteY21" fmla="*/ 114824 h 367236"/>
                <a:gd name="connsiteX22" fmla="*/ 306705 w 646747"/>
                <a:gd name="connsiteY22" fmla="*/ 196739 h 367236"/>
                <a:gd name="connsiteX23" fmla="*/ 238125 w 646747"/>
                <a:gd name="connsiteY23" fmla="*/ 281512 h 367236"/>
                <a:gd name="connsiteX24" fmla="*/ 323850 w 646747"/>
                <a:gd name="connsiteY24" fmla="*/ 367237 h 367236"/>
                <a:gd name="connsiteX25" fmla="*/ 409575 w 646747"/>
                <a:gd name="connsiteY25" fmla="*/ 281512 h 367236"/>
                <a:gd name="connsiteX26" fmla="*/ 340995 w 646747"/>
                <a:gd name="connsiteY26" fmla="*/ 196739 h 367236"/>
                <a:gd name="connsiteX27" fmla="*/ 340995 w 646747"/>
                <a:gd name="connsiteY27" fmla="*/ 113872 h 367236"/>
                <a:gd name="connsiteX28" fmla="*/ 427673 w 646747"/>
                <a:gd name="connsiteY28" fmla="*/ 72914 h 367236"/>
                <a:gd name="connsiteX29" fmla="*/ 489585 w 646747"/>
                <a:gd name="connsiteY29" fmla="*/ 134827 h 367236"/>
                <a:gd name="connsiteX30" fmla="*/ 475298 w 646747"/>
                <a:gd name="connsiteY30" fmla="*/ 182452 h 367236"/>
                <a:gd name="connsiteX31" fmla="*/ 500063 w 646747"/>
                <a:gd name="connsiteY31" fmla="*/ 243412 h 367236"/>
                <a:gd name="connsiteX32" fmla="*/ 500063 w 646747"/>
                <a:gd name="connsiteY32" fmla="*/ 243412 h 367236"/>
                <a:gd name="connsiteX33" fmla="*/ 561023 w 646747"/>
                <a:gd name="connsiteY33" fmla="*/ 268177 h 367236"/>
                <a:gd name="connsiteX34" fmla="*/ 621983 w 646747"/>
                <a:gd name="connsiteY34" fmla="*/ 243412 h 367236"/>
                <a:gd name="connsiteX35" fmla="*/ 646748 w 646747"/>
                <a:gd name="connsiteY35" fmla="*/ 182452 h 367236"/>
                <a:gd name="connsiteX36" fmla="*/ 621983 w 646747"/>
                <a:gd name="connsiteY36" fmla="*/ 121492 h 367236"/>
                <a:gd name="connsiteX37" fmla="*/ 514350 w 646747"/>
                <a:gd name="connsiteY37" fmla="*/ 111014 h 367236"/>
                <a:gd name="connsiteX38" fmla="*/ 120968 w 646747"/>
                <a:gd name="connsiteY38" fmla="*/ 218647 h 367236"/>
                <a:gd name="connsiteX39" fmla="*/ 120968 w 646747"/>
                <a:gd name="connsiteY39" fmla="*/ 218647 h 367236"/>
                <a:gd name="connsiteX40" fmla="*/ 84773 w 646747"/>
                <a:gd name="connsiteY40" fmla="*/ 233887 h 367236"/>
                <a:gd name="connsiteX41" fmla="*/ 84773 w 646747"/>
                <a:gd name="connsiteY41" fmla="*/ 233887 h 367236"/>
                <a:gd name="connsiteX42" fmla="*/ 48577 w 646747"/>
                <a:gd name="connsiteY42" fmla="*/ 218647 h 367236"/>
                <a:gd name="connsiteX43" fmla="*/ 33338 w 646747"/>
                <a:gd name="connsiteY43" fmla="*/ 182452 h 367236"/>
                <a:gd name="connsiteX44" fmla="*/ 48577 w 646747"/>
                <a:gd name="connsiteY44" fmla="*/ 146257 h 367236"/>
                <a:gd name="connsiteX45" fmla="*/ 84773 w 646747"/>
                <a:gd name="connsiteY45" fmla="*/ 131017 h 367236"/>
                <a:gd name="connsiteX46" fmla="*/ 120968 w 646747"/>
                <a:gd name="connsiteY46" fmla="*/ 146257 h 367236"/>
                <a:gd name="connsiteX47" fmla="*/ 136208 w 646747"/>
                <a:gd name="connsiteY47" fmla="*/ 182452 h 367236"/>
                <a:gd name="connsiteX48" fmla="*/ 120968 w 646747"/>
                <a:gd name="connsiteY48" fmla="*/ 218647 h 367236"/>
                <a:gd name="connsiteX49" fmla="*/ 374332 w 646747"/>
                <a:gd name="connsiteY49" fmla="*/ 281512 h 367236"/>
                <a:gd name="connsiteX50" fmla="*/ 322898 w 646747"/>
                <a:gd name="connsiteY50" fmla="*/ 332947 h 367236"/>
                <a:gd name="connsiteX51" fmla="*/ 271463 w 646747"/>
                <a:gd name="connsiteY51" fmla="*/ 281512 h 367236"/>
                <a:gd name="connsiteX52" fmla="*/ 322898 w 646747"/>
                <a:gd name="connsiteY52" fmla="*/ 230077 h 367236"/>
                <a:gd name="connsiteX53" fmla="*/ 374332 w 646747"/>
                <a:gd name="connsiteY53" fmla="*/ 281512 h 367236"/>
                <a:gd name="connsiteX54" fmla="*/ 597218 w 646747"/>
                <a:gd name="connsiteY54" fmla="*/ 218647 h 367236"/>
                <a:gd name="connsiteX55" fmla="*/ 524828 w 646747"/>
                <a:gd name="connsiteY55" fmla="*/ 218647 h 367236"/>
                <a:gd name="connsiteX56" fmla="*/ 524828 w 646747"/>
                <a:gd name="connsiteY56" fmla="*/ 218647 h 367236"/>
                <a:gd name="connsiteX57" fmla="*/ 509588 w 646747"/>
                <a:gd name="connsiteY57" fmla="*/ 182452 h 367236"/>
                <a:gd name="connsiteX58" fmla="*/ 524828 w 646747"/>
                <a:gd name="connsiteY58" fmla="*/ 146257 h 367236"/>
                <a:gd name="connsiteX59" fmla="*/ 561023 w 646747"/>
                <a:gd name="connsiteY59" fmla="*/ 131017 h 367236"/>
                <a:gd name="connsiteX60" fmla="*/ 597218 w 646747"/>
                <a:gd name="connsiteY60" fmla="*/ 146257 h 367236"/>
                <a:gd name="connsiteX61" fmla="*/ 612458 w 646747"/>
                <a:gd name="connsiteY61" fmla="*/ 182452 h 367236"/>
                <a:gd name="connsiteX62" fmla="*/ 597218 w 646747"/>
                <a:gd name="connsiteY62" fmla="*/ 218647 h 36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46747" h="367236">
                  <a:moveTo>
                    <a:pt x="514350" y="111014"/>
                  </a:moveTo>
                  <a:lnTo>
                    <a:pt x="461010" y="57674"/>
                  </a:lnTo>
                  <a:lnTo>
                    <a:pt x="511493" y="33862"/>
                  </a:lnTo>
                  <a:cubicBezTo>
                    <a:pt x="520065" y="30052"/>
                    <a:pt x="523875" y="19574"/>
                    <a:pt x="520065" y="11002"/>
                  </a:cubicBezTo>
                  <a:cubicBezTo>
                    <a:pt x="516255" y="2429"/>
                    <a:pt x="505778" y="-1381"/>
                    <a:pt x="497205" y="2429"/>
                  </a:cubicBezTo>
                  <a:lnTo>
                    <a:pt x="322898" y="84344"/>
                  </a:lnTo>
                  <a:lnTo>
                    <a:pt x="149543" y="1477"/>
                  </a:lnTo>
                  <a:cubicBezTo>
                    <a:pt x="140970" y="-2333"/>
                    <a:pt x="130493" y="1477"/>
                    <a:pt x="126683" y="10049"/>
                  </a:cubicBezTo>
                  <a:cubicBezTo>
                    <a:pt x="122873" y="18622"/>
                    <a:pt x="126683" y="29099"/>
                    <a:pt x="135255" y="32909"/>
                  </a:cubicBezTo>
                  <a:lnTo>
                    <a:pt x="186690" y="57674"/>
                  </a:lnTo>
                  <a:lnTo>
                    <a:pt x="133350" y="111014"/>
                  </a:lnTo>
                  <a:cubicBezTo>
                    <a:pt x="119062" y="101489"/>
                    <a:pt x="102870" y="96727"/>
                    <a:pt x="85725" y="96727"/>
                  </a:cubicBezTo>
                  <a:cubicBezTo>
                    <a:pt x="62865" y="96727"/>
                    <a:pt x="40958" y="105299"/>
                    <a:pt x="24765" y="121492"/>
                  </a:cubicBezTo>
                  <a:cubicBezTo>
                    <a:pt x="8572" y="137684"/>
                    <a:pt x="0" y="159592"/>
                    <a:pt x="0" y="182452"/>
                  </a:cubicBezTo>
                  <a:cubicBezTo>
                    <a:pt x="0" y="205312"/>
                    <a:pt x="8572" y="227219"/>
                    <a:pt x="24765" y="243412"/>
                  </a:cubicBezTo>
                  <a:cubicBezTo>
                    <a:pt x="40958" y="259604"/>
                    <a:pt x="62865" y="269129"/>
                    <a:pt x="85725" y="269129"/>
                  </a:cubicBezTo>
                  <a:lnTo>
                    <a:pt x="85725" y="269129"/>
                  </a:lnTo>
                  <a:cubicBezTo>
                    <a:pt x="108585" y="269129"/>
                    <a:pt x="130493" y="260557"/>
                    <a:pt x="146685" y="244364"/>
                  </a:cubicBezTo>
                  <a:cubicBezTo>
                    <a:pt x="162878" y="228172"/>
                    <a:pt x="172403" y="206264"/>
                    <a:pt x="172403" y="183404"/>
                  </a:cubicBezTo>
                  <a:cubicBezTo>
                    <a:pt x="172403" y="166259"/>
                    <a:pt x="167640" y="150067"/>
                    <a:pt x="158115" y="135779"/>
                  </a:cubicBezTo>
                  <a:lnTo>
                    <a:pt x="220028" y="73867"/>
                  </a:lnTo>
                  <a:lnTo>
                    <a:pt x="306705" y="114824"/>
                  </a:lnTo>
                  <a:lnTo>
                    <a:pt x="306705" y="196739"/>
                  </a:lnTo>
                  <a:cubicBezTo>
                    <a:pt x="267653" y="205312"/>
                    <a:pt x="238125" y="239602"/>
                    <a:pt x="238125" y="281512"/>
                  </a:cubicBezTo>
                  <a:cubicBezTo>
                    <a:pt x="238125" y="329137"/>
                    <a:pt x="277178" y="367237"/>
                    <a:pt x="323850" y="367237"/>
                  </a:cubicBezTo>
                  <a:cubicBezTo>
                    <a:pt x="370523" y="367237"/>
                    <a:pt x="409575" y="328184"/>
                    <a:pt x="409575" y="281512"/>
                  </a:cubicBezTo>
                  <a:cubicBezTo>
                    <a:pt x="409575" y="239602"/>
                    <a:pt x="380048" y="205312"/>
                    <a:pt x="340995" y="196739"/>
                  </a:cubicBezTo>
                  <a:lnTo>
                    <a:pt x="340995" y="113872"/>
                  </a:lnTo>
                  <a:lnTo>
                    <a:pt x="427673" y="72914"/>
                  </a:lnTo>
                  <a:lnTo>
                    <a:pt x="489585" y="134827"/>
                  </a:lnTo>
                  <a:cubicBezTo>
                    <a:pt x="480060" y="149114"/>
                    <a:pt x="475298" y="165307"/>
                    <a:pt x="475298" y="182452"/>
                  </a:cubicBezTo>
                  <a:cubicBezTo>
                    <a:pt x="475298" y="205312"/>
                    <a:pt x="483870" y="227219"/>
                    <a:pt x="500063" y="243412"/>
                  </a:cubicBezTo>
                  <a:lnTo>
                    <a:pt x="500063" y="243412"/>
                  </a:lnTo>
                  <a:cubicBezTo>
                    <a:pt x="516255" y="259604"/>
                    <a:pt x="538163" y="268177"/>
                    <a:pt x="561023" y="268177"/>
                  </a:cubicBezTo>
                  <a:cubicBezTo>
                    <a:pt x="583883" y="268177"/>
                    <a:pt x="605790" y="259604"/>
                    <a:pt x="621983" y="243412"/>
                  </a:cubicBezTo>
                  <a:cubicBezTo>
                    <a:pt x="638175" y="227219"/>
                    <a:pt x="646748" y="205312"/>
                    <a:pt x="646748" y="182452"/>
                  </a:cubicBezTo>
                  <a:cubicBezTo>
                    <a:pt x="646748" y="159592"/>
                    <a:pt x="638175" y="137684"/>
                    <a:pt x="621983" y="121492"/>
                  </a:cubicBezTo>
                  <a:cubicBezTo>
                    <a:pt x="593408" y="91964"/>
                    <a:pt x="547688" y="89107"/>
                    <a:pt x="514350" y="111014"/>
                  </a:cubicBezTo>
                  <a:close/>
                  <a:moveTo>
                    <a:pt x="120968" y="218647"/>
                  </a:moveTo>
                  <a:lnTo>
                    <a:pt x="120968" y="218647"/>
                  </a:lnTo>
                  <a:cubicBezTo>
                    <a:pt x="111443" y="228172"/>
                    <a:pt x="98108" y="233887"/>
                    <a:pt x="84773" y="233887"/>
                  </a:cubicBezTo>
                  <a:lnTo>
                    <a:pt x="84773" y="233887"/>
                  </a:lnTo>
                  <a:cubicBezTo>
                    <a:pt x="71437" y="233887"/>
                    <a:pt x="58102" y="228172"/>
                    <a:pt x="48577" y="218647"/>
                  </a:cubicBezTo>
                  <a:cubicBezTo>
                    <a:pt x="39052" y="209122"/>
                    <a:pt x="33338" y="195787"/>
                    <a:pt x="33338" y="182452"/>
                  </a:cubicBezTo>
                  <a:cubicBezTo>
                    <a:pt x="33338" y="169117"/>
                    <a:pt x="39052" y="155782"/>
                    <a:pt x="48577" y="146257"/>
                  </a:cubicBezTo>
                  <a:cubicBezTo>
                    <a:pt x="58102" y="136732"/>
                    <a:pt x="71437" y="131017"/>
                    <a:pt x="84773" y="131017"/>
                  </a:cubicBezTo>
                  <a:cubicBezTo>
                    <a:pt x="98108" y="131017"/>
                    <a:pt x="111443" y="136732"/>
                    <a:pt x="120968" y="146257"/>
                  </a:cubicBezTo>
                  <a:cubicBezTo>
                    <a:pt x="130493" y="155782"/>
                    <a:pt x="136208" y="169117"/>
                    <a:pt x="136208" y="182452"/>
                  </a:cubicBezTo>
                  <a:cubicBezTo>
                    <a:pt x="136208" y="196739"/>
                    <a:pt x="130493" y="209122"/>
                    <a:pt x="120968" y="218647"/>
                  </a:cubicBezTo>
                  <a:close/>
                  <a:moveTo>
                    <a:pt x="374332" y="281512"/>
                  </a:moveTo>
                  <a:cubicBezTo>
                    <a:pt x="374332" y="310087"/>
                    <a:pt x="351473" y="332947"/>
                    <a:pt x="322898" y="332947"/>
                  </a:cubicBezTo>
                  <a:cubicBezTo>
                    <a:pt x="294323" y="332947"/>
                    <a:pt x="271463" y="310087"/>
                    <a:pt x="271463" y="281512"/>
                  </a:cubicBezTo>
                  <a:cubicBezTo>
                    <a:pt x="271463" y="252937"/>
                    <a:pt x="294323" y="230077"/>
                    <a:pt x="322898" y="230077"/>
                  </a:cubicBezTo>
                  <a:cubicBezTo>
                    <a:pt x="351473" y="230077"/>
                    <a:pt x="374332" y="252937"/>
                    <a:pt x="374332" y="281512"/>
                  </a:cubicBezTo>
                  <a:close/>
                  <a:moveTo>
                    <a:pt x="597218" y="218647"/>
                  </a:moveTo>
                  <a:cubicBezTo>
                    <a:pt x="578168" y="237697"/>
                    <a:pt x="543878" y="237697"/>
                    <a:pt x="524828" y="218647"/>
                  </a:cubicBezTo>
                  <a:lnTo>
                    <a:pt x="524828" y="218647"/>
                  </a:lnTo>
                  <a:cubicBezTo>
                    <a:pt x="515303" y="209122"/>
                    <a:pt x="509588" y="195787"/>
                    <a:pt x="509588" y="182452"/>
                  </a:cubicBezTo>
                  <a:cubicBezTo>
                    <a:pt x="509588" y="169117"/>
                    <a:pt x="515303" y="155782"/>
                    <a:pt x="524828" y="146257"/>
                  </a:cubicBezTo>
                  <a:cubicBezTo>
                    <a:pt x="534353" y="136732"/>
                    <a:pt x="547688" y="131017"/>
                    <a:pt x="561023" y="131017"/>
                  </a:cubicBezTo>
                  <a:cubicBezTo>
                    <a:pt x="574358" y="131017"/>
                    <a:pt x="586740" y="135779"/>
                    <a:pt x="597218" y="146257"/>
                  </a:cubicBezTo>
                  <a:cubicBezTo>
                    <a:pt x="606743" y="155782"/>
                    <a:pt x="612458" y="169117"/>
                    <a:pt x="612458" y="182452"/>
                  </a:cubicBezTo>
                  <a:cubicBezTo>
                    <a:pt x="612458" y="195787"/>
                    <a:pt x="607695" y="209122"/>
                    <a:pt x="597218" y="218647"/>
                  </a:cubicBezTo>
                  <a:close/>
                </a:path>
              </a:pathLst>
            </a:custGeom>
            <a:grpFill/>
            <a:ln w="9525" cap="flat">
              <a:noFill/>
              <a:prstDash val="solid"/>
              <a:miter/>
            </a:ln>
          </p:spPr>
          <p:txBody>
            <a:bodyPr rtlCol="0" anchor="ctr"/>
            <a:lstStyle/>
            <a:p>
              <a:endParaRPr lang="en-US" sz="2400"/>
            </a:p>
          </p:txBody>
        </p:sp>
        <p:sp>
          <p:nvSpPr>
            <p:cNvPr id="215" name="Freeform: Shape 214">
              <a:extLst>
                <a:ext uri="{FF2B5EF4-FFF2-40B4-BE49-F238E27FC236}">
                  <a16:creationId xmlns:a16="http://schemas.microsoft.com/office/drawing/2014/main" id="{1E5F3156-48CA-4875-857B-767FA4C87E81}"/>
                </a:ext>
              </a:extLst>
            </p:cNvPr>
            <p:cNvSpPr/>
            <p:nvPr/>
          </p:nvSpPr>
          <p:spPr>
            <a:xfrm>
              <a:off x="2303294" y="5067422"/>
              <a:ext cx="648772" cy="454342"/>
            </a:xfrm>
            <a:custGeom>
              <a:avLst/>
              <a:gdLst>
                <a:gd name="connsiteX0" fmla="*/ 24885 w 648772"/>
                <a:gd name="connsiteY0" fmla="*/ 244793 h 454342"/>
                <a:gd name="connsiteX1" fmla="*/ 85845 w 648772"/>
                <a:gd name="connsiteY1" fmla="*/ 269558 h 454342"/>
                <a:gd name="connsiteX2" fmla="*/ 133470 w 648772"/>
                <a:gd name="connsiteY2" fmla="*/ 255270 h 454342"/>
                <a:gd name="connsiteX3" fmla="*/ 187763 w 648772"/>
                <a:gd name="connsiteY3" fmla="*/ 309563 h 454342"/>
                <a:gd name="connsiteX4" fmla="*/ 135375 w 648772"/>
                <a:gd name="connsiteY4" fmla="*/ 334328 h 454342"/>
                <a:gd name="connsiteX5" fmla="*/ 125850 w 648772"/>
                <a:gd name="connsiteY5" fmla="*/ 350520 h 454342"/>
                <a:gd name="connsiteX6" fmla="*/ 135375 w 648772"/>
                <a:gd name="connsiteY6" fmla="*/ 366713 h 454342"/>
                <a:gd name="connsiteX7" fmla="*/ 316350 w 648772"/>
                <a:gd name="connsiteY7" fmla="*/ 452438 h 454342"/>
                <a:gd name="connsiteX8" fmla="*/ 323970 w 648772"/>
                <a:gd name="connsiteY8" fmla="*/ 454343 h 454342"/>
                <a:gd name="connsiteX9" fmla="*/ 331590 w 648772"/>
                <a:gd name="connsiteY9" fmla="*/ 452438 h 454342"/>
                <a:gd name="connsiteX10" fmla="*/ 512565 w 648772"/>
                <a:gd name="connsiteY10" fmla="*/ 366713 h 454342"/>
                <a:gd name="connsiteX11" fmla="*/ 522090 w 648772"/>
                <a:gd name="connsiteY11" fmla="*/ 350520 h 454342"/>
                <a:gd name="connsiteX12" fmla="*/ 512565 w 648772"/>
                <a:gd name="connsiteY12" fmla="*/ 334328 h 454342"/>
                <a:gd name="connsiteX13" fmla="*/ 461130 w 648772"/>
                <a:gd name="connsiteY13" fmla="*/ 310515 h 454342"/>
                <a:gd name="connsiteX14" fmla="*/ 515423 w 648772"/>
                <a:gd name="connsiteY14" fmla="*/ 256223 h 454342"/>
                <a:gd name="connsiteX15" fmla="*/ 563048 w 648772"/>
                <a:gd name="connsiteY15" fmla="*/ 270510 h 454342"/>
                <a:gd name="connsiteX16" fmla="*/ 624008 w 648772"/>
                <a:gd name="connsiteY16" fmla="*/ 245745 h 454342"/>
                <a:gd name="connsiteX17" fmla="*/ 624008 w 648772"/>
                <a:gd name="connsiteY17" fmla="*/ 245745 h 454342"/>
                <a:gd name="connsiteX18" fmla="*/ 648773 w 648772"/>
                <a:gd name="connsiteY18" fmla="*/ 184785 h 454342"/>
                <a:gd name="connsiteX19" fmla="*/ 624008 w 648772"/>
                <a:gd name="connsiteY19" fmla="*/ 123825 h 454342"/>
                <a:gd name="connsiteX20" fmla="*/ 563048 w 648772"/>
                <a:gd name="connsiteY20" fmla="*/ 98108 h 454342"/>
                <a:gd name="connsiteX21" fmla="*/ 563048 w 648772"/>
                <a:gd name="connsiteY21" fmla="*/ 98108 h 454342"/>
                <a:gd name="connsiteX22" fmla="*/ 502088 w 648772"/>
                <a:gd name="connsiteY22" fmla="*/ 122873 h 454342"/>
                <a:gd name="connsiteX23" fmla="*/ 477323 w 648772"/>
                <a:gd name="connsiteY23" fmla="*/ 183833 h 454342"/>
                <a:gd name="connsiteX24" fmla="*/ 491610 w 648772"/>
                <a:gd name="connsiteY24" fmla="*/ 231458 h 454342"/>
                <a:gd name="connsiteX25" fmla="*/ 428745 w 648772"/>
                <a:gd name="connsiteY25" fmla="*/ 294323 h 454342"/>
                <a:gd name="connsiteX26" fmla="*/ 427793 w 648772"/>
                <a:gd name="connsiteY26" fmla="*/ 295275 h 454342"/>
                <a:gd name="connsiteX27" fmla="*/ 342068 w 648772"/>
                <a:gd name="connsiteY27" fmla="*/ 254318 h 454342"/>
                <a:gd name="connsiteX28" fmla="*/ 342068 w 648772"/>
                <a:gd name="connsiteY28" fmla="*/ 170498 h 454342"/>
                <a:gd name="connsiteX29" fmla="*/ 410648 w 648772"/>
                <a:gd name="connsiteY29" fmla="*/ 85725 h 454342"/>
                <a:gd name="connsiteX30" fmla="*/ 324923 w 648772"/>
                <a:gd name="connsiteY30" fmla="*/ 0 h 454342"/>
                <a:gd name="connsiteX31" fmla="*/ 239198 w 648772"/>
                <a:gd name="connsiteY31" fmla="*/ 85725 h 454342"/>
                <a:gd name="connsiteX32" fmla="*/ 307778 w 648772"/>
                <a:gd name="connsiteY32" fmla="*/ 170498 h 454342"/>
                <a:gd name="connsiteX33" fmla="*/ 307778 w 648772"/>
                <a:gd name="connsiteY33" fmla="*/ 254318 h 454342"/>
                <a:gd name="connsiteX34" fmla="*/ 222053 w 648772"/>
                <a:gd name="connsiteY34" fmla="*/ 295275 h 454342"/>
                <a:gd name="connsiteX35" fmla="*/ 159188 w 648772"/>
                <a:gd name="connsiteY35" fmla="*/ 232410 h 454342"/>
                <a:gd name="connsiteX36" fmla="*/ 147758 w 648772"/>
                <a:gd name="connsiteY36" fmla="*/ 123825 h 454342"/>
                <a:gd name="connsiteX37" fmla="*/ 86798 w 648772"/>
                <a:gd name="connsiteY37" fmla="*/ 98108 h 454342"/>
                <a:gd name="connsiteX38" fmla="*/ 25838 w 648772"/>
                <a:gd name="connsiteY38" fmla="*/ 123825 h 454342"/>
                <a:gd name="connsiteX39" fmla="*/ 24885 w 648772"/>
                <a:gd name="connsiteY39" fmla="*/ 244793 h 454342"/>
                <a:gd name="connsiteX40" fmla="*/ 24885 w 648772"/>
                <a:gd name="connsiteY40" fmla="*/ 244793 h 454342"/>
                <a:gd name="connsiteX41" fmla="*/ 525900 w 648772"/>
                <a:gd name="connsiteY41" fmla="*/ 147638 h 454342"/>
                <a:gd name="connsiteX42" fmla="*/ 562095 w 648772"/>
                <a:gd name="connsiteY42" fmla="*/ 132398 h 454342"/>
                <a:gd name="connsiteX43" fmla="*/ 562095 w 648772"/>
                <a:gd name="connsiteY43" fmla="*/ 132398 h 454342"/>
                <a:gd name="connsiteX44" fmla="*/ 598290 w 648772"/>
                <a:gd name="connsiteY44" fmla="*/ 147638 h 454342"/>
                <a:gd name="connsiteX45" fmla="*/ 613530 w 648772"/>
                <a:gd name="connsiteY45" fmla="*/ 183833 h 454342"/>
                <a:gd name="connsiteX46" fmla="*/ 598290 w 648772"/>
                <a:gd name="connsiteY46" fmla="*/ 220028 h 454342"/>
                <a:gd name="connsiteX47" fmla="*/ 598290 w 648772"/>
                <a:gd name="connsiteY47" fmla="*/ 220028 h 454342"/>
                <a:gd name="connsiteX48" fmla="*/ 525900 w 648772"/>
                <a:gd name="connsiteY48" fmla="*/ 220028 h 454342"/>
                <a:gd name="connsiteX49" fmla="*/ 510660 w 648772"/>
                <a:gd name="connsiteY49" fmla="*/ 183833 h 454342"/>
                <a:gd name="connsiteX50" fmla="*/ 525900 w 648772"/>
                <a:gd name="connsiteY50" fmla="*/ 147638 h 454342"/>
                <a:gd name="connsiteX51" fmla="*/ 323970 w 648772"/>
                <a:gd name="connsiteY51" fmla="*/ 417195 h 454342"/>
                <a:gd name="connsiteX52" fmla="*/ 183953 w 648772"/>
                <a:gd name="connsiteY52" fmla="*/ 350520 h 454342"/>
                <a:gd name="connsiteX53" fmla="*/ 323970 w 648772"/>
                <a:gd name="connsiteY53" fmla="*/ 283845 h 454342"/>
                <a:gd name="connsiteX54" fmla="*/ 463988 w 648772"/>
                <a:gd name="connsiteY54" fmla="*/ 350520 h 454342"/>
                <a:gd name="connsiteX55" fmla="*/ 323970 w 648772"/>
                <a:gd name="connsiteY55" fmla="*/ 417195 h 454342"/>
                <a:gd name="connsiteX56" fmla="*/ 273488 w 648772"/>
                <a:gd name="connsiteY56" fmla="*/ 84773 h 454342"/>
                <a:gd name="connsiteX57" fmla="*/ 324923 w 648772"/>
                <a:gd name="connsiteY57" fmla="*/ 33338 h 454342"/>
                <a:gd name="connsiteX58" fmla="*/ 376358 w 648772"/>
                <a:gd name="connsiteY58" fmla="*/ 84773 h 454342"/>
                <a:gd name="connsiteX59" fmla="*/ 324923 w 648772"/>
                <a:gd name="connsiteY59" fmla="*/ 136208 h 454342"/>
                <a:gd name="connsiteX60" fmla="*/ 273488 w 648772"/>
                <a:gd name="connsiteY60" fmla="*/ 84773 h 454342"/>
                <a:gd name="connsiteX61" fmla="*/ 49650 w 648772"/>
                <a:gd name="connsiteY61" fmla="*/ 147638 h 454342"/>
                <a:gd name="connsiteX62" fmla="*/ 122040 w 648772"/>
                <a:gd name="connsiteY62" fmla="*/ 147638 h 454342"/>
                <a:gd name="connsiteX63" fmla="*/ 122040 w 648772"/>
                <a:gd name="connsiteY63" fmla="*/ 220028 h 454342"/>
                <a:gd name="connsiteX64" fmla="*/ 49650 w 648772"/>
                <a:gd name="connsiteY64" fmla="*/ 220028 h 454342"/>
                <a:gd name="connsiteX65" fmla="*/ 49650 w 648772"/>
                <a:gd name="connsiteY65" fmla="*/ 147638 h 45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48772" h="454342">
                  <a:moveTo>
                    <a:pt x="24885" y="244793"/>
                  </a:moveTo>
                  <a:cubicBezTo>
                    <a:pt x="42030" y="261938"/>
                    <a:pt x="63938" y="269558"/>
                    <a:pt x="85845" y="269558"/>
                  </a:cubicBezTo>
                  <a:cubicBezTo>
                    <a:pt x="102038" y="269558"/>
                    <a:pt x="119183" y="264795"/>
                    <a:pt x="133470" y="255270"/>
                  </a:cubicBezTo>
                  <a:lnTo>
                    <a:pt x="187763" y="309563"/>
                  </a:lnTo>
                  <a:lnTo>
                    <a:pt x="135375" y="334328"/>
                  </a:lnTo>
                  <a:cubicBezTo>
                    <a:pt x="129660" y="337185"/>
                    <a:pt x="125850" y="342900"/>
                    <a:pt x="125850" y="350520"/>
                  </a:cubicBezTo>
                  <a:cubicBezTo>
                    <a:pt x="125850" y="358140"/>
                    <a:pt x="129660" y="363855"/>
                    <a:pt x="135375" y="366713"/>
                  </a:cubicBezTo>
                  <a:lnTo>
                    <a:pt x="316350" y="452438"/>
                  </a:lnTo>
                  <a:cubicBezTo>
                    <a:pt x="318255" y="453390"/>
                    <a:pt x="321113" y="454343"/>
                    <a:pt x="323970" y="454343"/>
                  </a:cubicBezTo>
                  <a:cubicBezTo>
                    <a:pt x="326828" y="454343"/>
                    <a:pt x="328733" y="453390"/>
                    <a:pt x="331590" y="452438"/>
                  </a:cubicBezTo>
                  <a:lnTo>
                    <a:pt x="512565" y="366713"/>
                  </a:lnTo>
                  <a:cubicBezTo>
                    <a:pt x="518280" y="363855"/>
                    <a:pt x="522090" y="358140"/>
                    <a:pt x="522090" y="350520"/>
                  </a:cubicBezTo>
                  <a:cubicBezTo>
                    <a:pt x="522090" y="342900"/>
                    <a:pt x="518280" y="337185"/>
                    <a:pt x="512565" y="334328"/>
                  </a:cubicBezTo>
                  <a:lnTo>
                    <a:pt x="461130" y="310515"/>
                  </a:lnTo>
                  <a:lnTo>
                    <a:pt x="515423" y="256223"/>
                  </a:lnTo>
                  <a:cubicBezTo>
                    <a:pt x="529710" y="265748"/>
                    <a:pt x="545903" y="270510"/>
                    <a:pt x="563048" y="270510"/>
                  </a:cubicBezTo>
                  <a:cubicBezTo>
                    <a:pt x="585908" y="270510"/>
                    <a:pt x="607815" y="261938"/>
                    <a:pt x="624008" y="245745"/>
                  </a:cubicBezTo>
                  <a:lnTo>
                    <a:pt x="624008" y="245745"/>
                  </a:lnTo>
                  <a:cubicBezTo>
                    <a:pt x="640200" y="229553"/>
                    <a:pt x="648773" y="207645"/>
                    <a:pt x="648773" y="184785"/>
                  </a:cubicBezTo>
                  <a:cubicBezTo>
                    <a:pt x="648773" y="161925"/>
                    <a:pt x="640200" y="140018"/>
                    <a:pt x="624008" y="123825"/>
                  </a:cubicBezTo>
                  <a:cubicBezTo>
                    <a:pt x="607815" y="107633"/>
                    <a:pt x="585908" y="99060"/>
                    <a:pt x="563048" y="98108"/>
                  </a:cubicBezTo>
                  <a:lnTo>
                    <a:pt x="563048" y="98108"/>
                  </a:lnTo>
                  <a:cubicBezTo>
                    <a:pt x="540188" y="98108"/>
                    <a:pt x="518280" y="106680"/>
                    <a:pt x="502088" y="122873"/>
                  </a:cubicBezTo>
                  <a:cubicBezTo>
                    <a:pt x="485895" y="139065"/>
                    <a:pt x="477323" y="160973"/>
                    <a:pt x="477323" y="183833"/>
                  </a:cubicBezTo>
                  <a:cubicBezTo>
                    <a:pt x="477323" y="200978"/>
                    <a:pt x="482085" y="217170"/>
                    <a:pt x="491610" y="231458"/>
                  </a:cubicBezTo>
                  <a:lnTo>
                    <a:pt x="428745" y="294323"/>
                  </a:lnTo>
                  <a:cubicBezTo>
                    <a:pt x="428745" y="294323"/>
                    <a:pt x="428745" y="295275"/>
                    <a:pt x="427793" y="295275"/>
                  </a:cubicBezTo>
                  <a:lnTo>
                    <a:pt x="342068" y="254318"/>
                  </a:lnTo>
                  <a:lnTo>
                    <a:pt x="342068" y="170498"/>
                  </a:lnTo>
                  <a:cubicBezTo>
                    <a:pt x="381120" y="161925"/>
                    <a:pt x="410648" y="127635"/>
                    <a:pt x="410648" y="85725"/>
                  </a:cubicBezTo>
                  <a:cubicBezTo>
                    <a:pt x="410648" y="38100"/>
                    <a:pt x="371595" y="0"/>
                    <a:pt x="324923" y="0"/>
                  </a:cubicBezTo>
                  <a:cubicBezTo>
                    <a:pt x="278250" y="0"/>
                    <a:pt x="239198" y="39053"/>
                    <a:pt x="239198" y="85725"/>
                  </a:cubicBezTo>
                  <a:cubicBezTo>
                    <a:pt x="239198" y="127635"/>
                    <a:pt x="268725" y="161925"/>
                    <a:pt x="307778" y="170498"/>
                  </a:cubicBezTo>
                  <a:lnTo>
                    <a:pt x="307778" y="254318"/>
                  </a:lnTo>
                  <a:lnTo>
                    <a:pt x="222053" y="295275"/>
                  </a:lnTo>
                  <a:lnTo>
                    <a:pt x="159188" y="232410"/>
                  </a:lnTo>
                  <a:cubicBezTo>
                    <a:pt x="181095" y="199073"/>
                    <a:pt x="177285" y="153353"/>
                    <a:pt x="147758" y="123825"/>
                  </a:cubicBezTo>
                  <a:cubicBezTo>
                    <a:pt x="131565" y="107633"/>
                    <a:pt x="109658" y="98108"/>
                    <a:pt x="86798" y="98108"/>
                  </a:cubicBezTo>
                  <a:cubicBezTo>
                    <a:pt x="63938" y="98108"/>
                    <a:pt x="42030" y="106680"/>
                    <a:pt x="25838" y="123825"/>
                  </a:cubicBezTo>
                  <a:cubicBezTo>
                    <a:pt x="-8452" y="156210"/>
                    <a:pt x="-8452" y="210503"/>
                    <a:pt x="24885" y="244793"/>
                  </a:cubicBezTo>
                  <a:lnTo>
                    <a:pt x="24885" y="244793"/>
                  </a:lnTo>
                  <a:close/>
                  <a:moveTo>
                    <a:pt x="525900" y="147638"/>
                  </a:moveTo>
                  <a:cubicBezTo>
                    <a:pt x="535425" y="138113"/>
                    <a:pt x="548760" y="132398"/>
                    <a:pt x="562095" y="132398"/>
                  </a:cubicBezTo>
                  <a:lnTo>
                    <a:pt x="562095" y="132398"/>
                  </a:lnTo>
                  <a:cubicBezTo>
                    <a:pt x="575430" y="132398"/>
                    <a:pt x="588765" y="138113"/>
                    <a:pt x="598290" y="147638"/>
                  </a:cubicBezTo>
                  <a:cubicBezTo>
                    <a:pt x="607815" y="157163"/>
                    <a:pt x="613530" y="170498"/>
                    <a:pt x="613530" y="183833"/>
                  </a:cubicBezTo>
                  <a:cubicBezTo>
                    <a:pt x="613530" y="197168"/>
                    <a:pt x="607815" y="210503"/>
                    <a:pt x="598290" y="220028"/>
                  </a:cubicBezTo>
                  <a:lnTo>
                    <a:pt x="598290" y="220028"/>
                  </a:lnTo>
                  <a:cubicBezTo>
                    <a:pt x="579240" y="239078"/>
                    <a:pt x="544950" y="239078"/>
                    <a:pt x="525900" y="220028"/>
                  </a:cubicBezTo>
                  <a:cubicBezTo>
                    <a:pt x="516375" y="210503"/>
                    <a:pt x="510660" y="197168"/>
                    <a:pt x="510660" y="183833"/>
                  </a:cubicBezTo>
                  <a:cubicBezTo>
                    <a:pt x="511613" y="169545"/>
                    <a:pt x="516375" y="157163"/>
                    <a:pt x="525900" y="147638"/>
                  </a:cubicBezTo>
                  <a:close/>
                  <a:moveTo>
                    <a:pt x="323970" y="417195"/>
                  </a:moveTo>
                  <a:lnTo>
                    <a:pt x="183953" y="350520"/>
                  </a:lnTo>
                  <a:lnTo>
                    <a:pt x="323970" y="283845"/>
                  </a:lnTo>
                  <a:lnTo>
                    <a:pt x="463988" y="350520"/>
                  </a:lnTo>
                  <a:lnTo>
                    <a:pt x="323970" y="417195"/>
                  </a:lnTo>
                  <a:close/>
                  <a:moveTo>
                    <a:pt x="273488" y="84773"/>
                  </a:moveTo>
                  <a:cubicBezTo>
                    <a:pt x="273488" y="56198"/>
                    <a:pt x="296348" y="33338"/>
                    <a:pt x="324923" y="33338"/>
                  </a:cubicBezTo>
                  <a:cubicBezTo>
                    <a:pt x="353498" y="33338"/>
                    <a:pt x="376358" y="56198"/>
                    <a:pt x="376358" y="84773"/>
                  </a:cubicBezTo>
                  <a:cubicBezTo>
                    <a:pt x="376358" y="113348"/>
                    <a:pt x="353498" y="136208"/>
                    <a:pt x="324923" y="136208"/>
                  </a:cubicBezTo>
                  <a:cubicBezTo>
                    <a:pt x="296348" y="136208"/>
                    <a:pt x="273488" y="113348"/>
                    <a:pt x="273488" y="84773"/>
                  </a:cubicBezTo>
                  <a:close/>
                  <a:moveTo>
                    <a:pt x="49650" y="147638"/>
                  </a:moveTo>
                  <a:cubicBezTo>
                    <a:pt x="68700" y="128588"/>
                    <a:pt x="102990" y="128588"/>
                    <a:pt x="122040" y="147638"/>
                  </a:cubicBezTo>
                  <a:cubicBezTo>
                    <a:pt x="142043" y="167640"/>
                    <a:pt x="142043" y="200025"/>
                    <a:pt x="122040" y="220028"/>
                  </a:cubicBezTo>
                  <a:cubicBezTo>
                    <a:pt x="102038" y="240030"/>
                    <a:pt x="69653" y="240030"/>
                    <a:pt x="49650" y="220028"/>
                  </a:cubicBezTo>
                  <a:cubicBezTo>
                    <a:pt x="29648" y="200025"/>
                    <a:pt x="29648" y="167640"/>
                    <a:pt x="49650" y="147638"/>
                  </a:cubicBezTo>
                  <a:close/>
                </a:path>
              </a:pathLst>
            </a:custGeom>
            <a:grpFill/>
            <a:ln w="9525" cap="flat">
              <a:noFill/>
              <a:prstDash val="solid"/>
              <a:miter/>
            </a:ln>
          </p:spPr>
          <p:txBody>
            <a:bodyPr rtlCol="0" anchor="ctr"/>
            <a:lstStyle/>
            <a:p>
              <a:endParaRPr lang="en-US" sz="2400"/>
            </a:p>
          </p:txBody>
        </p:sp>
      </p:grpSp>
      <p:grpSp>
        <p:nvGrpSpPr>
          <p:cNvPr id="216" name="Group 215">
            <a:extLst>
              <a:ext uri="{FF2B5EF4-FFF2-40B4-BE49-F238E27FC236}">
                <a16:creationId xmlns:a16="http://schemas.microsoft.com/office/drawing/2014/main" id="{1C0D2A13-956F-4B4B-9AE5-1AF60CC2702A}"/>
              </a:ext>
            </a:extLst>
          </p:cNvPr>
          <p:cNvGrpSpPr/>
          <p:nvPr/>
        </p:nvGrpSpPr>
        <p:grpSpPr>
          <a:xfrm>
            <a:off x="9103621" y="2828607"/>
            <a:ext cx="736600" cy="673100"/>
            <a:chOff x="3771533" y="5116268"/>
            <a:chExt cx="552450" cy="504825"/>
          </a:xfrm>
          <a:solidFill>
            <a:schemeClr val="bg1"/>
          </a:solidFill>
        </p:grpSpPr>
        <p:sp>
          <p:nvSpPr>
            <p:cNvPr id="217" name="Freeform: Shape 216">
              <a:extLst>
                <a:ext uri="{FF2B5EF4-FFF2-40B4-BE49-F238E27FC236}">
                  <a16:creationId xmlns:a16="http://schemas.microsoft.com/office/drawing/2014/main" id="{82DB4DC9-A486-4BE5-98F9-353AC71CCCD6}"/>
                </a:ext>
              </a:extLst>
            </p:cNvPr>
            <p:cNvSpPr/>
            <p:nvPr/>
          </p:nvSpPr>
          <p:spPr>
            <a:xfrm>
              <a:off x="3771533" y="5116268"/>
              <a:ext cx="552450" cy="504825"/>
            </a:xfrm>
            <a:custGeom>
              <a:avLst/>
              <a:gdLst>
                <a:gd name="connsiteX0" fmla="*/ 542925 w 552450"/>
                <a:gd name="connsiteY0" fmla="*/ 0 h 504825"/>
                <a:gd name="connsiteX1" fmla="*/ 9525 w 552450"/>
                <a:gd name="connsiteY1" fmla="*/ 0 h 504825"/>
                <a:gd name="connsiteX2" fmla="*/ 0 w 552450"/>
                <a:gd name="connsiteY2" fmla="*/ 9525 h 504825"/>
                <a:gd name="connsiteX3" fmla="*/ 0 w 552450"/>
                <a:gd name="connsiteY3" fmla="*/ 409575 h 504825"/>
                <a:gd name="connsiteX4" fmla="*/ 9525 w 552450"/>
                <a:gd name="connsiteY4" fmla="*/ 419100 h 504825"/>
                <a:gd name="connsiteX5" fmla="*/ 219075 w 552450"/>
                <a:gd name="connsiteY5" fmla="*/ 419100 h 504825"/>
                <a:gd name="connsiteX6" fmla="*/ 219075 w 552450"/>
                <a:gd name="connsiteY6" fmla="*/ 485775 h 504825"/>
                <a:gd name="connsiteX7" fmla="*/ 147638 w 552450"/>
                <a:gd name="connsiteY7" fmla="*/ 485775 h 504825"/>
                <a:gd name="connsiteX8" fmla="*/ 147638 w 552450"/>
                <a:gd name="connsiteY8" fmla="*/ 504825 h 504825"/>
                <a:gd name="connsiteX9" fmla="*/ 404813 w 552450"/>
                <a:gd name="connsiteY9" fmla="*/ 504825 h 504825"/>
                <a:gd name="connsiteX10" fmla="*/ 404813 w 552450"/>
                <a:gd name="connsiteY10" fmla="*/ 485775 h 504825"/>
                <a:gd name="connsiteX11" fmla="*/ 333375 w 552450"/>
                <a:gd name="connsiteY11" fmla="*/ 485775 h 504825"/>
                <a:gd name="connsiteX12" fmla="*/ 333375 w 552450"/>
                <a:gd name="connsiteY12" fmla="*/ 419100 h 504825"/>
                <a:gd name="connsiteX13" fmla="*/ 542925 w 552450"/>
                <a:gd name="connsiteY13" fmla="*/ 419100 h 504825"/>
                <a:gd name="connsiteX14" fmla="*/ 552450 w 552450"/>
                <a:gd name="connsiteY14" fmla="*/ 409575 h 504825"/>
                <a:gd name="connsiteX15" fmla="*/ 552450 w 552450"/>
                <a:gd name="connsiteY15" fmla="*/ 9525 h 504825"/>
                <a:gd name="connsiteX16" fmla="*/ 542925 w 552450"/>
                <a:gd name="connsiteY16" fmla="*/ 0 h 504825"/>
                <a:gd name="connsiteX17" fmla="*/ 19050 w 552450"/>
                <a:gd name="connsiteY17" fmla="*/ 19050 h 504825"/>
                <a:gd name="connsiteX18" fmla="*/ 533400 w 552450"/>
                <a:gd name="connsiteY18" fmla="*/ 19050 h 504825"/>
                <a:gd name="connsiteX19" fmla="*/ 533400 w 552450"/>
                <a:gd name="connsiteY19" fmla="*/ 295275 h 504825"/>
                <a:gd name="connsiteX20" fmla="*/ 19050 w 552450"/>
                <a:gd name="connsiteY20" fmla="*/ 295275 h 504825"/>
                <a:gd name="connsiteX21" fmla="*/ 314325 w 552450"/>
                <a:gd name="connsiteY21" fmla="*/ 485775 h 504825"/>
                <a:gd name="connsiteX22" fmla="*/ 238125 w 552450"/>
                <a:gd name="connsiteY22" fmla="*/ 485775 h 504825"/>
                <a:gd name="connsiteX23" fmla="*/ 238125 w 552450"/>
                <a:gd name="connsiteY23" fmla="*/ 419100 h 504825"/>
                <a:gd name="connsiteX24" fmla="*/ 314325 w 552450"/>
                <a:gd name="connsiteY24" fmla="*/ 419100 h 504825"/>
                <a:gd name="connsiteX25" fmla="*/ 533400 w 552450"/>
                <a:gd name="connsiteY25" fmla="*/ 400050 h 504825"/>
                <a:gd name="connsiteX26" fmla="*/ 19050 w 552450"/>
                <a:gd name="connsiteY26" fmla="*/ 400050 h 504825"/>
                <a:gd name="connsiteX27" fmla="*/ 19050 w 552450"/>
                <a:gd name="connsiteY27" fmla="*/ 314325 h 504825"/>
                <a:gd name="connsiteX28" fmla="*/ 533400 w 552450"/>
                <a:gd name="connsiteY28" fmla="*/ 3143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2450" h="504825">
                  <a:moveTo>
                    <a:pt x="542925" y="0"/>
                  </a:moveTo>
                  <a:lnTo>
                    <a:pt x="9525" y="0"/>
                  </a:lnTo>
                  <a:cubicBezTo>
                    <a:pt x="4264" y="0"/>
                    <a:pt x="0" y="4264"/>
                    <a:pt x="0" y="9525"/>
                  </a:cubicBezTo>
                  <a:lnTo>
                    <a:pt x="0" y="409575"/>
                  </a:lnTo>
                  <a:cubicBezTo>
                    <a:pt x="0" y="414836"/>
                    <a:pt x="4264" y="419100"/>
                    <a:pt x="9525" y="419100"/>
                  </a:cubicBezTo>
                  <a:lnTo>
                    <a:pt x="219075" y="419100"/>
                  </a:lnTo>
                  <a:lnTo>
                    <a:pt x="219075" y="485775"/>
                  </a:lnTo>
                  <a:lnTo>
                    <a:pt x="147638" y="485775"/>
                  </a:lnTo>
                  <a:lnTo>
                    <a:pt x="147638" y="504825"/>
                  </a:lnTo>
                  <a:lnTo>
                    <a:pt x="404813" y="504825"/>
                  </a:lnTo>
                  <a:lnTo>
                    <a:pt x="404813" y="485775"/>
                  </a:lnTo>
                  <a:lnTo>
                    <a:pt x="333375" y="485775"/>
                  </a:lnTo>
                  <a:lnTo>
                    <a:pt x="333375" y="419100"/>
                  </a:lnTo>
                  <a:lnTo>
                    <a:pt x="542925" y="419100"/>
                  </a:lnTo>
                  <a:cubicBezTo>
                    <a:pt x="548186" y="419100"/>
                    <a:pt x="552450" y="414836"/>
                    <a:pt x="552450" y="409575"/>
                  </a:cubicBezTo>
                  <a:lnTo>
                    <a:pt x="552450" y="9525"/>
                  </a:lnTo>
                  <a:cubicBezTo>
                    <a:pt x="552450" y="4264"/>
                    <a:pt x="548186" y="0"/>
                    <a:pt x="542925" y="0"/>
                  </a:cubicBezTo>
                  <a:close/>
                  <a:moveTo>
                    <a:pt x="19050" y="19050"/>
                  </a:moveTo>
                  <a:lnTo>
                    <a:pt x="533400" y="19050"/>
                  </a:lnTo>
                  <a:lnTo>
                    <a:pt x="533400" y="295275"/>
                  </a:lnTo>
                  <a:lnTo>
                    <a:pt x="19050" y="295275"/>
                  </a:lnTo>
                  <a:close/>
                  <a:moveTo>
                    <a:pt x="314325" y="485775"/>
                  </a:moveTo>
                  <a:lnTo>
                    <a:pt x="238125" y="485775"/>
                  </a:lnTo>
                  <a:lnTo>
                    <a:pt x="238125" y="419100"/>
                  </a:lnTo>
                  <a:lnTo>
                    <a:pt x="314325" y="419100"/>
                  </a:lnTo>
                  <a:close/>
                  <a:moveTo>
                    <a:pt x="533400" y="400050"/>
                  </a:moveTo>
                  <a:lnTo>
                    <a:pt x="19050" y="400050"/>
                  </a:lnTo>
                  <a:lnTo>
                    <a:pt x="19050" y="314325"/>
                  </a:lnTo>
                  <a:lnTo>
                    <a:pt x="533400" y="314325"/>
                  </a:lnTo>
                  <a:close/>
                </a:path>
              </a:pathLst>
            </a:custGeom>
            <a:grpFill/>
            <a:ln w="9525" cap="flat">
              <a:noFill/>
              <a:prstDash val="solid"/>
              <a:miter/>
            </a:ln>
          </p:spPr>
          <p:txBody>
            <a:bodyPr rtlCol="0" anchor="ctr"/>
            <a:lstStyle/>
            <a:p>
              <a:endParaRPr lang="en-US" sz="2400"/>
            </a:p>
          </p:txBody>
        </p:sp>
        <p:sp>
          <p:nvSpPr>
            <p:cNvPr id="218" name="Freeform: Shape 217">
              <a:extLst>
                <a:ext uri="{FF2B5EF4-FFF2-40B4-BE49-F238E27FC236}">
                  <a16:creationId xmlns:a16="http://schemas.microsoft.com/office/drawing/2014/main" id="{DA095C88-1F5D-4BC6-B456-F6EA394550C3}"/>
                </a:ext>
              </a:extLst>
            </p:cNvPr>
            <p:cNvSpPr/>
            <p:nvPr/>
          </p:nvSpPr>
          <p:spPr>
            <a:xfrm>
              <a:off x="3809633" y="5154368"/>
              <a:ext cx="96869" cy="88868"/>
            </a:xfrm>
            <a:custGeom>
              <a:avLst/>
              <a:gdLst>
                <a:gd name="connsiteX0" fmla="*/ 0 w 96869"/>
                <a:gd name="connsiteY0" fmla="*/ 9525 h 88868"/>
                <a:gd name="connsiteX1" fmla="*/ 0 w 96869"/>
                <a:gd name="connsiteY1" fmla="*/ 88868 h 88868"/>
                <a:gd name="connsiteX2" fmla="*/ 19050 w 96869"/>
                <a:gd name="connsiteY2" fmla="*/ 88868 h 88868"/>
                <a:gd name="connsiteX3" fmla="*/ 19050 w 96869"/>
                <a:gd name="connsiteY3" fmla="*/ 19050 h 88868"/>
                <a:gd name="connsiteX4" fmla="*/ 96869 w 96869"/>
                <a:gd name="connsiteY4" fmla="*/ 19050 h 88868"/>
                <a:gd name="connsiteX5" fmla="*/ 96869 w 96869"/>
                <a:gd name="connsiteY5" fmla="*/ 0 h 88868"/>
                <a:gd name="connsiteX6" fmla="*/ 9525 w 96869"/>
                <a:gd name="connsiteY6" fmla="*/ 0 h 88868"/>
                <a:gd name="connsiteX7" fmla="*/ 0 w 96869"/>
                <a:gd name="connsiteY7" fmla="*/ 9525 h 8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869" h="88868">
                  <a:moveTo>
                    <a:pt x="0" y="9525"/>
                  </a:moveTo>
                  <a:lnTo>
                    <a:pt x="0" y="88868"/>
                  </a:lnTo>
                  <a:lnTo>
                    <a:pt x="19050" y="88868"/>
                  </a:lnTo>
                  <a:lnTo>
                    <a:pt x="19050" y="19050"/>
                  </a:lnTo>
                  <a:lnTo>
                    <a:pt x="96869" y="19050"/>
                  </a:lnTo>
                  <a:lnTo>
                    <a:pt x="96869" y="0"/>
                  </a:lnTo>
                  <a:lnTo>
                    <a:pt x="9525" y="0"/>
                  </a:lnTo>
                  <a:cubicBezTo>
                    <a:pt x="4264" y="0"/>
                    <a:pt x="0" y="4264"/>
                    <a:pt x="0" y="9525"/>
                  </a:cubicBezTo>
                  <a:close/>
                </a:path>
              </a:pathLst>
            </a:custGeom>
            <a:grpFill/>
            <a:ln w="9525" cap="flat">
              <a:noFill/>
              <a:prstDash val="solid"/>
              <a:miter/>
            </a:ln>
          </p:spPr>
          <p:txBody>
            <a:bodyPr rtlCol="0" anchor="ctr"/>
            <a:lstStyle/>
            <a:p>
              <a:endParaRPr lang="en-US" sz="2400"/>
            </a:p>
          </p:txBody>
        </p:sp>
        <p:sp>
          <p:nvSpPr>
            <p:cNvPr id="219" name="Freeform: Shape 218">
              <a:extLst>
                <a:ext uri="{FF2B5EF4-FFF2-40B4-BE49-F238E27FC236}">
                  <a16:creationId xmlns:a16="http://schemas.microsoft.com/office/drawing/2014/main" id="{CF50C2D1-2172-46F0-8CB5-65287BFB2AF4}"/>
                </a:ext>
              </a:extLst>
            </p:cNvPr>
            <p:cNvSpPr/>
            <p:nvPr/>
          </p:nvSpPr>
          <p:spPr>
            <a:xfrm>
              <a:off x="4190633" y="5154368"/>
              <a:ext cx="95250" cy="85725"/>
            </a:xfrm>
            <a:custGeom>
              <a:avLst/>
              <a:gdLst>
                <a:gd name="connsiteX0" fmla="*/ 85725 w 95250"/>
                <a:gd name="connsiteY0" fmla="*/ 0 h 85725"/>
                <a:gd name="connsiteX1" fmla="*/ 0 w 95250"/>
                <a:gd name="connsiteY1" fmla="*/ 0 h 85725"/>
                <a:gd name="connsiteX2" fmla="*/ 0 w 95250"/>
                <a:gd name="connsiteY2" fmla="*/ 19050 h 85725"/>
                <a:gd name="connsiteX3" fmla="*/ 76200 w 95250"/>
                <a:gd name="connsiteY3" fmla="*/ 19050 h 85725"/>
                <a:gd name="connsiteX4" fmla="*/ 76200 w 95250"/>
                <a:gd name="connsiteY4" fmla="*/ 85725 h 85725"/>
                <a:gd name="connsiteX5" fmla="*/ 95250 w 95250"/>
                <a:gd name="connsiteY5" fmla="*/ 85725 h 85725"/>
                <a:gd name="connsiteX6" fmla="*/ 95250 w 95250"/>
                <a:gd name="connsiteY6" fmla="*/ 9525 h 85725"/>
                <a:gd name="connsiteX7" fmla="*/ 85725 w 95250"/>
                <a:gd name="connsiteY7"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85725">
                  <a:moveTo>
                    <a:pt x="85725" y="0"/>
                  </a:moveTo>
                  <a:lnTo>
                    <a:pt x="0" y="0"/>
                  </a:lnTo>
                  <a:lnTo>
                    <a:pt x="0" y="19050"/>
                  </a:lnTo>
                  <a:lnTo>
                    <a:pt x="76200" y="19050"/>
                  </a:lnTo>
                  <a:lnTo>
                    <a:pt x="76200" y="85725"/>
                  </a:lnTo>
                  <a:lnTo>
                    <a:pt x="95250" y="85725"/>
                  </a:lnTo>
                  <a:lnTo>
                    <a:pt x="95250" y="9525"/>
                  </a:lnTo>
                  <a:cubicBezTo>
                    <a:pt x="95250" y="4264"/>
                    <a:pt x="90986" y="0"/>
                    <a:pt x="85725" y="0"/>
                  </a:cubicBezTo>
                  <a:close/>
                </a:path>
              </a:pathLst>
            </a:custGeom>
            <a:grpFill/>
            <a:ln w="9525" cap="flat">
              <a:noFill/>
              <a:prstDash val="solid"/>
              <a:miter/>
            </a:ln>
          </p:spPr>
          <p:txBody>
            <a:bodyPr rtlCol="0" anchor="ctr"/>
            <a:lstStyle/>
            <a:p>
              <a:endParaRPr lang="en-US" sz="2400"/>
            </a:p>
          </p:txBody>
        </p:sp>
        <p:sp>
          <p:nvSpPr>
            <p:cNvPr id="220" name="Freeform: Shape 219">
              <a:extLst>
                <a:ext uri="{FF2B5EF4-FFF2-40B4-BE49-F238E27FC236}">
                  <a16:creationId xmlns:a16="http://schemas.microsoft.com/office/drawing/2014/main" id="{531D37B5-DB16-4041-8571-AE935EDE860D}"/>
                </a:ext>
              </a:extLst>
            </p:cNvPr>
            <p:cNvSpPr/>
            <p:nvPr/>
          </p:nvSpPr>
          <p:spPr>
            <a:xfrm>
              <a:off x="3809633" y="5303624"/>
              <a:ext cx="96869" cy="88868"/>
            </a:xfrm>
            <a:custGeom>
              <a:avLst/>
              <a:gdLst>
                <a:gd name="connsiteX0" fmla="*/ 19050 w 96869"/>
                <a:gd name="connsiteY0" fmla="*/ 0 h 88868"/>
                <a:gd name="connsiteX1" fmla="*/ 0 w 96869"/>
                <a:gd name="connsiteY1" fmla="*/ 0 h 88868"/>
                <a:gd name="connsiteX2" fmla="*/ 0 w 96869"/>
                <a:gd name="connsiteY2" fmla="*/ 79343 h 88868"/>
                <a:gd name="connsiteX3" fmla="*/ 9525 w 96869"/>
                <a:gd name="connsiteY3" fmla="*/ 88868 h 88868"/>
                <a:gd name="connsiteX4" fmla="*/ 96869 w 96869"/>
                <a:gd name="connsiteY4" fmla="*/ 88868 h 88868"/>
                <a:gd name="connsiteX5" fmla="*/ 96869 w 96869"/>
                <a:gd name="connsiteY5" fmla="*/ 69818 h 88868"/>
                <a:gd name="connsiteX6" fmla="*/ 19050 w 96869"/>
                <a:gd name="connsiteY6" fmla="*/ 69818 h 8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88868">
                  <a:moveTo>
                    <a:pt x="19050" y="0"/>
                  </a:moveTo>
                  <a:lnTo>
                    <a:pt x="0" y="0"/>
                  </a:lnTo>
                  <a:lnTo>
                    <a:pt x="0" y="79343"/>
                  </a:lnTo>
                  <a:cubicBezTo>
                    <a:pt x="0" y="84604"/>
                    <a:pt x="4264" y="88868"/>
                    <a:pt x="9525" y="88868"/>
                  </a:cubicBezTo>
                  <a:lnTo>
                    <a:pt x="96869" y="88868"/>
                  </a:lnTo>
                  <a:lnTo>
                    <a:pt x="96869" y="69818"/>
                  </a:lnTo>
                  <a:lnTo>
                    <a:pt x="19050" y="69818"/>
                  </a:lnTo>
                  <a:close/>
                </a:path>
              </a:pathLst>
            </a:custGeom>
            <a:grpFill/>
            <a:ln w="9525" cap="flat">
              <a:noFill/>
              <a:prstDash val="solid"/>
              <a:miter/>
            </a:ln>
          </p:spPr>
          <p:txBody>
            <a:bodyPr rtlCol="0" anchor="ctr"/>
            <a:lstStyle/>
            <a:p>
              <a:endParaRPr lang="en-US" sz="2400"/>
            </a:p>
          </p:txBody>
        </p:sp>
        <p:sp>
          <p:nvSpPr>
            <p:cNvPr id="221" name="Freeform: Shape 220">
              <a:extLst>
                <a:ext uri="{FF2B5EF4-FFF2-40B4-BE49-F238E27FC236}">
                  <a16:creationId xmlns:a16="http://schemas.microsoft.com/office/drawing/2014/main" id="{2ECFF095-7ACC-4E0B-8A0A-D08063DA0978}"/>
                </a:ext>
              </a:extLst>
            </p:cNvPr>
            <p:cNvSpPr/>
            <p:nvPr/>
          </p:nvSpPr>
          <p:spPr>
            <a:xfrm>
              <a:off x="4190633" y="5306768"/>
              <a:ext cx="95250" cy="85725"/>
            </a:xfrm>
            <a:custGeom>
              <a:avLst/>
              <a:gdLst>
                <a:gd name="connsiteX0" fmla="*/ 76200 w 95250"/>
                <a:gd name="connsiteY0" fmla="*/ 66675 h 85725"/>
                <a:gd name="connsiteX1" fmla="*/ 0 w 95250"/>
                <a:gd name="connsiteY1" fmla="*/ 66675 h 85725"/>
                <a:gd name="connsiteX2" fmla="*/ 0 w 95250"/>
                <a:gd name="connsiteY2" fmla="*/ 85725 h 85725"/>
                <a:gd name="connsiteX3" fmla="*/ 85725 w 95250"/>
                <a:gd name="connsiteY3" fmla="*/ 85725 h 85725"/>
                <a:gd name="connsiteX4" fmla="*/ 95250 w 95250"/>
                <a:gd name="connsiteY4" fmla="*/ 76200 h 85725"/>
                <a:gd name="connsiteX5" fmla="*/ 95250 w 95250"/>
                <a:gd name="connsiteY5" fmla="*/ 0 h 85725"/>
                <a:gd name="connsiteX6" fmla="*/ 76200 w 95250"/>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85725">
                  <a:moveTo>
                    <a:pt x="76200" y="66675"/>
                  </a:moveTo>
                  <a:lnTo>
                    <a:pt x="0" y="66675"/>
                  </a:lnTo>
                  <a:lnTo>
                    <a:pt x="0" y="85725"/>
                  </a:lnTo>
                  <a:lnTo>
                    <a:pt x="85725" y="85725"/>
                  </a:lnTo>
                  <a:cubicBezTo>
                    <a:pt x="90986" y="85725"/>
                    <a:pt x="95250" y="81461"/>
                    <a:pt x="95250" y="76200"/>
                  </a:cubicBezTo>
                  <a:lnTo>
                    <a:pt x="95250" y="0"/>
                  </a:lnTo>
                  <a:lnTo>
                    <a:pt x="76200" y="0"/>
                  </a:lnTo>
                  <a:close/>
                </a:path>
              </a:pathLst>
            </a:custGeom>
            <a:grpFill/>
            <a:ln w="9525" cap="flat">
              <a:noFill/>
              <a:prstDash val="solid"/>
              <a:miter/>
            </a:ln>
          </p:spPr>
          <p:txBody>
            <a:bodyPr rtlCol="0" anchor="ctr"/>
            <a:lstStyle/>
            <a:p>
              <a:endParaRPr lang="en-US" sz="2400"/>
            </a:p>
          </p:txBody>
        </p:sp>
        <p:sp>
          <p:nvSpPr>
            <p:cNvPr id="222" name="Freeform: Shape 221">
              <a:extLst>
                <a:ext uri="{FF2B5EF4-FFF2-40B4-BE49-F238E27FC236}">
                  <a16:creationId xmlns:a16="http://schemas.microsoft.com/office/drawing/2014/main" id="{5478636C-3855-4144-91AC-5D0055709742}"/>
                </a:ext>
              </a:extLst>
            </p:cNvPr>
            <p:cNvSpPr/>
            <p:nvPr/>
          </p:nvSpPr>
          <p:spPr>
            <a:xfrm>
              <a:off x="4028708" y="5449643"/>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grpFill/>
            <a:ln w="9525" cap="flat">
              <a:noFill/>
              <a:prstDash val="solid"/>
              <a:miter/>
            </a:ln>
          </p:spPr>
          <p:txBody>
            <a:bodyPr rtlCol="0" anchor="ctr"/>
            <a:lstStyle/>
            <a:p>
              <a:endParaRPr lang="en-US" sz="2400"/>
            </a:p>
          </p:txBody>
        </p:sp>
        <p:sp>
          <p:nvSpPr>
            <p:cNvPr id="223" name="Freeform: Shape 222">
              <a:extLst>
                <a:ext uri="{FF2B5EF4-FFF2-40B4-BE49-F238E27FC236}">
                  <a16:creationId xmlns:a16="http://schemas.microsoft.com/office/drawing/2014/main" id="{DF678117-B469-42A6-A66B-0E036C3CA874}"/>
                </a:ext>
              </a:extLst>
            </p:cNvPr>
            <p:cNvSpPr/>
            <p:nvPr/>
          </p:nvSpPr>
          <p:spPr>
            <a:xfrm>
              <a:off x="3990608" y="5216280"/>
              <a:ext cx="114300" cy="114300"/>
            </a:xfrm>
            <a:custGeom>
              <a:avLst/>
              <a:gdLst>
                <a:gd name="connsiteX0" fmla="*/ 57150 w 114300"/>
                <a:gd name="connsiteY0" fmla="*/ 0 h 114300"/>
                <a:gd name="connsiteX1" fmla="*/ 0 w 114300"/>
                <a:gd name="connsiteY1" fmla="*/ 57150 h 114300"/>
                <a:gd name="connsiteX2" fmla="*/ 57150 w 114300"/>
                <a:gd name="connsiteY2" fmla="*/ 114300 h 114300"/>
                <a:gd name="connsiteX3" fmla="*/ 114300 w 114300"/>
                <a:gd name="connsiteY3" fmla="*/ 57150 h 114300"/>
                <a:gd name="connsiteX4" fmla="*/ 57150 w 114300"/>
                <a:gd name="connsiteY4" fmla="*/ 0 h 114300"/>
                <a:gd name="connsiteX5" fmla="*/ 57150 w 114300"/>
                <a:gd name="connsiteY5" fmla="*/ 95250 h 114300"/>
                <a:gd name="connsiteX6" fmla="*/ 19050 w 114300"/>
                <a:gd name="connsiteY6" fmla="*/ 57150 h 114300"/>
                <a:gd name="connsiteX7" fmla="*/ 57150 w 114300"/>
                <a:gd name="connsiteY7" fmla="*/ 19050 h 114300"/>
                <a:gd name="connsiteX8" fmla="*/ 95250 w 114300"/>
                <a:gd name="connsiteY8" fmla="*/ 57150 h 114300"/>
                <a:gd name="connsiteX9" fmla="*/ 57150 w 114300"/>
                <a:gd name="connsiteY9" fmla="*/ 952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0"/>
                  </a:moveTo>
                  <a:cubicBezTo>
                    <a:pt x="25587" y="0"/>
                    <a:pt x="0" y="25587"/>
                    <a:pt x="0" y="57150"/>
                  </a:cubicBezTo>
                  <a:cubicBezTo>
                    <a:pt x="0" y="88713"/>
                    <a:pt x="25587" y="114300"/>
                    <a:pt x="57150" y="114300"/>
                  </a:cubicBezTo>
                  <a:cubicBezTo>
                    <a:pt x="88713" y="114300"/>
                    <a:pt x="114300" y="88713"/>
                    <a:pt x="114300" y="57150"/>
                  </a:cubicBezTo>
                  <a:cubicBezTo>
                    <a:pt x="114300" y="25587"/>
                    <a:pt x="88713" y="0"/>
                    <a:pt x="57150" y="0"/>
                  </a:cubicBezTo>
                  <a:close/>
                  <a:moveTo>
                    <a:pt x="57150" y="95250"/>
                  </a:moveTo>
                  <a:cubicBezTo>
                    <a:pt x="36108" y="95250"/>
                    <a:pt x="19050" y="78192"/>
                    <a:pt x="19050" y="57150"/>
                  </a:cubicBezTo>
                  <a:cubicBezTo>
                    <a:pt x="19050" y="36108"/>
                    <a:pt x="36108" y="19050"/>
                    <a:pt x="57150" y="19050"/>
                  </a:cubicBezTo>
                  <a:cubicBezTo>
                    <a:pt x="78192" y="19050"/>
                    <a:pt x="95250" y="36108"/>
                    <a:pt x="95250" y="57150"/>
                  </a:cubicBezTo>
                  <a:cubicBezTo>
                    <a:pt x="95250" y="78192"/>
                    <a:pt x="78192" y="95250"/>
                    <a:pt x="57150" y="95250"/>
                  </a:cubicBezTo>
                  <a:close/>
                </a:path>
              </a:pathLst>
            </a:custGeom>
            <a:grpFill/>
            <a:ln w="9525" cap="flat">
              <a:noFill/>
              <a:prstDash val="solid"/>
              <a:miter/>
            </a:ln>
          </p:spPr>
          <p:txBody>
            <a:bodyPr rtlCol="0" anchor="ctr"/>
            <a:lstStyle/>
            <a:p>
              <a:endParaRPr lang="en-US" sz="2400"/>
            </a:p>
          </p:txBody>
        </p:sp>
        <p:sp>
          <p:nvSpPr>
            <p:cNvPr id="224" name="Freeform: Shape 223">
              <a:extLst>
                <a:ext uri="{FF2B5EF4-FFF2-40B4-BE49-F238E27FC236}">
                  <a16:creationId xmlns:a16="http://schemas.microsoft.com/office/drawing/2014/main" id="{17662F79-4F86-4B3A-8453-FAE70E6279E1}"/>
                </a:ext>
              </a:extLst>
            </p:cNvPr>
            <p:cNvSpPr/>
            <p:nvPr/>
          </p:nvSpPr>
          <p:spPr>
            <a:xfrm>
              <a:off x="3981083" y="537344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25" name="Freeform: Shape 224">
              <a:extLst>
                <a:ext uri="{FF2B5EF4-FFF2-40B4-BE49-F238E27FC236}">
                  <a16:creationId xmlns:a16="http://schemas.microsoft.com/office/drawing/2014/main" id="{27F52773-725C-4661-AF84-3432695F5E46}"/>
                </a:ext>
              </a:extLst>
            </p:cNvPr>
            <p:cNvSpPr/>
            <p:nvPr/>
          </p:nvSpPr>
          <p:spPr>
            <a:xfrm>
              <a:off x="4133483" y="537344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26" name="Freeform: Shape 225">
              <a:extLst>
                <a:ext uri="{FF2B5EF4-FFF2-40B4-BE49-F238E27FC236}">
                  <a16:creationId xmlns:a16="http://schemas.microsoft.com/office/drawing/2014/main" id="{43B26567-1761-4592-A206-0F58F1DE3D86}"/>
                </a:ext>
              </a:extLst>
            </p:cNvPr>
            <p:cNvSpPr/>
            <p:nvPr/>
          </p:nvSpPr>
          <p:spPr>
            <a:xfrm>
              <a:off x="4095383" y="537344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27" name="Freeform: Shape 226">
              <a:extLst>
                <a:ext uri="{FF2B5EF4-FFF2-40B4-BE49-F238E27FC236}">
                  <a16:creationId xmlns:a16="http://schemas.microsoft.com/office/drawing/2014/main" id="{9C5581EB-5DC4-4FB1-93BD-F75901E59ACA}"/>
                </a:ext>
              </a:extLst>
            </p:cNvPr>
            <p:cNvSpPr/>
            <p:nvPr/>
          </p:nvSpPr>
          <p:spPr>
            <a:xfrm>
              <a:off x="4019183" y="537344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28" name="Freeform: Shape 227">
              <a:extLst>
                <a:ext uri="{FF2B5EF4-FFF2-40B4-BE49-F238E27FC236}">
                  <a16:creationId xmlns:a16="http://schemas.microsoft.com/office/drawing/2014/main" id="{A831E4E7-B403-4908-9B0E-F62CF4619223}"/>
                </a:ext>
              </a:extLst>
            </p:cNvPr>
            <p:cNvSpPr/>
            <p:nvPr/>
          </p:nvSpPr>
          <p:spPr>
            <a:xfrm>
              <a:off x="4057283" y="537344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29" name="Freeform: Shape 228">
              <a:extLst>
                <a:ext uri="{FF2B5EF4-FFF2-40B4-BE49-F238E27FC236}">
                  <a16:creationId xmlns:a16="http://schemas.microsoft.com/office/drawing/2014/main" id="{04216AAA-EB8C-4D5F-874D-D8BD16F5E8EF}"/>
                </a:ext>
              </a:extLst>
            </p:cNvPr>
            <p:cNvSpPr/>
            <p:nvPr/>
          </p:nvSpPr>
          <p:spPr>
            <a:xfrm>
              <a:off x="3942983" y="5373443"/>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30" name="Freeform: Shape 229">
              <a:extLst>
                <a:ext uri="{FF2B5EF4-FFF2-40B4-BE49-F238E27FC236}">
                  <a16:creationId xmlns:a16="http://schemas.microsoft.com/office/drawing/2014/main" id="{7FAC009A-F641-4097-B388-B8EE4646758F}"/>
                </a:ext>
              </a:extLst>
            </p:cNvPr>
            <p:cNvSpPr/>
            <p:nvPr/>
          </p:nvSpPr>
          <p:spPr>
            <a:xfrm>
              <a:off x="4057283" y="51543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31" name="Freeform: Shape 230">
              <a:extLst>
                <a:ext uri="{FF2B5EF4-FFF2-40B4-BE49-F238E27FC236}">
                  <a16:creationId xmlns:a16="http://schemas.microsoft.com/office/drawing/2014/main" id="{6E1E5FA4-5324-4180-B549-DF4C12A38C82}"/>
                </a:ext>
              </a:extLst>
            </p:cNvPr>
            <p:cNvSpPr/>
            <p:nvPr/>
          </p:nvSpPr>
          <p:spPr>
            <a:xfrm>
              <a:off x="4133483" y="51543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32" name="Freeform: Shape 231">
              <a:extLst>
                <a:ext uri="{FF2B5EF4-FFF2-40B4-BE49-F238E27FC236}">
                  <a16:creationId xmlns:a16="http://schemas.microsoft.com/office/drawing/2014/main" id="{FFD761BF-AD06-444B-80D0-4EEC0ABA4946}"/>
                </a:ext>
              </a:extLst>
            </p:cNvPr>
            <p:cNvSpPr/>
            <p:nvPr/>
          </p:nvSpPr>
          <p:spPr>
            <a:xfrm>
              <a:off x="4095383" y="51543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33" name="Freeform: Shape 232">
              <a:extLst>
                <a:ext uri="{FF2B5EF4-FFF2-40B4-BE49-F238E27FC236}">
                  <a16:creationId xmlns:a16="http://schemas.microsoft.com/office/drawing/2014/main" id="{A99857AB-8238-464C-BCED-70E32532B092}"/>
                </a:ext>
              </a:extLst>
            </p:cNvPr>
            <p:cNvSpPr/>
            <p:nvPr/>
          </p:nvSpPr>
          <p:spPr>
            <a:xfrm>
              <a:off x="3942983" y="51543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34" name="Freeform: Shape 233">
              <a:extLst>
                <a:ext uri="{FF2B5EF4-FFF2-40B4-BE49-F238E27FC236}">
                  <a16:creationId xmlns:a16="http://schemas.microsoft.com/office/drawing/2014/main" id="{1AE61DAD-83A9-4D2B-9475-336E96113C53}"/>
                </a:ext>
              </a:extLst>
            </p:cNvPr>
            <p:cNvSpPr/>
            <p:nvPr/>
          </p:nvSpPr>
          <p:spPr>
            <a:xfrm>
              <a:off x="4019183" y="51543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235" name="Freeform: Shape 234">
              <a:extLst>
                <a:ext uri="{FF2B5EF4-FFF2-40B4-BE49-F238E27FC236}">
                  <a16:creationId xmlns:a16="http://schemas.microsoft.com/office/drawing/2014/main" id="{64DD63C9-91B4-47C8-B3FE-5C09EA56D436}"/>
                </a:ext>
              </a:extLst>
            </p:cNvPr>
            <p:cNvSpPr/>
            <p:nvPr/>
          </p:nvSpPr>
          <p:spPr>
            <a:xfrm>
              <a:off x="3981083" y="5154368"/>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grpSp>
      <p:sp>
        <p:nvSpPr>
          <p:cNvPr id="7" name="Freeform: Shape 6">
            <a:extLst>
              <a:ext uri="{FF2B5EF4-FFF2-40B4-BE49-F238E27FC236}">
                <a16:creationId xmlns:a16="http://schemas.microsoft.com/office/drawing/2014/main" id="{8C940E8A-520D-43B8-AF0C-BE0859BA40B4}"/>
              </a:ext>
            </a:extLst>
          </p:cNvPr>
          <p:cNvSpPr/>
          <p:nvPr/>
        </p:nvSpPr>
        <p:spPr>
          <a:xfrm>
            <a:off x="10707886" y="2823339"/>
            <a:ext cx="762060" cy="685800"/>
          </a:xfrm>
          <a:custGeom>
            <a:avLst/>
            <a:gdLst>
              <a:gd name="connsiteX0" fmla="*/ 38100 w 571545"/>
              <a:gd name="connsiteY0" fmla="*/ 514350 h 514350"/>
              <a:gd name="connsiteX1" fmla="*/ 533400 w 571545"/>
              <a:gd name="connsiteY1" fmla="*/ 514350 h 514350"/>
              <a:gd name="connsiteX2" fmla="*/ 571545 w 571545"/>
              <a:gd name="connsiteY2" fmla="*/ 476295 h 514350"/>
              <a:gd name="connsiteX3" fmla="*/ 571500 w 571545"/>
              <a:gd name="connsiteY3" fmla="*/ 474393 h 514350"/>
              <a:gd name="connsiteX4" fmla="*/ 570167 w 571545"/>
              <a:gd name="connsiteY4" fmla="*/ 447208 h 514350"/>
              <a:gd name="connsiteX5" fmla="*/ 560642 w 571545"/>
              <a:gd name="connsiteY5" fmla="*/ 438150 h 514350"/>
              <a:gd name="connsiteX6" fmla="*/ 533400 w 571545"/>
              <a:gd name="connsiteY6" fmla="*/ 438150 h 514350"/>
              <a:gd name="connsiteX7" fmla="*/ 533400 w 571545"/>
              <a:gd name="connsiteY7" fmla="*/ 323850 h 514350"/>
              <a:gd name="connsiteX8" fmla="*/ 514350 w 571545"/>
              <a:gd name="connsiteY8" fmla="*/ 323850 h 514350"/>
              <a:gd name="connsiteX9" fmla="*/ 514350 w 571545"/>
              <a:gd name="connsiteY9" fmla="*/ 438150 h 514350"/>
              <a:gd name="connsiteX10" fmla="*/ 348272 w 571545"/>
              <a:gd name="connsiteY10" fmla="*/ 438150 h 514350"/>
              <a:gd name="connsiteX11" fmla="*/ 330032 w 571545"/>
              <a:gd name="connsiteY11" fmla="*/ 445703 h 514350"/>
              <a:gd name="connsiteX12" fmla="*/ 325269 w 571545"/>
              <a:gd name="connsiteY12" fmla="*/ 447675 h 514350"/>
              <a:gd name="connsiteX13" fmla="*/ 244859 w 571545"/>
              <a:gd name="connsiteY13" fmla="*/ 447675 h 514350"/>
              <a:gd name="connsiteX14" fmla="*/ 240097 w 571545"/>
              <a:gd name="connsiteY14" fmla="*/ 445703 h 514350"/>
              <a:gd name="connsiteX15" fmla="*/ 221866 w 571545"/>
              <a:gd name="connsiteY15" fmla="*/ 438150 h 514350"/>
              <a:gd name="connsiteX16" fmla="*/ 57150 w 571545"/>
              <a:gd name="connsiteY16" fmla="*/ 438150 h 514350"/>
              <a:gd name="connsiteX17" fmla="*/ 57150 w 571545"/>
              <a:gd name="connsiteY17" fmla="*/ 180975 h 514350"/>
              <a:gd name="connsiteX18" fmla="*/ 85725 w 571545"/>
              <a:gd name="connsiteY18" fmla="*/ 152400 h 514350"/>
              <a:gd name="connsiteX19" fmla="*/ 85725 w 571545"/>
              <a:gd name="connsiteY19" fmla="*/ 419100 h 514350"/>
              <a:gd name="connsiteX20" fmla="*/ 104775 w 571545"/>
              <a:gd name="connsiteY20" fmla="*/ 419100 h 514350"/>
              <a:gd name="connsiteX21" fmla="*/ 104775 w 571545"/>
              <a:gd name="connsiteY21" fmla="*/ 104775 h 514350"/>
              <a:gd name="connsiteX22" fmla="*/ 135126 w 571545"/>
              <a:gd name="connsiteY22" fmla="*/ 76094 h 514350"/>
              <a:gd name="connsiteX23" fmla="*/ 136922 w 571545"/>
              <a:gd name="connsiteY23" fmla="*/ 76200 h 514350"/>
              <a:gd name="connsiteX24" fmla="*/ 190500 w 571545"/>
              <a:gd name="connsiteY24" fmla="*/ 76200 h 514350"/>
              <a:gd name="connsiteX25" fmla="*/ 190500 w 571545"/>
              <a:gd name="connsiteY25" fmla="*/ 57150 h 514350"/>
              <a:gd name="connsiteX26" fmla="*/ 136922 w 571545"/>
              <a:gd name="connsiteY26" fmla="*/ 57150 h 514350"/>
              <a:gd name="connsiteX27" fmla="*/ 85800 w 571545"/>
              <a:gd name="connsiteY27" fmla="*/ 102699 h 514350"/>
              <a:gd name="connsiteX28" fmla="*/ 85725 w 571545"/>
              <a:gd name="connsiteY28" fmla="*/ 104775 h 514350"/>
              <a:gd name="connsiteX29" fmla="*/ 85725 w 571545"/>
              <a:gd name="connsiteY29" fmla="*/ 133350 h 514350"/>
              <a:gd name="connsiteX30" fmla="*/ 38100 w 571545"/>
              <a:gd name="connsiteY30" fmla="*/ 180975 h 514350"/>
              <a:gd name="connsiteX31" fmla="*/ 38100 w 571545"/>
              <a:gd name="connsiteY31" fmla="*/ 438150 h 514350"/>
              <a:gd name="connsiteX32" fmla="*/ 9525 w 571545"/>
              <a:gd name="connsiteY32" fmla="*/ 438150 h 514350"/>
              <a:gd name="connsiteX33" fmla="*/ 0 w 571545"/>
              <a:gd name="connsiteY33" fmla="*/ 447675 h 514350"/>
              <a:gd name="connsiteX34" fmla="*/ 0 w 571545"/>
              <a:gd name="connsiteY34" fmla="*/ 476250 h 514350"/>
              <a:gd name="connsiteX35" fmla="*/ 38100 w 571545"/>
              <a:gd name="connsiteY35" fmla="*/ 514350 h 514350"/>
              <a:gd name="connsiteX36" fmla="*/ 19050 w 571545"/>
              <a:gd name="connsiteY36" fmla="*/ 457200 h 514350"/>
              <a:gd name="connsiteX37" fmla="*/ 221866 w 571545"/>
              <a:gd name="connsiteY37" fmla="*/ 457200 h 514350"/>
              <a:gd name="connsiteX38" fmla="*/ 226628 w 571545"/>
              <a:gd name="connsiteY38" fmla="*/ 459172 h 514350"/>
              <a:gd name="connsiteX39" fmla="*/ 244859 w 571545"/>
              <a:gd name="connsiteY39" fmla="*/ 466725 h 514350"/>
              <a:gd name="connsiteX40" fmla="*/ 325279 w 571545"/>
              <a:gd name="connsiteY40" fmla="*/ 466725 h 514350"/>
              <a:gd name="connsiteX41" fmla="*/ 343510 w 571545"/>
              <a:gd name="connsiteY41" fmla="*/ 459172 h 514350"/>
              <a:gd name="connsiteX42" fmla="*/ 348272 w 571545"/>
              <a:gd name="connsiteY42" fmla="*/ 457200 h 514350"/>
              <a:gd name="connsiteX43" fmla="*/ 551545 w 571545"/>
              <a:gd name="connsiteY43" fmla="*/ 457200 h 514350"/>
              <a:gd name="connsiteX44" fmla="*/ 552450 w 571545"/>
              <a:gd name="connsiteY44" fmla="*/ 475298 h 514350"/>
              <a:gd name="connsiteX45" fmla="*/ 534376 w 571545"/>
              <a:gd name="connsiteY45" fmla="*/ 495276 h 514350"/>
              <a:gd name="connsiteX46" fmla="*/ 533400 w 571545"/>
              <a:gd name="connsiteY46" fmla="*/ 495300 h 514350"/>
              <a:gd name="connsiteX47" fmla="*/ 38100 w 571545"/>
              <a:gd name="connsiteY47" fmla="*/ 495300 h 514350"/>
              <a:gd name="connsiteX48" fmla="*/ 19050 w 571545"/>
              <a:gd name="connsiteY48" fmla="*/ 476250 h 514350"/>
              <a:gd name="connsiteX49" fmla="*/ 485775 w 571545"/>
              <a:gd name="connsiteY49" fmla="*/ 323850 h 514350"/>
              <a:gd name="connsiteX50" fmla="*/ 485775 w 571545"/>
              <a:gd name="connsiteY50" fmla="*/ 419100 h 514350"/>
              <a:gd name="connsiteX51" fmla="*/ 466725 w 571545"/>
              <a:gd name="connsiteY51" fmla="*/ 419100 h 514350"/>
              <a:gd name="connsiteX52" fmla="*/ 466725 w 571545"/>
              <a:gd name="connsiteY52" fmla="*/ 323850 h 514350"/>
              <a:gd name="connsiteX53" fmla="*/ 152400 w 571545"/>
              <a:gd name="connsiteY53" fmla="*/ 95250 h 514350"/>
              <a:gd name="connsiteX54" fmla="*/ 152400 w 571545"/>
              <a:gd name="connsiteY54" fmla="*/ 114300 h 514350"/>
              <a:gd name="connsiteX55" fmla="*/ 133350 w 571545"/>
              <a:gd name="connsiteY55" fmla="*/ 114300 h 514350"/>
              <a:gd name="connsiteX56" fmla="*/ 133350 w 571545"/>
              <a:gd name="connsiteY56" fmla="*/ 95250 h 514350"/>
              <a:gd name="connsiteX57" fmla="*/ 190500 w 571545"/>
              <a:gd name="connsiteY57" fmla="*/ 114300 h 514350"/>
              <a:gd name="connsiteX58" fmla="*/ 171450 w 571545"/>
              <a:gd name="connsiteY58" fmla="*/ 114300 h 514350"/>
              <a:gd name="connsiteX59" fmla="*/ 171450 w 571545"/>
              <a:gd name="connsiteY59" fmla="*/ 95250 h 514350"/>
              <a:gd name="connsiteX60" fmla="*/ 190500 w 571545"/>
              <a:gd name="connsiteY60" fmla="*/ 95250 h 514350"/>
              <a:gd name="connsiteX61" fmla="*/ 133350 w 571545"/>
              <a:gd name="connsiteY61" fmla="*/ 133350 h 514350"/>
              <a:gd name="connsiteX62" fmla="*/ 190500 w 571545"/>
              <a:gd name="connsiteY62" fmla="*/ 133350 h 514350"/>
              <a:gd name="connsiteX63" fmla="*/ 190500 w 571545"/>
              <a:gd name="connsiteY63" fmla="*/ 152400 h 514350"/>
              <a:gd name="connsiteX64" fmla="*/ 133350 w 571545"/>
              <a:gd name="connsiteY64" fmla="*/ 152400 h 514350"/>
              <a:gd name="connsiteX65" fmla="*/ 523875 w 571545"/>
              <a:gd name="connsiteY65" fmla="*/ 0 h 514350"/>
              <a:gd name="connsiteX66" fmla="*/ 257175 w 571545"/>
              <a:gd name="connsiteY66" fmla="*/ 0 h 514350"/>
              <a:gd name="connsiteX67" fmla="*/ 209550 w 571545"/>
              <a:gd name="connsiteY67" fmla="*/ 47625 h 514350"/>
              <a:gd name="connsiteX68" fmla="*/ 209550 w 571545"/>
              <a:gd name="connsiteY68" fmla="*/ 257175 h 514350"/>
              <a:gd name="connsiteX69" fmla="*/ 257175 w 571545"/>
              <a:gd name="connsiteY69" fmla="*/ 304800 h 514350"/>
              <a:gd name="connsiteX70" fmla="*/ 292170 w 571545"/>
              <a:gd name="connsiteY70" fmla="*/ 304800 h 514350"/>
              <a:gd name="connsiteX71" fmla="*/ 276596 w 571545"/>
              <a:gd name="connsiteY71" fmla="*/ 359340 h 514350"/>
              <a:gd name="connsiteX72" fmla="*/ 283163 w 571545"/>
              <a:gd name="connsiteY72" fmla="*/ 371101 h 514350"/>
              <a:gd name="connsiteX73" fmla="*/ 291208 w 571545"/>
              <a:gd name="connsiteY73" fmla="*/ 369751 h 514350"/>
              <a:gd name="connsiteX74" fmla="*/ 384000 w 571545"/>
              <a:gd name="connsiteY74" fmla="*/ 304800 h 514350"/>
              <a:gd name="connsiteX75" fmla="*/ 523875 w 571545"/>
              <a:gd name="connsiteY75" fmla="*/ 304800 h 514350"/>
              <a:gd name="connsiteX76" fmla="*/ 571500 w 571545"/>
              <a:gd name="connsiteY76" fmla="*/ 257175 h 514350"/>
              <a:gd name="connsiteX77" fmla="*/ 571500 w 571545"/>
              <a:gd name="connsiteY77" fmla="*/ 47625 h 514350"/>
              <a:gd name="connsiteX78" fmla="*/ 523875 w 571545"/>
              <a:gd name="connsiteY78" fmla="*/ 0 h 514350"/>
              <a:gd name="connsiteX79" fmla="*/ 552450 w 571545"/>
              <a:gd name="connsiteY79" fmla="*/ 257175 h 514350"/>
              <a:gd name="connsiteX80" fmla="*/ 523875 w 571545"/>
              <a:gd name="connsiteY80" fmla="*/ 285750 h 514350"/>
              <a:gd name="connsiteX81" fmla="*/ 381000 w 571545"/>
              <a:gd name="connsiteY81" fmla="*/ 285750 h 514350"/>
              <a:gd name="connsiteX82" fmla="*/ 375542 w 571545"/>
              <a:gd name="connsiteY82" fmla="*/ 287474 h 514350"/>
              <a:gd name="connsiteX83" fmla="*/ 302285 w 571545"/>
              <a:gd name="connsiteY83" fmla="*/ 338747 h 514350"/>
              <a:gd name="connsiteX84" fmla="*/ 313954 w 571545"/>
              <a:gd name="connsiteY84" fmla="*/ 297885 h 514350"/>
              <a:gd name="connsiteX85" fmla="*/ 307403 w 571545"/>
              <a:gd name="connsiteY85" fmla="*/ 286115 h 514350"/>
              <a:gd name="connsiteX86" fmla="*/ 304800 w 571545"/>
              <a:gd name="connsiteY86" fmla="*/ 285750 h 514350"/>
              <a:gd name="connsiteX87" fmla="*/ 257175 w 571545"/>
              <a:gd name="connsiteY87" fmla="*/ 285750 h 514350"/>
              <a:gd name="connsiteX88" fmla="*/ 228600 w 571545"/>
              <a:gd name="connsiteY88" fmla="*/ 257175 h 514350"/>
              <a:gd name="connsiteX89" fmla="*/ 228600 w 571545"/>
              <a:gd name="connsiteY89" fmla="*/ 47625 h 514350"/>
              <a:gd name="connsiteX90" fmla="*/ 257175 w 571545"/>
              <a:gd name="connsiteY90" fmla="*/ 19050 h 514350"/>
              <a:gd name="connsiteX91" fmla="*/ 523875 w 571545"/>
              <a:gd name="connsiteY91" fmla="*/ 19050 h 514350"/>
              <a:gd name="connsiteX92" fmla="*/ 552450 w 571545"/>
              <a:gd name="connsiteY92" fmla="*/ 47625 h 514350"/>
              <a:gd name="connsiteX93" fmla="*/ 499653 w 571545"/>
              <a:gd name="connsiteY93" fmla="*/ 230629 h 514350"/>
              <a:gd name="connsiteX94" fmla="*/ 494081 w 571545"/>
              <a:gd name="connsiteY94" fmla="*/ 235906 h 514350"/>
              <a:gd name="connsiteX95" fmla="*/ 438150 w 571545"/>
              <a:gd name="connsiteY95" fmla="*/ 220142 h 514350"/>
              <a:gd name="connsiteX96" fmla="*/ 438150 w 571545"/>
              <a:gd name="connsiteY96" fmla="*/ 213246 h 514350"/>
              <a:gd name="connsiteX97" fmla="*/ 494062 w 571545"/>
              <a:gd name="connsiteY97" fmla="*/ 197491 h 514350"/>
              <a:gd name="connsiteX98" fmla="*/ 499643 w 571545"/>
              <a:gd name="connsiteY98" fmla="*/ 202787 h 514350"/>
              <a:gd name="connsiteX99" fmla="*/ 512850 w 571545"/>
              <a:gd name="connsiteY99" fmla="*/ 200135 h 514350"/>
              <a:gd name="connsiteX100" fmla="*/ 510198 w 571545"/>
              <a:gd name="connsiteY100" fmla="*/ 186928 h 514350"/>
              <a:gd name="connsiteX101" fmla="*/ 510007 w 571545"/>
              <a:gd name="connsiteY101" fmla="*/ 186804 h 514350"/>
              <a:gd name="connsiteX102" fmla="*/ 508854 w 571545"/>
              <a:gd name="connsiteY102" fmla="*/ 181146 h 514350"/>
              <a:gd name="connsiteX103" fmla="*/ 505592 w 571545"/>
              <a:gd name="connsiteY103" fmla="*/ 168073 h 514350"/>
              <a:gd name="connsiteX104" fmla="*/ 492519 w 571545"/>
              <a:gd name="connsiteY104" fmla="*/ 171336 h 514350"/>
              <a:gd name="connsiteX105" fmla="*/ 489661 w 571545"/>
              <a:gd name="connsiteY105" fmla="*/ 178956 h 514350"/>
              <a:gd name="connsiteX106" fmla="*/ 473469 w 571545"/>
              <a:gd name="connsiteY106" fmla="*/ 183528 h 514350"/>
              <a:gd name="connsiteX107" fmla="*/ 476250 w 571545"/>
              <a:gd name="connsiteY107" fmla="*/ 171450 h 514350"/>
              <a:gd name="connsiteX108" fmla="*/ 476250 w 571545"/>
              <a:gd name="connsiteY108" fmla="*/ 123825 h 514350"/>
              <a:gd name="connsiteX109" fmla="*/ 390525 w 571545"/>
              <a:gd name="connsiteY109" fmla="*/ 38100 h 514350"/>
              <a:gd name="connsiteX110" fmla="*/ 304800 w 571545"/>
              <a:gd name="connsiteY110" fmla="*/ 123825 h 514350"/>
              <a:gd name="connsiteX111" fmla="*/ 304800 w 571545"/>
              <a:gd name="connsiteY111" fmla="*/ 171450 h 514350"/>
              <a:gd name="connsiteX112" fmla="*/ 307553 w 571545"/>
              <a:gd name="connsiteY112" fmla="*/ 183480 h 514350"/>
              <a:gd name="connsiteX113" fmla="*/ 291360 w 571545"/>
              <a:gd name="connsiteY113" fmla="*/ 178918 h 514350"/>
              <a:gd name="connsiteX114" fmla="*/ 288503 w 571545"/>
              <a:gd name="connsiteY114" fmla="*/ 171298 h 514350"/>
              <a:gd name="connsiteX115" fmla="*/ 275430 w 571545"/>
              <a:gd name="connsiteY115" fmla="*/ 168035 h 514350"/>
              <a:gd name="connsiteX116" fmla="*/ 272167 w 571545"/>
              <a:gd name="connsiteY116" fmla="*/ 181108 h 514350"/>
              <a:gd name="connsiteX117" fmla="*/ 271015 w 571545"/>
              <a:gd name="connsiteY117" fmla="*/ 186766 h 514350"/>
              <a:gd name="connsiteX118" fmla="*/ 268047 w 571545"/>
              <a:gd name="connsiteY118" fmla="*/ 199906 h 514350"/>
              <a:gd name="connsiteX119" fmla="*/ 281187 w 571545"/>
              <a:gd name="connsiteY119" fmla="*/ 202873 h 514350"/>
              <a:gd name="connsiteX120" fmla="*/ 281378 w 571545"/>
              <a:gd name="connsiteY120" fmla="*/ 202749 h 514350"/>
              <a:gd name="connsiteX121" fmla="*/ 286960 w 571545"/>
              <a:gd name="connsiteY121" fmla="*/ 197453 h 514350"/>
              <a:gd name="connsiteX122" fmla="*/ 342900 w 571545"/>
              <a:gd name="connsiteY122" fmla="*/ 213236 h 514350"/>
              <a:gd name="connsiteX123" fmla="*/ 342900 w 571545"/>
              <a:gd name="connsiteY123" fmla="*/ 220151 h 514350"/>
              <a:gd name="connsiteX124" fmla="*/ 286969 w 571545"/>
              <a:gd name="connsiteY124" fmla="*/ 235906 h 514350"/>
              <a:gd name="connsiteX125" fmla="*/ 281397 w 571545"/>
              <a:gd name="connsiteY125" fmla="*/ 230629 h 514350"/>
              <a:gd name="connsiteX126" fmla="*/ 268135 w 571545"/>
              <a:gd name="connsiteY126" fmla="*/ 232986 h 514350"/>
              <a:gd name="connsiteX127" fmla="*/ 270492 w 571545"/>
              <a:gd name="connsiteY127" fmla="*/ 246249 h 514350"/>
              <a:gd name="connsiteX128" fmla="*/ 271053 w 571545"/>
              <a:gd name="connsiteY128" fmla="*/ 246612 h 514350"/>
              <a:gd name="connsiteX129" fmla="*/ 272196 w 571545"/>
              <a:gd name="connsiteY129" fmla="*/ 252327 h 514350"/>
              <a:gd name="connsiteX130" fmla="*/ 275176 w 571545"/>
              <a:gd name="connsiteY130" fmla="*/ 265463 h 514350"/>
              <a:gd name="connsiteX131" fmla="*/ 288313 w 571545"/>
              <a:gd name="connsiteY131" fmla="*/ 262483 h 514350"/>
              <a:gd name="connsiteX132" fmla="*/ 288531 w 571545"/>
              <a:gd name="connsiteY132" fmla="*/ 262118 h 514350"/>
              <a:gd name="connsiteX133" fmla="*/ 291389 w 571545"/>
              <a:gd name="connsiteY133" fmla="*/ 254498 h 514350"/>
              <a:gd name="connsiteX134" fmla="*/ 350672 w 571545"/>
              <a:gd name="connsiteY134" fmla="*/ 237792 h 514350"/>
              <a:gd name="connsiteX135" fmla="*/ 352425 w 571545"/>
              <a:gd name="connsiteY135" fmla="*/ 238125 h 514350"/>
              <a:gd name="connsiteX136" fmla="*/ 428625 w 571545"/>
              <a:gd name="connsiteY136" fmla="*/ 238125 h 514350"/>
              <a:gd name="connsiteX137" fmla="*/ 430406 w 571545"/>
              <a:gd name="connsiteY137" fmla="*/ 237763 h 514350"/>
              <a:gd name="connsiteX138" fmla="*/ 489699 w 571545"/>
              <a:gd name="connsiteY138" fmla="*/ 254460 h 514350"/>
              <a:gd name="connsiteX139" fmla="*/ 492557 w 571545"/>
              <a:gd name="connsiteY139" fmla="*/ 262080 h 514350"/>
              <a:gd name="connsiteX140" fmla="*/ 505693 w 571545"/>
              <a:gd name="connsiteY140" fmla="*/ 265061 h 514350"/>
              <a:gd name="connsiteX141" fmla="*/ 508892 w 571545"/>
              <a:gd name="connsiteY141" fmla="*/ 252289 h 514350"/>
              <a:gd name="connsiteX142" fmla="*/ 510035 w 571545"/>
              <a:gd name="connsiteY142" fmla="*/ 246574 h 514350"/>
              <a:gd name="connsiteX143" fmla="*/ 513317 w 571545"/>
              <a:gd name="connsiteY143" fmla="*/ 233509 h 514350"/>
              <a:gd name="connsiteX144" fmla="*/ 500252 w 571545"/>
              <a:gd name="connsiteY144" fmla="*/ 230228 h 514350"/>
              <a:gd name="connsiteX145" fmla="*/ 499691 w 571545"/>
              <a:gd name="connsiteY145" fmla="*/ 230591 h 514350"/>
              <a:gd name="connsiteX146" fmla="*/ 419100 w 571545"/>
              <a:gd name="connsiteY146" fmla="*/ 190500 h 514350"/>
              <a:gd name="connsiteX147" fmla="*/ 419100 w 571545"/>
              <a:gd name="connsiteY147" fmla="*/ 219075 h 514350"/>
              <a:gd name="connsiteX148" fmla="*/ 361950 w 571545"/>
              <a:gd name="connsiteY148" fmla="*/ 219075 h 514350"/>
              <a:gd name="connsiteX149" fmla="*/ 361950 w 571545"/>
              <a:gd name="connsiteY149" fmla="*/ 190500 h 514350"/>
              <a:gd name="connsiteX150" fmla="*/ 352425 w 571545"/>
              <a:gd name="connsiteY150" fmla="*/ 180975 h 514350"/>
              <a:gd name="connsiteX151" fmla="*/ 333375 w 571545"/>
              <a:gd name="connsiteY151" fmla="*/ 180975 h 514350"/>
              <a:gd name="connsiteX152" fmla="*/ 323850 w 571545"/>
              <a:gd name="connsiteY152" fmla="*/ 171450 h 514350"/>
              <a:gd name="connsiteX153" fmla="*/ 323850 w 571545"/>
              <a:gd name="connsiteY153" fmla="*/ 123825 h 514350"/>
              <a:gd name="connsiteX154" fmla="*/ 390525 w 571545"/>
              <a:gd name="connsiteY154" fmla="*/ 57150 h 514350"/>
              <a:gd name="connsiteX155" fmla="*/ 457200 w 571545"/>
              <a:gd name="connsiteY155" fmla="*/ 123825 h 514350"/>
              <a:gd name="connsiteX156" fmla="*/ 457200 w 571545"/>
              <a:gd name="connsiteY156" fmla="*/ 171450 h 514350"/>
              <a:gd name="connsiteX157" fmla="*/ 447675 w 571545"/>
              <a:gd name="connsiteY157" fmla="*/ 180975 h 514350"/>
              <a:gd name="connsiteX158" fmla="*/ 428625 w 571545"/>
              <a:gd name="connsiteY158" fmla="*/ 180975 h 514350"/>
              <a:gd name="connsiteX159" fmla="*/ 419100 w 571545"/>
              <a:gd name="connsiteY159" fmla="*/ 190500 h 514350"/>
              <a:gd name="connsiteX160" fmla="*/ 381000 w 571545"/>
              <a:gd name="connsiteY160" fmla="*/ 133350 h 514350"/>
              <a:gd name="connsiteX161" fmla="*/ 361950 w 571545"/>
              <a:gd name="connsiteY161" fmla="*/ 152400 h 514350"/>
              <a:gd name="connsiteX162" fmla="*/ 342900 w 571545"/>
              <a:gd name="connsiteY162" fmla="*/ 133350 h 514350"/>
              <a:gd name="connsiteX163" fmla="*/ 361950 w 571545"/>
              <a:gd name="connsiteY163" fmla="*/ 114300 h 514350"/>
              <a:gd name="connsiteX164" fmla="*/ 381000 w 571545"/>
              <a:gd name="connsiteY164" fmla="*/ 133350 h 514350"/>
              <a:gd name="connsiteX165" fmla="*/ 419100 w 571545"/>
              <a:gd name="connsiteY165" fmla="*/ 152400 h 514350"/>
              <a:gd name="connsiteX166" fmla="*/ 400050 w 571545"/>
              <a:gd name="connsiteY166" fmla="*/ 133350 h 514350"/>
              <a:gd name="connsiteX167" fmla="*/ 419100 w 571545"/>
              <a:gd name="connsiteY167" fmla="*/ 114300 h 514350"/>
              <a:gd name="connsiteX168" fmla="*/ 438150 w 571545"/>
              <a:gd name="connsiteY168" fmla="*/ 133350 h 514350"/>
              <a:gd name="connsiteX169" fmla="*/ 419100 w 571545"/>
              <a:gd name="connsiteY169" fmla="*/ 152400 h 514350"/>
              <a:gd name="connsiteX170" fmla="*/ 381000 w 571545"/>
              <a:gd name="connsiteY170" fmla="*/ 161925 h 514350"/>
              <a:gd name="connsiteX171" fmla="*/ 400050 w 571545"/>
              <a:gd name="connsiteY171" fmla="*/ 161925 h 514350"/>
              <a:gd name="connsiteX172" fmla="*/ 400050 w 571545"/>
              <a:gd name="connsiteY172" fmla="*/ 190500 h 514350"/>
              <a:gd name="connsiteX173" fmla="*/ 381000 w 571545"/>
              <a:gd name="connsiteY173" fmla="*/ 190500 h 514350"/>
              <a:gd name="connsiteX174" fmla="*/ 133350 w 571545"/>
              <a:gd name="connsiteY174" fmla="*/ 171450 h 514350"/>
              <a:gd name="connsiteX175" fmla="*/ 152400 w 571545"/>
              <a:gd name="connsiteY175" fmla="*/ 171450 h 514350"/>
              <a:gd name="connsiteX176" fmla="*/ 152400 w 571545"/>
              <a:gd name="connsiteY176" fmla="*/ 190500 h 514350"/>
              <a:gd name="connsiteX177" fmla="*/ 133350 w 571545"/>
              <a:gd name="connsiteY177" fmla="*/ 190500 h 514350"/>
              <a:gd name="connsiteX178" fmla="*/ 133350 w 571545"/>
              <a:gd name="connsiteY178" fmla="*/ 209550 h 514350"/>
              <a:gd name="connsiteX179" fmla="*/ 190500 w 571545"/>
              <a:gd name="connsiteY179" fmla="*/ 209550 h 514350"/>
              <a:gd name="connsiteX180" fmla="*/ 190500 w 571545"/>
              <a:gd name="connsiteY180" fmla="*/ 228600 h 514350"/>
              <a:gd name="connsiteX181" fmla="*/ 133350 w 571545"/>
              <a:gd name="connsiteY181" fmla="*/ 228600 h 514350"/>
              <a:gd name="connsiteX182" fmla="*/ 133350 w 571545"/>
              <a:gd name="connsiteY182" fmla="*/ 247650 h 514350"/>
              <a:gd name="connsiteX183" fmla="*/ 190500 w 571545"/>
              <a:gd name="connsiteY183" fmla="*/ 247650 h 514350"/>
              <a:gd name="connsiteX184" fmla="*/ 190500 w 571545"/>
              <a:gd name="connsiteY184" fmla="*/ 266700 h 514350"/>
              <a:gd name="connsiteX185" fmla="*/ 133350 w 571545"/>
              <a:gd name="connsiteY185" fmla="*/ 266700 h 514350"/>
              <a:gd name="connsiteX186" fmla="*/ 133350 w 571545"/>
              <a:gd name="connsiteY186" fmla="*/ 285750 h 514350"/>
              <a:gd name="connsiteX187" fmla="*/ 200025 w 571545"/>
              <a:gd name="connsiteY187" fmla="*/ 285750 h 514350"/>
              <a:gd name="connsiteX188" fmla="*/ 200025 w 571545"/>
              <a:gd name="connsiteY188" fmla="*/ 304800 h 514350"/>
              <a:gd name="connsiteX189" fmla="*/ 133350 w 571545"/>
              <a:gd name="connsiteY189" fmla="*/ 304800 h 514350"/>
              <a:gd name="connsiteX190" fmla="*/ 171450 w 571545"/>
              <a:gd name="connsiteY190" fmla="*/ 323850 h 514350"/>
              <a:gd name="connsiteX191" fmla="*/ 171450 w 571545"/>
              <a:gd name="connsiteY191" fmla="*/ 342900 h 514350"/>
              <a:gd name="connsiteX192" fmla="*/ 133350 w 571545"/>
              <a:gd name="connsiteY192" fmla="*/ 342900 h 514350"/>
              <a:gd name="connsiteX193" fmla="*/ 133350 w 571545"/>
              <a:gd name="connsiteY193" fmla="*/ 323850 h 514350"/>
              <a:gd name="connsiteX194" fmla="*/ 133350 w 571545"/>
              <a:gd name="connsiteY194" fmla="*/ 361950 h 514350"/>
              <a:gd name="connsiteX195" fmla="*/ 257175 w 571545"/>
              <a:gd name="connsiteY195" fmla="*/ 361950 h 514350"/>
              <a:gd name="connsiteX196" fmla="*/ 257175 w 571545"/>
              <a:gd name="connsiteY196" fmla="*/ 381000 h 514350"/>
              <a:gd name="connsiteX197" fmla="*/ 133350 w 571545"/>
              <a:gd name="connsiteY197" fmla="*/ 381000 h 514350"/>
              <a:gd name="connsiteX198" fmla="*/ 438150 w 571545"/>
              <a:gd name="connsiteY198" fmla="*/ 342900 h 514350"/>
              <a:gd name="connsiteX199" fmla="*/ 371475 w 571545"/>
              <a:gd name="connsiteY199" fmla="*/ 342900 h 514350"/>
              <a:gd name="connsiteX200" fmla="*/ 371475 w 571545"/>
              <a:gd name="connsiteY200" fmla="*/ 323850 h 514350"/>
              <a:gd name="connsiteX201" fmla="*/ 438150 w 571545"/>
              <a:gd name="connsiteY201" fmla="*/ 323850 h 514350"/>
              <a:gd name="connsiteX202" fmla="*/ 323850 w 571545"/>
              <a:gd name="connsiteY202" fmla="*/ 361950 h 514350"/>
              <a:gd name="connsiteX203" fmla="*/ 438150 w 571545"/>
              <a:gd name="connsiteY203" fmla="*/ 361950 h 514350"/>
              <a:gd name="connsiteX204" fmla="*/ 438150 w 571545"/>
              <a:gd name="connsiteY204" fmla="*/ 381000 h 514350"/>
              <a:gd name="connsiteX205" fmla="*/ 323850 w 571545"/>
              <a:gd name="connsiteY205" fmla="*/ 381000 h 514350"/>
              <a:gd name="connsiteX206" fmla="*/ 133350 w 571545"/>
              <a:gd name="connsiteY206" fmla="*/ 400050 h 514350"/>
              <a:gd name="connsiteX207" fmla="*/ 371475 w 571545"/>
              <a:gd name="connsiteY207" fmla="*/ 400050 h 514350"/>
              <a:gd name="connsiteX208" fmla="*/ 371475 w 571545"/>
              <a:gd name="connsiteY208" fmla="*/ 419100 h 514350"/>
              <a:gd name="connsiteX209" fmla="*/ 133350 w 571545"/>
              <a:gd name="connsiteY209" fmla="*/ 419100 h 514350"/>
              <a:gd name="connsiteX210" fmla="*/ 171450 w 571545"/>
              <a:gd name="connsiteY210" fmla="*/ 190500 h 514350"/>
              <a:gd name="connsiteX211" fmla="*/ 171450 w 571545"/>
              <a:gd name="connsiteY211" fmla="*/ 171450 h 514350"/>
              <a:gd name="connsiteX212" fmla="*/ 190500 w 571545"/>
              <a:gd name="connsiteY212" fmla="*/ 171450 h 514350"/>
              <a:gd name="connsiteX213" fmla="*/ 190500 w 571545"/>
              <a:gd name="connsiteY213" fmla="*/ 190500 h 514350"/>
              <a:gd name="connsiteX214" fmla="*/ 190500 w 571545"/>
              <a:gd name="connsiteY214" fmla="*/ 323850 h 514350"/>
              <a:gd name="connsiteX215" fmla="*/ 257175 w 571545"/>
              <a:gd name="connsiteY215" fmla="*/ 323850 h 514350"/>
              <a:gd name="connsiteX216" fmla="*/ 257175 w 571545"/>
              <a:gd name="connsiteY216" fmla="*/ 342900 h 514350"/>
              <a:gd name="connsiteX217" fmla="*/ 190500 w 571545"/>
              <a:gd name="connsiteY217" fmla="*/ 342900 h 514350"/>
              <a:gd name="connsiteX218" fmla="*/ 390525 w 571545"/>
              <a:gd name="connsiteY218" fmla="*/ 419100 h 514350"/>
              <a:gd name="connsiteX219" fmla="*/ 390525 w 571545"/>
              <a:gd name="connsiteY219" fmla="*/ 400050 h 514350"/>
              <a:gd name="connsiteX220" fmla="*/ 438150 w 571545"/>
              <a:gd name="connsiteY220" fmla="*/ 400050 h 514350"/>
              <a:gd name="connsiteX221" fmla="*/ 438150 w 571545"/>
              <a:gd name="connsiteY221" fmla="*/ 41910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571545" h="514350">
                <a:moveTo>
                  <a:pt x="38100" y="514350"/>
                </a:moveTo>
                <a:lnTo>
                  <a:pt x="533400" y="514350"/>
                </a:lnTo>
                <a:cubicBezTo>
                  <a:pt x="554442" y="514375"/>
                  <a:pt x="571520" y="497337"/>
                  <a:pt x="571545" y="476295"/>
                </a:cubicBezTo>
                <a:cubicBezTo>
                  <a:pt x="571546" y="475661"/>
                  <a:pt x="571531" y="475026"/>
                  <a:pt x="571500" y="474393"/>
                </a:cubicBezTo>
                <a:lnTo>
                  <a:pt x="570167" y="447208"/>
                </a:lnTo>
                <a:cubicBezTo>
                  <a:pt x="569917" y="442131"/>
                  <a:pt x="565725" y="438144"/>
                  <a:pt x="560642" y="438150"/>
                </a:cubicBezTo>
                <a:lnTo>
                  <a:pt x="533400" y="438150"/>
                </a:lnTo>
                <a:lnTo>
                  <a:pt x="533400" y="323850"/>
                </a:lnTo>
                <a:lnTo>
                  <a:pt x="514350" y="323850"/>
                </a:lnTo>
                <a:lnTo>
                  <a:pt x="514350" y="438150"/>
                </a:lnTo>
                <a:lnTo>
                  <a:pt x="348272" y="438150"/>
                </a:lnTo>
                <a:cubicBezTo>
                  <a:pt x="341427" y="438130"/>
                  <a:pt x="334859" y="440850"/>
                  <a:pt x="330032" y="445703"/>
                </a:cubicBezTo>
                <a:cubicBezTo>
                  <a:pt x="328769" y="446966"/>
                  <a:pt x="327055" y="447675"/>
                  <a:pt x="325269" y="447675"/>
                </a:cubicBezTo>
                <a:lnTo>
                  <a:pt x="244859" y="447675"/>
                </a:lnTo>
                <a:cubicBezTo>
                  <a:pt x="243072" y="447683"/>
                  <a:pt x="241356" y="446972"/>
                  <a:pt x="240097" y="445703"/>
                </a:cubicBezTo>
                <a:cubicBezTo>
                  <a:pt x="235274" y="440849"/>
                  <a:pt x="228708" y="438129"/>
                  <a:pt x="221866" y="438150"/>
                </a:cubicBezTo>
                <a:lnTo>
                  <a:pt x="57150" y="438150"/>
                </a:lnTo>
                <a:lnTo>
                  <a:pt x="57150" y="180975"/>
                </a:lnTo>
                <a:cubicBezTo>
                  <a:pt x="57150" y="165193"/>
                  <a:pt x="69943" y="152400"/>
                  <a:pt x="85725" y="152400"/>
                </a:cubicBezTo>
                <a:lnTo>
                  <a:pt x="85725" y="419100"/>
                </a:lnTo>
                <a:lnTo>
                  <a:pt x="104775" y="419100"/>
                </a:lnTo>
                <a:lnTo>
                  <a:pt x="104775" y="104775"/>
                </a:lnTo>
                <a:cubicBezTo>
                  <a:pt x="105236" y="88474"/>
                  <a:pt x="118825" y="75633"/>
                  <a:pt x="135126" y="76094"/>
                </a:cubicBezTo>
                <a:cubicBezTo>
                  <a:pt x="135725" y="76111"/>
                  <a:pt x="136324" y="76147"/>
                  <a:pt x="136922" y="76200"/>
                </a:cubicBezTo>
                <a:lnTo>
                  <a:pt x="190500" y="76200"/>
                </a:lnTo>
                <a:lnTo>
                  <a:pt x="190500" y="57150"/>
                </a:lnTo>
                <a:lnTo>
                  <a:pt x="136922" y="57150"/>
                </a:lnTo>
                <a:cubicBezTo>
                  <a:pt x="110227" y="55611"/>
                  <a:pt x="87339" y="76004"/>
                  <a:pt x="85800" y="102699"/>
                </a:cubicBezTo>
                <a:cubicBezTo>
                  <a:pt x="85760" y="103390"/>
                  <a:pt x="85735" y="104082"/>
                  <a:pt x="85725" y="104775"/>
                </a:cubicBezTo>
                <a:lnTo>
                  <a:pt x="85725" y="133350"/>
                </a:lnTo>
                <a:cubicBezTo>
                  <a:pt x="59436" y="133381"/>
                  <a:pt x="38131" y="154685"/>
                  <a:pt x="38100" y="180975"/>
                </a:cubicBezTo>
                <a:lnTo>
                  <a:pt x="38100" y="438150"/>
                </a:lnTo>
                <a:lnTo>
                  <a:pt x="9525" y="438150"/>
                </a:lnTo>
                <a:cubicBezTo>
                  <a:pt x="4264" y="438150"/>
                  <a:pt x="0" y="442415"/>
                  <a:pt x="0" y="447675"/>
                </a:cubicBezTo>
                <a:lnTo>
                  <a:pt x="0" y="476250"/>
                </a:lnTo>
                <a:cubicBezTo>
                  <a:pt x="0" y="497292"/>
                  <a:pt x="17058" y="514350"/>
                  <a:pt x="38100" y="514350"/>
                </a:cubicBezTo>
                <a:close/>
                <a:moveTo>
                  <a:pt x="19050" y="457200"/>
                </a:moveTo>
                <a:lnTo>
                  <a:pt x="221866" y="457200"/>
                </a:lnTo>
                <a:cubicBezTo>
                  <a:pt x="223653" y="457192"/>
                  <a:pt x="225369" y="457903"/>
                  <a:pt x="226628" y="459172"/>
                </a:cubicBezTo>
                <a:cubicBezTo>
                  <a:pt x="231451" y="464026"/>
                  <a:pt x="238017" y="466746"/>
                  <a:pt x="244859" y="466725"/>
                </a:cubicBezTo>
                <a:lnTo>
                  <a:pt x="325279" y="466725"/>
                </a:lnTo>
                <a:cubicBezTo>
                  <a:pt x="332114" y="466708"/>
                  <a:pt x="338665" y="463993"/>
                  <a:pt x="343510" y="459172"/>
                </a:cubicBezTo>
                <a:cubicBezTo>
                  <a:pt x="344769" y="457903"/>
                  <a:pt x="346485" y="457192"/>
                  <a:pt x="348272" y="457200"/>
                </a:cubicBezTo>
                <a:lnTo>
                  <a:pt x="551545" y="457200"/>
                </a:lnTo>
                <a:lnTo>
                  <a:pt x="552450" y="475298"/>
                </a:lnTo>
                <a:cubicBezTo>
                  <a:pt x="552976" y="485805"/>
                  <a:pt x="544884" y="494750"/>
                  <a:pt x="534376" y="495276"/>
                </a:cubicBezTo>
                <a:cubicBezTo>
                  <a:pt x="534051" y="495292"/>
                  <a:pt x="533726" y="495300"/>
                  <a:pt x="533400" y="495300"/>
                </a:cubicBezTo>
                <a:lnTo>
                  <a:pt x="38100" y="495300"/>
                </a:lnTo>
                <a:cubicBezTo>
                  <a:pt x="27579" y="495300"/>
                  <a:pt x="19050" y="486771"/>
                  <a:pt x="19050" y="476250"/>
                </a:cubicBezTo>
                <a:close/>
                <a:moveTo>
                  <a:pt x="485775" y="323850"/>
                </a:moveTo>
                <a:lnTo>
                  <a:pt x="485775" y="419100"/>
                </a:lnTo>
                <a:lnTo>
                  <a:pt x="466725" y="419100"/>
                </a:lnTo>
                <a:lnTo>
                  <a:pt x="466725" y="323850"/>
                </a:lnTo>
                <a:close/>
                <a:moveTo>
                  <a:pt x="152400" y="95250"/>
                </a:moveTo>
                <a:lnTo>
                  <a:pt x="152400" y="114300"/>
                </a:lnTo>
                <a:lnTo>
                  <a:pt x="133350" y="114300"/>
                </a:lnTo>
                <a:lnTo>
                  <a:pt x="133350" y="95250"/>
                </a:lnTo>
                <a:close/>
                <a:moveTo>
                  <a:pt x="190500" y="114300"/>
                </a:moveTo>
                <a:lnTo>
                  <a:pt x="171450" y="114300"/>
                </a:lnTo>
                <a:lnTo>
                  <a:pt x="171450" y="95250"/>
                </a:lnTo>
                <a:lnTo>
                  <a:pt x="190500" y="95250"/>
                </a:lnTo>
                <a:close/>
                <a:moveTo>
                  <a:pt x="133350" y="133350"/>
                </a:moveTo>
                <a:lnTo>
                  <a:pt x="190500" y="133350"/>
                </a:lnTo>
                <a:lnTo>
                  <a:pt x="190500" y="152400"/>
                </a:lnTo>
                <a:lnTo>
                  <a:pt x="133350" y="152400"/>
                </a:lnTo>
                <a:close/>
                <a:moveTo>
                  <a:pt x="523875" y="0"/>
                </a:moveTo>
                <a:lnTo>
                  <a:pt x="257175" y="0"/>
                </a:lnTo>
                <a:cubicBezTo>
                  <a:pt x="230885" y="31"/>
                  <a:pt x="209581" y="21335"/>
                  <a:pt x="209550" y="47625"/>
                </a:cubicBezTo>
                <a:lnTo>
                  <a:pt x="209550" y="257175"/>
                </a:lnTo>
                <a:cubicBezTo>
                  <a:pt x="209581" y="283465"/>
                  <a:pt x="230885" y="304769"/>
                  <a:pt x="257175" y="304800"/>
                </a:cubicBezTo>
                <a:lnTo>
                  <a:pt x="292170" y="304800"/>
                </a:lnTo>
                <a:lnTo>
                  <a:pt x="276596" y="359340"/>
                </a:lnTo>
                <a:cubicBezTo>
                  <a:pt x="275162" y="364401"/>
                  <a:pt x="278102" y="369667"/>
                  <a:pt x="283163" y="371101"/>
                </a:cubicBezTo>
                <a:cubicBezTo>
                  <a:pt x="285912" y="371880"/>
                  <a:pt x="288865" y="371385"/>
                  <a:pt x="291208" y="369751"/>
                </a:cubicBezTo>
                <a:lnTo>
                  <a:pt x="384000" y="304800"/>
                </a:lnTo>
                <a:lnTo>
                  <a:pt x="523875" y="304800"/>
                </a:lnTo>
                <a:cubicBezTo>
                  <a:pt x="550165" y="304769"/>
                  <a:pt x="571469" y="283465"/>
                  <a:pt x="571500" y="257175"/>
                </a:cubicBezTo>
                <a:lnTo>
                  <a:pt x="571500" y="47625"/>
                </a:lnTo>
                <a:cubicBezTo>
                  <a:pt x="571469" y="21335"/>
                  <a:pt x="550165" y="31"/>
                  <a:pt x="523875" y="0"/>
                </a:cubicBezTo>
                <a:close/>
                <a:moveTo>
                  <a:pt x="552450" y="257175"/>
                </a:moveTo>
                <a:cubicBezTo>
                  <a:pt x="552450" y="272957"/>
                  <a:pt x="539657" y="285750"/>
                  <a:pt x="523875" y="285750"/>
                </a:cubicBezTo>
                <a:lnTo>
                  <a:pt x="381000" y="285750"/>
                </a:lnTo>
                <a:cubicBezTo>
                  <a:pt x="379047" y="285752"/>
                  <a:pt x="377142" y="286353"/>
                  <a:pt x="375542" y="287474"/>
                </a:cubicBezTo>
                <a:lnTo>
                  <a:pt x="302285" y="338747"/>
                </a:lnTo>
                <a:lnTo>
                  <a:pt x="313954" y="297885"/>
                </a:lnTo>
                <a:cubicBezTo>
                  <a:pt x="315395" y="292826"/>
                  <a:pt x="312462" y="287556"/>
                  <a:pt x="307403" y="286115"/>
                </a:cubicBezTo>
                <a:cubicBezTo>
                  <a:pt x="306556" y="285873"/>
                  <a:pt x="305680" y="285751"/>
                  <a:pt x="304800" y="285750"/>
                </a:cubicBezTo>
                <a:lnTo>
                  <a:pt x="257175" y="285750"/>
                </a:lnTo>
                <a:cubicBezTo>
                  <a:pt x="241393" y="285750"/>
                  <a:pt x="228600" y="272957"/>
                  <a:pt x="228600" y="257175"/>
                </a:cubicBezTo>
                <a:lnTo>
                  <a:pt x="228600" y="47625"/>
                </a:lnTo>
                <a:cubicBezTo>
                  <a:pt x="228600" y="31843"/>
                  <a:pt x="241393" y="19050"/>
                  <a:pt x="257175" y="19050"/>
                </a:cubicBezTo>
                <a:lnTo>
                  <a:pt x="523875" y="19050"/>
                </a:lnTo>
                <a:cubicBezTo>
                  <a:pt x="539657" y="19050"/>
                  <a:pt x="552450" y="31843"/>
                  <a:pt x="552450" y="47625"/>
                </a:cubicBezTo>
                <a:close/>
                <a:moveTo>
                  <a:pt x="499653" y="230629"/>
                </a:moveTo>
                <a:cubicBezTo>
                  <a:pt x="497502" y="232050"/>
                  <a:pt x="495617" y="233836"/>
                  <a:pt x="494081" y="235906"/>
                </a:cubicBezTo>
                <a:lnTo>
                  <a:pt x="438150" y="220142"/>
                </a:lnTo>
                <a:lnTo>
                  <a:pt x="438150" y="213246"/>
                </a:lnTo>
                <a:lnTo>
                  <a:pt x="494062" y="197491"/>
                </a:lnTo>
                <a:cubicBezTo>
                  <a:pt x="495598" y="199570"/>
                  <a:pt x="497487" y="201362"/>
                  <a:pt x="499643" y="202787"/>
                </a:cubicBezTo>
                <a:cubicBezTo>
                  <a:pt x="504023" y="205702"/>
                  <a:pt x="509936" y="204514"/>
                  <a:pt x="512850" y="200135"/>
                </a:cubicBezTo>
                <a:cubicBezTo>
                  <a:pt x="515765" y="195756"/>
                  <a:pt x="514577" y="189843"/>
                  <a:pt x="510198" y="186928"/>
                </a:cubicBezTo>
                <a:cubicBezTo>
                  <a:pt x="510135" y="186886"/>
                  <a:pt x="510071" y="186845"/>
                  <a:pt x="510007" y="186804"/>
                </a:cubicBezTo>
                <a:cubicBezTo>
                  <a:pt x="508203" y="185509"/>
                  <a:pt x="507701" y="183044"/>
                  <a:pt x="508854" y="181146"/>
                </a:cubicBezTo>
                <a:cubicBezTo>
                  <a:pt x="511563" y="176636"/>
                  <a:pt x="510103" y="170783"/>
                  <a:pt x="505592" y="168073"/>
                </a:cubicBezTo>
                <a:cubicBezTo>
                  <a:pt x="501081" y="165364"/>
                  <a:pt x="495228" y="166825"/>
                  <a:pt x="492519" y="171336"/>
                </a:cubicBezTo>
                <a:cubicBezTo>
                  <a:pt x="491118" y="173684"/>
                  <a:pt x="490150" y="176265"/>
                  <a:pt x="489661" y="178956"/>
                </a:cubicBezTo>
                <a:lnTo>
                  <a:pt x="473469" y="183528"/>
                </a:lnTo>
                <a:cubicBezTo>
                  <a:pt x="475279" y="179758"/>
                  <a:pt x="476229" y="175632"/>
                  <a:pt x="476250" y="171450"/>
                </a:cubicBezTo>
                <a:lnTo>
                  <a:pt x="476250" y="123825"/>
                </a:lnTo>
                <a:cubicBezTo>
                  <a:pt x="476250" y="76480"/>
                  <a:pt x="437870" y="38100"/>
                  <a:pt x="390525" y="38100"/>
                </a:cubicBezTo>
                <a:cubicBezTo>
                  <a:pt x="343180" y="38100"/>
                  <a:pt x="304800" y="76480"/>
                  <a:pt x="304800" y="123825"/>
                </a:cubicBezTo>
                <a:lnTo>
                  <a:pt x="304800" y="171450"/>
                </a:lnTo>
                <a:cubicBezTo>
                  <a:pt x="304817" y="175614"/>
                  <a:pt x="305757" y="179723"/>
                  <a:pt x="307553" y="183480"/>
                </a:cubicBezTo>
                <a:lnTo>
                  <a:pt x="291360" y="178918"/>
                </a:lnTo>
                <a:cubicBezTo>
                  <a:pt x="290871" y="176227"/>
                  <a:pt x="289903" y="173646"/>
                  <a:pt x="288503" y="171298"/>
                </a:cubicBezTo>
                <a:cubicBezTo>
                  <a:pt x="285794" y="166787"/>
                  <a:pt x="279941" y="165326"/>
                  <a:pt x="275430" y="168035"/>
                </a:cubicBezTo>
                <a:cubicBezTo>
                  <a:pt x="270919" y="170744"/>
                  <a:pt x="269458" y="176597"/>
                  <a:pt x="272167" y="181108"/>
                </a:cubicBezTo>
                <a:cubicBezTo>
                  <a:pt x="273321" y="183006"/>
                  <a:pt x="272819" y="185471"/>
                  <a:pt x="271015" y="186766"/>
                </a:cubicBezTo>
                <a:cubicBezTo>
                  <a:pt x="266567" y="189575"/>
                  <a:pt x="265238" y="195458"/>
                  <a:pt x="268047" y="199906"/>
                </a:cubicBezTo>
                <a:cubicBezTo>
                  <a:pt x="270856" y="204353"/>
                  <a:pt x="276739" y="205682"/>
                  <a:pt x="281187" y="202873"/>
                </a:cubicBezTo>
                <a:cubicBezTo>
                  <a:pt x="281251" y="202833"/>
                  <a:pt x="281315" y="202791"/>
                  <a:pt x="281378" y="202749"/>
                </a:cubicBezTo>
                <a:cubicBezTo>
                  <a:pt x="283534" y="201324"/>
                  <a:pt x="285423" y="199532"/>
                  <a:pt x="286960" y="197453"/>
                </a:cubicBezTo>
                <a:lnTo>
                  <a:pt x="342900" y="213236"/>
                </a:lnTo>
                <a:lnTo>
                  <a:pt x="342900" y="220151"/>
                </a:lnTo>
                <a:lnTo>
                  <a:pt x="286969" y="235906"/>
                </a:lnTo>
                <a:cubicBezTo>
                  <a:pt x="285433" y="233836"/>
                  <a:pt x="283548" y="232050"/>
                  <a:pt x="281397" y="230629"/>
                </a:cubicBezTo>
                <a:cubicBezTo>
                  <a:pt x="277084" y="227617"/>
                  <a:pt x="271146" y="228673"/>
                  <a:pt x="268135" y="232986"/>
                </a:cubicBezTo>
                <a:cubicBezTo>
                  <a:pt x="265123" y="237300"/>
                  <a:pt x="266179" y="243237"/>
                  <a:pt x="270492" y="246249"/>
                </a:cubicBezTo>
                <a:cubicBezTo>
                  <a:pt x="270675" y="246376"/>
                  <a:pt x="270862" y="246497"/>
                  <a:pt x="271053" y="246612"/>
                </a:cubicBezTo>
                <a:cubicBezTo>
                  <a:pt x="272882" y="247917"/>
                  <a:pt x="273383" y="250419"/>
                  <a:pt x="272196" y="252327"/>
                </a:cubicBezTo>
                <a:cubicBezTo>
                  <a:pt x="269391" y="256777"/>
                  <a:pt x="270726" y="262659"/>
                  <a:pt x="275176" y="265463"/>
                </a:cubicBezTo>
                <a:cubicBezTo>
                  <a:pt x="279627" y="268268"/>
                  <a:pt x="285508" y="266934"/>
                  <a:pt x="288313" y="262483"/>
                </a:cubicBezTo>
                <a:cubicBezTo>
                  <a:pt x="288388" y="262363"/>
                  <a:pt x="288461" y="262242"/>
                  <a:pt x="288531" y="262118"/>
                </a:cubicBezTo>
                <a:cubicBezTo>
                  <a:pt x="289929" y="259769"/>
                  <a:pt x="290897" y="257188"/>
                  <a:pt x="291389" y="254498"/>
                </a:cubicBezTo>
                <a:lnTo>
                  <a:pt x="350672" y="237792"/>
                </a:lnTo>
                <a:cubicBezTo>
                  <a:pt x="351244" y="237963"/>
                  <a:pt x="351831" y="238075"/>
                  <a:pt x="352425" y="238125"/>
                </a:cubicBezTo>
                <a:lnTo>
                  <a:pt x="428625" y="238125"/>
                </a:lnTo>
                <a:cubicBezTo>
                  <a:pt x="429230" y="238067"/>
                  <a:pt x="429827" y="237946"/>
                  <a:pt x="430406" y="237763"/>
                </a:cubicBezTo>
                <a:lnTo>
                  <a:pt x="489699" y="254460"/>
                </a:lnTo>
                <a:cubicBezTo>
                  <a:pt x="490191" y="257150"/>
                  <a:pt x="491158" y="259731"/>
                  <a:pt x="492557" y="262080"/>
                </a:cubicBezTo>
                <a:cubicBezTo>
                  <a:pt x="495361" y="266531"/>
                  <a:pt x="501243" y="267865"/>
                  <a:pt x="505693" y="265061"/>
                </a:cubicBezTo>
                <a:cubicBezTo>
                  <a:pt x="510004" y="262344"/>
                  <a:pt x="511414" y="256716"/>
                  <a:pt x="508892" y="252289"/>
                </a:cubicBezTo>
                <a:cubicBezTo>
                  <a:pt x="507705" y="250381"/>
                  <a:pt x="508206" y="247879"/>
                  <a:pt x="510035" y="246574"/>
                </a:cubicBezTo>
                <a:cubicBezTo>
                  <a:pt x="514549" y="243872"/>
                  <a:pt x="516018" y="238023"/>
                  <a:pt x="513317" y="233509"/>
                </a:cubicBezTo>
                <a:cubicBezTo>
                  <a:pt x="510615" y="228995"/>
                  <a:pt x="504766" y="227526"/>
                  <a:pt x="500252" y="230228"/>
                </a:cubicBezTo>
                <a:cubicBezTo>
                  <a:pt x="500061" y="230342"/>
                  <a:pt x="499874" y="230463"/>
                  <a:pt x="499691" y="230591"/>
                </a:cubicBezTo>
                <a:close/>
                <a:moveTo>
                  <a:pt x="419100" y="190500"/>
                </a:moveTo>
                <a:lnTo>
                  <a:pt x="419100" y="219075"/>
                </a:lnTo>
                <a:lnTo>
                  <a:pt x="361950" y="219075"/>
                </a:lnTo>
                <a:lnTo>
                  <a:pt x="361950" y="190500"/>
                </a:lnTo>
                <a:cubicBezTo>
                  <a:pt x="361950" y="185240"/>
                  <a:pt x="357686" y="180975"/>
                  <a:pt x="352425" y="180975"/>
                </a:cubicBezTo>
                <a:lnTo>
                  <a:pt x="333375" y="180975"/>
                </a:lnTo>
                <a:cubicBezTo>
                  <a:pt x="328115" y="180975"/>
                  <a:pt x="323850" y="176711"/>
                  <a:pt x="323850" y="171450"/>
                </a:cubicBezTo>
                <a:lnTo>
                  <a:pt x="323850" y="123825"/>
                </a:lnTo>
                <a:cubicBezTo>
                  <a:pt x="323850" y="87001"/>
                  <a:pt x="353701" y="57150"/>
                  <a:pt x="390525" y="57150"/>
                </a:cubicBezTo>
                <a:cubicBezTo>
                  <a:pt x="427349" y="57150"/>
                  <a:pt x="457200" y="87001"/>
                  <a:pt x="457200" y="123825"/>
                </a:cubicBezTo>
                <a:lnTo>
                  <a:pt x="457200" y="171450"/>
                </a:lnTo>
                <a:cubicBezTo>
                  <a:pt x="457200" y="176711"/>
                  <a:pt x="452936" y="180975"/>
                  <a:pt x="447675" y="180975"/>
                </a:cubicBezTo>
                <a:lnTo>
                  <a:pt x="428625" y="180975"/>
                </a:lnTo>
                <a:cubicBezTo>
                  <a:pt x="423365" y="180975"/>
                  <a:pt x="419100" y="185240"/>
                  <a:pt x="419100" y="190500"/>
                </a:cubicBezTo>
                <a:close/>
                <a:moveTo>
                  <a:pt x="381000" y="133350"/>
                </a:moveTo>
                <a:cubicBezTo>
                  <a:pt x="381000" y="143871"/>
                  <a:pt x="372471" y="152400"/>
                  <a:pt x="361950" y="152400"/>
                </a:cubicBezTo>
                <a:cubicBezTo>
                  <a:pt x="351429" y="152400"/>
                  <a:pt x="342900" y="143871"/>
                  <a:pt x="342900" y="133350"/>
                </a:cubicBezTo>
                <a:cubicBezTo>
                  <a:pt x="342900" y="122829"/>
                  <a:pt x="351429" y="114300"/>
                  <a:pt x="361950" y="114300"/>
                </a:cubicBezTo>
                <a:cubicBezTo>
                  <a:pt x="372471" y="114300"/>
                  <a:pt x="381000" y="122829"/>
                  <a:pt x="381000" y="133350"/>
                </a:cubicBezTo>
                <a:close/>
                <a:moveTo>
                  <a:pt x="419100" y="152400"/>
                </a:moveTo>
                <a:cubicBezTo>
                  <a:pt x="408579" y="152400"/>
                  <a:pt x="400050" y="143871"/>
                  <a:pt x="400050" y="133350"/>
                </a:cubicBezTo>
                <a:cubicBezTo>
                  <a:pt x="400050" y="122829"/>
                  <a:pt x="408579" y="114300"/>
                  <a:pt x="419100" y="114300"/>
                </a:cubicBezTo>
                <a:cubicBezTo>
                  <a:pt x="429621" y="114300"/>
                  <a:pt x="438150" y="122829"/>
                  <a:pt x="438150" y="133350"/>
                </a:cubicBezTo>
                <a:cubicBezTo>
                  <a:pt x="438150" y="143871"/>
                  <a:pt x="429621" y="152400"/>
                  <a:pt x="419100" y="152400"/>
                </a:cubicBezTo>
                <a:close/>
                <a:moveTo>
                  <a:pt x="381000" y="161925"/>
                </a:moveTo>
                <a:lnTo>
                  <a:pt x="400050" y="161925"/>
                </a:lnTo>
                <a:lnTo>
                  <a:pt x="400050" y="190500"/>
                </a:lnTo>
                <a:lnTo>
                  <a:pt x="381000" y="190500"/>
                </a:lnTo>
                <a:close/>
                <a:moveTo>
                  <a:pt x="133350" y="171450"/>
                </a:moveTo>
                <a:lnTo>
                  <a:pt x="152400" y="171450"/>
                </a:lnTo>
                <a:lnTo>
                  <a:pt x="152400" y="190500"/>
                </a:lnTo>
                <a:lnTo>
                  <a:pt x="133350" y="190500"/>
                </a:lnTo>
                <a:close/>
                <a:moveTo>
                  <a:pt x="133350" y="209550"/>
                </a:moveTo>
                <a:lnTo>
                  <a:pt x="190500" y="209550"/>
                </a:lnTo>
                <a:lnTo>
                  <a:pt x="190500" y="228600"/>
                </a:lnTo>
                <a:lnTo>
                  <a:pt x="133350" y="228600"/>
                </a:lnTo>
                <a:close/>
                <a:moveTo>
                  <a:pt x="133350" y="247650"/>
                </a:moveTo>
                <a:lnTo>
                  <a:pt x="190500" y="247650"/>
                </a:lnTo>
                <a:lnTo>
                  <a:pt x="190500" y="266700"/>
                </a:lnTo>
                <a:lnTo>
                  <a:pt x="133350" y="266700"/>
                </a:lnTo>
                <a:close/>
                <a:moveTo>
                  <a:pt x="133350" y="285750"/>
                </a:moveTo>
                <a:lnTo>
                  <a:pt x="200025" y="285750"/>
                </a:lnTo>
                <a:lnTo>
                  <a:pt x="200025" y="304800"/>
                </a:lnTo>
                <a:lnTo>
                  <a:pt x="133350" y="304800"/>
                </a:lnTo>
                <a:close/>
                <a:moveTo>
                  <a:pt x="171450" y="323850"/>
                </a:moveTo>
                <a:lnTo>
                  <a:pt x="171450" y="342900"/>
                </a:lnTo>
                <a:lnTo>
                  <a:pt x="133350" y="342900"/>
                </a:lnTo>
                <a:lnTo>
                  <a:pt x="133350" y="323850"/>
                </a:lnTo>
                <a:close/>
                <a:moveTo>
                  <a:pt x="133350" y="361950"/>
                </a:moveTo>
                <a:lnTo>
                  <a:pt x="257175" y="361950"/>
                </a:lnTo>
                <a:lnTo>
                  <a:pt x="257175" y="381000"/>
                </a:lnTo>
                <a:lnTo>
                  <a:pt x="133350" y="381000"/>
                </a:lnTo>
                <a:close/>
                <a:moveTo>
                  <a:pt x="438150" y="342900"/>
                </a:moveTo>
                <a:lnTo>
                  <a:pt x="371475" y="342900"/>
                </a:lnTo>
                <a:lnTo>
                  <a:pt x="371475" y="323850"/>
                </a:lnTo>
                <a:lnTo>
                  <a:pt x="438150" y="323850"/>
                </a:lnTo>
                <a:close/>
                <a:moveTo>
                  <a:pt x="323850" y="361950"/>
                </a:moveTo>
                <a:lnTo>
                  <a:pt x="438150" y="361950"/>
                </a:lnTo>
                <a:lnTo>
                  <a:pt x="438150" y="381000"/>
                </a:lnTo>
                <a:lnTo>
                  <a:pt x="323850" y="381000"/>
                </a:lnTo>
                <a:close/>
                <a:moveTo>
                  <a:pt x="133350" y="400050"/>
                </a:moveTo>
                <a:lnTo>
                  <a:pt x="371475" y="400050"/>
                </a:lnTo>
                <a:lnTo>
                  <a:pt x="371475" y="419100"/>
                </a:lnTo>
                <a:lnTo>
                  <a:pt x="133350" y="419100"/>
                </a:lnTo>
                <a:close/>
                <a:moveTo>
                  <a:pt x="171450" y="190500"/>
                </a:moveTo>
                <a:lnTo>
                  <a:pt x="171450" y="171450"/>
                </a:lnTo>
                <a:lnTo>
                  <a:pt x="190500" y="171450"/>
                </a:lnTo>
                <a:lnTo>
                  <a:pt x="190500" y="190500"/>
                </a:lnTo>
                <a:close/>
                <a:moveTo>
                  <a:pt x="190500" y="323850"/>
                </a:moveTo>
                <a:lnTo>
                  <a:pt x="257175" y="323850"/>
                </a:lnTo>
                <a:lnTo>
                  <a:pt x="257175" y="342900"/>
                </a:lnTo>
                <a:lnTo>
                  <a:pt x="190500" y="342900"/>
                </a:lnTo>
                <a:close/>
                <a:moveTo>
                  <a:pt x="390525" y="419100"/>
                </a:moveTo>
                <a:lnTo>
                  <a:pt x="390525" y="400050"/>
                </a:lnTo>
                <a:lnTo>
                  <a:pt x="438150" y="400050"/>
                </a:lnTo>
                <a:lnTo>
                  <a:pt x="438150" y="419100"/>
                </a:lnTo>
                <a:close/>
              </a:path>
            </a:pathLst>
          </a:custGeom>
          <a:solidFill>
            <a:schemeClr val="bg1"/>
          </a:solidFill>
          <a:ln w="9525" cap="flat">
            <a:noFill/>
            <a:prstDash val="solid"/>
            <a:miter/>
          </a:ln>
        </p:spPr>
        <p:txBody>
          <a:bodyPr rtlCol="0" anchor="ctr"/>
          <a:lstStyle/>
          <a:p>
            <a:endParaRPr lang="en-US" sz="2400"/>
          </a:p>
        </p:txBody>
      </p:sp>
    </p:spTree>
    <p:extLst>
      <p:ext uri="{BB962C8B-B14F-4D97-AF65-F5344CB8AC3E}">
        <p14:creationId xmlns:p14="http://schemas.microsoft.com/office/powerpoint/2010/main" val="196889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B4D5-30A1-4116-8B92-A608C1BEB623}"/>
              </a:ext>
            </a:extLst>
          </p:cNvPr>
          <p:cNvSpPr>
            <a:spLocks noGrp="1"/>
          </p:cNvSpPr>
          <p:nvPr>
            <p:ph type="title"/>
          </p:nvPr>
        </p:nvSpPr>
        <p:spPr>
          <a:xfrm>
            <a:off x="6511002" y="2909800"/>
            <a:ext cx="4191775" cy="1038400"/>
          </a:xfrm>
        </p:spPr>
        <p:txBody>
          <a:bodyPr/>
          <a:lstStyle/>
          <a:p>
            <a:r>
              <a:rPr lang="en-US" dirty="0"/>
              <a:t>Identifying Malicious Emails</a:t>
            </a:r>
          </a:p>
        </p:txBody>
      </p:sp>
      <p:pic>
        <p:nvPicPr>
          <p:cNvPr id="8" name="Picture Placeholder 7" descr="A picture containing monitor, electronics, sitting, phone&#10;&#10;Description automatically generated">
            <a:extLst>
              <a:ext uri="{FF2B5EF4-FFF2-40B4-BE49-F238E27FC236}">
                <a16:creationId xmlns:a16="http://schemas.microsoft.com/office/drawing/2014/main" id="{AC6A3DBB-3B89-4EF1-8D28-B13240F2BE9A}"/>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l="26368" r="26368"/>
          <a:stretch>
            <a:fillRect/>
          </a:stretch>
        </p:blipFill>
        <p:spPr/>
      </p:pic>
      <p:sp>
        <p:nvSpPr>
          <p:cNvPr id="6" name="PA_只为设计_矩形 10">
            <a:extLst>
              <a:ext uri="{FF2B5EF4-FFF2-40B4-BE49-F238E27FC236}">
                <a16:creationId xmlns:a16="http://schemas.microsoft.com/office/drawing/2014/main" id="{A5DE81A5-D495-439A-A23B-EB417E0F834D}"/>
              </a:ext>
            </a:extLst>
          </p:cNvPr>
          <p:cNvSpPr>
            <a:spLocks noChangeArrowheads="1"/>
          </p:cNvSpPr>
          <p:nvPr>
            <p:custDataLst>
              <p:tags r:id="rId1"/>
            </p:custDataLst>
          </p:nvPr>
        </p:nvSpPr>
        <p:spPr bwMode="auto">
          <a:xfrm flipH="1">
            <a:off x="3270558" y="2055663"/>
            <a:ext cx="3135085" cy="2746676"/>
          </a:xfrm>
          <a:prstGeom prst="rect">
            <a:avLst/>
          </a:prstGeom>
          <a:solidFill>
            <a:srgbClr val="386BAA">
              <a:alpha val="75686"/>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grpSp>
        <p:nvGrpSpPr>
          <p:cNvPr id="9" name="Graphic 48">
            <a:extLst>
              <a:ext uri="{FF2B5EF4-FFF2-40B4-BE49-F238E27FC236}">
                <a16:creationId xmlns:a16="http://schemas.microsoft.com/office/drawing/2014/main" id="{ECCB412E-EF30-48B6-99EE-6E27DC02EF4C}"/>
              </a:ext>
            </a:extLst>
          </p:cNvPr>
          <p:cNvGrpSpPr/>
          <p:nvPr/>
        </p:nvGrpSpPr>
        <p:grpSpPr>
          <a:xfrm>
            <a:off x="4280824" y="2828606"/>
            <a:ext cx="1148193" cy="1148293"/>
            <a:chOff x="2087563" y="4802550"/>
            <a:chExt cx="573470" cy="573520"/>
          </a:xfrm>
          <a:solidFill>
            <a:schemeClr val="bg1"/>
          </a:solidFill>
        </p:grpSpPr>
        <p:sp>
          <p:nvSpPr>
            <p:cNvPr id="10" name="Freeform: Shape 9">
              <a:extLst>
                <a:ext uri="{FF2B5EF4-FFF2-40B4-BE49-F238E27FC236}">
                  <a16:creationId xmlns:a16="http://schemas.microsoft.com/office/drawing/2014/main" id="{CF17459B-F6D0-46C0-A1A3-CE9876ABF0A6}"/>
                </a:ext>
              </a:extLst>
            </p:cNvPr>
            <p:cNvSpPr/>
            <p:nvPr/>
          </p:nvSpPr>
          <p:spPr>
            <a:xfrm>
              <a:off x="2220913" y="4897800"/>
              <a:ext cx="76200" cy="19050"/>
            </a:xfrm>
            <a:custGeom>
              <a:avLst/>
              <a:gdLst>
                <a:gd name="connsiteX0" fmla="*/ 0 w 76200"/>
                <a:gd name="connsiteY0" fmla="*/ 0 h 19050"/>
                <a:gd name="connsiteX1" fmla="*/ 76200 w 76200"/>
                <a:gd name="connsiteY1" fmla="*/ 0 h 19050"/>
                <a:gd name="connsiteX2" fmla="*/ 76200 w 76200"/>
                <a:gd name="connsiteY2" fmla="*/ 19050 h 19050"/>
                <a:gd name="connsiteX3" fmla="*/ 0 w 76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76200" h="19050">
                  <a:moveTo>
                    <a:pt x="0" y="0"/>
                  </a:moveTo>
                  <a:lnTo>
                    <a:pt x="76200" y="0"/>
                  </a:lnTo>
                  <a:lnTo>
                    <a:pt x="76200" y="19050"/>
                  </a:lnTo>
                  <a:lnTo>
                    <a:pt x="0" y="19050"/>
                  </a:lnTo>
                  <a:close/>
                </a:path>
              </a:pathLst>
            </a:custGeom>
            <a:grp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7CD56198-BA27-49DB-A54F-AB6B5A0CAFFC}"/>
                </a:ext>
              </a:extLst>
            </p:cNvPr>
            <p:cNvSpPr/>
            <p:nvPr/>
          </p:nvSpPr>
          <p:spPr>
            <a:xfrm>
              <a:off x="2220913" y="4859700"/>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grp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12D0B5E9-C916-4912-90EC-A61C606F642A}"/>
                </a:ext>
              </a:extLst>
            </p:cNvPr>
            <p:cNvSpPr/>
            <p:nvPr/>
          </p:nvSpPr>
          <p:spPr>
            <a:xfrm>
              <a:off x="2259013" y="485970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D8C9CA49-C7AC-4B0B-98A6-AD8BA9B6C4BC}"/>
                </a:ext>
              </a:extLst>
            </p:cNvPr>
            <p:cNvSpPr/>
            <p:nvPr/>
          </p:nvSpPr>
          <p:spPr>
            <a:xfrm>
              <a:off x="2220913" y="50692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2ADBB632-84CE-4EA7-A541-F34C7DA29D4D}"/>
                </a:ext>
              </a:extLst>
            </p:cNvPr>
            <p:cNvSpPr/>
            <p:nvPr/>
          </p:nvSpPr>
          <p:spPr>
            <a:xfrm>
              <a:off x="2316163" y="4974000"/>
              <a:ext cx="57150" cy="57150"/>
            </a:xfrm>
            <a:custGeom>
              <a:avLst/>
              <a:gdLst>
                <a:gd name="connsiteX0" fmla="*/ 57150 w 57150"/>
                <a:gd name="connsiteY0" fmla="*/ 28575 h 57150"/>
                <a:gd name="connsiteX1" fmla="*/ 28575 w 57150"/>
                <a:gd name="connsiteY1" fmla="*/ 0 h 57150"/>
                <a:gd name="connsiteX2" fmla="*/ 0 w 57150"/>
                <a:gd name="connsiteY2" fmla="*/ 28575 h 57150"/>
                <a:gd name="connsiteX3" fmla="*/ 28575 w 57150"/>
                <a:gd name="connsiteY3" fmla="*/ 57150 h 57150"/>
                <a:gd name="connsiteX4" fmla="*/ 57150 w 57150"/>
                <a:gd name="connsiteY4" fmla="*/ 28575 h 57150"/>
                <a:gd name="connsiteX5" fmla="*/ 19050 w 57150"/>
                <a:gd name="connsiteY5" fmla="*/ 28575 h 57150"/>
                <a:gd name="connsiteX6" fmla="*/ 28575 w 57150"/>
                <a:gd name="connsiteY6" fmla="*/ 19050 h 57150"/>
                <a:gd name="connsiteX7" fmla="*/ 38100 w 57150"/>
                <a:gd name="connsiteY7" fmla="*/ 28575 h 57150"/>
                <a:gd name="connsiteX8" fmla="*/ 28575 w 57150"/>
                <a:gd name="connsiteY8" fmla="*/ 38100 h 57150"/>
                <a:gd name="connsiteX9" fmla="*/ 19050 w 57150"/>
                <a:gd name="connsiteY9"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57150" y="28575"/>
                  </a:moveTo>
                  <a:cubicBezTo>
                    <a:pt x="57150" y="12793"/>
                    <a:pt x="44357" y="0"/>
                    <a:pt x="28575" y="0"/>
                  </a:cubicBezTo>
                  <a:cubicBezTo>
                    <a:pt x="12793" y="0"/>
                    <a:pt x="0" y="12793"/>
                    <a:pt x="0" y="28575"/>
                  </a:cubicBezTo>
                  <a:cubicBezTo>
                    <a:pt x="0" y="44357"/>
                    <a:pt x="12793" y="57150"/>
                    <a:pt x="28575" y="57150"/>
                  </a:cubicBezTo>
                  <a:cubicBezTo>
                    <a:pt x="44357" y="57150"/>
                    <a:pt x="57150" y="44357"/>
                    <a:pt x="57150" y="28575"/>
                  </a:cubicBezTo>
                  <a:close/>
                  <a:moveTo>
                    <a:pt x="19050" y="28575"/>
                  </a:moveTo>
                  <a:cubicBezTo>
                    <a:pt x="19050" y="23314"/>
                    <a:pt x="23314" y="19050"/>
                    <a:pt x="28575" y="19050"/>
                  </a:cubicBezTo>
                  <a:cubicBezTo>
                    <a:pt x="33836" y="19050"/>
                    <a:pt x="38100" y="23314"/>
                    <a:pt x="38100" y="28575"/>
                  </a:cubicBezTo>
                  <a:cubicBezTo>
                    <a:pt x="38100" y="33836"/>
                    <a:pt x="33836" y="38100"/>
                    <a:pt x="28575" y="38100"/>
                  </a:cubicBezTo>
                  <a:cubicBezTo>
                    <a:pt x="23314" y="38100"/>
                    <a:pt x="19050" y="33836"/>
                    <a:pt x="19050" y="28575"/>
                  </a:cubicBezTo>
                  <a:close/>
                </a:path>
              </a:pathLst>
            </a:custGeom>
            <a:grp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BC23BDE6-ADF7-465E-BF15-52D4443765D4}"/>
                </a:ext>
              </a:extLst>
            </p:cNvPr>
            <p:cNvSpPr/>
            <p:nvPr/>
          </p:nvSpPr>
          <p:spPr>
            <a:xfrm>
              <a:off x="2373313" y="4974000"/>
              <a:ext cx="57150" cy="57150"/>
            </a:xfrm>
            <a:custGeom>
              <a:avLst/>
              <a:gdLst>
                <a:gd name="connsiteX0" fmla="*/ 28575 w 57150"/>
                <a:gd name="connsiteY0" fmla="*/ 57150 h 57150"/>
                <a:gd name="connsiteX1" fmla="*/ 57150 w 57150"/>
                <a:gd name="connsiteY1" fmla="*/ 28575 h 57150"/>
                <a:gd name="connsiteX2" fmla="*/ 28575 w 57150"/>
                <a:gd name="connsiteY2" fmla="*/ 0 h 57150"/>
                <a:gd name="connsiteX3" fmla="*/ 0 w 57150"/>
                <a:gd name="connsiteY3" fmla="*/ 28575 h 57150"/>
                <a:gd name="connsiteX4" fmla="*/ 28575 w 57150"/>
                <a:gd name="connsiteY4" fmla="*/ 57150 h 57150"/>
                <a:gd name="connsiteX5" fmla="*/ 28575 w 57150"/>
                <a:gd name="connsiteY5" fmla="*/ 19050 h 57150"/>
                <a:gd name="connsiteX6" fmla="*/ 38100 w 57150"/>
                <a:gd name="connsiteY6" fmla="*/ 28575 h 57150"/>
                <a:gd name="connsiteX7" fmla="*/ 28575 w 57150"/>
                <a:gd name="connsiteY7" fmla="*/ 38100 h 57150"/>
                <a:gd name="connsiteX8" fmla="*/ 19050 w 57150"/>
                <a:gd name="connsiteY8" fmla="*/ 28575 h 57150"/>
                <a:gd name="connsiteX9" fmla="*/ 28575 w 57150"/>
                <a:gd name="connsiteY9"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28575" y="57150"/>
                  </a:moveTo>
                  <a:cubicBezTo>
                    <a:pt x="44357" y="57150"/>
                    <a:pt x="57150" y="44357"/>
                    <a:pt x="57150" y="28575"/>
                  </a:cubicBezTo>
                  <a:cubicBezTo>
                    <a:pt x="57150" y="12793"/>
                    <a:pt x="44357" y="0"/>
                    <a:pt x="28575" y="0"/>
                  </a:cubicBezTo>
                  <a:cubicBezTo>
                    <a:pt x="12793" y="0"/>
                    <a:pt x="0" y="12793"/>
                    <a:pt x="0" y="28575"/>
                  </a:cubicBezTo>
                  <a:cubicBezTo>
                    <a:pt x="0" y="44357"/>
                    <a:pt x="12793" y="57150"/>
                    <a:pt x="28575" y="57150"/>
                  </a:cubicBezTo>
                  <a:close/>
                  <a:moveTo>
                    <a:pt x="28575" y="19050"/>
                  </a:moveTo>
                  <a:cubicBezTo>
                    <a:pt x="33836" y="19050"/>
                    <a:pt x="38100" y="23314"/>
                    <a:pt x="38100" y="28575"/>
                  </a:cubicBezTo>
                  <a:cubicBezTo>
                    <a:pt x="38100" y="33836"/>
                    <a:pt x="33836" y="38100"/>
                    <a:pt x="28575" y="38100"/>
                  </a:cubicBezTo>
                  <a:cubicBezTo>
                    <a:pt x="23314" y="38100"/>
                    <a:pt x="19050" y="33836"/>
                    <a:pt x="19050" y="28575"/>
                  </a:cubicBezTo>
                  <a:cubicBezTo>
                    <a:pt x="19050" y="23314"/>
                    <a:pt x="23314" y="19050"/>
                    <a:pt x="28575" y="19050"/>
                  </a:cubicBezTo>
                  <a:close/>
                </a:path>
              </a:pathLst>
            </a:custGeom>
            <a:grpFill/>
            <a:ln w="952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EF7598F5-B16A-4486-8E57-D41643CF1B96}"/>
                </a:ext>
              </a:extLst>
            </p:cNvPr>
            <p:cNvSpPr/>
            <p:nvPr/>
          </p:nvSpPr>
          <p:spPr>
            <a:xfrm>
              <a:off x="2220913" y="49549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5BB80723-724F-41BB-AC60-B589B1F31D34}"/>
                </a:ext>
              </a:extLst>
            </p:cNvPr>
            <p:cNvSpPr/>
            <p:nvPr/>
          </p:nvSpPr>
          <p:spPr>
            <a:xfrm>
              <a:off x="2220913" y="49930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BE7FC880-5277-4A3D-AFFB-DA09E8437E56}"/>
                </a:ext>
              </a:extLst>
            </p:cNvPr>
            <p:cNvSpPr/>
            <p:nvPr/>
          </p:nvSpPr>
          <p:spPr>
            <a:xfrm>
              <a:off x="2220913" y="50311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2CA82CD1-7127-413D-A224-E44BEB0E03BF}"/>
                </a:ext>
              </a:extLst>
            </p:cNvPr>
            <p:cNvSpPr/>
            <p:nvPr/>
          </p:nvSpPr>
          <p:spPr>
            <a:xfrm>
              <a:off x="2487613" y="49549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F15044BD-E2CC-4BF2-AB48-F27AD9BE0CE6}"/>
                </a:ext>
              </a:extLst>
            </p:cNvPr>
            <p:cNvSpPr/>
            <p:nvPr/>
          </p:nvSpPr>
          <p:spPr>
            <a:xfrm>
              <a:off x="2487613" y="49930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EF0674C7-7EFD-45B9-956A-FBEB102C149E}"/>
                </a:ext>
              </a:extLst>
            </p:cNvPr>
            <p:cNvSpPr/>
            <p:nvPr/>
          </p:nvSpPr>
          <p:spPr>
            <a:xfrm>
              <a:off x="2487613" y="5031150"/>
              <a:ext cx="38100" cy="19050"/>
            </a:xfrm>
            <a:custGeom>
              <a:avLst/>
              <a:gdLst>
                <a:gd name="connsiteX0" fmla="*/ 0 w 38100"/>
                <a:gd name="connsiteY0" fmla="*/ 0 h 19050"/>
                <a:gd name="connsiteX1" fmla="*/ 3810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0"/>
                  </a:moveTo>
                  <a:lnTo>
                    <a:pt x="38100" y="0"/>
                  </a:lnTo>
                  <a:lnTo>
                    <a:pt x="38100" y="19050"/>
                  </a:lnTo>
                  <a:lnTo>
                    <a:pt x="0" y="19050"/>
                  </a:lnTo>
                  <a:close/>
                </a:path>
              </a:pathLst>
            </a:custGeom>
            <a:grpFill/>
            <a:ln w="9525"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3B8C94F8-4CD9-432F-B482-454FFA9CF441}"/>
                </a:ext>
              </a:extLst>
            </p:cNvPr>
            <p:cNvSpPr/>
            <p:nvPr/>
          </p:nvSpPr>
          <p:spPr>
            <a:xfrm>
              <a:off x="2363756" y="5078775"/>
              <a:ext cx="152399" cy="152400"/>
            </a:xfrm>
            <a:custGeom>
              <a:avLst/>
              <a:gdLst>
                <a:gd name="connsiteX0" fmla="*/ 76231 w 152399"/>
                <a:gd name="connsiteY0" fmla="*/ 152400 h 152400"/>
                <a:gd name="connsiteX1" fmla="*/ 152400 w 152399"/>
                <a:gd name="connsiteY1" fmla="*/ 76169 h 152400"/>
                <a:gd name="connsiteX2" fmla="*/ 76169 w 152399"/>
                <a:gd name="connsiteY2" fmla="*/ 0 h 152400"/>
                <a:gd name="connsiteX3" fmla="*/ 0 w 152399"/>
                <a:gd name="connsiteY3" fmla="*/ 76231 h 152400"/>
                <a:gd name="connsiteX4" fmla="*/ 22348 w 152399"/>
                <a:gd name="connsiteY4" fmla="*/ 130111 h 152400"/>
                <a:gd name="connsiteX5" fmla="*/ 76231 w 152399"/>
                <a:gd name="connsiteY5" fmla="*/ 152400 h 152400"/>
                <a:gd name="connsiteX6" fmla="*/ 35817 w 152399"/>
                <a:gd name="connsiteY6" fmla="*/ 35814 h 152400"/>
                <a:gd name="connsiteX7" fmla="*/ 116639 w 152399"/>
                <a:gd name="connsiteY7" fmla="*/ 35821 h 152400"/>
                <a:gd name="connsiteX8" fmla="*/ 116632 w 152399"/>
                <a:gd name="connsiteY8" fmla="*/ 116643 h 152400"/>
                <a:gd name="connsiteX9" fmla="*/ 35817 w 152399"/>
                <a:gd name="connsiteY9" fmla="*/ 116643 h 152400"/>
                <a:gd name="connsiteX10" fmla="*/ 35525 w 152399"/>
                <a:gd name="connsiteY10" fmla="*/ 36077 h 152400"/>
                <a:gd name="connsiteX11" fmla="*/ 35817 w 152399"/>
                <a:gd name="connsiteY11" fmla="*/ 3578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399" h="152400">
                  <a:moveTo>
                    <a:pt x="76231" y="152400"/>
                  </a:moveTo>
                  <a:cubicBezTo>
                    <a:pt x="118315" y="152383"/>
                    <a:pt x="152417" y="118253"/>
                    <a:pt x="152400" y="76169"/>
                  </a:cubicBezTo>
                  <a:cubicBezTo>
                    <a:pt x="152383" y="34085"/>
                    <a:pt x="118253" y="-17"/>
                    <a:pt x="76169" y="0"/>
                  </a:cubicBezTo>
                  <a:cubicBezTo>
                    <a:pt x="34085" y="17"/>
                    <a:pt x="-17" y="34147"/>
                    <a:pt x="0" y="76231"/>
                  </a:cubicBezTo>
                  <a:cubicBezTo>
                    <a:pt x="8" y="96445"/>
                    <a:pt x="8048" y="115826"/>
                    <a:pt x="22348" y="130111"/>
                  </a:cubicBezTo>
                  <a:cubicBezTo>
                    <a:pt x="36628" y="144414"/>
                    <a:pt x="56020" y="152436"/>
                    <a:pt x="76231" y="152400"/>
                  </a:cubicBezTo>
                  <a:close/>
                  <a:moveTo>
                    <a:pt x="35817" y="35814"/>
                  </a:moveTo>
                  <a:cubicBezTo>
                    <a:pt x="58137" y="13497"/>
                    <a:pt x="94323" y="13500"/>
                    <a:pt x="116639" y="35821"/>
                  </a:cubicBezTo>
                  <a:cubicBezTo>
                    <a:pt x="138956" y="58141"/>
                    <a:pt x="138953" y="94327"/>
                    <a:pt x="116632" y="116643"/>
                  </a:cubicBezTo>
                  <a:cubicBezTo>
                    <a:pt x="94315" y="138957"/>
                    <a:pt x="58134" y="138957"/>
                    <a:pt x="35817" y="116643"/>
                  </a:cubicBezTo>
                  <a:cubicBezTo>
                    <a:pt x="13489" y="94476"/>
                    <a:pt x="13358" y="58406"/>
                    <a:pt x="35525" y="36077"/>
                  </a:cubicBezTo>
                  <a:cubicBezTo>
                    <a:pt x="35622" y="35980"/>
                    <a:pt x="35719" y="35882"/>
                    <a:pt x="35817" y="35785"/>
                  </a:cubicBezTo>
                  <a:close/>
                </a:path>
              </a:pathLst>
            </a:custGeom>
            <a:grpFill/>
            <a:ln w="9525"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83B26C45-D004-4581-BDFF-449FC78682AA}"/>
                </a:ext>
              </a:extLst>
            </p:cNvPr>
            <p:cNvSpPr/>
            <p:nvPr/>
          </p:nvSpPr>
          <p:spPr>
            <a:xfrm>
              <a:off x="2087563" y="4802550"/>
              <a:ext cx="573470" cy="573520"/>
            </a:xfrm>
            <a:custGeom>
              <a:avLst/>
              <a:gdLst>
                <a:gd name="connsiteX0" fmla="*/ 571500 w 573470"/>
                <a:gd name="connsiteY0" fmla="*/ 519170 h 573520"/>
                <a:gd name="connsiteX1" fmla="*/ 571500 w 573470"/>
                <a:gd name="connsiteY1" fmla="*/ 238125 h 573520"/>
                <a:gd name="connsiteX2" fmla="*/ 568709 w 573470"/>
                <a:gd name="connsiteY2" fmla="*/ 231391 h 573520"/>
                <a:gd name="connsiteX3" fmla="*/ 495300 w 573470"/>
                <a:gd name="connsiteY3" fmla="*/ 157982 h 573520"/>
                <a:gd name="connsiteX4" fmla="*/ 495300 w 573470"/>
                <a:gd name="connsiteY4" fmla="*/ 28575 h 573520"/>
                <a:gd name="connsiteX5" fmla="*/ 466725 w 573470"/>
                <a:gd name="connsiteY5" fmla="*/ 0 h 573520"/>
                <a:gd name="connsiteX6" fmla="*/ 104775 w 573470"/>
                <a:gd name="connsiteY6" fmla="*/ 0 h 573520"/>
                <a:gd name="connsiteX7" fmla="*/ 76200 w 573470"/>
                <a:gd name="connsiteY7" fmla="*/ 28575 h 573520"/>
                <a:gd name="connsiteX8" fmla="*/ 76200 w 573470"/>
                <a:gd name="connsiteY8" fmla="*/ 157982 h 573520"/>
                <a:gd name="connsiteX9" fmla="*/ 2791 w 573470"/>
                <a:gd name="connsiteY9" fmla="*/ 231391 h 573520"/>
                <a:gd name="connsiteX10" fmla="*/ 0 w 573470"/>
                <a:gd name="connsiteY10" fmla="*/ 238125 h 573520"/>
                <a:gd name="connsiteX11" fmla="*/ 0 w 573470"/>
                <a:gd name="connsiteY11" fmla="*/ 542925 h 573520"/>
                <a:gd name="connsiteX12" fmla="*/ 28575 w 573470"/>
                <a:gd name="connsiteY12" fmla="*/ 571500 h 573520"/>
                <a:gd name="connsiteX13" fmla="*/ 519179 w 573470"/>
                <a:gd name="connsiteY13" fmla="*/ 571500 h 573520"/>
                <a:gd name="connsiteX14" fmla="*/ 541011 w 573470"/>
                <a:gd name="connsiteY14" fmla="*/ 567947 h 573520"/>
                <a:gd name="connsiteX15" fmla="*/ 567947 w 573470"/>
                <a:gd name="connsiteY15" fmla="*/ 541020 h 573520"/>
                <a:gd name="connsiteX16" fmla="*/ 571500 w 573470"/>
                <a:gd name="connsiteY16" fmla="*/ 519170 h 573520"/>
                <a:gd name="connsiteX17" fmla="*/ 446723 w 573470"/>
                <a:gd name="connsiteY17" fmla="*/ 473659 h 573520"/>
                <a:gd name="connsiteX18" fmla="*/ 473659 w 573470"/>
                <a:gd name="connsiteY18" fmla="*/ 446723 h 573520"/>
                <a:gd name="connsiteX19" fmla="*/ 487128 w 573470"/>
                <a:gd name="connsiteY19" fmla="*/ 460191 h 573520"/>
                <a:gd name="connsiteX20" fmla="*/ 460191 w 573470"/>
                <a:gd name="connsiteY20" fmla="*/ 487137 h 573520"/>
                <a:gd name="connsiteX21" fmla="*/ 235334 w 573470"/>
                <a:gd name="connsiteY21" fmla="*/ 250441 h 573520"/>
                <a:gd name="connsiteX22" fmla="*/ 219075 w 573470"/>
                <a:gd name="connsiteY22" fmla="*/ 234182 h 573520"/>
                <a:gd name="connsiteX23" fmla="*/ 219075 w 573470"/>
                <a:gd name="connsiteY23" fmla="*/ 180975 h 573520"/>
                <a:gd name="connsiteX24" fmla="*/ 285750 w 573470"/>
                <a:gd name="connsiteY24" fmla="*/ 114300 h 573520"/>
                <a:gd name="connsiteX25" fmla="*/ 352425 w 573470"/>
                <a:gd name="connsiteY25" fmla="*/ 180975 h 573520"/>
                <a:gd name="connsiteX26" fmla="*/ 352425 w 573470"/>
                <a:gd name="connsiteY26" fmla="*/ 234182 h 573520"/>
                <a:gd name="connsiteX27" fmla="*/ 348234 w 573470"/>
                <a:gd name="connsiteY27" fmla="*/ 238373 h 573520"/>
                <a:gd name="connsiteX28" fmla="*/ 276225 w 573470"/>
                <a:gd name="connsiteY28" fmla="*/ 267424 h 573520"/>
                <a:gd name="connsiteX29" fmla="*/ 276225 w 573470"/>
                <a:gd name="connsiteY29" fmla="*/ 247650 h 573520"/>
                <a:gd name="connsiteX30" fmla="*/ 257175 w 573470"/>
                <a:gd name="connsiteY30" fmla="*/ 247650 h 573520"/>
                <a:gd name="connsiteX31" fmla="*/ 257175 w 573470"/>
                <a:gd name="connsiteY31" fmla="*/ 285750 h 573520"/>
                <a:gd name="connsiteX32" fmla="*/ 231277 w 573470"/>
                <a:gd name="connsiteY32" fmla="*/ 285750 h 573520"/>
                <a:gd name="connsiteX33" fmla="*/ 237839 w 573470"/>
                <a:gd name="connsiteY33" fmla="*/ 259480 h 573520"/>
                <a:gd name="connsiteX34" fmla="*/ 235334 w 573470"/>
                <a:gd name="connsiteY34" fmla="*/ 250441 h 573520"/>
                <a:gd name="connsiteX35" fmla="*/ 285074 w 573470"/>
                <a:gd name="connsiteY35" fmla="*/ 285074 h 573520"/>
                <a:gd name="connsiteX36" fmla="*/ 419778 w 573470"/>
                <a:gd name="connsiteY36" fmla="*/ 285072 h 573520"/>
                <a:gd name="connsiteX37" fmla="*/ 419779 w 573470"/>
                <a:gd name="connsiteY37" fmla="*/ 419776 h 573520"/>
                <a:gd name="connsiteX38" fmla="*/ 285075 w 573470"/>
                <a:gd name="connsiteY38" fmla="*/ 419778 h 573520"/>
                <a:gd name="connsiteX39" fmla="*/ 285074 w 573470"/>
                <a:gd name="connsiteY39" fmla="*/ 419776 h 573520"/>
                <a:gd name="connsiteX40" fmla="*/ 284603 w 573470"/>
                <a:gd name="connsiteY40" fmla="*/ 285545 h 573520"/>
                <a:gd name="connsiteX41" fmla="*/ 285074 w 573470"/>
                <a:gd name="connsiteY41" fmla="*/ 285074 h 573520"/>
                <a:gd name="connsiteX42" fmla="*/ 433245 w 573470"/>
                <a:gd name="connsiteY42" fmla="*/ 433245 h 573520"/>
                <a:gd name="connsiteX43" fmla="*/ 439645 w 573470"/>
                <a:gd name="connsiteY43" fmla="*/ 426168 h 573520"/>
                <a:gd name="connsiteX44" fmla="*/ 453457 w 573470"/>
                <a:gd name="connsiteY44" fmla="*/ 439979 h 573520"/>
                <a:gd name="connsiteX45" fmla="*/ 439979 w 573470"/>
                <a:gd name="connsiteY45" fmla="*/ 453457 h 573520"/>
                <a:gd name="connsiteX46" fmla="*/ 426168 w 573470"/>
                <a:gd name="connsiteY46" fmla="*/ 439645 h 573520"/>
                <a:gd name="connsiteX47" fmla="*/ 433245 w 573470"/>
                <a:gd name="connsiteY47" fmla="*/ 433245 h 573520"/>
                <a:gd name="connsiteX48" fmla="*/ 480393 w 573470"/>
                <a:gd name="connsiteY48" fmla="*/ 426510 h 573520"/>
                <a:gd name="connsiteX49" fmla="*/ 466925 w 573470"/>
                <a:gd name="connsiteY49" fmla="*/ 426510 h 573520"/>
                <a:gd name="connsiteX50" fmla="*/ 450790 w 573470"/>
                <a:gd name="connsiteY50" fmla="*/ 410385 h 573520"/>
                <a:gd name="connsiteX51" fmla="*/ 466211 w 573470"/>
                <a:gd name="connsiteY51" fmla="*/ 342900 h 573520"/>
                <a:gd name="connsiteX52" fmla="*/ 466725 w 573470"/>
                <a:gd name="connsiteY52" fmla="*/ 342900 h 573520"/>
                <a:gd name="connsiteX53" fmla="*/ 473459 w 573470"/>
                <a:gd name="connsiteY53" fmla="*/ 340109 h 573520"/>
                <a:gd name="connsiteX54" fmla="*/ 552450 w 573470"/>
                <a:gd name="connsiteY54" fmla="*/ 261118 h 573520"/>
                <a:gd name="connsiteX55" fmla="*/ 552450 w 573470"/>
                <a:gd name="connsiteY55" fmla="*/ 498567 h 573520"/>
                <a:gd name="connsiteX56" fmla="*/ 548507 w 573470"/>
                <a:gd name="connsiteY56" fmla="*/ 238125 h 573520"/>
                <a:gd name="connsiteX57" fmla="*/ 495300 w 573470"/>
                <a:gd name="connsiteY57" fmla="*/ 291332 h 573520"/>
                <a:gd name="connsiteX58" fmla="*/ 495300 w 573470"/>
                <a:gd name="connsiteY58" fmla="*/ 184918 h 573520"/>
                <a:gd name="connsiteX59" fmla="*/ 400050 w 573470"/>
                <a:gd name="connsiteY59" fmla="*/ 19050 h 573520"/>
                <a:gd name="connsiteX60" fmla="*/ 419100 w 573470"/>
                <a:gd name="connsiteY60" fmla="*/ 19050 h 573520"/>
                <a:gd name="connsiteX61" fmla="*/ 419100 w 573470"/>
                <a:gd name="connsiteY61" fmla="*/ 54293 h 573520"/>
                <a:gd name="connsiteX62" fmla="*/ 417500 w 573470"/>
                <a:gd name="connsiteY62" fmla="*/ 51892 h 573520"/>
                <a:gd name="connsiteX63" fmla="*/ 403647 w 573470"/>
                <a:gd name="connsiteY63" fmla="*/ 49895 h 573520"/>
                <a:gd name="connsiteX64" fmla="*/ 401650 w 573470"/>
                <a:gd name="connsiteY64" fmla="*/ 51892 h 573520"/>
                <a:gd name="connsiteX65" fmla="*/ 400050 w 573470"/>
                <a:gd name="connsiteY65" fmla="*/ 54293 h 573520"/>
                <a:gd name="connsiteX66" fmla="*/ 104775 w 573470"/>
                <a:gd name="connsiteY66" fmla="*/ 19050 h 573520"/>
                <a:gd name="connsiteX67" fmla="*/ 381000 w 573470"/>
                <a:gd name="connsiteY67" fmla="*/ 19050 h 573520"/>
                <a:gd name="connsiteX68" fmla="*/ 381000 w 573470"/>
                <a:gd name="connsiteY68" fmla="*/ 85725 h 573520"/>
                <a:gd name="connsiteX69" fmla="*/ 390523 w 573470"/>
                <a:gd name="connsiteY69" fmla="*/ 95252 h 573520"/>
                <a:gd name="connsiteX70" fmla="*/ 398450 w 573470"/>
                <a:gd name="connsiteY70" fmla="*/ 91011 h 573520"/>
                <a:gd name="connsiteX71" fmla="*/ 409575 w 573470"/>
                <a:gd name="connsiteY71" fmla="*/ 74295 h 573520"/>
                <a:gd name="connsiteX72" fmla="*/ 420700 w 573470"/>
                <a:gd name="connsiteY72" fmla="*/ 90983 h 573520"/>
                <a:gd name="connsiteX73" fmla="*/ 433909 w 573470"/>
                <a:gd name="connsiteY73" fmla="*/ 93623 h 573520"/>
                <a:gd name="connsiteX74" fmla="*/ 438150 w 573470"/>
                <a:gd name="connsiteY74" fmla="*/ 85725 h 573520"/>
                <a:gd name="connsiteX75" fmla="*/ 438150 w 573470"/>
                <a:gd name="connsiteY75" fmla="*/ 19050 h 573520"/>
                <a:gd name="connsiteX76" fmla="*/ 466725 w 573470"/>
                <a:gd name="connsiteY76" fmla="*/ 19050 h 573520"/>
                <a:gd name="connsiteX77" fmla="*/ 476250 w 573470"/>
                <a:gd name="connsiteY77" fmla="*/ 28575 h 573520"/>
                <a:gd name="connsiteX78" fmla="*/ 476250 w 573470"/>
                <a:gd name="connsiteY78" fmla="*/ 310382 h 573520"/>
                <a:gd name="connsiteX79" fmla="*/ 462915 w 573470"/>
                <a:gd name="connsiteY79" fmla="*/ 323717 h 573520"/>
                <a:gd name="connsiteX80" fmla="*/ 371151 w 573470"/>
                <a:gd name="connsiteY80" fmla="*/ 239801 h 573520"/>
                <a:gd name="connsiteX81" fmla="*/ 371475 w 573470"/>
                <a:gd name="connsiteY81" fmla="*/ 238125 h 573520"/>
                <a:gd name="connsiteX82" fmla="*/ 371475 w 573470"/>
                <a:gd name="connsiteY82" fmla="*/ 180975 h 573520"/>
                <a:gd name="connsiteX83" fmla="*/ 285750 w 573470"/>
                <a:gd name="connsiteY83" fmla="*/ 95250 h 573520"/>
                <a:gd name="connsiteX84" fmla="*/ 200025 w 573470"/>
                <a:gd name="connsiteY84" fmla="*/ 180975 h 573520"/>
                <a:gd name="connsiteX85" fmla="*/ 200025 w 573470"/>
                <a:gd name="connsiteY85" fmla="*/ 238125 h 573520"/>
                <a:gd name="connsiteX86" fmla="*/ 202816 w 573470"/>
                <a:gd name="connsiteY86" fmla="*/ 244859 h 573520"/>
                <a:gd name="connsiteX87" fmla="*/ 218056 w 573470"/>
                <a:gd name="connsiteY87" fmla="*/ 260099 h 573520"/>
                <a:gd name="connsiteX88" fmla="*/ 209836 w 573470"/>
                <a:gd name="connsiteY88" fmla="*/ 292970 h 573520"/>
                <a:gd name="connsiteX89" fmla="*/ 216773 w 573470"/>
                <a:gd name="connsiteY89" fmla="*/ 304517 h 573520"/>
                <a:gd name="connsiteX90" fmla="*/ 219075 w 573470"/>
                <a:gd name="connsiteY90" fmla="*/ 304800 h 573520"/>
                <a:gd name="connsiteX91" fmla="*/ 248669 w 573470"/>
                <a:gd name="connsiteY91" fmla="*/ 304800 h 573520"/>
                <a:gd name="connsiteX92" fmla="*/ 241906 w 573470"/>
                <a:gd name="connsiteY92" fmla="*/ 323850 h 573520"/>
                <a:gd name="connsiteX93" fmla="*/ 108718 w 573470"/>
                <a:gd name="connsiteY93" fmla="*/ 323850 h 573520"/>
                <a:gd name="connsiteX94" fmla="*/ 95250 w 573470"/>
                <a:gd name="connsiteY94" fmla="*/ 310382 h 573520"/>
                <a:gd name="connsiteX95" fmla="*/ 95250 w 573470"/>
                <a:gd name="connsiteY95" fmla="*/ 28575 h 573520"/>
                <a:gd name="connsiteX96" fmla="*/ 104775 w 573470"/>
                <a:gd name="connsiteY96" fmla="*/ 19050 h 573520"/>
                <a:gd name="connsiteX97" fmla="*/ 76200 w 573470"/>
                <a:gd name="connsiteY97" fmla="*/ 291332 h 573520"/>
                <a:gd name="connsiteX98" fmla="*/ 22993 w 573470"/>
                <a:gd name="connsiteY98" fmla="*/ 238125 h 573520"/>
                <a:gd name="connsiteX99" fmla="*/ 76200 w 573470"/>
                <a:gd name="connsiteY99" fmla="*/ 184918 h 573520"/>
                <a:gd name="connsiteX100" fmla="*/ 19050 w 573470"/>
                <a:gd name="connsiteY100" fmla="*/ 542925 h 573520"/>
                <a:gd name="connsiteX101" fmla="*/ 19050 w 573470"/>
                <a:gd name="connsiteY101" fmla="*/ 261118 h 573520"/>
                <a:gd name="connsiteX102" fmla="*/ 98041 w 573470"/>
                <a:gd name="connsiteY102" fmla="*/ 340109 h 573520"/>
                <a:gd name="connsiteX103" fmla="*/ 104775 w 573470"/>
                <a:gd name="connsiteY103" fmla="*/ 342900 h 573520"/>
                <a:gd name="connsiteX104" fmla="*/ 238639 w 573470"/>
                <a:gd name="connsiteY104" fmla="*/ 342900 h 573520"/>
                <a:gd name="connsiteX105" fmla="*/ 342637 w 573470"/>
                <a:gd name="connsiteY105" fmla="*/ 466260 h 573520"/>
                <a:gd name="connsiteX106" fmla="*/ 410385 w 573470"/>
                <a:gd name="connsiteY106" fmla="*/ 450790 h 573520"/>
                <a:gd name="connsiteX107" fmla="*/ 426510 w 573470"/>
                <a:gd name="connsiteY107" fmla="*/ 466925 h 573520"/>
                <a:gd name="connsiteX108" fmla="*/ 426510 w 573470"/>
                <a:gd name="connsiteY108" fmla="*/ 480393 h 573520"/>
                <a:gd name="connsiteX109" fmla="*/ 498577 w 573470"/>
                <a:gd name="connsiteY109" fmla="*/ 552450 h 573520"/>
                <a:gd name="connsiteX110" fmla="*/ 28575 w 573470"/>
                <a:gd name="connsiteY110" fmla="*/ 552450 h 573520"/>
                <a:gd name="connsiteX111" fmla="*/ 19050 w 573470"/>
                <a:gd name="connsiteY111" fmla="*/ 542925 h 573520"/>
                <a:gd name="connsiteX112" fmla="*/ 527542 w 573470"/>
                <a:gd name="connsiteY112" fmla="*/ 554479 h 573520"/>
                <a:gd name="connsiteX113" fmla="*/ 473659 w 573470"/>
                <a:gd name="connsiteY113" fmla="*/ 500596 h 573520"/>
                <a:gd name="connsiteX114" fmla="*/ 500605 w 573470"/>
                <a:gd name="connsiteY114" fmla="*/ 473650 h 573520"/>
                <a:gd name="connsiteX115" fmla="*/ 554488 w 573470"/>
                <a:gd name="connsiteY115" fmla="*/ 527533 h 5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73470" h="573520">
                  <a:moveTo>
                    <a:pt x="571500" y="519170"/>
                  </a:moveTo>
                  <a:lnTo>
                    <a:pt x="571500" y="238125"/>
                  </a:lnTo>
                  <a:cubicBezTo>
                    <a:pt x="571499" y="235599"/>
                    <a:pt x="570496" y="233177"/>
                    <a:pt x="568709" y="231391"/>
                  </a:cubicBezTo>
                  <a:lnTo>
                    <a:pt x="495300" y="157982"/>
                  </a:lnTo>
                  <a:lnTo>
                    <a:pt x="495300" y="28575"/>
                  </a:lnTo>
                  <a:cubicBezTo>
                    <a:pt x="495300" y="12793"/>
                    <a:pt x="482507" y="0"/>
                    <a:pt x="466725" y="0"/>
                  </a:cubicBezTo>
                  <a:lnTo>
                    <a:pt x="104775" y="0"/>
                  </a:lnTo>
                  <a:cubicBezTo>
                    <a:pt x="88993" y="0"/>
                    <a:pt x="76200" y="12793"/>
                    <a:pt x="76200" y="28575"/>
                  </a:cubicBezTo>
                  <a:lnTo>
                    <a:pt x="76200" y="157982"/>
                  </a:lnTo>
                  <a:lnTo>
                    <a:pt x="2791" y="231391"/>
                  </a:lnTo>
                  <a:cubicBezTo>
                    <a:pt x="1004" y="233177"/>
                    <a:pt x="1" y="235599"/>
                    <a:pt x="0" y="238125"/>
                  </a:cubicBezTo>
                  <a:lnTo>
                    <a:pt x="0" y="542925"/>
                  </a:lnTo>
                  <a:cubicBezTo>
                    <a:pt x="0" y="558707"/>
                    <a:pt x="12793" y="571500"/>
                    <a:pt x="28575" y="571500"/>
                  </a:cubicBezTo>
                  <a:lnTo>
                    <a:pt x="519179" y="571500"/>
                  </a:lnTo>
                  <a:cubicBezTo>
                    <a:pt x="526456" y="575177"/>
                    <a:pt x="535275" y="573742"/>
                    <a:pt x="541011" y="567947"/>
                  </a:cubicBezTo>
                  <a:lnTo>
                    <a:pt x="567947" y="541020"/>
                  </a:lnTo>
                  <a:cubicBezTo>
                    <a:pt x="573676" y="535243"/>
                    <a:pt x="575103" y="526464"/>
                    <a:pt x="571500" y="519170"/>
                  </a:cubicBezTo>
                  <a:close/>
                  <a:moveTo>
                    <a:pt x="446723" y="473659"/>
                  </a:moveTo>
                  <a:lnTo>
                    <a:pt x="473659" y="446723"/>
                  </a:lnTo>
                  <a:lnTo>
                    <a:pt x="487128" y="460191"/>
                  </a:lnTo>
                  <a:lnTo>
                    <a:pt x="460191" y="487137"/>
                  </a:lnTo>
                  <a:close/>
                  <a:moveTo>
                    <a:pt x="235334" y="250441"/>
                  </a:moveTo>
                  <a:lnTo>
                    <a:pt x="219075" y="234182"/>
                  </a:lnTo>
                  <a:lnTo>
                    <a:pt x="219075" y="180975"/>
                  </a:lnTo>
                  <a:cubicBezTo>
                    <a:pt x="219075" y="144151"/>
                    <a:pt x="248926" y="114300"/>
                    <a:pt x="285750" y="114300"/>
                  </a:cubicBezTo>
                  <a:cubicBezTo>
                    <a:pt x="322574" y="114300"/>
                    <a:pt x="352425" y="144151"/>
                    <a:pt x="352425" y="180975"/>
                  </a:cubicBezTo>
                  <a:lnTo>
                    <a:pt x="352425" y="234182"/>
                  </a:lnTo>
                  <a:lnTo>
                    <a:pt x="348234" y="238373"/>
                  </a:lnTo>
                  <a:cubicBezTo>
                    <a:pt x="321566" y="239306"/>
                    <a:pt x="296075" y="249590"/>
                    <a:pt x="276225" y="267424"/>
                  </a:cubicBezTo>
                  <a:lnTo>
                    <a:pt x="276225" y="247650"/>
                  </a:lnTo>
                  <a:lnTo>
                    <a:pt x="257175" y="247650"/>
                  </a:lnTo>
                  <a:lnTo>
                    <a:pt x="257175" y="285750"/>
                  </a:lnTo>
                  <a:lnTo>
                    <a:pt x="231277" y="285750"/>
                  </a:lnTo>
                  <a:lnTo>
                    <a:pt x="237839" y="259480"/>
                  </a:lnTo>
                  <a:cubicBezTo>
                    <a:pt x="238649" y="256236"/>
                    <a:pt x="237698" y="252805"/>
                    <a:pt x="235334" y="250441"/>
                  </a:cubicBezTo>
                  <a:close/>
                  <a:moveTo>
                    <a:pt x="285074" y="285074"/>
                  </a:moveTo>
                  <a:cubicBezTo>
                    <a:pt x="322271" y="247876"/>
                    <a:pt x="382580" y="247875"/>
                    <a:pt x="419778" y="285072"/>
                  </a:cubicBezTo>
                  <a:cubicBezTo>
                    <a:pt x="456975" y="322270"/>
                    <a:pt x="456976" y="382579"/>
                    <a:pt x="419779" y="419776"/>
                  </a:cubicBezTo>
                  <a:cubicBezTo>
                    <a:pt x="382582" y="456974"/>
                    <a:pt x="322273" y="456975"/>
                    <a:pt x="285075" y="419778"/>
                  </a:cubicBezTo>
                  <a:cubicBezTo>
                    <a:pt x="285075" y="419777"/>
                    <a:pt x="285074" y="419777"/>
                    <a:pt x="285074" y="419776"/>
                  </a:cubicBezTo>
                  <a:cubicBezTo>
                    <a:pt x="247877" y="382839"/>
                    <a:pt x="247666" y="322742"/>
                    <a:pt x="284603" y="285545"/>
                  </a:cubicBezTo>
                  <a:cubicBezTo>
                    <a:pt x="284759" y="285387"/>
                    <a:pt x="284916" y="285230"/>
                    <a:pt x="285074" y="285074"/>
                  </a:cubicBezTo>
                  <a:close/>
                  <a:moveTo>
                    <a:pt x="433245" y="433245"/>
                  </a:moveTo>
                  <a:cubicBezTo>
                    <a:pt x="435521" y="430978"/>
                    <a:pt x="437598" y="428577"/>
                    <a:pt x="439645" y="426168"/>
                  </a:cubicBezTo>
                  <a:lnTo>
                    <a:pt x="453457" y="439979"/>
                  </a:lnTo>
                  <a:lnTo>
                    <a:pt x="439979" y="453457"/>
                  </a:lnTo>
                  <a:lnTo>
                    <a:pt x="426168" y="439645"/>
                  </a:lnTo>
                  <a:cubicBezTo>
                    <a:pt x="428625" y="437598"/>
                    <a:pt x="430978" y="435521"/>
                    <a:pt x="433245" y="433245"/>
                  </a:cubicBezTo>
                  <a:close/>
                  <a:moveTo>
                    <a:pt x="480393" y="426510"/>
                  </a:moveTo>
                  <a:cubicBezTo>
                    <a:pt x="476674" y="422792"/>
                    <a:pt x="470645" y="422792"/>
                    <a:pt x="466925" y="426510"/>
                  </a:cubicBezTo>
                  <a:lnTo>
                    <a:pt x="450790" y="410385"/>
                  </a:lnTo>
                  <a:cubicBezTo>
                    <a:pt x="462777" y="390023"/>
                    <a:pt x="468164" y="366448"/>
                    <a:pt x="466211" y="342900"/>
                  </a:cubicBezTo>
                  <a:lnTo>
                    <a:pt x="466725" y="342900"/>
                  </a:lnTo>
                  <a:cubicBezTo>
                    <a:pt x="469251" y="342899"/>
                    <a:pt x="471673" y="341896"/>
                    <a:pt x="473459" y="340109"/>
                  </a:cubicBezTo>
                  <a:lnTo>
                    <a:pt x="552450" y="261118"/>
                  </a:lnTo>
                  <a:lnTo>
                    <a:pt x="552450" y="498567"/>
                  </a:lnTo>
                  <a:close/>
                  <a:moveTo>
                    <a:pt x="548507" y="238125"/>
                  </a:moveTo>
                  <a:lnTo>
                    <a:pt x="495300" y="291332"/>
                  </a:lnTo>
                  <a:lnTo>
                    <a:pt x="495300" y="184918"/>
                  </a:lnTo>
                  <a:close/>
                  <a:moveTo>
                    <a:pt x="400050" y="19050"/>
                  </a:moveTo>
                  <a:lnTo>
                    <a:pt x="419100" y="19050"/>
                  </a:lnTo>
                  <a:lnTo>
                    <a:pt x="419100" y="54293"/>
                  </a:lnTo>
                  <a:lnTo>
                    <a:pt x="417500" y="51892"/>
                  </a:lnTo>
                  <a:cubicBezTo>
                    <a:pt x="414226" y="47515"/>
                    <a:pt x="408024" y="46621"/>
                    <a:pt x="403647" y="49895"/>
                  </a:cubicBezTo>
                  <a:cubicBezTo>
                    <a:pt x="402890" y="50462"/>
                    <a:pt x="402217" y="51134"/>
                    <a:pt x="401650" y="51892"/>
                  </a:cubicBezTo>
                  <a:lnTo>
                    <a:pt x="400050" y="54293"/>
                  </a:lnTo>
                  <a:close/>
                  <a:moveTo>
                    <a:pt x="104775" y="19050"/>
                  </a:moveTo>
                  <a:lnTo>
                    <a:pt x="381000" y="19050"/>
                  </a:lnTo>
                  <a:lnTo>
                    <a:pt x="381000" y="85725"/>
                  </a:lnTo>
                  <a:cubicBezTo>
                    <a:pt x="380999" y="90986"/>
                    <a:pt x="385262" y="95251"/>
                    <a:pt x="390523" y="95252"/>
                  </a:cubicBezTo>
                  <a:cubicBezTo>
                    <a:pt x="393708" y="95253"/>
                    <a:pt x="396683" y="93661"/>
                    <a:pt x="398450" y="91011"/>
                  </a:cubicBezTo>
                  <a:lnTo>
                    <a:pt x="409575" y="74295"/>
                  </a:lnTo>
                  <a:lnTo>
                    <a:pt x="420700" y="90983"/>
                  </a:lnTo>
                  <a:cubicBezTo>
                    <a:pt x="423619" y="95360"/>
                    <a:pt x="429532" y="96542"/>
                    <a:pt x="433909" y="93623"/>
                  </a:cubicBezTo>
                  <a:cubicBezTo>
                    <a:pt x="436551" y="91862"/>
                    <a:pt x="438141" y="88900"/>
                    <a:pt x="438150" y="85725"/>
                  </a:cubicBezTo>
                  <a:lnTo>
                    <a:pt x="438150" y="19050"/>
                  </a:lnTo>
                  <a:lnTo>
                    <a:pt x="466725" y="19050"/>
                  </a:lnTo>
                  <a:cubicBezTo>
                    <a:pt x="471986" y="19050"/>
                    <a:pt x="476250" y="23314"/>
                    <a:pt x="476250" y="28575"/>
                  </a:cubicBezTo>
                  <a:lnTo>
                    <a:pt x="476250" y="310382"/>
                  </a:lnTo>
                  <a:lnTo>
                    <a:pt x="462915" y="323717"/>
                  </a:lnTo>
                  <a:cubicBezTo>
                    <a:pt x="451756" y="279974"/>
                    <a:pt x="415715" y="247015"/>
                    <a:pt x="371151" y="239801"/>
                  </a:cubicBezTo>
                  <a:cubicBezTo>
                    <a:pt x="371310" y="239254"/>
                    <a:pt x="371419" y="238693"/>
                    <a:pt x="371475" y="238125"/>
                  </a:cubicBezTo>
                  <a:lnTo>
                    <a:pt x="371475" y="180975"/>
                  </a:lnTo>
                  <a:cubicBezTo>
                    <a:pt x="371475" y="133630"/>
                    <a:pt x="333095" y="95250"/>
                    <a:pt x="285750" y="95250"/>
                  </a:cubicBezTo>
                  <a:cubicBezTo>
                    <a:pt x="238405" y="95250"/>
                    <a:pt x="200025" y="133630"/>
                    <a:pt x="200025" y="180975"/>
                  </a:cubicBezTo>
                  <a:lnTo>
                    <a:pt x="200025" y="238125"/>
                  </a:lnTo>
                  <a:cubicBezTo>
                    <a:pt x="200026" y="240651"/>
                    <a:pt x="201029" y="243073"/>
                    <a:pt x="202816" y="244859"/>
                  </a:cubicBezTo>
                  <a:lnTo>
                    <a:pt x="218056" y="260099"/>
                  </a:lnTo>
                  <a:lnTo>
                    <a:pt x="209836" y="292970"/>
                  </a:lnTo>
                  <a:cubicBezTo>
                    <a:pt x="208563" y="298074"/>
                    <a:pt x="211668" y="303244"/>
                    <a:pt x="216773" y="304517"/>
                  </a:cubicBezTo>
                  <a:cubicBezTo>
                    <a:pt x="217526" y="304705"/>
                    <a:pt x="218299" y="304800"/>
                    <a:pt x="219075" y="304800"/>
                  </a:cubicBezTo>
                  <a:lnTo>
                    <a:pt x="248669" y="304800"/>
                  </a:lnTo>
                  <a:cubicBezTo>
                    <a:pt x="245857" y="310938"/>
                    <a:pt x="243594" y="317313"/>
                    <a:pt x="241906" y="323850"/>
                  </a:cubicBezTo>
                  <a:lnTo>
                    <a:pt x="108718" y="323850"/>
                  </a:lnTo>
                  <a:lnTo>
                    <a:pt x="95250" y="310382"/>
                  </a:lnTo>
                  <a:lnTo>
                    <a:pt x="95250" y="28575"/>
                  </a:lnTo>
                  <a:cubicBezTo>
                    <a:pt x="95250" y="23314"/>
                    <a:pt x="99514" y="19050"/>
                    <a:pt x="104775" y="19050"/>
                  </a:cubicBezTo>
                  <a:close/>
                  <a:moveTo>
                    <a:pt x="76200" y="291332"/>
                  </a:moveTo>
                  <a:lnTo>
                    <a:pt x="22993" y="238125"/>
                  </a:lnTo>
                  <a:lnTo>
                    <a:pt x="76200" y="184918"/>
                  </a:lnTo>
                  <a:close/>
                  <a:moveTo>
                    <a:pt x="19050" y="542925"/>
                  </a:moveTo>
                  <a:lnTo>
                    <a:pt x="19050" y="261118"/>
                  </a:lnTo>
                  <a:lnTo>
                    <a:pt x="98041" y="340109"/>
                  </a:lnTo>
                  <a:cubicBezTo>
                    <a:pt x="99827" y="341896"/>
                    <a:pt x="102249" y="342899"/>
                    <a:pt x="104775" y="342900"/>
                  </a:cubicBezTo>
                  <a:lnTo>
                    <a:pt x="238639" y="342900"/>
                  </a:lnTo>
                  <a:cubicBezTo>
                    <a:pt x="233293" y="405683"/>
                    <a:pt x="279854" y="460913"/>
                    <a:pt x="342637" y="466260"/>
                  </a:cubicBezTo>
                  <a:cubicBezTo>
                    <a:pt x="366279" y="468273"/>
                    <a:pt x="389960" y="462866"/>
                    <a:pt x="410385" y="450790"/>
                  </a:cubicBezTo>
                  <a:lnTo>
                    <a:pt x="426510" y="466925"/>
                  </a:lnTo>
                  <a:cubicBezTo>
                    <a:pt x="422792" y="470645"/>
                    <a:pt x="422792" y="476674"/>
                    <a:pt x="426510" y="480393"/>
                  </a:cubicBezTo>
                  <a:lnTo>
                    <a:pt x="498577" y="552450"/>
                  </a:lnTo>
                  <a:lnTo>
                    <a:pt x="28575" y="552450"/>
                  </a:lnTo>
                  <a:cubicBezTo>
                    <a:pt x="23314" y="552450"/>
                    <a:pt x="19050" y="548186"/>
                    <a:pt x="19050" y="542925"/>
                  </a:cubicBezTo>
                  <a:close/>
                  <a:moveTo>
                    <a:pt x="527542" y="554479"/>
                  </a:moveTo>
                  <a:lnTo>
                    <a:pt x="473659" y="500596"/>
                  </a:lnTo>
                  <a:lnTo>
                    <a:pt x="500605" y="473650"/>
                  </a:lnTo>
                  <a:lnTo>
                    <a:pt x="554488" y="527533"/>
                  </a:lnTo>
                  <a:close/>
                </a:path>
              </a:pathLst>
            </a:custGeom>
            <a:grpFill/>
            <a:ln w="9525" cap="flat">
              <a:noFill/>
              <a:prstDash val="solid"/>
              <a:miter/>
            </a:ln>
          </p:spPr>
          <p:txBody>
            <a:bodyPr rtlCol="0" anchor="ctr"/>
            <a:lstStyle/>
            <a:p>
              <a:endParaRPr lang="en-US" sz="2400"/>
            </a:p>
          </p:txBody>
        </p:sp>
      </p:grpSp>
      <p:sp>
        <p:nvSpPr>
          <p:cNvPr id="24" name="Rectangle 23">
            <a:extLst>
              <a:ext uri="{FF2B5EF4-FFF2-40B4-BE49-F238E27FC236}">
                <a16:creationId xmlns:a16="http://schemas.microsoft.com/office/drawing/2014/main" id="{B27A622D-2550-4176-A466-EFA77A698BD6}"/>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8213A7B-A608-4C8E-BA28-321C9AC7FC39}"/>
              </a:ext>
            </a:extLst>
          </p:cNvPr>
          <p:cNvSpPr/>
          <p:nvPr/>
        </p:nvSpPr>
        <p:spPr>
          <a:xfrm>
            <a:off x="9707737" y="5734376"/>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54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66D8-BEDC-404C-A979-57B4CF0E77B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B79663A-4F88-4D5A-B183-BAC4B5B56F83}"/>
              </a:ext>
            </a:extLst>
          </p:cNvPr>
          <p:cNvSpPr>
            <a:spLocks noGrp="1"/>
          </p:cNvSpPr>
          <p:nvPr>
            <p:ph idx="1"/>
          </p:nvPr>
        </p:nvSpPr>
        <p:spPr/>
        <p:txBody>
          <a:bodyPr/>
          <a:lstStyle/>
          <a:p>
            <a:r>
              <a:rPr lang="en-US" sz="2800" dirty="0"/>
              <a:t>Differentiate the types of malware and associated behaviors</a:t>
            </a:r>
          </a:p>
          <a:p>
            <a:r>
              <a:rPr lang="en-US" sz="2800" dirty="0"/>
              <a:t>Identify tools and techniques used to analyze malware</a:t>
            </a:r>
          </a:p>
          <a:p>
            <a:r>
              <a:rPr lang="en-US" sz="2800" dirty="0"/>
              <a:t>Recognize the benefits of virtualization in malware analysis</a:t>
            </a:r>
          </a:p>
          <a:p>
            <a:r>
              <a:rPr lang="en-US" sz="2800"/>
              <a:t>Understand </a:t>
            </a:r>
            <a:r>
              <a:rPr lang="en-US" sz="2800" dirty="0"/>
              <a:t>the process of gathering forensic information</a:t>
            </a:r>
          </a:p>
          <a:p>
            <a:r>
              <a:rPr lang="en-US" sz="2800" dirty="0"/>
              <a:t>Learn how to identify malicious links and attachments to prevent phishing breaches</a:t>
            </a:r>
          </a:p>
          <a:p>
            <a:endParaRPr lang="en-US" dirty="0"/>
          </a:p>
        </p:txBody>
      </p:sp>
    </p:spTree>
    <p:extLst>
      <p:ext uri="{BB962C8B-B14F-4D97-AF65-F5344CB8AC3E}">
        <p14:creationId xmlns:p14="http://schemas.microsoft.com/office/powerpoint/2010/main" val="2435018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2F32F1A-DB70-4CEC-8C65-3D51C86CD264}"/>
              </a:ext>
            </a:extLst>
          </p:cNvPr>
          <p:cNvSpPr/>
          <p:nvPr/>
        </p:nvSpPr>
        <p:spPr>
          <a:xfrm>
            <a:off x="6816064" y="1600200"/>
            <a:ext cx="5071136" cy="44196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CA68E123-1322-4DCF-98DE-85A6B5DE1149}"/>
              </a:ext>
            </a:extLst>
          </p:cNvPr>
          <p:cNvSpPr>
            <a:spLocks noGrp="1"/>
          </p:cNvSpPr>
          <p:nvPr>
            <p:ph type="title"/>
          </p:nvPr>
        </p:nvSpPr>
        <p:spPr>
          <a:xfrm>
            <a:off x="919119" y="352975"/>
            <a:ext cx="10353762" cy="970450"/>
          </a:xfrm>
        </p:spPr>
        <p:txBody>
          <a:bodyPr/>
          <a:lstStyle/>
          <a:p>
            <a:r>
              <a:rPr lang="en-US" dirty="0"/>
              <a:t>Email Headers</a:t>
            </a:r>
          </a:p>
        </p:txBody>
      </p:sp>
      <p:sp>
        <p:nvSpPr>
          <p:cNvPr id="6" name="Rectangle 5">
            <a:extLst>
              <a:ext uri="{FF2B5EF4-FFF2-40B4-BE49-F238E27FC236}">
                <a16:creationId xmlns:a16="http://schemas.microsoft.com/office/drawing/2014/main" id="{631305E5-0650-4C22-AEBC-C0E77F728214}"/>
              </a:ext>
            </a:extLst>
          </p:cNvPr>
          <p:cNvSpPr>
            <a:spLocks/>
          </p:cNvSpPr>
          <p:nvPr/>
        </p:nvSpPr>
        <p:spPr>
          <a:xfrm>
            <a:off x="729903" y="1599675"/>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Mismatched Sender Address</a:t>
            </a:r>
          </a:p>
        </p:txBody>
      </p:sp>
      <p:cxnSp>
        <p:nvCxnSpPr>
          <p:cNvPr id="7" name="Straight Connector 6">
            <a:extLst>
              <a:ext uri="{FF2B5EF4-FFF2-40B4-BE49-F238E27FC236}">
                <a16:creationId xmlns:a16="http://schemas.microsoft.com/office/drawing/2014/main" id="{CF60DC88-3F72-414E-882C-A4E1E60FD529}"/>
              </a:ext>
            </a:extLst>
          </p:cNvPr>
          <p:cNvCxnSpPr>
            <a:cxnSpLocks/>
          </p:cNvCxnSpPr>
          <p:nvPr/>
        </p:nvCxnSpPr>
        <p:spPr>
          <a:xfrm>
            <a:off x="729903" y="2731352"/>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60D99F2-833B-4612-B79B-18A179841F29}"/>
              </a:ext>
            </a:extLst>
          </p:cNvPr>
          <p:cNvSpPr>
            <a:spLocks/>
          </p:cNvSpPr>
          <p:nvPr/>
        </p:nvSpPr>
        <p:spPr>
          <a:xfrm>
            <a:off x="729901" y="2944912"/>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Email Travel Path</a:t>
            </a:r>
          </a:p>
        </p:txBody>
      </p:sp>
      <p:sp>
        <p:nvSpPr>
          <p:cNvPr id="9" name="Rectangle 8">
            <a:extLst>
              <a:ext uri="{FF2B5EF4-FFF2-40B4-BE49-F238E27FC236}">
                <a16:creationId xmlns:a16="http://schemas.microsoft.com/office/drawing/2014/main" id="{1F32351F-B566-4749-95C2-29147EB723EB}"/>
              </a:ext>
            </a:extLst>
          </p:cNvPr>
          <p:cNvSpPr>
            <a:spLocks/>
          </p:cNvSpPr>
          <p:nvPr/>
        </p:nvSpPr>
        <p:spPr>
          <a:xfrm>
            <a:off x="729901" y="4290150"/>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Email Client</a:t>
            </a:r>
          </a:p>
        </p:txBody>
      </p:sp>
      <p:cxnSp>
        <p:nvCxnSpPr>
          <p:cNvPr id="10" name="Straight Connector 9">
            <a:extLst>
              <a:ext uri="{FF2B5EF4-FFF2-40B4-BE49-F238E27FC236}">
                <a16:creationId xmlns:a16="http://schemas.microsoft.com/office/drawing/2014/main" id="{F332FA6C-95BF-4D72-A2CC-48F0AE878A88}"/>
              </a:ext>
            </a:extLst>
          </p:cNvPr>
          <p:cNvCxnSpPr>
            <a:cxnSpLocks/>
          </p:cNvCxnSpPr>
          <p:nvPr/>
        </p:nvCxnSpPr>
        <p:spPr>
          <a:xfrm>
            <a:off x="729903" y="407658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3FB667C-FCA6-49B5-8974-9D0B72ACE870}"/>
              </a:ext>
            </a:extLst>
          </p:cNvPr>
          <p:cNvSpPr>
            <a:spLocks/>
          </p:cNvSpPr>
          <p:nvPr/>
        </p:nvSpPr>
        <p:spPr>
          <a:xfrm>
            <a:off x="729901" y="5555726"/>
            <a:ext cx="5838128" cy="464073"/>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hlinkClick r:id="rId3"/>
              </a:rPr>
              <a:t>Demo</a:t>
            </a:r>
            <a:endParaRPr lang="en-US" sz="2400" dirty="0">
              <a:solidFill>
                <a:schemeClr val="accent3"/>
              </a:solidFill>
            </a:endParaRPr>
          </a:p>
        </p:txBody>
      </p:sp>
      <p:cxnSp>
        <p:nvCxnSpPr>
          <p:cNvPr id="36" name="Straight Connector 35">
            <a:extLst>
              <a:ext uri="{FF2B5EF4-FFF2-40B4-BE49-F238E27FC236}">
                <a16:creationId xmlns:a16="http://schemas.microsoft.com/office/drawing/2014/main" id="{2183C179-B81E-479D-905C-ABCC1F33991E}"/>
              </a:ext>
            </a:extLst>
          </p:cNvPr>
          <p:cNvCxnSpPr>
            <a:cxnSpLocks/>
          </p:cNvCxnSpPr>
          <p:nvPr/>
        </p:nvCxnSpPr>
        <p:spPr>
          <a:xfrm>
            <a:off x="729903" y="542182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9AD6158-BCB0-48C4-B9DD-0EE697574C12}"/>
              </a:ext>
            </a:extLst>
          </p:cNvPr>
          <p:cNvGrpSpPr/>
          <p:nvPr/>
        </p:nvGrpSpPr>
        <p:grpSpPr>
          <a:xfrm>
            <a:off x="508001" y="1826567"/>
            <a:ext cx="443804" cy="443804"/>
            <a:chOff x="-949365" y="3567408"/>
            <a:chExt cx="410860" cy="410860"/>
          </a:xfrm>
        </p:grpSpPr>
        <p:sp>
          <p:nvSpPr>
            <p:cNvPr id="12" name="Oval 11">
              <a:extLst>
                <a:ext uri="{FF2B5EF4-FFF2-40B4-BE49-F238E27FC236}">
                  <a16:creationId xmlns:a16="http://schemas.microsoft.com/office/drawing/2014/main" id="{FBD1B150-962B-4687-97FD-552A033EA11E}"/>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3" name="Group 12">
              <a:extLst>
                <a:ext uri="{FF2B5EF4-FFF2-40B4-BE49-F238E27FC236}">
                  <a16:creationId xmlns:a16="http://schemas.microsoft.com/office/drawing/2014/main" id="{50D5FC5F-BE4A-4013-BFBD-B8E4D919EEFE}"/>
                </a:ext>
              </a:extLst>
            </p:cNvPr>
            <p:cNvGrpSpPr/>
            <p:nvPr/>
          </p:nvGrpSpPr>
          <p:grpSpPr>
            <a:xfrm>
              <a:off x="-771672" y="3627792"/>
              <a:ext cx="183068" cy="216970"/>
              <a:chOff x="5196710" y="2109946"/>
              <a:chExt cx="2048634" cy="2428028"/>
            </a:xfrm>
            <a:solidFill>
              <a:schemeClr val="bg1"/>
            </a:solidFill>
          </p:grpSpPr>
          <p:sp>
            <p:nvSpPr>
              <p:cNvPr id="17" name="Rounded Rectangle 4">
                <a:extLst>
                  <a:ext uri="{FF2B5EF4-FFF2-40B4-BE49-F238E27FC236}">
                    <a16:creationId xmlns:a16="http://schemas.microsoft.com/office/drawing/2014/main" id="{419EAD61-9327-4EA4-AC65-4B031A0EAE8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8" name="Rounded Rectangle 31">
                <a:extLst>
                  <a:ext uri="{FF2B5EF4-FFF2-40B4-BE49-F238E27FC236}">
                    <a16:creationId xmlns:a16="http://schemas.microsoft.com/office/drawing/2014/main" id="{99093ECB-BE56-4AB4-8E4B-A2678109739B}"/>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4" name="Group 13">
              <a:extLst>
                <a:ext uri="{FF2B5EF4-FFF2-40B4-BE49-F238E27FC236}">
                  <a16:creationId xmlns:a16="http://schemas.microsoft.com/office/drawing/2014/main" id="{547AA348-F09F-4787-8391-6BCAC3F938C9}"/>
                </a:ext>
              </a:extLst>
            </p:cNvPr>
            <p:cNvGrpSpPr/>
            <p:nvPr/>
          </p:nvGrpSpPr>
          <p:grpSpPr>
            <a:xfrm>
              <a:off x="-859773" y="3673242"/>
              <a:ext cx="130434" cy="154590"/>
              <a:chOff x="5196710" y="2109946"/>
              <a:chExt cx="2048634" cy="2428028"/>
            </a:xfrm>
            <a:solidFill>
              <a:schemeClr val="bg1"/>
            </a:solidFill>
          </p:grpSpPr>
          <p:sp>
            <p:nvSpPr>
              <p:cNvPr id="15" name="Rounded Rectangle 33">
                <a:extLst>
                  <a:ext uri="{FF2B5EF4-FFF2-40B4-BE49-F238E27FC236}">
                    <a16:creationId xmlns:a16="http://schemas.microsoft.com/office/drawing/2014/main" id="{DAE425C1-14AB-477D-88FF-AB41F1EFB32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6" name="Rounded Rectangle 34">
                <a:extLst>
                  <a:ext uri="{FF2B5EF4-FFF2-40B4-BE49-F238E27FC236}">
                    <a16:creationId xmlns:a16="http://schemas.microsoft.com/office/drawing/2014/main" id="{C0A60C05-3FBD-46E5-ABFD-2575FC4706FC}"/>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9" name="Group 18">
            <a:extLst>
              <a:ext uri="{FF2B5EF4-FFF2-40B4-BE49-F238E27FC236}">
                <a16:creationId xmlns:a16="http://schemas.microsoft.com/office/drawing/2014/main" id="{073DBC32-4FD8-49BE-84C1-6113A8AD2478}"/>
              </a:ext>
            </a:extLst>
          </p:cNvPr>
          <p:cNvGrpSpPr/>
          <p:nvPr/>
        </p:nvGrpSpPr>
        <p:grpSpPr>
          <a:xfrm>
            <a:off x="508001" y="3194875"/>
            <a:ext cx="443804" cy="443804"/>
            <a:chOff x="-949365" y="3567408"/>
            <a:chExt cx="410860" cy="410860"/>
          </a:xfrm>
        </p:grpSpPr>
        <p:sp>
          <p:nvSpPr>
            <p:cNvPr id="20" name="Oval 19">
              <a:extLst>
                <a:ext uri="{FF2B5EF4-FFF2-40B4-BE49-F238E27FC236}">
                  <a16:creationId xmlns:a16="http://schemas.microsoft.com/office/drawing/2014/main" id="{57AC7924-29B5-4041-BEFC-A4929A5A74E2}"/>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1" name="Group 20">
              <a:extLst>
                <a:ext uri="{FF2B5EF4-FFF2-40B4-BE49-F238E27FC236}">
                  <a16:creationId xmlns:a16="http://schemas.microsoft.com/office/drawing/2014/main" id="{90548E6B-C0F4-4C9C-8BDC-5FF4310B7026}"/>
                </a:ext>
              </a:extLst>
            </p:cNvPr>
            <p:cNvGrpSpPr/>
            <p:nvPr/>
          </p:nvGrpSpPr>
          <p:grpSpPr>
            <a:xfrm>
              <a:off x="-771672" y="3627792"/>
              <a:ext cx="183068" cy="216970"/>
              <a:chOff x="5196710" y="2109946"/>
              <a:chExt cx="2048634" cy="2428028"/>
            </a:xfrm>
            <a:solidFill>
              <a:schemeClr val="bg1"/>
            </a:solidFill>
          </p:grpSpPr>
          <p:sp>
            <p:nvSpPr>
              <p:cNvPr id="25" name="Rounded Rectangle 4">
                <a:extLst>
                  <a:ext uri="{FF2B5EF4-FFF2-40B4-BE49-F238E27FC236}">
                    <a16:creationId xmlns:a16="http://schemas.microsoft.com/office/drawing/2014/main" id="{4840F259-BE94-4E3A-8F3C-A7BA04A31D0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6" name="Rounded Rectangle 31">
                <a:extLst>
                  <a:ext uri="{FF2B5EF4-FFF2-40B4-BE49-F238E27FC236}">
                    <a16:creationId xmlns:a16="http://schemas.microsoft.com/office/drawing/2014/main" id="{A0D01452-BC0C-4890-AC50-B713A7EF7F8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22" name="Group 21">
              <a:extLst>
                <a:ext uri="{FF2B5EF4-FFF2-40B4-BE49-F238E27FC236}">
                  <a16:creationId xmlns:a16="http://schemas.microsoft.com/office/drawing/2014/main" id="{546B4D30-9FDB-4D50-8DBD-B9B2022707AF}"/>
                </a:ext>
              </a:extLst>
            </p:cNvPr>
            <p:cNvGrpSpPr/>
            <p:nvPr/>
          </p:nvGrpSpPr>
          <p:grpSpPr>
            <a:xfrm>
              <a:off x="-859773" y="3673242"/>
              <a:ext cx="130434" cy="154590"/>
              <a:chOff x="5196710" y="2109946"/>
              <a:chExt cx="2048634" cy="2428028"/>
            </a:xfrm>
            <a:solidFill>
              <a:schemeClr val="bg1"/>
            </a:solidFill>
          </p:grpSpPr>
          <p:sp>
            <p:nvSpPr>
              <p:cNvPr id="23" name="Rounded Rectangle 33">
                <a:extLst>
                  <a:ext uri="{FF2B5EF4-FFF2-40B4-BE49-F238E27FC236}">
                    <a16:creationId xmlns:a16="http://schemas.microsoft.com/office/drawing/2014/main" id="{C83ACBDB-40A3-4DC7-BA17-F42DDF97248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ounded Rectangle 34">
                <a:extLst>
                  <a:ext uri="{FF2B5EF4-FFF2-40B4-BE49-F238E27FC236}">
                    <a16:creationId xmlns:a16="http://schemas.microsoft.com/office/drawing/2014/main" id="{9EAB7D7D-2FAC-4CB9-BD86-41894CC3FAF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27" name="Group 26">
            <a:extLst>
              <a:ext uri="{FF2B5EF4-FFF2-40B4-BE49-F238E27FC236}">
                <a16:creationId xmlns:a16="http://schemas.microsoft.com/office/drawing/2014/main" id="{334F5FF5-FE9C-457A-B5E3-D74EDCCFFEE0}"/>
              </a:ext>
            </a:extLst>
          </p:cNvPr>
          <p:cNvGrpSpPr/>
          <p:nvPr/>
        </p:nvGrpSpPr>
        <p:grpSpPr>
          <a:xfrm>
            <a:off x="508001" y="4545559"/>
            <a:ext cx="443804" cy="443804"/>
            <a:chOff x="-949365" y="3567408"/>
            <a:chExt cx="410860" cy="410860"/>
          </a:xfrm>
        </p:grpSpPr>
        <p:sp>
          <p:nvSpPr>
            <p:cNvPr id="28" name="Oval 27">
              <a:extLst>
                <a:ext uri="{FF2B5EF4-FFF2-40B4-BE49-F238E27FC236}">
                  <a16:creationId xmlns:a16="http://schemas.microsoft.com/office/drawing/2014/main" id="{9E8E15E1-3DB7-45CB-A792-0C02C362B849}"/>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9" name="Group 28">
              <a:extLst>
                <a:ext uri="{FF2B5EF4-FFF2-40B4-BE49-F238E27FC236}">
                  <a16:creationId xmlns:a16="http://schemas.microsoft.com/office/drawing/2014/main" id="{441A7037-774A-43DE-9E09-F865C85370FA}"/>
                </a:ext>
              </a:extLst>
            </p:cNvPr>
            <p:cNvGrpSpPr/>
            <p:nvPr/>
          </p:nvGrpSpPr>
          <p:grpSpPr>
            <a:xfrm>
              <a:off x="-771672" y="3627792"/>
              <a:ext cx="183068" cy="216970"/>
              <a:chOff x="5196710" y="2109946"/>
              <a:chExt cx="2048634" cy="2428028"/>
            </a:xfrm>
            <a:solidFill>
              <a:schemeClr val="bg1"/>
            </a:solidFill>
          </p:grpSpPr>
          <p:sp>
            <p:nvSpPr>
              <p:cNvPr id="33" name="Rounded Rectangle 4">
                <a:extLst>
                  <a:ext uri="{FF2B5EF4-FFF2-40B4-BE49-F238E27FC236}">
                    <a16:creationId xmlns:a16="http://schemas.microsoft.com/office/drawing/2014/main" id="{C2249036-B10C-4221-B6AF-4EDB725F887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4" name="Rounded Rectangle 31">
                <a:extLst>
                  <a:ext uri="{FF2B5EF4-FFF2-40B4-BE49-F238E27FC236}">
                    <a16:creationId xmlns:a16="http://schemas.microsoft.com/office/drawing/2014/main" id="{F6A8EE4B-68ED-4EF1-9816-8D91E1752A0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0" name="Group 29">
              <a:extLst>
                <a:ext uri="{FF2B5EF4-FFF2-40B4-BE49-F238E27FC236}">
                  <a16:creationId xmlns:a16="http://schemas.microsoft.com/office/drawing/2014/main" id="{729ED558-E6EB-4DFC-8E94-F9205734392E}"/>
                </a:ext>
              </a:extLst>
            </p:cNvPr>
            <p:cNvGrpSpPr/>
            <p:nvPr/>
          </p:nvGrpSpPr>
          <p:grpSpPr>
            <a:xfrm>
              <a:off x="-859773" y="3673242"/>
              <a:ext cx="130434" cy="154590"/>
              <a:chOff x="5196710" y="2109946"/>
              <a:chExt cx="2048634" cy="2428028"/>
            </a:xfrm>
            <a:solidFill>
              <a:schemeClr val="bg1"/>
            </a:solidFill>
          </p:grpSpPr>
          <p:sp>
            <p:nvSpPr>
              <p:cNvPr id="31" name="Rounded Rectangle 33">
                <a:extLst>
                  <a:ext uri="{FF2B5EF4-FFF2-40B4-BE49-F238E27FC236}">
                    <a16:creationId xmlns:a16="http://schemas.microsoft.com/office/drawing/2014/main" id="{9423D46A-A3EE-444B-B7BD-B3606FB28275}"/>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2" name="Rounded Rectangle 34">
                <a:extLst>
                  <a:ext uri="{FF2B5EF4-FFF2-40B4-BE49-F238E27FC236}">
                    <a16:creationId xmlns:a16="http://schemas.microsoft.com/office/drawing/2014/main" id="{1012104E-CCB3-4A64-A0FD-657050E0251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37" name="Group 36">
            <a:extLst>
              <a:ext uri="{FF2B5EF4-FFF2-40B4-BE49-F238E27FC236}">
                <a16:creationId xmlns:a16="http://schemas.microsoft.com/office/drawing/2014/main" id="{4E8E5FF0-6478-43A3-8413-94232C3A4C36}"/>
              </a:ext>
            </a:extLst>
          </p:cNvPr>
          <p:cNvGrpSpPr/>
          <p:nvPr/>
        </p:nvGrpSpPr>
        <p:grpSpPr>
          <a:xfrm>
            <a:off x="508001" y="5584458"/>
            <a:ext cx="443804" cy="443804"/>
            <a:chOff x="-949365" y="3567408"/>
            <a:chExt cx="410860" cy="410860"/>
          </a:xfrm>
        </p:grpSpPr>
        <p:sp>
          <p:nvSpPr>
            <p:cNvPr id="38" name="Oval 37">
              <a:extLst>
                <a:ext uri="{FF2B5EF4-FFF2-40B4-BE49-F238E27FC236}">
                  <a16:creationId xmlns:a16="http://schemas.microsoft.com/office/drawing/2014/main" id="{4BFE68AA-4065-4AE2-9C3F-8506A622D419}"/>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9" name="Group 38">
              <a:extLst>
                <a:ext uri="{FF2B5EF4-FFF2-40B4-BE49-F238E27FC236}">
                  <a16:creationId xmlns:a16="http://schemas.microsoft.com/office/drawing/2014/main" id="{540A7532-59B3-4EDF-BE3D-1D4B2B594F5B}"/>
                </a:ext>
              </a:extLst>
            </p:cNvPr>
            <p:cNvGrpSpPr/>
            <p:nvPr/>
          </p:nvGrpSpPr>
          <p:grpSpPr>
            <a:xfrm>
              <a:off x="-771672" y="3627792"/>
              <a:ext cx="183068" cy="216970"/>
              <a:chOff x="5196710" y="2109946"/>
              <a:chExt cx="2048634" cy="2428028"/>
            </a:xfrm>
            <a:solidFill>
              <a:schemeClr val="bg1"/>
            </a:solidFill>
          </p:grpSpPr>
          <p:sp>
            <p:nvSpPr>
              <p:cNvPr id="43" name="Rounded Rectangle 4">
                <a:extLst>
                  <a:ext uri="{FF2B5EF4-FFF2-40B4-BE49-F238E27FC236}">
                    <a16:creationId xmlns:a16="http://schemas.microsoft.com/office/drawing/2014/main" id="{98723B90-A172-4563-A197-A1BD29B927D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4" name="Rounded Rectangle 31">
                <a:extLst>
                  <a:ext uri="{FF2B5EF4-FFF2-40B4-BE49-F238E27FC236}">
                    <a16:creationId xmlns:a16="http://schemas.microsoft.com/office/drawing/2014/main" id="{490AD508-93E5-48C4-B33C-6B6D43746EF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0" name="Group 39">
              <a:extLst>
                <a:ext uri="{FF2B5EF4-FFF2-40B4-BE49-F238E27FC236}">
                  <a16:creationId xmlns:a16="http://schemas.microsoft.com/office/drawing/2014/main" id="{841234FA-73D5-401D-82BF-41594FFFA043}"/>
                </a:ext>
              </a:extLst>
            </p:cNvPr>
            <p:cNvGrpSpPr/>
            <p:nvPr/>
          </p:nvGrpSpPr>
          <p:grpSpPr>
            <a:xfrm>
              <a:off x="-859773" y="3673242"/>
              <a:ext cx="130434" cy="154590"/>
              <a:chOff x="5196710" y="2109946"/>
              <a:chExt cx="2048634" cy="2428028"/>
            </a:xfrm>
            <a:solidFill>
              <a:schemeClr val="bg1"/>
            </a:solidFill>
          </p:grpSpPr>
          <p:sp>
            <p:nvSpPr>
              <p:cNvPr id="41" name="Rounded Rectangle 33">
                <a:extLst>
                  <a:ext uri="{FF2B5EF4-FFF2-40B4-BE49-F238E27FC236}">
                    <a16:creationId xmlns:a16="http://schemas.microsoft.com/office/drawing/2014/main" id="{095684D4-A43C-4ED7-8264-EBA06AA0CC8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4">
                <a:extLst>
                  <a:ext uri="{FF2B5EF4-FFF2-40B4-BE49-F238E27FC236}">
                    <a16:creationId xmlns:a16="http://schemas.microsoft.com/office/drawing/2014/main" id="{43ED1EF2-347D-45EC-A9CB-D3DD8B97EB7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47" name="Picture 46">
            <a:extLst>
              <a:ext uri="{FF2B5EF4-FFF2-40B4-BE49-F238E27FC236}">
                <a16:creationId xmlns:a16="http://schemas.microsoft.com/office/drawing/2014/main" id="{CCCCB41E-330F-459A-9213-8F73A95D1525}"/>
              </a:ext>
            </a:extLst>
          </p:cNvPr>
          <p:cNvPicPr>
            <a:picLocks noChangeAspect="1"/>
          </p:cNvPicPr>
          <p:nvPr/>
        </p:nvPicPr>
        <p:blipFill>
          <a:blip r:embed="rId4"/>
          <a:stretch>
            <a:fillRect/>
          </a:stretch>
        </p:blipFill>
        <p:spPr>
          <a:xfrm>
            <a:off x="7012443" y="2172543"/>
            <a:ext cx="4711104" cy="3288771"/>
          </a:xfrm>
          <a:prstGeom prst="rect">
            <a:avLst/>
          </a:prstGeom>
        </p:spPr>
      </p:pic>
      <p:sp>
        <p:nvSpPr>
          <p:cNvPr id="2" name="Rectangle 1">
            <a:hlinkClick r:id="rId3"/>
            <a:extLst>
              <a:ext uri="{FF2B5EF4-FFF2-40B4-BE49-F238E27FC236}">
                <a16:creationId xmlns:a16="http://schemas.microsoft.com/office/drawing/2014/main" id="{40B04098-3BD7-4642-B4DF-C50EF86F3670}"/>
              </a:ext>
            </a:extLst>
          </p:cNvPr>
          <p:cNvSpPr/>
          <p:nvPr/>
        </p:nvSpPr>
        <p:spPr>
          <a:xfrm>
            <a:off x="4420260" y="5560507"/>
            <a:ext cx="2175641" cy="459292"/>
          </a:xfrm>
          <a:prstGeom prst="rect">
            <a:avLst/>
          </a:prstGeom>
          <a:solidFill>
            <a:srgbClr val="386BAA"/>
          </a:solidFill>
          <a:ln>
            <a:noFill/>
          </a:ln>
        </p:spPr>
        <p:style>
          <a:lnRef idx="2">
            <a:schemeClr val="accent1">
              <a:shade val="50000"/>
            </a:schemeClr>
          </a:lnRef>
          <a:fillRef idx="1">
            <a:schemeClr val="accent1"/>
          </a:fillRef>
          <a:effectRef idx="0">
            <a:schemeClr val="accent1"/>
          </a:effectRef>
          <a:fontRef idx="minor">
            <a:schemeClr val="lt1"/>
          </a:fontRef>
        </p:style>
        <p:txBody>
          <a:bodyPr rIns="243840" rtlCol="0" anchor="ctr"/>
          <a:lstStyle/>
          <a:p>
            <a:pPr algn="ctr"/>
            <a:r>
              <a:rPr lang="en-US" sz="2133" b="1" dirty="0">
                <a:solidFill>
                  <a:schemeClr val="bg1"/>
                </a:solidFill>
                <a:latin typeface="+mj-lt"/>
                <a:hlinkClick r:id="rId3">
                  <a:extLst>
                    <a:ext uri="{A12FA001-AC4F-418D-AE19-62706E023703}">
                      <ahyp:hlinkClr xmlns:ahyp="http://schemas.microsoft.com/office/drawing/2018/hyperlinkcolor" val="tx"/>
                    </a:ext>
                  </a:extLst>
                </a:hlinkClick>
              </a:rPr>
              <a:t>Play video</a:t>
            </a:r>
            <a:endParaRPr lang="en-US" sz="2133" b="1" dirty="0">
              <a:solidFill>
                <a:schemeClr val="bg1"/>
              </a:solidFill>
              <a:latin typeface="+mj-lt"/>
            </a:endParaRPr>
          </a:p>
        </p:txBody>
      </p:sp>
      <p:sp>
        <p:nvSpPr>
          <p:cNvPr id="3" name="Isosceles Triangle 2">
            <a:extLst>
              <a:ext uri="{FF2B5EF4-FFF2-40B4-BE49-F238E27FC236}">
                <a16:creationId xmlns:a16="http://schemas.microsoft.com/office/drawing/2014/main" id="{3DC87ACD-79F6-4F02-B048-44FEC10218E3}"/>
              </a:ext>
            </a:extLst>
          </p:cNvPr>
          <p:cNvSpPr/>
          <p:nvPr/>
        </p:nvSpPr>
        <p:spPr>
          <a:xfrm rot="5400000">
            <a:off x="6191414" y="5733205"/>
            <a:ext cx="137149" cy="13663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06092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68E123-1322-4DCF-98DE-85A6B5DE1149}"/>
              </a:ext>
            </a:extLst>
          </p:cNvPr>
          <p:cNvSpPr>
            <a:spLocks noGrp="1"/>
          </p:cNvSpPr>
          <p:nvPr>
            <p:ph type="title"/>
          </p:nvPr>
        </p:nvSpPr>
        <p:spPr>
          <a:xfrm>
            <a:off x="919119" y="322473"/>
            <a:ext cx="10353762" cy="970450"/>
          </a:xfrm>
        </p:spPr>
        <p:txBody>
          <a:bodyPr/>
          <a:lstStyle/>
          <a:p>
            <a:r>
              <a:rPr lang="en-US" dirty="0"/>
              <a:t>Links</a:t>
            </a:r>
          </a:p>
        </p:txBody>
      </p:sp>
      <p:sp>
        <p:nvSpPr>
          <p:cNvPr id="6" name="Rectangle 5">
            <a:extLst>
              <a:ext uri="{FF2B5EF4-FFF2-40B4-BE49-F238E27FC236}">
                <a16:creationId xmlns:a16="http://schemas.microsoft.com/office/drawing/2014/main" id="{631305E5-0650-4C22-AEBC-C0E77F728214}"/>
              </a:ext>
            </a:extLst>
          </p:cNvPr>
          <p:cNvSpPr>
            <a:spLocks/>
          </p:cNvSpPr>
          <p:nvPr/>
        </p:nvSpPr>
        <p:spPr>
          <a:xfrm>
            <a:off x="729903" y="1599675"/>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solidFill>
                  <a:schemeClr val="accent3"/>
                </a:solidFill>
              </a:rPr>
              <a:t>VirusTotal</a:t>
            </a:r>
            <a:endParaRPr lang="en-US" sz="2400" dirty="0">
              <a:solidFill>
                <a:schemeClr val="accent3"/>
              </a:solidFill>
            </a:endParaRPr>
          </a:p>
        </p:txBody>
      </p:sp>
      <p:cxnSp>
        <p:nvCxnSpPr>
          <p:cNvPr id="7" name="Straight Connector 6">
            <a:extLst>
              <a:ext uri="{FF2B5EF4-FFF2-40B4-BE49-F238E27FC236}">
                <a16:creationId xmlns:a16="http://schemas.microsoft.com/office/drawing/2014/main" id="{CF60DC88-3F72-414E-882C-A4E1E60FD529}"/>
              </a:ext>
            </a:extLst>
          </p:cNvPr>
          <p:cNvCxnSpPr>
            <a:cxnSpLocks/>
          </p:cNvCxnSpPr>
          <p:nvPr/>
        </p:nvCxnSpPr>
        <p:spPr>
          <a:xfrm>
            <a:off x="729903" y="263274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60D99F2-833B-4612-B79B-18A179841F29}"/>
              </a:ext>
            </a:extLst>
          </p:cNvPr>
          <p:cNvSpPr>
            <a:spLocks/>
          </p:cNvSpPr>
          <p:nvPr/>
        </p:nvSpPr>
        <p:spPr>
          <a:xfrm>
            <a:off x="729901" y="2747698"/>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solidFill>
                  <a:schemeClr val="accent3"/>
                </a:solidFill>
              </a:rPr>
              <a:t>Scanurl</a:t>
            </a:r>
            <a:endParaRPr lang="en-US" sz="2400" dirty="0">
              <a:solidFill>
                <a:schemeClr val="accent3"/>
              </a:solidFill>
            </a:endParaRPr>
          </a:p>
        </p:txBody>
      </p:sp>
      <p:sp>
        <p:nvSpPr>
          <p:cNvPr id="9" name="Rectangle 8">
            <a:extLst>
              <a:ext uri="{FF2B5EF4-FFF2-40B4-BE49-F238E27FC236}">
                <a16:creationId xmlns:a16="http://schemas.microsoft.com/office/drawing/2014/main" id="{1F32351F-B566-4749-95C2-29147EB723EB}"/>
              </a:ext>
            </a:extLst>
          </p:cNvPr>
          <p:cNvSpPr>
            <a:spLocks/>
          </p:cNvSpPr>
          <p:nvPr/>
        </p:nvSpPr>
        <p:spPr>
          <a:xfrm>
            <a:off x="729901" y="3895719"/>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Website Screenshots</a:t>
            </a:r>
          </a:p>
        </p:txBody>
      </p:sp>
      <p:cxnSp>
        <p:nvCxnSpPr>
          <p:cNvPr id="10" name="Straight Connector 9">
            <a:extLst>
              <a:ext uri="{FF2B5EF4-FFF2-40B4-BE49-F238E27FC236}">
                <a16:creationId xmlns:a16="http://schemas.microsoft.com/office/drawing/2014/main" id="{F332FA6C-95BF-4D72-A2CC-48F0AE878A88}"/>
              </a:ext>
            </a:extLst>
          </p:cNvPr>
          <p:cNvCxnSpPr>
            <a:cxnSpLocks/>
          </p:cNvCxnSpPr>
          <p:nvPr/>
        </p:nvCxnSpPr>
        <p:spPr>
          <a:xfrm>
            <a:off x="729903" y="378076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3FB667C-FCA6-49B5-8974-9D0B72ACE870}"/>
              </a:ext>
            </a:extLst>
          </p:cNvPr>
          <p:cNvSpPr>
            <a:spLocks/>
          </p:cNvSpPr>
          <p:nvPr/>
        </p:nvSpPr>
        <p:spPr>
          <a:xfrm>
            <a:off x="729901" y="5101683"/>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solidFill>
                  <a:schemeClr val="accent3"/>
                </a:solidFill>
              </a:rPr>
              <a:t>CheckShortURL</a:t>
            </a:r>
            <a:endParaRPr lang="en-US" sz="2400" dirty="0">
              <a:solidFill>
                <a:schemeClr val="accent3"/>
              </a:solidFill>
            </a:endParaRPr>
          </a:p>
        </p:txBody>
      </p:sp>
      <p:cxnSp>
        <p:nvCxnSpPr>
          <p:cNvPr id="36" name="Straight Connector 35">
            <a:extLst>
              <a:ext uri="{FF2B5EF4-FFF2-40B4-BE49-F238E27FC236}">
                <a16:creationId xmlns:a16="http://schemas.microsoft.com/office/drawing/2014/main" id="{2183C179-B81E-479D-905C-ABCC1F33991E}"/>
              </a:ext>
            </a:extLst>
          </p:cNvPr>
          <p:cNvCxnSpPr>
            <a:cxnSpLocks/>
          </p:cNvCxnSpPr>
          <p:nvPr/>
        </p:nvCxnSpPr>
        <p:spPr>
          <a:xfrm>
            <a:off x="729903" y="4986731"/>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9AD6158-BCB0-48C4-B9DD-0EE697574C12}"/>
              </a:ext>
            </a:extLst>
          </p:cNvPr>
          <p:cNvGrpSpPr/>
          <p:nvPr/>
        </p:nvGrpSpPr>
        <p:grpSpPr>
          <a:xfrm>
            <a:off x="508001" y="1826567"/>
            <a:ext cx="443804" cy="443804"/>
            <a:chOff x="-949365" y="3567408"/>
            <a:chExt cx="410860" cy="410860"/>
          </a:xfrm>
        </p:grpSpPr>
        <p:sp>
          <p:nvSpPr>
            <p:cNvPr id="12" name="Oval 11">
              <a:extLst>
                <a:ext uri="{FF2B5EF4-FFF2-40B4-BE49-F238E27FC236}">
                  <a16:creationId xmlns:a16="http://schemas.microsoft.com/office/drawing/2014/main" id="{FBD1B150-962B-4687-97FD-552A033EA11E}"/>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3" name="Group 12">
              <a:extLst>
                <a:ext uri="{FF2B5EF4-FFF2-40B4-BE49-F238E27FC236}">
                  <a16:creationId xmlns:a16="http://schemas.microsoft.com/office/drawing/2014/main" id="{50D5FC5F-BE4A-4013-BFBD-B8E4D919EEFE}"/>
                </a:ext>
              </a:extLst>
            </p:cNvPr>
            <p:cNvGrpSpPr/>
            <p:nvPr/>
          </p:nvGrpSpPr>
          <p:grpSpPr>
            <a:xfrm>
              <a:off x="-771672" y="3627792"/>
              <a:ext cx="183068" cy="216970"/>
              <a:chOff x="5196710" y="2109946"/>
              <a:chExt cx="2048634" cy="2428028"/>
            </a:xfrm>
            <a:solidFill>
              <a:schemeClr val="bg1"/>
            </a:solidFill>
          </p:grpSpPr>
          <p:sp>
            <p:nvSpPr>
              <p:cNvPr id="17" name="Rounded Rectangle 4">
                <a:extLst>
                  <a:ext uri="{FF2B5EF4-FFF2-40B4-BE49-F238E27FC236}">
                    <a16:creationId xmlns:a16="http://schemas.microsoft.com/office/drawing/2014/main" id="{419EAD61-9327-4EA4-AC65-4B031A0EAE8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8" name="Rounded Rectangle 31">
                <a:extLst>
                  <a:ext uri="{FF2B5EF4-FFF2-40B4-BE49-F238E27FC236}">
                    <a16:creationId xmlns:a16="http://schemas.microsoft.com/office/drawing/2014/main" id="{99093ECB-BE56-4AB4-8E4B-A2678109739B}"/>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4" name="Group 13">
              <a:extLst>
                <a:ext uri="{FF2B5EF4-FFF2-40B4-BE49-F238E27FC236}">
                  <a16:creationId xmlns:a16="http://schemas.microsoft.com/office/drawing/2014/main" id="{547AA348-F09F-4787-8391-6BCAC3F938C9}"/>
                </a:ext>
              </a:extLst>
            </p:cNvPr>
            <p:cNvGrpSpPr/>
            <p:nvPr/>
          </p:nvGrpSpPr>
          <p:grpSpPr>
            <a:xfrm>
              <a:off x="-859773" y="3673242"/>
              <a:ext cx="130434" cy="154590"/>
              <a:chOff x="5196710" y="2109946"/>
              <a:chExt cx="2048634" cy="2428028"/>
            </a:xfrm>
            <a:solidFill>
              <a:schemeClr val="bg1"/>
            </a:solidFill>
          </p:grpSpPr>
          <p:sp>
            <p:nvSpPr>
              <p:cNvPr id="15" name="Rounded Rectangle 33">
                <a:extLst>
                  <a:ext uri="{FF2B5EF4-FFF2-40B4-BE49-F238E27FC236}">
                    <a16:creationId xmlns:a16="http://schemas.microsoft.com/office/drawing/2014/main" id="{DAE425C1-14AB-477D-88FF-AB41F1EFB32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6" name="Rounded Rectangle 34">
                <a:extLst>
                  <a:ext uri="{FF2B5EF4-FFF2-40B4-BE49-F238E27FC236}">
                    <a16:creationId xmlns:a16="http://schemas.microsoft.com/office/drawing/2014/main" id="{C0A60C05-3FBD-46E5-ABFD-2575FC4706FC}"/>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9" name="Group 18">
            <a:extLst>
              <a:ext uri="{FF2B5EF4-FFF2-40B4-BE49-F238E27FC236}">
                <a16:creationId xmlns:a16="http://schemas.microsoft.com/office/drawing/2014/main" id="{073DBC32-4FD8-49BE-84C1-6113A8AD2478}"/>
              </a:ext>
            </a:extLst>
          </p:cNvPr>
          <p:cNvGrpSpPr/>
          <p:nvPr/>
        </p:nvGrpSpPr>
        <p:grpSpPr>
          <a:xfrm>
            <a:off x="508001" y="2965378"/>
            <a:ext cx="443804" cy="443804"/>
            <a:chOff x="-949365" y="3567408"/>
            <a:chExt cx="410860" cy="410860"/>
          </a:xfrm>
        </p:grpSpPr>
        <p:sp>
          <p:nvSpPr>
            <p:cNvPr id="20" name="Oval 19">
              <a:extLst>
                <a:ext uri="{FF2B5EF4-FFF2-40B4-BE49-F238E27FC236}">
                  <a16:creationId xmlns:a16="http://schemas.microsoft.com/office/drawing/2014/main" id="{57AC7924-29B5-4041-BEFC-A4929A5A74E2}"/>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1" name="Group 20">
              <a:extLst>
                <a:ext uri="{FF2B5EF4-FFF2-40B4-BE49-F238E27FC236}">
                  <a16:creationId xmlns:a16="http://schemas.microsoft.com/office/drawing/2014/main" id="{90548E6B-C0F4-4C9C-8BDC-5FF4310B7026}"/>
                </a:ext>
              </a:extLst>
            </p:cNvPr>
            <p:cNvGrpSpPr/>
            <p:nvPr/>
          </p:nvGrpSpPr>
          <p:grpSpPr>
            <a:xfrm>
              <a:off x="-771672" y="3627792"/>
              <a:ext cx="183068" cy="216970"/>
              <a:chOff x="5196710" y="2109946"/>
              <a:chExt cx="2048634" cy="2428028"/>
            </a:xfrm>
            <a:solidFill>
              <a:schemeClr val="bg1"/>
            </a:solidFill>
          </p:grpSpPr>
          <p:sp>
            <p:nvSpPr>
              <p:cNvPr id="25" name="Rounded Rectangle 4">
                <a:extLst>
                  <a:ext uri="{FF2B5EF4-FFF2-40B4-BE49-F238E27FC236}">
                    <a16:creationId xmlns:a16="http://schemas.microsoft.com/office/drawing/2014/main" id="{4840F259-BE94-4E3A-8F3C-A7BA04A31D0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6" name="Rounded Rectangle 31">
                <a:extLst>
                  <a:ext uri="{FF2B5EF4-FFF2-40B4-BE49-F238E27FC236}">
                    <a16:creationId xmlns:a16="http://schemas.microsoft.com/office/drawing/2014/main" id="{A0D01452-BC0C-4890-AC50-B713A7EF7F8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22" name="Group 21">
              <a:extLst>
                <a:ext uri="{FF2B5EF4-FFF2-40B4-BE49-F238E27FC236}">
                  <a16:creationId xmlns:a16="http://schemas.microsoft.com/office/drawing/2014/main" id="{546B4D30-9FDB-4D50-8DBD-B9B2022707AF}"/>
                </a:ext>
              </a:extLst>
            </p:cNvPr>
            <p:cNvGrpSpPr/>
            <p:nvPr/>
          </p:nvGrpSpPr>
          <p:grpSpPr>
            <a:xfrm>
              <a:off x="-859773" y="3673242"/>
              <a:ext cx="130434" cy="154590"/>
              <a:chOff x="5196710" y="2109946"/>
              <a:chExt cx="2048634" cy="2428028"/>
            </a:xfrm>
            <a:solidFill>
              <a:schemeClr val="bg1"/>
            </a:solidFill>
          </p:grpSpPr>
          <p:sp>
            <p:nvSpPr>
              <p:cNvPr id="23" name="Rounded Rectangle 33">
                <a:extLst>
                  <a:ext uri="{FF2B5EF4-FFF2-40B4-BE49-F238E27FC236}">
                    <a16:creationId xmlns:a16="http://schemas.microsoft.com/office/drawing/2014/main" id="{C83ACBDB-40A3-4DC7-BA17-F42DDF97248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ounded Rectangle 34">
                <a:extLst>
                  <a:ext uri="{FF2B5EF4-FFF2-40B4-BE49-F238E27FC236}">
                    <a16:creationId xmlns:a16="http://schemas.microsoft.com/office/drawing/2014/main" id="{9EAB7D7D-2FAC-4CB9-BD86-41894CC3FAF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27" name="Group 26">
            <a:extLst>
              <a:ext uri="{FF2B5EF4-FFF2-40B4-BE49-F238E27FC236}">
                <a16:creationId xmlns:a16="http://schemas.microsoft.com/office/drawing/2014/main" id="{334F5FF5-FE9C-457A-B5E3-D74EDCCFFEE0}"/>
              </a:ext>
            </a:extLst>
          </p:cNvPr>
          <p:cNvGrpSpPr/>
          <p:nvPr/>
        </p:nvGrpSpPr>
        <p:grpSpPr>
          <a:xfrm>
            <a:off x="508001" y="4124815"/>
            <a:ext cx="443804" cy="443804"/>
            <a:chOff x="-949365" y="3567408"/>
            <a:chExt cx="410860" cy="410860"/>
          </a:xfrm>
        </p:grpSpPr>
        <p:sp>
          <p:nvSpPr>
            <p:cNvPr id="28" name="Oval 27">
              <a:extLst>
                <a:ext uri="{FF2B5EF4-FFF2-40B4-BE49-F238E27FC236}">
                  <a16:creationId xmlns:a16="http://schemas.microsoft.com/office/drawing/2014/main" id="{9E8E15E1-3DB7-45CB-A792-0C02C362B849}"/>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9" name="Group 28">
              <a:extLst>
                <a:ext uri="{FF2B5EF4-FFF2-40B4-BE49-F238E27FC236}">
                  <a16:creationId xmlns:a16="http://schemas.microsoft.com/office/drawing/2014/main" id="{441A7037-774A-43DE-9E09-F865C85370FA}"/>
                </a:ext>
              </a:extLst>
            </p:cNvPr>
            <p:cNvGrpSpPr/>
            <p:nvPr/>
          </p:nvGrpSpPr>
          <p:grpSpPr>
            <a:xfrm>
              <a:off x="-771672" y="3627792"/>
              <a:ext cx="183068" cy="216970"/>
              <a:chOff x="5196710" y="2109946"/>
              <a:chExt cx="2048634" cy="2428028"/>
            </a:xfrm>
            <a:solidFill>
              <a:schemeClr val="bg1"/>
            </a:solidFill>
          </p:grpSpPr>
          <p:sp>
            <p:nvSpPr>
              <p:cNvPr id="33" name="Rounded Rectangle 4">
                <a:extLst>
                  <a:ext uri="{FF2B5EF4-FFF2-40B4-BE49-F238E27FC236}">
                    <a16:creationId xmlns:a16="http://schemas.microsoft.com/office/drawing/2014/main" id="{C2249036-B10C-4221-B6AF-4EDB725F887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4" name="Rounded Rectangle 31">
                <a:extLst>
                  <a:ext uri="{FF2B5EF4-FFF2-40B4-BE49-F238E27FC236}">
                    <a16:creationId xmlns:a16="http://schemas.microsoft.com/office/drawing/2014/main" id="{F6A8EE4B-68ED-4EF1-9816-8D91E1752A0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0" name="Group 29">
              <a:extLst>
                <a:ext uri="{FF2B5EF4-FFF2-40B4-BE49-F238E27FC236}">
                  <a16:creationId xmlns:a16="http://schemas.microsoft.com/office/drawing/2014/main" id="{729ED558-E6EB-4DFC-8E94-F9205734392E}"/>
                </a:ext>
              </a:extLst>
            </p:cNvPr>
            <p:cNvGrpSpPr/>
            <p:nvPr/>
          </p:nvGrpSpPr>
          <p:grpSpPr>
            <a:xfrm>
              <a:off x="-859773" y="3673242"/>
              <a:ext cx="130434" cy="154590"/>
              <a:chOff x="5196710" y="2109946"/>
              <a:chExt cx="2048634" cy="2428028"/>
            </a:xfrm>
            <a:solidFill>
              <a:schemeClr val="bg1"/>
            </a:solidFill>
          </p:grpSpPr>
          <p:sp>
            <p:nvSpPr>
              <p:cNvPr id="31" name="Rounded Rectangle 33">
                <a:extLst>
                  <a:ext uri="{FF2B5EF4-FFF2-40B4-BE49-F238E27FC236}">
                    <a16:creationId xmlns:a16="http://schemas.microsoft.com/office/drawing/2014/main" id="{9423D46A-A3EE-444B-B7BD-B3606FB28275}"/>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2" name="Rounded Rectangle 34">
                <a:extLst>
                  <a:ext uri="{FF2B5EF4-FFF2-40B4-BE49-F238E27FC236}">
                    <a16:creationId xmlns:a16="http://schemas.microsoft.com/office/drawing/2014/main" id="{1012104E-CCB3-4A64-A0FD-657050E0251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37" name="Group 36">
            <a:extLst>
              <a:ext uri="{FF2B5EF4-FFF2-40B4-BE49-F238E27FC236}">
                <a16:creationId xmlns:a16="http://schemas.microsoft.com/office/drawing/2014/main" id="{4E8E5FF0-6478-43A3-8413-94232C3A4C36}"/>
              </a:ext>
            </a:extLst>
          </p:cNvPr>
          <p:cNvGrpSpPr/>
          <p:nvPr/>
        </p:nvGrpSpPr>
        <p:grpSpPr>
          <a:xfrm>
            <a:off x="508001" y="5335834"/>
            <a:ext cx="443804" cy="443804"/>
            <a:chOff x="-949365" y="3567408"/>
            <a:chExt cx="410860" cy="410860"/>
          </a:xfrm>
        </p:grpSpPr>
        <p:sp>
          <p:nvSpPr>
            <p:cNvPr id="38" name="Oval 37">
              <a:extLst>
                <a:ext uri="{FF2B5EF4-FFF2-40B4-BE49-F238E27FC236}">
                  <a16:creationId xmlns:a16="http://schemas.microsoft.com/office/drawing/2014/main" id="{4BFE68AA-4065-4AE2-9C3F-8506A622D419}"/>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9" name="Group 38">
              <a:extLst>
                <a:ext uri="{FF2B5EF4-FFF2-40B4-BE49-F238E27FC236}">
                  <a16:creationId xmlns:a16="http://schemas.microsoft.com/office/drawing/2014/main" id="{540A7532-59B3-4EDF-BE3D-1D4B2B594F5B}"/>
                </a:ext>
              </a:extLst>
            </p:cNvPr>
            <p:cNvGrpSpPr/>
            <p:nvPr/>
          </p:nvGrpSpPr>
          <p:grpSpPr>
            <a:xfrm>
              <a:off x="-771672" y="3627792"/>
              <a:ext cx="183068" cy="216970"/>
              <a:chOff x="5196710" y="2109946"/>
              <a:chExt cx="2048634" cy="2428028"/>
            </a:xfrm>
            <a:solidFill>
              <a:schemeClr val="bg1"/>
            </a:solidFill>
          </p:grpSpPr>
          <p:sp>
            <p:nvSpPr>
              <p:cNvPr id="43" name="Rounded Rectangle 4">
                <a:extLst>
                  <a:ext uri="{FF2B5EF4-FFF2-40B4-BE49-F238E27FC236}">
                    <a16:creationId xmlns:a16="http://schemas.microsoft.com/office/drawing/2014/main" id="{98723B90-A172-4563-A197-A1BD29B927D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4" name="Rounded Rectangle 31">
                <a:extLst>
                  <a:ext uri="{FF2B5EF4-FFF2-40B4-BE49-F238E27FC236}">
                    <a16:creationId xmlns:a16="http://schemas.microsoft.com/office/drawing/2014/main" id="{490AD508-93E5-48C4-B33C-6B6D43746EF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0" name="Group 39">
              <a:extLst>
                <a:ext uri="{FF2B5EF4-FFF2-40B4-BE49-F238E27FC236}">
                  <a16:creationId xmlns:a16="http://schemas.microsoft.com/office/drawing/2014/main" id="{841234FA-73D5-401D-82BF-41594FFFA043}"/>
                </a:ext>
              </a:extLst>
            </p:cNvPr>
            <p:cNvGrpSpPr/>
            <p:nvPr/>
          </p:nvGrpSpPr>
          <p:grpSpPr>
            <a:xfrm>
              <a:off x="-859773" y="3673242"/>
              <a:ext cx="130434" cy="154590"/>
              <a:chOff x="5196710" y="2109946"/>
              <a:chExt cx="2048634" cy="2428028"/>
            </a:xfrm>
            <a:solidFill>
              <a:schemeClr val="bg1"/>
            </a:solidFill>
          </p:grpSpPr>
          <p:sp>
            <p:nvSpPr>
              <p:cNvPr id="41" name="Rounded Rectangle 33">
                <a:extLst>
                  <a:ext uri="{FF2B5EF4-FFF2-40B4-BE49-F238E27FC236}">
                    <a16:creationId xmlns:a16="http://schemas.microsoft.com/office/drawing/2014/main" id="{095684D4-A43C-4ED7-8264-EBA06AA0CC8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4">
                <a:extLst>
                  <a:ext uri="{FF2B5EF4-FFF2-40B4-BE49-F238E27FC236}">
                    <a16:creationId xmlns:a16="http://schemas.microsoft.com/office/drawing/2014/main" id="{43ED1EF2-347D-45EC-A9CB-D3DD8B97EB7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3" name="Picture 2" descr="The Truth About Clicking Links in Email and What To Do Instead «  TipTopSecurity">
            <a:extLst>
              <a:ext uri="{FF2B5EF4-FFF2-40B4-BE49-F238E27FC236}">
                <a16:creationId xmlns:a16="http://schemas.microsoft.com/office/drawing/2014/main" id="{C8D47FF8-B411-403E-BCE2-97B366B3EB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5913" y="2257115"/>
            <a:ext cx="4545820" cy="31106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AFCE73-DDBB-4862-904D-4C8041260095}"/>
              </a:ext>
            </a:extLst>
          </p:cNvPr>
          <p:cNvSpPr/>
          <p:nvPr/>
        </p:nvSpPr>
        <p:spPr>
          <a:xfrm>
            <a:off x="6966858" y="1711035"/>
            <a:ext cx="4920343" cy="4308764"/>
          </a:xfrm>
          <a:prstGeom prst="rect">
            <a:avLst/>
          </a:prstGeom>
          <a:noFill/>
          <a:ln w="952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1D202836-49DD-497B-9298-B89088B2A352}"/>
              </a:ext>
            </a:extLst>
          </p:cNvPr>
          <p:cNvSpPr/>
          <p:nvPr/>
        </p:nvSpPr>
        <p:spPr>
          <a:xfrm>
            <a:off x="6966858" y="1600200"/>
            <a:ext cx="4920343" cy="243840"/>
          </a:xfrm>
          <a:prstGeom prst="rect">
            <a:avLst/>
          </a:prstGeom>
          <a:solidFill>
            <a:srgbClr val="386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Oval 52">
            <a:extLst>
              <a:ext uri="{FF2B5EF4-FFF2-40B4-BE49-F238E27FC236}">
                <a16:creationId xmlns:a16="http://schemas.microsoft.com/office/drawing/2014/main" id="{01E114D5-4182-4B64-9C44-8F372648F76D}"/>
              </a:ext>
            </a:extLst>
          </p:cNvPr>
          <p:cNvSpPr/>
          <p:nvPr/>
        </p:nvSpPr>
        <p:spPr>
          <a:xfrm>
            <a:off x="11361328" y="1677068"/>
            <a:ext cx="92440" cy="9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Oval 54">
            <a:extLst>
              <a:ext uri="{FF2B5EF4-FFF2-40B4-BE49-F238E27FC236}">
                <a16:creationId xmlns:a16="http://schemas.microsoft.com/office/drawing/2014/main" id="{2252D1F1-8809-4A70-9B14-93CB9047D090}"/>
              </a:ext>
            </a:extLst>
          </p:cNvPr>
          <p:cNvSpPr/>
          <p:nvPr/>
        </p:nvSpPr>
        <p:spPr>
          <a:xfrm>
            <a:off x="11528724" y="1677068"/>
            <a:ext cx="92440" cy="9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9CAB8F01-1ED9-44D3-9E18-83FDC0834E5C}"/>
              </a:ext>
            </a:extLst>
          </p:cNvPr>
          <p:cNvSpPr/>
          <p:nvPr/>
        </p:nvSpPr>
        <p:spPr>
          <a:xfrm>
            <a:off x="11694128" y="1677068"/>
            <a:ext cx="92440" cy="92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Rectangle: Rounded Corners 58">
            <a:extLst>
              <a:ext uri="{FF2B5EF4-FFF2-40B4-BE49-F238E27FC236}">
                <a16:creationId xmlns:a16="http://schemas.microsoft.com/office/drawing/2014/main" id="{09BF0092-8C1B-44A2-BCAA-286E3726E17B}"/>
              </a:ext>
            </a:extLst>
          </p:cNvPr>
          <p:cNvSpPr/>
          <p:nvPr/>
        </p:nvSpPr>
        <p:spPr>
          <a:xfrm>
            <a:off x="7093426" y="1677441"/>
            <a:ext cx="644183" cy="93552"/>
          </a:xfrm>
          <a:prstGeom prst="roundRect">
            <a:avLst>
              <a:gd name="adj" fmla="val 50000"/>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09692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68E123-1322-4DCF-98DE-85A6B5DE1149}"/>
              </a:ext>
            </a:extLst>
          </p:cNvPr>
          <p:cNvSpPr>
            <a:spLocks noGrp="1"/>
          </p:cNvSpPr>
          <p:nvPr>
            <p:ph type="title"/>
          </p:nvPr>
        </p:nvSpPr>
        <p:spPr>
          <a:xfrm>
            <a:off x="919119" y="378790"/>
            <a:ext cx="10353762" cy="970450"/>
          </a:xfrm>
        </p:spPr>
        <p:txBody>
          <a:bodyPr/>
          <a:lstStyle/>
          <a:p>
            <a:r>
              <a:rPr lang="en-US" dirty="0"/>
              <a:t>Attachments</a:t>
            </a:r>
          </a:p>
        </p:txBody>
      </p:sp>
      <p:sp>
        <p:nvSpPr>
          <p:cNvPr id="6" name="Rectangle 5">
            <a:extLst>
              <a:ext uri="{FF2B5EF4-FFF2-40B4-BE49-F238E27FC236}">
                <a16:creationId xmlns:a16="http://schemas.microsoft.com/office/drawing/2014/main" id="{631305E5-0650-4C22-AEBC-C0E77F728214}"/>
              </a:ext>
            </a:extLst>
          </p:cNvPr>
          <p:cNvSpPr>
            <a:spLocks/>
          </p:cNvSpPr>
          <p:nvPr/>
        </p:nvSpPr>
        <p:spPr>
          <a:xfrm>
            <a:off x="729903" y="1599675"/>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err="1">
                <a:solidFill>
                  <a:schemeClr val="accent3"/>
                </a:solidFill>
              </a:rPr>
              <a:t>VirusTotal</a:t>
            </a:r>
            <a:endParaRPr lang="en-US" sz="2400" dirty="0">
              <a:solidFill>
                <a:schemeClr val="accent3"/>
              </a:solidFill>
            </a:endParaRPr>
          </a:p>
        </p:txBody>
      </p:sp>
      <p:cxnSp>
        <p:nvCxnSpPr>
          <p:cNvPr id="7" name="Straight Connector 6">
            <a:extLst>
              <a:ext uri="{FF2B5EF4-FFF2-40B4-BE49-F238E27FC236}">
                <a16:creationId xmlns:a16="http://schemas.microsoft.com/office/drawing/2014/main" id="{CF60DC88-3F72-414E-882C-A4E1E60FD529}"/>
              </a:ext>
            </a:extLst>
          </p:cNvPr>
          <p:cNvCxnSpPr>
            <a:cxnSpLocks/>
          </p:cNvCxnSpPr>
          <p:nvPr/>
        </p:nvCxnSpPr>
        <p:spPr>
          <a:xfrm>
            <a:off x="729903" y="263274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60D99F2-833B-4612-B79B-18A179841F29}"/>
              </a:ext>
            </a:extLst>
          </p:cNvPr>
          <p:cNvSpPr>
            <a:spLocks/>
          </p:cNvSpPr>
          <p:nvPr/>
        </p:nvSpPr>
        <p:spPr>
          <a:xfrm>
            <a:off x="729901" y="2747698"/>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Falcon Sandbox</a:t>
            </a:r>
          </a:p>
        </p:txBody>
      </p:sp>
      <p:sp>
        <p:nvSpPr>
          <p:cNvPr id="9" name="Rectangle 8">
            <a:extLst>
              <a:ext uri="{FF2B5EF4-FFF2-40B4-BE49-F238E27FC236}">
                <a16:creationId xmlns:a16="http://schemas.microsoft.com/office/drawing/2014/main" id="{1F32351F-B566-4749-95C2-29147EB723EB}"/>
              </a:ext>
            </a:extLst>
          </p:cNvPr>
          <p:cNvSpPr>
            <a:spLocks/>
          </p:cNvSpPr>
          <p:nvPr/>
        </p:nvSpPr>
        <p:spPr>
          <a:xfrm>
            <a:off x="729901" y="3895719"/>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PE Studio</a:t>
            </a:r>
          </a:p>
        </p:txBody>
      </p:sp>
      <p:cxnSp>
        <p:nvCxnSpPr>
          <p:cNvPr id="10" name="Straight Connector 9">
            <a:extLst>
              <a:ext uri="{FF2B5EF4-FFF2-40B4-BE49-F238E27FC236}">
                <a16:creationId xmlns:a16="http://schemas.microsoft.com/office/drawing/2014/main" id="{F332FA6C-95BF-4D72-A2CC-48F0AE878A88}"/>
              </a:ext>
            </a:extLst>
          </p:cNvPr>
          <p:cNvCxnSpPr>
            <a:cxnSpLocks/>
          </p:cNvCxnSpPr>
          <p:nvPr/>
        </p:nvCxnSpPr>
        <p:spPr>
          <a:xfrm>
            <a:off x="729903" y="3780767"/>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3FB667C-FCA6-49B5-8974-9D0B72ACE870}"/>
              </a:ext>
            </a:extLst>
          </p:cNvPr>
          <p:cNvSpPr>
            <a:spLocks/>
          </p:cNvSpPr>
          <p:nvPr/>
        </p:nvSpPr>
        <p:spPr>
          <a:xfrm>
            <a:off x="729901" y="5101683"/>
            <a:ext cx="5838128" cy="91811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Beware of multiple extensions</a:t>
            </a:r>
          </a:p>
        </p:txBody>
      </p:sp>
      <p:cxnSp>
        <p:nvCxnSpPr>
          <p:cNvPr id="36" name="Straight Connector 35">
            <a:extLst>
              <a:ext uri="{FF2B5EF4-FFF2-40B4-BE49-F238E27FC236}">
                <a16:creationId xmlns:a16="http://schemas.microsoft.com/office/drawing/2014/main" id="{2183C179-B81E-479D-905C-ABCC1F33991E}"/>
              </a:ext>
            </a:extLst>
          </p:cNvPr>
          <p:cNvCxnSpPr>
            <a:cxnSpLocks/>
          </p:cNvCxnSpPr>
          <p:nvPr/>
        </p:nvCxnSpPr>
        <p:spPr>
          <a:xfrm>
            <a:off x="729903" y="4986731"/>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9AD6158-BCB0-48C4-B9DD-0EE697574C12}"/>
              </a:ext>
            </a:extLst>
          </p:cNvPr>
          <p:cNvGrpSpPr/>
          <p:nvPr/>
        </p:nvGrpSpPr>
        <p:grpSpPr>
          <a:xfrm>
            <a:off x="508001" y="1826567"/>
            <a:ext cx="443804" cy="443804"/>
            <a:chOff x="-949365" y="3567408"/>
            <a:chExt cx="410860" cy="410860"/>
          </a:xfrm>
        </p:grpSpPr>
        <p:sp>
          <p:nvSpPr>
            <p:cNvPr id="12" name="Oval 11">
              <a:extLst>
                <a:ext uri="{FF2B5EF4-FFF2-40B4-BE49-F238E27FC236}">
                  <a16:creationId xmlns:a16="http://schemas.microsoft.com/office/drawing/2014/main" id="{FBD1B150-962B-4687-97FD-552A033EA11E}"/>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3" name="Group 12">
              <a:extLst>
                <a:ext uri="{FF2B5EF4-FFF2-40B4-BE49-F238E27FC236}">
                  <a16:creationId xmlns:a16="http://schemas.microsoft.com/office/drawing/2014/main" id="{50D5FC5F-BE4A-4013-BFBD-B8E4D919EEFE}"/>
                </a:ext>
              </a:extLst>
            </p:cNvPr>
            <p:cNvGrpSpPr/>
            <p:nvPr/>
          </p:nvGrpSpPr>
          <p:grpSpPr>
            <a:xfrm>
              <a:off x="-771672" y="3627792"/>
              <a:ext cx="183068" cy="216970"/>
              <a:chOff x="5196710" y="2109946"/>
              <a:chExt cx="2048634" cy="2428028"/>
            </a:xfrm>
            <a:solidFill>
              <a:schemeClr val="bg1"/>
            </a:solidFill>
          </p:grpSpPr>
          <p:sp>
            <p:nvSpPr>
              <p:cNvPr id="17" name="Rounded Rectangle 4">
                <a:extLst>
                  <a:ext uri="{FF2B5EF4-FFF2-40B4-BE49-F238E27FC236}">
                    <a16:creationId xmlns:a16="http://schemas.microsoft.com/office/drawing/2014/main" id="{419EAD61-9327-4EA4-AC65-4B031A0EAE8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8" name="Rounded Rectangle 31">
                <a:extLst>
                  <a:ext uri="{FF2B5EF4-FFF2-40B4-BE49-F238E27FC236}">
                    <a16:creationId xmlns:a16="http://schemas.microsoft.com/office/drawing/2014/main" id="{99093ECB-BE56-4AB4-8E4B-A2678109739B}"/>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4" name="Group 13">
              <a:extLst>
                <a:ext uri="{FF2B5EF4-FFF2-40B4-BE49-F238E27FC236}">
                  <a16:creationId xmlns:a16="http://schemas.microsoft.com/office/drawing/2014/main" id="{547AA348-F09F-4787-8391-6BCAC3F938C9}"/>
                </a:ext>
              </a:extLst>
            </p:cNvPr>
            <p:cNvGrpSpPr/>
            <p:nvPr/>
          </p:nvGrpSpPr>
          <p:grpSpPr>
            <a:xfrm>
              <a:off x="-859773" y="3673242"/>
              <a:ext cx="130434" cy="154590"/>
              <a:chOff x="5196710" y="2109946"/>
              <a:chExt cx="2048634" cy="2428028"/>
            </a:xfrm>
            <a:solidFill>
              <a:schemeClr val="bg1"/>
            </a:solidFill>
          </p:grpSpPr>
          <p:sp>
            <p:nvSpPr>
              <p:cNvPr id="15" name="Rounded Rectangle 33">
                <a:extLst>
                  <a:ext uri="{FF2B5EF4-FFF2-40B4-BE49-F238E27FC236}">
                    <a16:creationId xmlns:a16="http://schemas.microsoft.com/office/drawing/2014/main" id="{DAE425C1-14AB-477D-88FF-AB41F1EFB324}"/>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6" name="Rounded Rectangle 34">
                <a:extLst>
                  <a:ext uri="{FF2B5EF4-FFF2-40B4-BE49-F238E27FC236}">
                    <a16:creationId xmlns:a16="http://schemas.microsoft.com/office/drawing/2014/main" id="{C0A60C05-3FBD-46E5-ABFD-2575FC4706FC}"/>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19" name="Group 18">
            <a:extLst>
              <a:ext uri="{FF2B5EF4-FFF2-40B4-BE49-F238E27FC236}">
                <a16:creationId xmlns:a16="http://schemas.microsoft.com/office/drawing/2014/main" id="{073DBC32-4FD8-49BE-84C1-6113A8AD2478}"/>
              </a:ext>
            </a:extLst>
          </p:cNvPr>
          <p:cNvGrpSpPr/>
          <p:nvPr/>
        </p:nvGrpSpPr>
        <p:grpSpPr>
          <a:xfrm>
            <a:off x="508001" y="2965378"/>
            <a:ext cx="443804" cy="443804"/>
            <a:chOff x="-949365" y="3567408"/>
            <a:chExt cx="410860" cy="410860"/>
          </a:xfrm>
        </p:grpSpPr>
        <p:sp>
          <p:nvSpPr>
            <p:cNvPr id="20" name="Oval 19">
              <a:extLst>
                <a:ext uri="{FF2B5EF4-FFF2-40B4-BE49-F238E27FC236}">
                  <a16:creationId xmlns:a16="http://schemas.microsoft.com/office/drawing/2014/main" id="{57AC7924-29B5-4041-BEFC-A4929A5A74E2}"/>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1" name="Group 20">
              <a:extLst>
                <a:ext uri="{FF2B5EF4-FFF2-40B4-BE49-F238E27FC236}">
                  <a16:creationId xmlns:a16="http://schemas.microsoft.com/office/drawing/2014/main" id="{90548E6B-C0F4-4C9C-8BDC-5FF4310B7026}"/>
                </a:ext>
              </a:extLst>
            </p:cNvPr>
            <p:cNvGrpSpPr/>
            <p:nvPr/>
          </p:nvGrpSpPr>
          <p:grpSpPr>
            <a:xfrm>
              <a:off x="-771672" y="3627792"/>
              <a:ext cx="183068" cy="216970"/>
              <a:chOff x="5196710" y="2109946"/>
              <a:chExt cx="2048634" cy="2428028"/>
            </a:xfrm>
            <a:solidFill>
              <a:schemeClr val="bg1"/>
            </a:solidFill>
          </p:grpSpPr>
          <p:sp>
            <p:nvSpPr>
              <p:cNvPr id="25" name="Rounded Rectangle 4">
                <a:extLst>
                  <a:ext uri="{FF2B5EF4-FFF2-40B4-BE49-F238E27FC236}">
                    <a16:creationId xmlns:a16="http://schemas.microsoft.com/office/drawing/2014/main" id="{4840F259-BE94-4E3A-8F3C-A7BA04A31D0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6" name="Rounded Rectangle 31">
                <a:extLst>
                  <a:ext uri="{FF2B5EF4-FFF2-40B4-BE49-F238E27FC236}">
                    <a16:creationId xmlns:a16="http://schemas.microsoft.com/office/drawing/2014/main" id="{A0D01452-BC0C-4890-AC50-B713A7EF7F8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22" name="Group 21">
              <a:extLst>
                <a:ext uri="{FF2B5EF4-FFF2-40B4-BE49-F238E27FC236}">
                  <a16:creationId xmlns:a16="http://schemas.microsoft.com/office/drawing/2014/main" id="{546B4D30-9FDB-4D50-8DBD-B9B2022707AF}"/>
                </a:ext>
              </a:extLst>
            </p:cNvPr>
            <p:cNvGrpSpPr/>
            <p:nvPr/>
          </p:nvGrpSpPr>
          <p:grpSpPr>
            <a:xfrm>
              <a:off x="-859773" y="3673242"/>
              <a:ext cx="130434" cy="154590"/>
              <a:chOff x="5196710" y="2109946"/>
              <a:chExt cx="2048634" cy="2428028"/>
            </a:xfrm>
            <a:solidFill>
              <a:schemeClr val="bg1"/>
            </a:solidFill>
          </p:grpSpPr>
          <p:sp>
            <p:nvSpPr>
              <p:cNvPr id="23" name="Rounded Rectangle 33">
                <a:extLst>
                  <a:ext uri="{FF2B5EF4-FFF2-40B4-BE49-F238E27FC236}">
                    <a16:creationId xmlns:a16="http://schemas.microsoft.com/office/drawing/2014/main" id="{C83ACBDB-40A3-4DC7-BA17-F42DDF97248E}"/>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ounded Rectangle 34">
                <a:extLst>
                  <a:ext uri="{FF2B5EF4-FFF2-40B4-BE49-F238E27FC236}">
                    <a16:creationId xmlns:a16="http://schemas.microsoft.com/office/drawing/2014/main" id="{9EAB7D7D-2FAC-4CB9-BD86-41894CC3FAF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27" name="Group 26">
            <a:extLst>
              <a:ext uri="{FF2B5EF4-FFF2-40B4-BE49-F238E27FC236}">
                <a16:creationId xmlns:a16="http://schemas.microsoft.com/office/drawing/2014/main" id="{334F5FF5-FE9C-457A-B5E3-D74EDCCFFEE0}"/>
              </a:ext>
            </a:extLst>
          </p:cNvPr>
          <p:cNvGrpSpPr/>
          <p:nvPr/>
        </p:nvGrpSpPr>
        <p:grpSpPr>
          <a:xfrm>
            <a:off x="508001" y="4124815"/>
            <a:ext cx="443804" cy="443804"/>
            <a:chOff x="-949365" y="3567408"/>
            <a:chExt cx="410860" cy="410860"/>
          </a:xfrm>
        </p:grpSpPr>
        <p:sp>
          <p:nvSpPr>
            <p:cNvPr id="28" name="Oval 27">
              <a:extLst>
                <a:ext uri="{FF2B5EF4-FFF2-40B4-BE49-F238E27FC236}">
                  <a16:creationId xmlns:a16="http://schemas.microsoft.com/office/drawing/2014/main" id="{9E8E15E1-3DB7-45CB-A792-0C02C362B849}"/>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9" name="Group 28">
              <a:extLst>
                <a:ext uri="{FF2B5EF4-FFF2-40B4-BE49-F238E27FC236}">
                  <a16:creationId xmlns:a16="http://schemas.microsoft.com/office/drawing/2014/main" id="{441A7037-774A-43DE-9E09-F865C85370FA}"/>
                </a:ext>
              </a:extLst>
            </p:cNvPr>
            <p:cNvGrpSpPr/>
            <p:nvPr/>
          </p:nvGrpSpPr>
          <p:grpSpPr>
            <a:xfrm>
              <a:off x="-771672" y="3627792"/>
              <a:ext cx="183068" cy="216970"/>
              <a:chOff x="5196710" y="2109946"/>
              <a:chExt cx="2048634" cy="2428028"/>
            </a:xfrm>
            <a:solidFill>
              <a:schemeClr val="bg1"/>
            </a:solidFill>
          </p:grpSpPr>
          <p:sp>
            <p:nvSpPr>
              <p:cNvPr id="33" name="Rounded Rectangle 4">
                <a:extLst>
                  <a:ext uri="{FF2B5EF4-FFF2-40B4-BE49-F238E27FC236}">
                    <a16:creationId xmlns:a16="http://schemas.microsoft.com/office/drawing/2014/main" id="{C2249036-B10C-4221-B6AF-4EDB725F887C}"/>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4" name="Rounded Rectangle 31">
                <a:extLst>
                  <a:ext uri="{FF2B5EF4-FFF2-40B4-BE49-F238E27FC236}">
                    <a16:creationId xmlns:a16="http://schemas.microsoft.com/office/drawing/2014/main" id="{F6A8EE4B-68ED-4EF1-9816-8D91E1752A0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0" name="Group 29">
              <a:extLst>
                <a:ext uri="{FF2B5EF4-FFF2-40B4-BE49-F238E27FC236}">
                  <a16:creationId xmlns:a16="http://schemas.microsoft.com/office/drawing/2014/main" id="{729ED558-E6EB-4DFC-8E94-F9205734392E}"/>
                </a:ext>
              </a:extLst>
            </p:cNvPr>
            <p:cNvGrpSpPr/>
            <p:nvPr/>
          </p:nvGrpSpPr>
          <p:grpSpPr>
            <a:xfrm>
              <a:off x="-859773" y="3673242"/>
              <a:ext cx="130434" cy="154590"/>
              <a:chOff x="5196710" y="2109946"/>
              <a:chExt cx="2048634" cy="2428028"/>
            </a:xfrm>
            <a:solidFill>
              <a:schemeClr val="bg1"/>
            </a:solidFill>
          </p:grpSpPr>
          <p:sp>
            <p:nvSpPr>
              <p:cNvPr id="31" name="Rounded Rectangle 33">
                <a:extLst>
                  <a:ext uri="{FF2B5EF4-FFF2-40B4-BE49-F238E27FC236}">
                    <a16:creationId xmlns:a16="http://schemas.microsoft.com/office/drawing/2014/main" id="{9423D46A-A3EE-444B-B7BD-B3606FB28275}"/>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2" name="Rounded Rectangle 34">
                <a:extLst>
                  <a:ext uri="{FF2B5EF4-FFF2-40B4-BE49-F238E27FC236}">
                    <a16:creationId xmlns:a16="http://schemas.microsoft.com/office/drawing/2014/main" id="{1012104E-CCB3-4A64-A0FD-657050E02515}"/>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37" name="Group 36">
            <a:extLst>
              <a:ext uri="{FF2B5EF4-FFF2-40B4-BE49-F238E27FC236}">
                <a16:creationId xmlns:a16="http://schemas.microsoft.com/office/drawing/2014/main" id="{4E8E5FF0-6478-43A3-8413-94232C3A4C36}"/>
              </a:ext>
            </a:extLst>
          </p:cNvPr>
          <p:cNvGrpSpPr/>
          <p:nvPr/>
        </p:nvGrpSpPr>
        <p:grpSpPr>
          <a:xfrm>
            <a:off x="508001" y="5335834"/>
            <a:ext cx="443804" cy="443804"/>
            <a:chOff x="-949365" y="3567408"/>
            <a:chExt cx="410860" cy="410860"/>
          </a:xfrm>
        </p:grpSpPr>
        <p:sp>
          <p:nvSpPr>
            <p:cNvPr id="38" name="Oval 37">
              <a:extLst>
                <a:ext uri="{FF2B5EF4-FFF2-40B4-BE49-F238E27FC236}">
                  <a16:creationId xmlns:a16="http://schemas.microsoft.com/office/drawing/2014/main" id="{4BFE68AA-4065-4AE2-9C3F-8506A622D419}"/>
                </a:ext>
              </a:extLst>
            </p:cNvPr>
            <p:cNvSpPr/>
            <p:nvPr/>
          </p:nvSpPr>
          <p:spPr>
            <a:xfrm>
              <a:off x="-949365" y="3567408"/>
              <a:ext cx="410860" cy="410860"/>
            </a:xfrm>
            <a:prstGeom prst="ellipse">
              <a:avLst/>
            </a:prstGeom>
            <a:solidFill>
              <a:srgbClr val="386BAA"/>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9" name="Group 38">
              <a:extLst>
                <a:ext uri="{FF2B5EF4-FFF2-40B4-BE49-F238E27FC236}">
                  <a16:creationId xmlns:a16="http://schemas.microsoft.com/office/drawing/2014/main" id="{540A7532-59B3-4EDF-BE3D-1D4B2B594F5B}"/>
                </a:ext>
              </a:extLst>
            </p:cNvPr>
            <p:cNvGrpSpPr/>
            <p:nvPr/>
          </p:nvGrpSpPr>
          <p:grpSpPr>
            <a:xfrm>
              <a:off x="-771672" y="3627792"/>
              <a:ext cx="183068" cy="216970"/>
              <a:chOff x="5196710" y="2109946"/>
              <a:chExt cx="2048634" cy="2428028"/>
            </a:xfrm>
            <a:solidFill>
              <a:schemeClr val="bg1"/>
            </a:solidFill>
          </p:grpSpPr>
          <p:sp>
            <p:nvSpPr>
              <p:cNvPr id="43" name="Rounded Rectangle 4">
                <a:extLst>
                  <a:ext uri="{FF2B5EF4-FFF2-40B4-BE49-F238E27FC236}">
                    <a16:creationId xmlns:a16="http://schemas.microsoft.com/office/drawing/2014/main" id="{98723B90-A172-4563-A197-A1BD29B927D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4" name="Rounded Rectangle 31">
                <a:extLst>
                  <a:ext uri="{FF2B5EF4-FFF2-40B4-BE49-F238E27FC236}">
                    <a16:creationId xmlns:a16="http://schemas.microsoft.com/office/drawing/2014/main" id="{490AD508-93E5-48C4-B33C-6B6D43746EFC}"/>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0" name="Group 39">
              <a:extLst>
                <a:ext uri="{FF2B5EF4-FFF2-40B4-BE49-F238E27FC236}">
                  <a16:creationId xmlns:a16="http://schemas.microsoft.com/office/drawing/2014/main" id="{841234FA-73D5-401D-82BF-41594FFFA043}"/>
                </a:ext>
              </a:extLst>
            </p:cNvPr>
            <p:cNvGrpSpPr/>
            <p:nvPr/>
          </p:nvGrpSpPr>
          <p:grpSpPr>
            <a:xfrm>
              <a:off x="-859773" y="3673242"/>
              <a:ext cx="130434" cy="154590"/>
              <a:chOff x="5196710" y="2109946"/>
              <a:chExt cx="2048634" cy="2428028"/>
            </a:xfrm>
            <a:solidFill>
              <a:schemeClr val="bg1"/>
            </a:solidFill>
          </p:grpSpPr>
          <p:sp>
            <p:nvSpPr>
              <p:cNvPr id="41" name="Rounded Rectangle 33">
                <a:extLst>
                  <a:ext uri="{FF2B5EF4-FFF2-40B4-BE49-F238E27FC236}">
                    <a16:creationId xmlns:a16="http://schemas.microsoft.com/office/drawing/2014/main" id="{095684D4-A43C-4ED7-8264-EBA06AA0CC8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4">
                <a:extLst>
                  <a:ext uri="{FF2B5EF4-FFF2-40B4-BE49-F238E27FC236}">
                    <a16:creationId xmlns:a16="http://schemas.microsoft.com/office/drawing/2014/main" id="{43ED1EF2-347D-45EC-A9CB-D3DD8B97EB7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pic>
        <p:nvPicPr>
          <p:cNvPr id="2" name="Picture 2" descr="Welcome to Phishing 2019 | EdgeWave Blog">
            <a:extLst>
              <a:ext uri="{FF2B5EF4-FFF2-40B4-BE49-F238E27FC236}">
                <a16:creationId xmlns:a16="http://schemas.microsoft.com/office/drawing/2014/main" id="{EB349CEE-37FF-4574-B1EF-4DFF09035D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1806" y="2575166"/>
            <a:ext cx="4063765" cy="222927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88CCF2A-C782-4810-A5DD-794D9D012DB1}"/>
              </a:ext>
            </a:extLst>
          </p:cNvPr>
          <p:cNvGrpSpPr/>
          <p:nvPr/>
        </p:nvGrpSpPr>
        <p:grpSpPr>
          <a:xfrm>
            <a:off x="6966858" y="2329092"/>
            <a:ext cx="4920343" cy="2942760"/>
            <a:chOff x="5225143" y="1746819"/>
            <a:chExt cx="3690257" cy="2207070"/>
          </a:xfrm>
        </p:grpSpPr>
        <p:sp>
          <p:nvSpPr>
            <p:cNvPr id="54" name="Rectangle: Top Corners Rounded 53">
              <a:extLst>
                <a:ext uri="{FF2B5EF4-FFF2-40B4-BE49-F238E27FC236}">
                  <a16:creationId xmlns:a16="http://schemas.microsoft.com/office/drawing/2014/main" id="{AFB63824-15A5-4CE2-A726-A7A290A4866C}"/>
                </a:ext>
              </a:extLst>
            </p:cNvPr>
            <p:cNvSpPr/>
            <p:nvPr/>
          </p:nvSpPr>
          <p:spPr>
            <a:xfrm>
              <a:off x="5419058" y="1746819"/>
              <a:ext cx="3302426" cy="2087355"/>
            </a:xfrm>
            <a:prstGeom prst="round2SameRect">
              <a:avLst>
                <a:gd name="adj1" fmla="val 353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6" name="Rectangle: Top Corners Rounded 55">
              <a:extLst>
                <a:ext uri="{FF2B5EF4-FFF2-40B4-BE49-F238E27FC236}">
                  <a16:creationId xmlns:a16="http://schemas.microsoft.com/office/drawing/2014/main" id="{6CF2A5E4-C34A-4912-949A-DCDCD58DF6E3}"/>
                </a:ext>
              </a:extLst>
            </p:cNvPr>
            <p:cNvSpPr/>
            <p:nvPr/>
          </p:nvSpPr>
          <p:spPr>
            <a:xfrm flipV="1">
              <a:off x="5225143" y="3834070"/>
              <a:ext cx="3690257" cy="119819"/>
            </a:xfrm>
            <a:prstGeom prst="round2SameRect">
              <a:avLst>
                <a:gd name="adj1" fmla="val 50000"/>
                <a:gd name="adj2" fmla="val 0"/>
              </a:avLst>
            </a:pr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Tree>
    <p:extLst>
      <p:ext uri="{BB962C8B-B14F-4D97-AF65-F5344CB8AC3E}">
        <p14:creationId xmlns:p14="http://schemas.microsoft.com/office/powerpoint/2010/main" val="2715545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E219DA-3211-454B-AE65-DB8CB74CF4BA}"/>
              </a:ext>
            </a:extLst>
          </p:cNvPr>
          <p:cNvGrpSpPr/>
          <p:nvPr/>
        </p:nvGrpSpPr>
        <p:grpSpPr>
          <a:xfrm>
            <a:off x="6049073" y="1600200"/>
            <a:ext cx="5838128" cy="4419600"/>
            <a:chOff x="4536805" y="1200150"/>
            <a:chExt cx="4378596" cy="2637131"/>
          </a:xfrm>
        </p:grpSpPr>
        <p:cxnSp>
          <p:nvCxnSpPr>
            <p:cNvPr id="33" name="Straight Connector 32">
              <a:extLst>
                <a:ext uri="{FF2B5EF4-FFF2-40B4-BE49-F238E27FC236}">
                  <a16:creationId xmlns:a16="http://schemas.microsoft.com/office/drawing/2014/main" id="{CED34AE4-15A8-4021-8474-DB705CFD44FA}"/>
                </a:ext>
              </a:extLst>
            </p:cNvPr>
            <p:cNvCxnSpPr>
              <a:cxnSpLocks/>
            </p:cNvCxnSpPr>
            <p:nvPr/>
          </p:nvCxnSpPr>
          <p:spPr>
            <a:xfrm>
              <a:off x="4536805" y="2592329"/>
              <a:ext cx="4378596"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7D062A4-4374-442B-AC45-D748447430C5}"/>
                </a:ext>
              </a:extLst>
            </p:cNvPr>
            <p:cNvSpPr>
              <a:spLocks/>
            </p:cNvSpPr>
            <p:nvPr/>
          </p:nvSpPr>
          <p:spPr>
            <a:xfrm>
              <a:off x="4536805" y="2702513"/>
              <a:ext cx="4378596" cy="4572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1733" dirty="0">
                  <a:solidFill>
                    <a:srgbClr val="6D6E71"/>
                  </a:solidFill>
                </a:rPr>
                <a:t>Forensic Analysis</a:t>
              </a:r>
            </a:p>
          </p:txBody>
        </p:sp>
        <p:cxnSp>
          <p:nvCxnSpPr>
            <p:cNvPr id="43" name="Straight Connector 42">
              <a:extLst>
                <a:ext uri="{FF2B5EF4-FFF2-40B4-BE49-F238E27FC236}">
                  <a16:creationId xmlns:a16="http://schemas.microsoft.com/office/drawing/2014/main" id="{0B601591-6AF6-426C-8C70-55EADEBD2746}"/>
                </a:ext>
              </a:extLst>
            </p:cNvPr>
            <p:cNvCxnSpPr>
              <a:cxnSpLocks/>
            </p:cNvCxnSpPr>
            <p:nvPr/>
          </p:nvCxnSpPr>
          <p:spPr>
            <a:xfrm>
              <a:off x="4536805" y="3269897"/>
              <a:ext cx="4378596"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E8F86E55-E622-4036-9582-8CC2C6FE5C6C}"/>
                </a:ext>
              </a:extLst>
            </p:cNvPr>
            <p:cNvSpPr>
              <a:spLocks/>
            </p:cNvSpPr>
            <p:nvPr/>
          </p:nvSpPr>
          <p:spPr>
            <a:xfrm>
              <a:off x="4536805" y="3380081"/>
              <a:ext cx="4378596" cy="4572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1733" dirty="0">
                  <a:solidFill>
                    <a:srgbClr val="6D6E71"/>
                  </a:solidFill>
                </a:rPr>
                <a:t>Reporting</a:t>
              </a:r>
            </a:p>
          </p:txBody>
        </p:sp>
        <p:sp>
          <p:nvSpPr>
            <p:cNvPr id="53" name="Rectangle 52">
              <a:extLst>
                <a:ext uri="{FF2B5EF4-FFF2-40B4-BE49-F238E27FC236}">
                  <a16:creationId xmlns:a16="http://schemas.microsoft.com/office/drawing/2014/main" id="{1AF67EB7-ECD0-4D93-9151-7D9644B80967}"/>
                </a:ext>
              </a:extLst>
            </p:cNvPr>
            <p:cNvSpPr>
              <a:spLocks/>
            </p:cNvSpPr>
            <p:nvPr/>
          </p:nvSpPr>
          <p:spPr>
            <a:xfrm>
              <a:off x="4536805" y="1200150"/>
              <a:ext cx="4378596" cy="604427"/>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a:solidFill>
                    <a:srgbClr val="6D6E71"/>
                  </a:solidFill>
                </a:rPr>
                <a:t>Seize Device</a:t>
              </a:r>
            </a:p>
          </p:txBody>
        </p:sp>
        <p:cxnSp>
          <p:nvCxnSpPr>
            <p:cNvPr id="62" name="Straight Connector 61">
              <a:extLst>
                <a:ext uri="{FF2B5EF4-FFF2-40B4-BE49-F238E27FC236}">
                  <a16:creationId xmlns:a16="http://schemas.microsoft.com/office/drawing/2014/main" id="{94D4887D-4AF5-40AE-9486-7A849278AFB5}"/>
                </a:ext>
              </a:extLst>
            </p:cNvPr>
            <p:cNvCxnSpPr>
              <a:cxnSpLocks/>
            </p:cNvCxnSpPr>
            <p:nvPr/>
          </p:nvCxnSpPr>
          <p:spPr>
            <a:xfrm>
              <a:off x="4536805" y="1914761"/>
              <a:ext cx="4378596"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1FB8D33C-BFC5-40CA-A797-CCE299620EAF}"/>
                </a:ext>
              </a:extLst>
            </p:cNvPr>
            <p:cNvSpPr>
              <a:spLocks/>
            </p:cNvSpPr>
            <p:nvPr/>
          </p:nvSpPr>
          <p:spPr>
            <a:xfrm>
              <a:off x="4536805" y="2024945"/>
              <a:ext cx="4378596" cy="45720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1733" dirty="0">
                  <a:solidFill>
                    <a:srgbClr val="6D6E71"/>
                  </a:solidFill>
                </a:rPr>
                <a:t>Data Acquisition</a:t>
              </a:r>
            </a:p>
          </p:txBody>
        </p:sp>
      </p:grpSp>
      <p:sp>
        <p:nvSpPr>
          <p:cNvPr id="2" name="Title 1">
            <a:extLst>
              <a:ext uri="{FF2B5EF4-FFF2-40B4-BE49-F238E27FC236}">
                <a16:creationId xmlns:a16="http://schemas.microsoft.com/office/drawing/2014/main" id="{71B61BAD-DF16-4782-A3D0-CBF7DF598AC6}"/>
              </a:ext>
            </a:extLst>
          </p:cNvPr>
          <p:cNvSpPr>
            <a:spLocks noGrp="1"/>
          </p:cNvSpPr>
          <p:nvPr>
            <p:ph type="title"/>
          </p:nvPr>
        </p:nvSpPr>
        <p:spPr>
          <a:xfrm>
            <a:off x="758833" y="262345"/>
            <a:ext cx="10353762" cy="970450"/>
          </a:xfrm>
        </p:spPr>
        <p:txBody>
          <a:bodyPr/>
          <a:lstStyle/>
          <a:p>
            <a:r>
              <a:rPr lang="en-US" dirty="0"/>
              <a:t>Digital Forensics Process</a:t>
            </a:r>
          </a:p>
        </p:txBody>
      </p:sp>
      <p:sp>
        <p:nvSpPr>
          <p:cNvPr id="3" name="Rectangle 2">
            <a:extLst>
              <a:ext uri="{FF2B5EF4-FFF2-40B4-BE49-F238E27FC236}">
                <a16:creationId xmlns:a16="http://schemas.microsoft.com/office/drawing/2014/main" id="{9F4E06AD-C038-4E39-AD16-9A432652721D}"/>
              </a:ext>
            </a:extLst>
          </p:cNvPr>
          <p:cNvSpPr/>
          <p:nvPr/>
        </p:nvSpPr>
        <p:spPr>
          <a:xfrm>
            <a:off x="1" y="1411137"/>
            <a:ext cx="5512676" cy="5320740"/>
          </a:xfrm>
          <a:prstGeom prst="rect">
            <a:avLst/>
          </a:prstGeom>
          <a:blipFill>
            <a:blip r:embed="rId3" cstate="print">
              <a:extLst>
                <a:ext uri="{28A0092B-C50C-407E-A947-70E740481C1C}">
                  <a14:useLocalDpi xmlns:a14="http://schemas.microsoft.com/office/drawing/2010/main"/>
                </a:ext>
              </a:extLst>
            </a:blip>
            <a:stretch>
              <a:fillRect l="-10104" t="-117" r="-50073" b="-549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5" name="Group 34">
            <a:extLst>
              <a:ext uri="{FF2B5EF4-FFF2-40B4-BE49-F238E27FC236}">
                <a16:creationId xmlns:a16="http://schemas.microsoft.com/office/drawing/2014/main" id="{D924173E-5CBA-44D4-8607-3881D30A9CF3}"/>
              </a:ext>
            </a:extLst>
          </p:cNvPr>
          <p:cNvGrpSpPr/>
          <p:nvPr/>
        </p:nvGrpSpPr>
        <p:grpSpPr>
          <a:xfrm>
            <a:off x="5827171" y="4291127"/>
            <a:ext cx="443804" cy="443804"/>
            <a:chOff x="-949365" y="3567408"/>
            <a:chExt cx="410860" cy="410860"/>
          </a:xfrm>
        </p:grpSpPr>
        <p:sp>
          <p:nvSpPr>
            <p:cNvPr id="36" name="Oval 35">
              <a:extLst>
                <a:ext uri="{FF2B5EF4-FFF2-40B4-BE49-F238E27FC236}">
                  <a16:creationId xmlns:a16="http://schemas.microsoft.com/office/drawing/2014/main" id="{534AD977-8EF2-434A-86E2-9E5D6CD8CB85}"/>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7" name="Group 36">
              <a:extLst>
                <a:ext uri="{FF2B5EF4-FFF2-40B4-BE49-F238E27FC236}">
                  <a16:creationId xmlns:a16="http://schemas.microsoft.com/office/drawing/2014/main" id="{325E829B-0013-4193-B9B4-8F2A6AC5B947}"/>
                </a:ext>
              </a:extLst>
            </p:cNvPr>
            <p:cNvGrpSpPr/>
            <p:nvPr/>
          </p:nvGrpSpPr>
          <p:grpSpPr>
            <a:xfrm>
              <a:off x="-771672" y="3627792"/>
              <a:ext cx="183068" cy="216970"/>
              <a:chOff x="5196710" y="2109946"/>
              <a:chExt cx="2048634" cy="2428028"/>
            </a:xfrm>
            <a:solidFill>
              <a:schemeClr val="bg1"/>
            </a:solidFill>
          </p:grpSpPr>
          <p:sp>
            <p:nvSpPr>
              <p:cNvPr id="41" name="Rounded Rectangle 4">
                <a:extLst>
                  <a:ext uri="{FF2B5EF4-FFF2-40B4-BE49-F238E27FC236}">
                    <a16:creationId xmlns:a16="http://schemas.microsoft.com/office/drawing/2014/main" id="{D5E778BB-2F4F-4BF7-A0FC-0F71C5A5BDA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1">
                <a:extLst>
                  <a:ext uri="{FF2B5EF4-FFF2-40B4-BE49-F238E27FC236}">
                    <a16:creationId xmlns:a16="http://schemas.microsoft.com/office/drawing/2014/main" id="{071E56FB-D796-4215-AB0E-9CF9CC7DB1B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8" name="Group 37">
              <a:extLst>
                <a:ext uri="{FF2B5EF4-FFF2-40B4-BE49-F238E27FC236}">
                  <a16:creationId xmlns:a16="http://schemas.microsoft.com/office/drawing/2014/main" id="{6894D79C-A4F7-4D11-849F-FE6CF730BEB7}"/>
                </a:ext>
              </a:extLst>
            </p:cNvPr>
            <p:cNvGrpSpPr/>
            <p:nvPr/>
          </p:nvGrpSpPr>
          <p:grpSpPr>
            <a:xfrm>
              <a:off x="-859773" y="3673242"/>
              <a:ext cx="130434" cy="154590"/>
              <a:chOff x="5196710" y="2109946"/>
              <a:chExt cx="2048634" cy="2428028"/>
            </a:xfrm>
            <a:solidFill>
              <a:schemeClr val="bg1"/>
            </a:solidFill>
          </p:grpSpPr>
          <p:sp>
            <p:nvSpPr>
              <p:cNvPr id="39" name="Rounded Rectangle 33">
                <a:extLst>
                  <a:ext uri="{FF2B5EF4-FFF2-40B4-BE49-F238E27FC236}">
                    <a16:creationId xmlns:a16="http://schemas.microsoft.com/office/drawing/2014/main" id="{C2F4AB5F-C9C7-4A97-A066-4E31DBEBE88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0" name="Rounded Rectangle 34">
                <a:extLst>
                  <a:ext uri="{FF2B5EF4-FFF2-40B4-BE49-F238E27FC236}">
                    <a16:creationId xmlns:a16="http://schemas.microsoft.com/office/drawing/2014/main" id="{00AA48D3-4EC3-4170-97AB-11BF7E3963E3}"/>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45" name="Group 44">
            <a:extLst>
              <a:ext uri="{FF2B5EF4-FFF2-40B4-BE49-F238E27FC236}">
                <a16:creationId xmlns:a16="http://schemas.microsoft.com/office/drawing/2014/main" id="{993473C2-344F-4AD7-AC77-E153EF9E2515}"/>
              </a:ext>
            </a:extLst>
          </p:cNvPr>
          <p:cNvGrpSpPr/>
          <p:nvPr/>
        </p:nvGrpSpPr>
        <p:grpSpPr>
          <a:xfrm>
            <a:off x="5827171" y="5443202"/>
            <a:ext cx="443804" cy="443804"/>
            <a:chOff x="-949365" y="3567408"/>
            <a:chExt cx="410860" cy="410860"/>
          </a:xfrm>
        </p:grpSpPr>
        <p:sp>
          <p:nvSpPr>
            <p:cNvPr id="46" name="Oval 45">
              <a:extLst>
                <a:ext uri="{FF2B5EF4-FFF2-40B4-BE49-F238E27FC236}">
                  <a16:creationId xmlns:a16="http://schemas.microsoft.com/office/drawing/2014/main" id="{9C2A1186-3559-4BD2-B24C-27D5B84829BA}"/>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47" name="Group 46">
              <a:extLst>
                <a:ext uri="{FF2B5EF4-FFF2-40B4-BE49-F238E27FC236}">
                  <a16:creationId xmlns:a16="http://schemas.microsoft.com/office/drawing/2014/main" id="{6C81C82A-FB20-485A-A237-8141A05CB23C}"/>
                </a:ext>
              </a:extLst>
            </p:cNvPr>
            <p:cNvGrpSpPr/>
            <p:nvPr/>
          </p:nvGrpSpPr>
          <p:grpSpPr>
            <a:xfrm>
              <a:off x="-771672" y="3627792"/>
              <a:ext cx="183068" cy="216970"/>
              <a:chOff x="5196710" y="2109946"/>
              <a:chExt cx="2048634" cy="2428028"/>
            </a:xfrm>
            <a:solidFill>
              <a:schemeClr val="bg1"/>
            </a:solidFill>
          </p:grpSpPr>
          <p:sp>
            <p:nvSpPr>
              <p:cNvPr id="51" name="Rounded Rectangle 4">
                <a:extLst>
                  <a:ext uri="{FF2B5EF4-FFF2-40B4-BE49-F238E27FC236}">
                    <a16:creationId xmlns:a16="http://schemas.microsoft.com/office/drawing/2014/main" id="{707EFA17-941C-4553-BCB6-5B8099EEF47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2" name="Rounded Rectangle 31">
                <a:extLst>
                  <a:ext uri="{FF2B5EF4-FFF2-40B4-BE49-F238E27FC236}">
                    <a16:creationId xmlns:a16="http://schemas.microsoft.com/office/drawing/2014/main" id="{632B9A3B-AAEB-498E-B060-8D7C842DC20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48" name="Group 47">
              <a:extLst>
                <a:ext uri="{FF2B5EF4-FFF2-40B4-BE49-F238E27FC236}">
                  <a16:creationId xmlns:a16="http://schemas.microsoft.com/office/drawing/2014/main" id="{72DDA1CC-08A4-4655-90DD-1471B5C72039}"/>
                </a:ext>
              </a:extLst>
            </p:cNvPr>
            <p:cNvGrpSpPr/>
            <p:nvPr/>
          </p:nvGrpSpPr>
          <p:grpSpPr>
            <a:xfrm>
              <a:off x="-859773" y="3673242"/>
              <a:ext cx="130434" cy="154590"/>
              <a:chOff x="5196710" y="2109946"/>
              <a:chExt cx="2048634" cy="2428028"/>
            </a:xfrm>
            <a:solidFill>
              <a:schemeClr val="bg1"/>
            </a:solidFill>
          </p:grpSpPr>
          <p:sp>
            <p:nvSpPr>
              <p:cNvPr id="49" name="Rounded Rectangle 33">
                <a:extLst>
                  <a:ext uri="{FF2B5EF4-FFF2-40B4-BE49-F238E27FC236}">
                    <a16:creationId xmlns:a16="http://schemas.microsoft.com/office/drawing/2014/main" id="{CE1ACE76-9E9F-4484-B97D-4971A3929122}"/>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0" name="Rounded Rectangle 34">
                <a:extLst>
                  <a:ext uri="{FF2B5EF4-FFF2-40B4-BE49-F238E27FC236}">
                    <a16:creationId xmlns:a16="http://schemas.microsoft.com/office/drawing/2014/main" id="{9FE13A97-392A-4911-9ECA-28C6FF5AE34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54" name="Group 53">
            <a:extLst>
              <a:ext uri="{FF2B5EF4-FFF2-40B4-BE49-F238E27FC236}">
                <a16:creationId xmlns:a16="http://schemas.microsoft.com/office/drawing/2014/main" id="{BA2A0CBD-F915-40A9-925C-DD7F16961233}"/>
              </a:ext>
            </a:extLst>
          </p:cNvPr>
          <p:cNvGrpSpPr/>
          <p:nvPr/>
        </p:nvGrpSpPr>
        <p:grpSpPr>
          <a:xfrm>
            <a:off x="5827171" y="1886214"/>
            <a:ext cx="443804" cy="443804"/>
            <a:chOff x="-949365" y="3567408"/>
            <a:chExt cx="410860" cy="410860"/>
          </a:xfrm>
        </p:grpSpPr>
        <p:sp>
          <p:nvSpPr>
            <p:cNvPr id="55" name="Oval 54">
              <a:extLst>
                <a:ext uri="{FF2B5EF4-FFF2-40B4-BE49-F238E27FC236}">
                  <a16:creationId xmlns:a16="http://schemas.microsoft.com/office/drawing/2014/main" id="{11C64558-A5E1-4572-B544-2927E535F921}"/>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6" name="Group 55">
              <a:extLst>
                <a:ext uri="{FF2B5EF4-FFF2-40B4-BE49-F238E27FC236}">
                  <a16:creationId xmlns:a16="http://schemas.microsoft.com/office/drawing/2014/main" id="{ADE82081-EEF0-4AD9-BF4D-AD6A83D217D9}"/>
                </a:ext>
              </a:extLst>
            </p:cNvPr>
            <p:cNvGrpSpPr/>
            <p:nvPr/>
          </p:nvGrpSpPr>
          <p:grpSpPr>
            <a:xfrm>
              <a:off x="-771672" y="3627792"/>
              <a:ext cx="183068" cy="216970"/>
              <a:chOff x="5196710" y="2109946"/>
              <a:chExt cx="2048634" cy="2428028"/>
            </a:xfrm>
            <a:solidFill>
              <a:schemeClr val="bg1"/>
            </a:solidFill>
          </p:grpSpPr>
          <p:sp>
            <p:nvSpPr>
              <p:cNvPr id="60" name="Rounded Rectangle 4">
                <a:extLst>
                  <a:ext uri="{FF2B5EF4-FFF2-40B4-BE49-F238E27FC236}">
                    <a16:creationId xmlns:a16="http://schemas.microsoft.com/office/drawing/2014/main" id="{4E1CE7CB-610B-4434-B30D-512C92494AE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1" name="Rounded Rectangle 31">
                <a:extLst>
                  <a:ext uri="{FF2B5EF4-FFF2-40B4-BE49-F238E27FC236}">
                    <a16:creationId xmlns:a16="http://schemas.microsoft.com/office/drawing/2014/main" id="{01FD5B91-5E34-49B8-B7C0-84693046A66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7" name="Group 56">
              <a:extLst>
                <a:ext uri="{FF2B5EF4-FFF2-40B4-BE49-F238E27FC236}">
                  <a16:creationId xmlns:a16="http://schemas.microsoft.com/office/drawing/2014/main" id="{A3D643E9-6BF1-4849-85B0-781C81A4C592}"/>
                </a:ext>
              </a:extLst>
            </p:cNvPr>
            <p:cNvGrpSpPr/>
            <p:nvPr/>
          </p:nvGrpSpPr>
          <p:grpSpPr>
            <a:xfrm>
              <a:off x="-859773" y="3673242"/>
              <a:ext cx="130434" cy="154590"/>
              <a:chOff x="5196710" y="2109946"/>
              <a:chExt cx="2048634" cy="2428028"/>
            </a:xfrm>
            <a:solidFill>
              <a:schemeClr val="bg1"/>
            </a:solidFill>
          </p:grpSpPr>
          <p:sp>
            <p:nvSpPr>
              <p:cNvPr id="58" name="Rounded Rectangle 33">
                <a:extLst>
                  <a:ext uri="{FF2B5EF4-FFF2-40B4-BE49-F238E27FC236}">
                    <a16:creationId xmlns:a16="http://schemas.microsoft.com/office/drawing/2014/main" id="{0330E79B-F932-46FC-982F-75541BFE485C}"/>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9" name="Rounded Rectangle 34">
                <a:extLst>
                  <a:ext uri="{FF2B5EF4-FFF2-40B4-BE49-F238E27FC236}">
                    <a16:creationId xmlns:a16="http://schemas.microsoft.com/office/drawing/2014/main" id="{E643C48A-0C0F-4A96-A723-87E30EC9F37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64" name="Group 63">
            <a:extLst>
              <a:ext uri="{FF2B5EF4-FFF2-40B4-BE49-F238E27FC236}">
                <a16:creationId xmlns:a16="http://schemas.microsoft.com/office/drawing/2014/main" id="{CF8EA8E9-BBF9-49C6-B13B-88B44425EF08}"/>
              </a:ext>
            </a:extLst>
          </p:cNvPr>
          <p:cNvGrpSpPr/>
          <p:nvPr/>
        </p:nvGrpSpPr>
        <p:grpSpPr>
          <a:xfrm>
            <a:off x="5827171" y="3122161"/>
            <a:ext cx="443804" cy="443804"/>
            <a:chOff x="-949365" y="3567408"/>
            <a:chExt cx="410860" cy="410860"/>
          </a:xfrm>
        </p:grpSpPr>
        <p:sp>
          <p:nvSpPr>
            <p:cNvPr id="65" name="Oval 64">
              <a:extLst>
                <a:ext uri="{FF2B5EF4-FFF2-40B4-BE49-F238E27FC236}">
                  <a16:creationId xmlns:a16="http://schemas.microsoft.com/office/drawing/2014/main" id="{EC26F984-6224-4E57-88CD-8F06AEFB087E}"/>
                </a:ext>
              </a:extLst>
            </p:cNvPr>
            <p:cNvSpPr/>
            <p:nvPr/>
          </p:nvSpPr>
          <p:spPr>
            <a:xfrm>
              <a:off x="-949365" y="3567408"/>
              <a:ext cx="410860" cy="410860"/>
            </a:xfrm>
            <a:prstGeom prst="ellipse">
              <a:avLst/>
            </a:prstGeom>
            <a:solidFill>
              <a:srgbClr val="00B050"/>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6" name="Group 65">
              <a:extLst>
                <a:ext uri="{FF2B5EF4-FFF2-40B4-BE49-F238E27FC236}">
                  <a16:creationId xmlns:a16="http://schemas.microsoft.com/office/drawing/2014/main" id="{46016D8D-6268-45A3-847B-3ECA3A3A9D8D}"/>
                </a:ext>
              </a:extLst>
            </p:cNvPr>
            <p:cNvGrpSpPr/>
            <p:nvPr/>
          </p:nvGrpSpPr>
          <p:grpSpPr>
            <a:xfrm>
              <a:off x="-771672" y="3627792"/>
              <a:ext cx="183068" cy="216970"/>
              <a:chOff x="5196710" y="2109946"/>
              <a:chExt cx="2048634" cy="2428028"/>
            </a:xfrm>
            <a:solidFill>
              <a:schemeClr val="bg1"/>
            </a:solidFill>
          </p:grpSpPr>
          <p:sp>
            <p:nvSpPr>
              <p:cNvPr id="72" name="Rounded Rectangle 4">
                <a:extLst>
                  <a:ext uri="{FF2B5EF4-FFF2-40B4-BE49-F238E27FC236}">
                    <a16:creationId xmlns:a16="http://schemas.microsoft.com/office/drawing/2014/main" id="{3B46C5F4-3BB3-4C1C-9EF1-5C1F0545A86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3" name="Rounded Rectangle 31">
                <a:extLst>
                  <a:ext uri="{FF2B5EF4-FFF2-40B4-BE49-F238E27FC236}">
                    <a16:creationId xmlns:a16="http://schemas.microsoft.com/office/drawing/2014/main" id="{E7D507DA-E131-4F73-A71F-4031DF4636D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67" name="Group 66">
              <a:extLst>
                <a:ext uri="{FF2B5EF4-FFF2-40B4-BE49-F238E27FC236}">
                  <a16:creationId xmlns:a16="http://schemas.microsoft.com/office/drawing/2014/main" id="{98D04A3D-FF99-4816-9231-9EB415D737DE}"/>
                </a:ext>
              </a:extLst>
            </p:cNvPr>
            <p:cNvGrpSpPr/>
            <p:nvPr/>
          </p:nvGrpSpPr>
          <p:grpSpPr>
            <a:xfrm>
              <a:off x="-859773" y="3673242"/>
              <a:ext cx="130434" cy="154590"/>
              <a:chOff x="5196710" y="2109946"/>
              <a:chExt cx="2048634" cy="2428028"/>
            </a:xfrm>
            <a:solidFill>
              <a:schemeClr val="bg1"/>
            </a:solidFill>
          </p:grpSpPr>
          <p:sp>
            <p:nvSpPr>
              <p:cNvPr id="68" name="Rounded Rectangle 33">
                <a:extLst>
                  <a:ext uri="{FF2B5EF4-FFF2-40B4-BE49-F238E27FC236}">
                    <a16:creationId xmlns:a16="http://schemas.microsoft.com/office/drawing/2014/main" id="{FF7C5E64-F9CA-4B17-93A2-049A72B5B13F}"/>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9" name="Rounded Rectangle 34">
                <a:extLst>
                  <a:ext uri="{FF2B5EF4-FFF2-40B4-BE49-F238E27FC236}">
                    <a16:creationId xmlns:a16="http://schemas.microsoft.com/office/drawing/2014/main" id="{FB4618CF-0C27-4E36-9F70-24065E157DBA}"/>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Tree>
    <p:extLst>
      <p:ext uri="{BB962C8B-B14F-4D97-AF65-F5344CB8AC3E}">
        <p14:creationId xmlns:p14="http://schemas.microsoft.com/office/powerpoint/2010/main" val="3880368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ED34AE4-15A8-4021-8474-DB705CFD44FA}"/>
              </a:ext>
            </a:extLst>
          </p:cNvPr>
          <p:cNvCxnSpPr>
            <a:cxnSpLocks/>
          </p:cNvCxnSpPr>
          <p:nvPr/>
        </p:nvCxnSpPr>
        <p:spPr>
          <a:xfrm>
            <a:off x="6049073" y="414329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7D062A4-4374-442B-AC45-D748447430C5}"/>
              </a:ext>
            </a:extLst>
          </p:cNvPr>
          <p:cNvSpPr>
            <a:spLocks/>
          </p:cNvSpPr>
          <p:nvPr/>
        </p:nvSpPr>
        <p:spPr>
          <a:xfrm>
            <a:off x="6049073" y="4295461"/>
            <a:ext cx="5838128" cy="172434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spcBef>
                <a:spcPts val="400"/>
              </a:spcBef>
            </a:pPr>
            <a:r>
              <a:rPr lang="en-US" sz="2400" dirty="0">
                <a:hlinkClick r:id="rId3"/>
              </a:rPr>
              <a:t>FTK Imager</a:t>
            </a:r>
            <a:endParaRPr lang="en-US" sz="2400" dirty="0"/>
          </a:p>
          <a:p>
            <a:pPr marL="459306">
              <a:spcBef>
                <a:spcPts val="400"/>
              </a:spcBef>
            </a:pPr>
            <a:r>
              <a:rPr lang="en-US" sz="1600" dirty="0">
                <a:solidFill>
                  <a:schemeClr val="accent2"/>
                </a:solidFill>
              </a:rPr>
              <a:t>Create Forensic image of computer data</a:t>
            </a:r>
          </a:p>
          <a:p>
            <a:pPr marL="459306">
              <a:spcBef>
                <a:spcPts val="400"/>
              </a:spcBef>
            </a:pPr>
            <a:r>
              <a:rPr lang="en-US" sz="1600" dirty="0">
                <a:solidFill>
                  <a:schemeClr val="accent2"/>
                </a:solidFill>
              </a:rPr>
              <a:t>Captures volatile memory</a:t>
            </a:r>
          </a:p>
          <a:p>
            <a:pPr marL="459306">
              <a:spcBef>
                <a:spcPts val="400"/>
              </a:spcBef>
            </a:pPr>
            <a:r>
              <a:rPr lang="en-US" sz="1600" dirty="0">
                <a:solidFill>
                  <a:schemeClr val="accent2"/>
                </a:solidFill>
              </a:rPr>
              <a:t>Generates hash for regular files and disk images</a:t>
            </a:r>
          </a:p>
        </p:txBody>
      </p:sp>
      <p:sp>
        <p:nvSpPr>
          <p:cNvPr id="53" name="Rectangle 52">
            <a:extLst>
              <a:ext uri="{FF2B5EF4-FFF2-40B4-BE49-F238E27FC236}">
                <a16:creationId xmlns:a16="http://schemas.microsoft.com/office/drawing/2014/main" id="{1AF67EB7-ECD0-4D93-9151-7D9644B80967}"/>
              </a:ext>
            </a:extLst>
          </p:cNvPr>
          <p:cNvSpPr>
            <a:spLocks/>
          </p:cNvSpPr>
          <p:nvPr/>
        </p:nvSpPr>
        <p:spPr>
          <a:xfrm>
            <a:off x="6049073" y="1600201"/>
            <a:ext cx="5838128" cy="2388441"/>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spcBef>
                <a:spcPts val="400"/>
              </a:spcBef>
            </a:pPr>
            <a:r>
              <a:rPr lang="en-US" sz="2400" dirty="0">
                <a:solidFill>
                  <a:srgbClr val="6D6E71"/>
                </a:solidFill>
              </a:rPr>
              <a:t>What to capture</a:t>
            </a:r>
          </a:p>
          <a:p>
            <a:pPr marL="459306">
              <a:spcBef>
                <a:spcPts val="400"/>
              </a:spcBef>
            </a:pPr>
            <a:r>
              <a:rPr lang="en-US" sz="1600" dirty="0">
                <a:solidFill>
                  <a:srgbClr val="6D6E71"/>
                </a:solidFill>
              </a:rPr>
              <a:t>RAM</a:t>
            </a:r>
          </a:p>
          <a:p>
            <a:pPr marL="459306">
              <a:spcBef>
                <a:spcPts val="400"/>
              </a:spcBef>
            </a:pPr>
            <a:r>
              <a:rPr lang="en-US" sz="1600" dirty="0">
                <a:solidFill>
                  <a:srgbClr val="6D6E71"/>
                </a:solidFill>
              </a:rPr>
              <a:t>Hard Drive(s)</a:t>
            </a:r>
          </a:p>
          <a:p>
            <a:pPr marL="459306">
              <a:spcBef>
                <a:spcPts val="400"/>
              </a:spcBef>
            </a:pPr>
            <a:r>
              <a:rPr lang="en-US" sz="1600" dirty="0">
                <a:solidFill>
                  <a:srgbClr val="6D6E71"/>
                </a:solidFill>
              </a:rPr>
              <a:t>Processes</a:t>
            </a:r>
          </a:p>
          <a:p>
            <a:pPr marL="459306">
              <a:spcBef>
                <a:spcPts val="400"/>
              </a:spcBef>
            </a:pPr>
            <a:r>
              <a:rPr lang="en-US" sz="1600" dirty="0">
                <a:solidFill>
                  <a:srgbClr val="6D6E71"/>
                </a:solidFill>
              </a:rPr>
              <a:t>Browsing History</a:t>
            </a:r>
          </a:p>
          <a:p>
            <a:pPr marL="459306">
              <a:spcBef>
                <a:spcPts val="400"/>
              </a:spcBef>
            </a:pPr>
            <a:r>
              <a:rPr lang="en-US" sz="1600" dirty="0">
                <a:solidFill>
                  <a:srgbClr val="6D6E71"/>
                </a:solidFill>
              </a:rPr>
              <a:t>Network Connections</a:t>
            </a:r>
          </a:p>
          <a:p>
            <a:pPr marL="459306">
              <a:spcBef>
                <a:spcPts val="400"/>
              </a:spcBef>
            </a:pPr>
            <a:r>
              <a:rPr lang="en-US" sz="1600" dirty="0">
                <a:solidFill>
                  <a:srgbClr val="6D6E71"/>
                </a:solidFill>
              </a:rPr>
              <a:t>Clipboard Contents</a:t>
            </a:r>
          </a:p>
        </p:txBody>
      </p:sp>
      <p:sp>
        <p:nvSpPr>
          <p:cNvPr id="2" name="Title 1">
            <a:extLst>
              <a:ext uri="{FF2B5EF4-FFF2-40B4-BE49-F238E27FC236}">
                <a16:creationId xmlns:a16="http://schemas.microsoft.com/office/drawing/2014/main" id="{71B61BAD-DF16-4782-A3D0-CBF7DF598AC6}"/>
              </a:ext>
            </a:extLst>
          </p:cNvPr>
          <p:cNvSpPr>
            <a:spLocks noGrp="1"/>
          </p:cNvSpPr>
          <p:nvPr>
            <p:ph type="title"/>
          </p:nvPr>
        </p:nvSpPr>
        <p:spPr>
          <a:xfrm>
            <a:off x="650290" y="252398"/>
            <a:ext cx="10353762" cy="970450"/>
          </a:xfrm>
        </p:spPr>
        <p:txBody>
          <a:bodyPr/>
          <a:lstStyle/>
          <a:p>
            <a:r>
              <a:rPr lang="en-US" dirty="0"/>
              <a:t>Data Acquisition</a:t>
            </a:r>
          </a:p>
        </p:txBody>
      </p:sp>
      <p:sp>
        <p:nvSpPr>
          <p:cNvPr id="3" name="Rectangle 2">
            <a:extLst>
              <a:ext uri="{FF2B5EF4-FFF2-40B4-BE49-F238E27FC236}">
                <a16:creationId xmlns:a16="http://schemas.microsoft.com/office/drawing/2014/main" id="{9F4E06AD-C038-4E39-AD16-9A432652721D}"/>
              </a:ext>
            </a:extLst>
          </p:cNvPr>
          <p:cNvSpPr/>
          <p:nvPr/>
        </p:nvSpPr>
        <p:spPr>
          <a:xfrm>
            <a:off x="1" y="1411137"/>
            <a:ext cx="5512676" cy="5320740"/>
          </a:xfrm>
          <a:prstGeom prst="rect">
            <a:avLst/>
          </a:prstGeom>
          <a:blipFill>
            <a:blip r:embed="rId4" cstate="print">
              <a:extLst>
                <a:ext uri="{28A0092B-C50C-407E-A947-70E740481C1C}">
                  <a14:useLocalDpi xmlns:a14="http://schemas.microsoft.com/office/drawing/2010/main"/>
                </a:ext>
              </a:extLst>
            </a:blip>
            <a:stretch>
              <a:fillRect l="-62989" t="-28131" r="-34931" b="-2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5" name="Group 34">
            <a:extLst>
              <a:ext uri="{FF2B5EF4-FFF2-40B4-BE49-F238E27FC236}">
                <a16:creationId xmlns:a16="http://schemas.microsoft.com/office/drawing/2014/main" id="{D924173E-5CBA-44D4-8607-3881D30A9CF3}"/>
              </a:ext>
            </a:extLst>
          </p:cNvPr>
          <p:cNvGrpSpPr/>
          <p:nvPr/>
        </p:nvGrpSpPr>
        <p:grpSpPr>
          <a:xfrm>
            <a:off x="5827171" y="4847013"/>
            <a:ext cx="443804" cy="443804"/>
            <a:chOff x="-949365" y="3567408"/>
            <a:chExt cx="410860" cy="410860"/>
          </a:xfrm>
        </p:grpSpPr>
        <p:sp>
          <p:nvSpPr>
            <p:cNvPr id="36" name="Oval 35">
              <a:extLst>
                <a:ext uri="{FF2B5EF4-FFF2-40B4-BE49-F238E27FC236}">
                  <a16:creationId xmlns:a16="http://schemas.microsoft.com/office/drawing/2014/main" id="{534AD977-8EF2-434A-86E2-9E5D6CD8CB85}"/>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7" name="Group 36">
              <a:extLst>
                <a:ext uri="{FF2B5EF4-FFF2-40B4-BE49-F238E27FC236}">
                  <a16:creationId xmlns:a16="http://schemas.microsoft.com/office/drawing/2014/main" id="{325E829B-0013-4193-B9B4-8F2A6AC5B947}"/>
                </a:ext>
              </a:extLst>
            </p:cNvPr>
            <p:cNvGrpSpPr/>
            <p:nvPr/>
          </p:nvGrpSpPr>
          <p:grpSpPr>
            <a:xfrm>
              <a:off x="-771672" y="3627792"/>
              <a:ext cx="183068" cy="216970"/>
              <a:chOff x="5196710" y="2109946"/>
              <a:chExt cx="2048634" cy="2428028"/>
            </a:xfrm>
            <a:solidFill>
              <a:schemeClr val="bg1"/>
            </a:solidFill>
          </p:grpSpPr>
          <p:sp>
            <p:nvSpPr>
              <p:cNvPr id="41" name="Rounded Rectangle 4">
                <a:extLst>
                  <a:ext uri="{FF2B5EF4-FFF2-40B4-BE49-F238E27FC236}">
                    <a16:creationId xmlns:a16="http://schemas.microsoft.com/office/drawing/2014/main" id="{D5E778BB-2F4F-4BF7-A0FC-0F71C5A5BDA2}"/>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1">
                <a:extLst>
                  <a:ext uri="{FF2B5EF4-FFF2-40B4-BE49-F238E27FC236}">
                    <a16:creationId xmlns:a16="http://schemas.microsoft.com/office/drawing/2014/main" id="{071E56FB-D796-4215-AB0E-9CF9CC7DB1B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8" name="Group 37">
              <a:extLst>
                <a:ext uri="{FF2B5EF4-FFF2-40B4-BE49-F238E27FC236}">
                  <a16:creationId xmlns:a16="http://schemas.microsoft.com/office/drawing/2014/main" id="{6894D79C-A4F7-4D11-849F-FE6CF730BEB7}"/>
                </a:ext>
              </a:extLst>
            </p:cNvPr>
            <p:cNvGrpSpPr/>
            <p:nvPr/>
          </p:nvGrpSpPr>
          <p:grpSpPr>
            <a:xfrm>
              <a:off x="-859773" y="3673242"/>
              <a:ext cx="130434" cy="154590"/>
              <a:chOff x="5196710" y="2109946"/>
              <a:chExt cx="2048634" cy="2428028"/>
            </a:xfrm>
            <a:solidFill>
              <a:schemeClr val="bg1"/>
            </a:solidFill>
          </p:grpSpPr>
          <p:sp>
            <p:nvSpPr>
              <p:cNvPr id="39" name="Rounded Rectangle 33">
                <a:extLst>
                  <a:ext uri="{FF2B5EF4-FFF2-40B4-BE49-F238E27FC236}">
                    <a16:creationId xmlns:a16="http://schemas.microsoft.com/office/drawing/2014/main" id="{C2F4AB5F-C9C7-4A97-A066-4E31DBEBE88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0" name="Rounded Rectangle 34">
                <a:extLst>
                  <a:ext uri="{FF2B5EF4-FFF2-40B4-BE49-F238E27FC236}">
                    <a16:creationId xmlns:a16="http://schemas.microsoft.com/office/drawing/2014/main" id="{00AA48D3-4EC3-4170-97AB-11BF7E3963E3}"/>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54" name="Group 53">
            <a:extLst>
              <a:ext uri="{FF2B5EF4-FFF2-40B4-BE49-F238E27FC236}">
                <a16:creationId xmlns:a16="http://schemas.microsoft.com/office/drawing/2014/main" id="{BA2A0CBD-F915-40A9-925C-DD7F16961233}"/>
              </a:ext>
            </a:extLst>
          </p:cNvPr>
          <p:cNvGrpSpPr/>
          <p:nvPr/>
        </p:nvGrpSpPr>
        <p:grpSpPr>
          <a:xfrm>
            <a:off x="5827171" y="2439295"/>
            <a:ext cx="443804" cy="443804"/>
            <a:chOff x="-949365" y="3567408"/>
            <a:chExt cx="410860" cy="410860"/>
          </a:xfrm>
        </p:grpSpPr>
        <p:sp>
          <p:nvSpPr>
            <p:cNvPr id="55" name="Oval 54">
              <a:extLst>
                <a:ext uri="{FF2B5EF4-FFF2-40B4-BE49-F238E27FC236}">
                  <a16:creationId xmlns:a16="http://schemas.microsoft.com/office/drawing/2014/main" id="{11C64558-A5E1-4572-B544-2927E535F921}"/>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56" name="Group 55">
              <a:extLst>
                <a:ext uri="{FF2B5EF4-FFF2-40B4-BE49-F238E27FC236}">
                  <a16:creationId xmlns:a16="http://schemas.microsoft.com/office/drawing/2014/main" id="{ADE82081-EEF0-4AD9-BF4D-AD6A83D217D9}"/>
                </a:ext>
              </a:extLst>
            </p:cNvPr>
            <p:cNvGrpSpPr/>
            <p:nvPr/>
          </p:nvGrpSpPr>
          <p:grpSpPr>
            <a:xfrm>
              <a:off x="-771672" y="3627792"/>
              <a:ext cx="183068" cy="216970"/>
              <a:chOff x="5196710" y="2109946"/>
              <a:chExt cx="2048634" cy="2428028"/>
            </a:xfrm>
            <a:solidFill>
              <a:schemeClr val="bg1"/>
            </a:solidFill>
          </p:grpSpPr>
          <p:sp>
            <p:nvSpPr>
              <p:cNvPr id="60" name="Rounded Rectangle 4">
                <a:extLst>
                  <a:ext uri="{FF2B5EF4-FFF2-40B4-BE49-F238E27FC236}">
                    <a16:creationId xmlns:a16="http://schemas.microsoft.com/office/drawing/2014/main" id="{4E1CE7CB-610B-4434-B30D-512C92494AE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61" name="Rounded Rectangle 31">
                <a:extLst>
                  <a:ext uri="{FF2B5EF4-FFF2-40B4-BE49-F238E27FC236}">
                    <a16:creationId xmlns:a16="http://schemas.microsoft.com/office/drawing/2014/main" id="{01FD5B91-5E34-49B8-B7C0-84693046A668}"/>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57" name="Group 56">
              <a:extLst>
                <a:ext uri="{FF2B5EF4-FFF2-40B4-BE49-F238E27FC236}">
                  <a16:creationId xmlns:a16="http://schemas.microsoft.com/office/drawing/2014/main" id="{A3D643E9-6BF1-4849-85B0-781C81A4C592}"/>
                </a:ext>
              </a:extLst>
            </p:cNvPr>
            <p:cNvGrpSpPr/>
            <p:nvPr/>
          </p:nvGrpSpPr>
          <p:grpSpPr>
            <a:xfrm>
              <a:off x="-859773" y="3673242"/>
              <a:ext cx="130434" cy="154590"/>
              <a:chOff x="5196710" y="2109946"/>
              <a:chExt cx="2048634" cy="2428028"/>
            </a:xfrm>
            <a:solidFill>
              <a:schemeClr val="bg1"/>
            </a:solidFill>
          </p:grpSpPr>
          <p:sp>
            <p:nvSpPr>
              <p:cNvPr id="58" name="Rounded Rectangle 33">
                <a:extLst>
                  <a:ext uri="{FF2B5EF4-FFF2-40B4-BE49-F238E27FC236}">
                    <a16:creationId xmlns:a16="http://schemas.microsoft.com/office/drawing/2014/main" id="{0330E79B-F932-46FC-982F-75541BFE485C}"/>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59" name="Rounded Rectangle 34">
                <a:extLst>
                  <a:ext uri="{FF2B5EF4-FFF2-40B4-BE49-F238E27FC236}">
                    <a16:creationId xmlns:a16="http://schemas.microsoft.com/office/drawing/2014/main" id="{E643C48A-0C0F-4A96-A723-87E30EC9F37D}"/>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grpSp>
        <p:nvGrpSpPr>
          <p:cNvPr id="70" name="Group 69">
            <a:extLst>
              <a:ext uri="{FF2B5EF4-FFF2-40B4-BE49-F238E27FC236}">
                <a16:creationId xmlns:a16="http://schemas.microsoft.com/office/drawing/2014/main" id="{4D1B90BF-7267-4CB1-AAF8-8F3295C44710}"/>
              </a:ext>
            </a:extLst>
          </p:cNvPr>
          <p:cNvGrpSpPr/>
          <p:nvPr/>
        </p:nvGrpSpPr>
        <p:grpSpPr>
          <a:xfrm>
            <a:off x="6462257" y="2059929"/>
            <a:ext cx="370095" cy="1629452"/>
            <a:chOff x="4813163" y="1683404"/>
            <a:chExt cx="277571" cy="1134846"/>
          </a:xfrm>
        </p:grpSpPr>
        <p:sp>
          <p:nvSpPr>
            <p:cNvPr id="71" name="Freeform: Shape 70">
              <a:extLst>
                <a:ext uri="{FF2B5EF4-FFF2-40B4-BE49-F238E27FC236}">
                  <a16:creationId xmlns:a16="http://schemas.microsoft.com/office/drawing/2014/main" id="{E6DF3B77-1AAC-4B06-911D-77E1792B0675}"/>
                </a:ext>
              </a:extLst>
            </p:cNvPr>
            <p:cNvSpPr/>
            <p:nvPr/>
          </p:nvSpPr>
          <p:spPr>
            <a:xfrm>
              <a:off x="4813163" y="1683404"/>
              <a:ext cx="277571" cy="127875"/>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Freeform: Shape 73">
              <a:extLst>
                <a:ext uri="{FF2B5EF4-FFF2-40B4-BE49-F238E27FC236}">
                  <a16:creationId xmlns:a16="http://schemas.microsoft.com/office/drawing/2014/main" id="{642B6FD8-0DE1-4D05-A3BC-C2A2DEE505B8}"/>
                </a:ext>
              </a:extLst>
            </p:cNvPr>
            <p:cNvSpPr/>
            <p:nvPr/>
          </p:nvSpPr>
          <p:spPr>
            <a:xfrm>
              <a:off x="4813163" y="1834967"/>
              <a:ext cx="277571" cy="170804"/>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Freeform: Shape 74">
              <a:extLst>
                <a:ext uri="{FF2B5EF4-FFF2-40B4-BE49-F238E27FC236}">
                  <a16:creationId xmlns:a16="http://schemas.microsoft.com/office/drawing/2014/main" id="{CA5919E1-13EA-4035-8DBE-229D131F405E}"/>
                </a:ext>
              </a:extLst>
            </p:cNvPr>
            <p:cNvSpPr/>
            <p:nvPr/>
          </p:nvSpPr>
          <p:spPr>
            <a:xfrm>
              <a:off x="4813163" y="2007373"/>
              <a:ext cx="277571" cy="196272"/>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Freeform: Shape 75">
              <a:extLst>
                <a:ext uri="{FF2B5EF4-FFF2-40B4-BE49-F238E27FC236}">
                  <a16:creationId xmlns:a16="http://schemas.microsoft.com/office/drawing/2014/main" id="{22636BF1-7256-4DB8-8D53-F9906E8E1F92}"/>
                </a:ext>
              </a:extLst>
            </p:cNvPr>
            <p:cNvSpPr/>
            <p:nvPr/>
          </p:nvSpPr>
          <p:spPr>
            <a:xfrm>
              <a:off x="4813163" y="2236970"/>
              <a:ext cx="277571" cy="170804"/>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Freeform: Shape 76">
              <a:extLst>
                <a:ext uri="{FF2B5EF4-FFF2-40B4-BE49-F238E27FC236}">
                  <a16:creationId xmlns:a16="http://schemas.microsoft.com/office/drawing/2014/main" id="{8AA67E42-9435-4E23-B044-40D98AF46ACC}"/>
                </a:ext>
              </a:extLst>
            </p:cNvPr>
            <p:cNvSpPr/>
            <p:nvPr/>
          </p:nvSpPr>
          <p:spPr>
            <a:xfrm>
              <a:off x="4813163" y="2417849"/>
              <a:ext cx="277571" cy="196272"/>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Freeform: Shape 77">
              <a:extLst>
                <a:ext uri="{FF2B5EF4-FFF2-40B4-BE49-F238E27FC236}">
                  <a16:creationId xmlns:a16="http://schemas.microsoft.com/office/drawing/2014/main" id="{7FD8D609-3E10-44DE-A727-97F2C9314DE9}"/>
                </a:ext>
              </a:extLst>
            </p:cNvPr>
            <p:cNvSpPr/>
            <p:nvPr/>
          </p:nvSpPr>
          <p:spPr>
            <a:xfrm>
              <a:off x="4813163" y="2647446"/>
              <a:ext cx="277571" cy="170804"/>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 name="Group 6">
            <a:extLst>
              <a:ext uri="{FF2B5EF4-FFF2-40B4-BE49-F238E27FC236}">
                <a16:creationId xmlns:a16="http://schemas.microsoft.com/office/drawing/2014/main" id="{1B440AC1-5F1F-4C0C-8BD6-7643292FA88A}"/>
              </a:ext>
            </a:extLst>
          </p:cNvPr>
          <p:cNvGrpSpPr/>
          <p:nvPr/>
        </p:nvGrpSpPr>
        <p:grpSpPr>
          <a:xfrm>
            <a:off x="6451663" y="4902802"/>
            <a:ext cx="370095" cy="743463"/>
            <a:chOff x="4999092" y="2361838"/>
            <a:chExt cx="277571" cy="557597"/>
          </a:xfrm>
        </p:grpSpPr>
        <p:sp>
          <p:nvSpPr>
            <p:cNvPr id="5" name="Freeform: Shape 4">
              <a:extLst>
                <a:ext uri="{FF2B5EF4-FFF2-40B4-BE49-F238E27FC236}">
                  <a16:creationId xmlns:a16="http://schemas.microsoft.com/office/drawing/2014/main" id="{C05B8C54-ED89-4024-975E-156DFA5373BF}"/>
                </a:ext>
              </a:extLst>
            </p:cNvPr>
            <p:cNvSpPr/>
            <p:nvPr/>
          </p:nvSpPr>
          <p:spPr>
            <a:xfrm>
              <a:off x="4999092" y="2488253"/>
              <a:ext cx="277571" cy="211361"/>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Shape 5">
              <a:extLst>
                <a:ext uri="{FF2B5EF4-FFF2-40B4-BE49-F238E27FC236}">
                  <a16:creationId xmlns:a16="http://schemas.microsoft.com/office/drawing/2014/main" id="{86050C6F-7307-4482-9187-17CC6E822033}"/>
                </a:ext>
              </a:extLst>
            </p:cNvPr>
            <p:cNvSpPr/>
            <p:nvPr/>
          </p:nvSpPr>
          <p:spPr>
            <a:xfrm>
              <a:off x="4999092" y="2735500"/>
              <a:ext cx="277571" cy="183935"/>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Freeform: Shape 80">
              <a:extLst>
                <a:ext uri="{FF2B5EF4-FFF2-40B4-BE49-F238E27FC236}">
                  <a16:creationId xmlns:a16="http://schemas.microsoft.com/office/drawing/2014/main" id="{4406287F-304C-4CBC-958A-21E371223A87}"/>
                </a:ext>
              </a:extLst>
            </p:cNvPr>
            <p:cNvSpPr/>
            <p:nvPr/>
          </p:nvSpPr>
          <p:spPr>
            <a:xfrm>
              <a:off x="4999092" y="2361838"/>
              <a:ext cx="277571" cy="103759"/>
            </a:xfrm>
            <a:custGeom>
              <a:avLst/>
              <a:gdLst>
                <a:gd name="connsiteX0" fmla="*/ 0 w 147271"/>
                <a:gd name="connsiteY0" fmla="*/ 0 h 116498"/>
                <a:gd name="connsiteX1" fmla="*/ 0 w 147271"/>
                <a:gd name="connsiteY1" fmla="*/ 116498 h 116498"/>
                <a:gd name="connsiteX2" fmla="*/ 147271 w 147271"/>
                <a:gd name="connsiteY2" fmla="*/ 116498 h 116498"/>
              </a:gdLst>
              <a:ahLst/>
              <a:cxnLst>
                <a:cxn ang="0">
                  <a:pos x="connsiteX0" y="connsiteY0"/>
                </a:cxn>
                <a:cxn ang="0">
                  <a:pos x="connsiteX1" y="connsiteY1"/>
                </a:cxn>
                <a:cxn ang="0">
                  <a:pos x="connsiteX2" y="connsiteY2"/>
                </a:cxn>
              </a:cxnLst>
              <a:rect l="l" t="t" r="r" b="b"/>
              <a:pathLst>
                <a:path w="147271" h="116498">
                  <a:moveTo>
                    <a:pt x="0" y="0"/>
                  </a:moveTo>
                  <a:lnTo>
                    <a:pt x="0" y="116498"/>
                  </a:lnTo>
                  <a:lnTo>
                    <a:pt x="147271" y="116498"/>
                  </a:lnTo>
                </a:path>
              </a:pathLst>
            </a:custGeom>
            <a:noFill/>
            <a:ln w="15875">
              <a:solidFill>
                <a:srgbClr val="9900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236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26F452-26BE-476B-8694-11C0F7113BF5}"/>
              </a:ext>
            </a:extLst>
          </p:cNvPr>
          <p:cNvSpPr>
            <a:spLocks/>
          </p:cNvSpPr>
          <p:nvPr/>
        </p:nvSpPr>
        <p:spPr>
          <a:xfrm>
            <a:off x="721361" y="1600200"/>
            <a:ext cx="11165836"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a:solidFill>
                  <a:schemeClr val="accent3"/>
                </a:solidFill>
              </a:rPr>
              <a:t>There are dozens of free tools to begin analyzing malware</a:t>
            </a:r>
          </a:p>
        </p:txBody>
      </p:sp>
      <p:sp>
        <p:nvSpPr>
          <p:cNvPr id="5" name="Rectangle 4">
            <a:extLst>
              <a:ext uri="{FF2B5EF4-FFF2-40B4-BE49-F238E27FC236}">
                <a16:creationId xmlns:a16="http://schemas.microsoft.com/office/drawing/2014/main" id="{33C49137-46CF-4C37-B6F6-E66CC203EAB9}"/>
              </a:ext>
            </a:extLst>
          </p:cNvPr>
          <p:cNvSpPr>
            <a:spLocks/>
          </p:cNvSpPr>
          <p:nvPr/>
        </p:nvSpPr>
        <p:spPr>
          <a:xfrm>
            <a:off x="721361" y="2914680"/>
            <a:ext cx="11165836"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a:solidFill>
                  <a:schemeClr val="accent3"/>
                </a:solidFill>
              </a:rPr>
              <a:t>Some malware is more dangerous than others</a:t>
            </a:r>
          </a:p>
        </p:txBody>
      </p:sp>
      <p:cxnSp>
        <p:nvCxnSpPr>
          <p:cNvPr id="6" name="Straight Connector 5">
            <a:extLst>
              <a:ext uri="{FF2B5EF4-FFF2-40B4-BE49-F238E27FC236}">
                <a16:creationId xmlns:a16="http://schemas.microsoft.com/office/drawing/2014/main" id="{399908A6-67FF-487E-95C5-EF5DD6938B5C}"/>
              </a:ext>
            </a:extLst>
          </p:cNvPr>
          <p:cNvCxnSpPr>
            <a:cxnSpLocks/>
          </p:cNvCxnSpPr>
          <p:nvPr/>
        </p:nvCxnSpPr>
        <p:spPr>
          <a:xfrm>
            <a:off x="760019" y="2829900"/>
            <a:ext cx="11127180"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832A8A-3267-4C24-BECA-5FC18CFC6D9D}"/>
              </a:ext>
            </a:extLst>
          </p:cNvPr>
          <p:cNvCxnSpPr>
            <a:cxnSpLocks/>
          </p:cNvCxnSpPr>
          <p:nvPr/>
        </p:nvCxnSpPr>
        <p:spPr>
          <a:xfrm>
            <a:off x="798677" y="4758147"/>
            <a:ext cx="11127180"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1D09CD4-110B-4EE5-8C83-B2CD9B2F8B87}"/>
              </a:ext>
            </a:extLst>
          </p:cNvPr>
          <p:cNvSpPr>
            <a:spLocks/>
          </p:cNvSpPr>
          <p:nvPr/>
        </p:nvSpPr>
        <p:spPr>
          <a:xfrm>
            <a:off x="760019" y="4842927"/>
            <a:ext cx="11165836"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a:solidFill>
                  <a:schemeClr val="accent3"/>
                </a:solidFill>
              </a:rPr>
              <a:t>Capture infected images for further forensics</a:t>
            </a:r>
          </a:p>
        </p:txBody>
      </p:sp>
      <p:sp>
        <p:nvSpPr>
          <p:cNvPr id="42" name="Rectangle 41">
            <a:extLst>
              <a:ext uri="{FF2B5EF4-FFF2-40B4-BE49-F238E27FC236}">
                <a16:creationId xmlns:a16="http://schemas.microsoft.com/office/drawing/2014/main" id="{24B792B4-619E-4C2F-B703-979091365DEE}"/>
              </a:ext>
            </a:extLst>
          </p:cNvPr>
          <p:cNvSpPr>
            <a:spLocks/>
          </p:cNvSpPr>
          <p:nvPr/>
        </p:nvSpPr>
        <p:spPr>
          <a:xfrm>
            <a:off x="721361" y="4229160"/>
            <a:ext cx="11165836"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a:solidFill>
                  <a:schemeClr val="accent3"/>
                </a:solidFill>
              </a:rPr>
              <a:t>Malware is often obfuscated to make analysis more difficult</a:t>
            </a:r>
          </a:p>
        </p:txBody>
      </p:sp>
      <p:cxnSp>
        <p:nvCxnSpPr>
          <p:cNvPr id="51" name="Straight Connector 50">
            <a:extLst>
              <a:ext uri="{FF2B5EF4-FFF2-40B4-BE49-F238E27FC236}">
                <a16:creationId xmlns:a16="http://schemas.microsoft.com/office/drawing/2014/main" id="{46F240BF-768A-4DFB-84A5-790BB8B0C9C0}"/>
              </a:ext>
            </a:extLst>
          </p:cNvPr>
          <p:cNvCxnSpPr>
            <a:cxnSpLocks/>
          </p:cNvCxnSpPr>
          <p:nvPr/>
        </p:nvCxnSpPr>
        <p:spPr>
          <a:xfrm>
            <a:off x="760019" y="4144380"/>
            <a:ext cx="11127180"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67D0817-46C9-4F89-8AF9-8ADC0E7BABF6}"/>
              </a:ext>
            </a:extLst>
          </p:cNvPr>
          <p:cNvSpPr>
            <a:spLocks noGrp="1"/>
          </p:cNvSpPr>
          <p:nvPr>
            <p:ph type="title"/>
          </p:nvPr>
        </p:nvSpPr>
        <p:spPr/>
        <p:txBody>
          <a:bodyPr/>
          <a:lstStyle/>
          <a:p>
            <a:r>
              <a:rPr lang="en-US" dirty="0"/>
              <a:t>Conclusions</a:t>
            </a:r>
          </a:p>
        </p:txBody>
      </p:sp>
      <p:sp>
        <p:nvSpPr>
          <p:cNvPr id="53" name="Rectangle 52">
            <a:extLst>
              <a:ext uri="{FF2B5EF4-FFF2-40B4-BE49-F238E27FC236}">
                <a16:creationId xmlns:a16="http://schemas.microsoft.com/office/drawing/2014/main" id="{087AD92F-49C8-4D96-8615-2EA5E25006E5}"/>
              </a:ext>
            </a:extLst>
          </p:cNvPr>
          <p:cNvSpPr>
            <a:spLocks/>
          </p:cNvSpPr>
          <p:nvPr/>
        </p:nvSpPr>
        <p:spPr>
          <a:xfrm>
            <a:off x="721361" y="2257440"/>
            <a:ext cx="11165836"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a:solidFill>
                  <a:schemeClr val="accent3"/>
                </a:solidFill>
              </a:rPr>
              <a:t>Practicing can be difficult but should always be done on virtual environment</a:t>
            </a:r>
          </a:p>
        </p:txBody>
      </p:sp>
      <p:sp>
        <p:nvSpPr>
          <p:cNvPr id="54" name="Rectangle 53">
            <a:extLst>
              <a:ext uri="{FF2B5EF4-FFF2-40B4-BE49-F238E27FC236}">
                <a16:creationId xmlns:a16="http://schemas.microsoft.com/office/drawing/2014/main" id="{5D0CB799-CD5D-4866-9C6E-D8F1C5A7E7E6}"/>
              </a:ext>
            </a:extLst>
          </p:cNvPr>
          <p:cNvSpPr>
            <a:spLocks/>
          </p:cNvSpPr>
          <p:nvPr/>
        </p:nvSpPr>
        <p:spPr>
          <a:xfrm>
            <a:off x="721361" y="3571920"/>
            <a:ext cx="11165836" cy="48768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1733" dirty="0" err="1">
                <a:solidFill>
                  <a:schemeClr val="accent3"/>
                </a:solidFill>
              </a:rPr>
              <a:t>VirusTotal</a:t>
            </a:r>
            <a:r>
              <a:rPr lang="en-US" sz="1733" dirty="0">
                <a:solidFill>
                  <a:schemeClr val="accent3"/>
                </a:solidFill>
              </a:rPr>
              <a:t> provides instant scans from dozens of antivirus engines</a:t>
            </a:r>
          </a:p>
        </p:txBody>
      </p:sp>
      <p:cxnSp>
        <p:nvCxnSpPr>
          <p:cNvPr id="56" name="Straight Connector 55">
            <a:extLst>
              <a:ext uri="{FF2B5EF4-FFF2-40B4-BE49-F238E27FC236}">
                <a16:creationId xmlns:a16="http://schemas.microsoft.com/office/drawing/2014/main" id="{A0F0939E-C693-4FE5-9619-5E6FF29DF0BB}"/>
              </a:ext>
            </a:extLst>
          </p:cNvPr>
          <p:cNvCxnSpPr>
            <a:cxnSpLocks/>
          </p:cNvCxnSpPr>
          <p:nvPr/>
        </p:nvCxnSpPr>
        <p:spPr>
          <a:xfrm>
            <a:off x="760019" y="2172660"/>
            <a:ext cx="11127180"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6A6C865-162B-4263-991D-38777A0451D2}"/>
              </a:ext>
            </a:extLst>
          </p:cNvPr>
          <p:cNvCxnSpPr>
            <a:cxnSpLocks/>
          </p:cNvCxnSpPr>
          <p:nvPr/>
        </p:nvCxnSpPr>
        <p:spPr>
          <a:xfrm>
            <a:off x="760019" y="3487140"/>
            <a:ext cx="11127180"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AD8772E-56CC-45E9-B9AB-F4495D5BF430}"/>
              </a:ext>
            </a:extLst>
          </p:cNvPr>
          <p:cNvCxnSpPr>
            <a:cxnSpLocks/>
          </p:cNvCxnSpPr>
          <p:nvPr/>
        </p:nvCxnSpPr>
        <p:spPr>
          <a:xfrm>
            <a:off x="760019" y="4801620"/>
            <a:ext cx="11127180"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843B97F-E8A8-4DCA-9672-0E1C9FEA6E3C}"/>
              </a:ext>
            </a:extLst>
          </p:cNvPr>
          <p:cNvGrpSpPr/>
          <p:nvPr/>
        </p:nvGrpSpPr>
        <p:grpSpPr>
          <a:xfrm>
            <a:off x="505913" y="1622139"/>
            <a:ext cx="443804" cy="443804"/>
            <a:chOff x="-949365" y="3567408"/>
            <a:chExt cx="410860" cy="410860"/>
          </a:xfrm>
        </p:grpSpPr>
        <p:sp>
          <p:nvSpPr>
            <p:cNvPr id="11" name="Oval 10">
              <a:extLst>
                <a:ext uri="{FF2B5EF4-FFF2-40B4-BE49-F238E27FC236}">
                  <a16:creationId xmlns:a16="http://schemas.microsoft.com/office/drawing/2014/main" id="{864A6745-A81B-4774-A665-1CB7F674D050}"/>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2400" kern="0" dirty="0">
                <a:solidFill>
                  <a:prstClr val="white"/>
                </a:solidFill>
                <a:latin typeface="Arial" panose="020B0604020202020204" pitchFamily="34" charset="0"/>
              </a:endParaRPr>
            </a:p>
          </p:txBody>
        </p:sp>
        <p:grpSp>
          <p:nvGrpSpPr>
            <p:cNvPr id="12" name="Group 11">
              <a:extLst>
                <a:ext uri="{FF2B5EF4-FFF2-40B4-BE49-F238E27FC236}">
                  <a16:creationId xmlns:a16="http://schemas.microsoft.com/office/drawing/2014/main" id="{7EDEA86C-19EA-4B33-B60A-3A5011F51006}"/>
                </a:ext>
              </a:extLst>
            </p:cNvPr>
            <p:cNvGrpSpPr/>
            <p:nvPr/>
          </p:nvGrpSpPr>
          <p:grpSpPr>
            <a:xfrm>
              <a:off x="-771672" y="3627792"/>
              <a:ext cx="183068" cy="216970"/>
              <a:chOff x="5196710" y="2109946"/>
              <a:chExt cx="2048634" cy="2428028"/>
            </a:xfrm>
            <a:solidFill>
              <a:schemeClr val="bg1"/>
            </a:solidFill>
          </p:grpSpPr>
          <p:sp>
            <p:nvSpPr>
              <p:cNvPr id="16" name="Rounded Rectangle 4">
                <a:extLst>
                  <a:ext uri="{FF2B5EF4-FFF2-40B4-BE49-F238E27FC236}">
                    <a16:creationId xmlns:a16="http://schemas.microsoft.com/office/drawing/2014/main" id="{8CCAB6D3-20D2-44AA-9F33-40FFE4725591}"/>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7" name="Rounded Rectangle 31">
                <a:extLst>
                  <a:ext uri="{FF2B5EF4-FFF2-40B4-BE49-F238E27FC236}">
                    <a16:creationId xmlns:a16="http://schemas.microsoft.com/office/drawing/2014/main" id="{1C349EC2-AA6D-4354-B158-E63B82F31563}"/>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13" name="Group 12">
              <a:extLst>
                <a:ext uri="{FF2B5EF4-FFF2-40B4-BE49-F238E27FC236}">
                  <a16:creationId xmlns:a16="http://schemas.microsoft.com/office/drawing/2014/main" id="{40C1472A-82E4-450A-929E-381D370E9DD2}"/>
                </a:ext>
              </a:extLst>
            </p:cNvPr>
            <p:cNvGrpSpPr/>
            <p:nvPr/>
          </p:nvGrpSpPr>
          <p:grpSpPr>
            <a:xfrm>
              <a:off x="-859773" y="3673242"/>
              <a:ext cx="130434" cy="154590"/>
              <a:chOff x="5196710" y="2109946"/>
              <a:chExt cx="2048634" cy="2428028"/>
            </a:xfrm>
            <a:solidFill>
              <a:schemeClr val="bg1"/>
            </a:solidFill>
          </p:grpSpPr>
          <p:sp>
            <p:nvSpPr>
              <p:cNvPr id="14" name="Rounded Rectangle 33">
                <a:extLst>
                  <a:ext uri="{FF2B5EF4-FFF2-40B4-BE49-F238E27FC236}">
                    <a16:creationId xmlns:a16="http://schemas.microsoft.com/office/drawing/2014/main" id="{DE7E29FD-1787-4873-ABA4-E24551319C99}"/>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34">
                <a:extLst>
                  <a:ext uri="{FF2B5EF4-FFF2-40B4-BE49-F238E27FC236}">
                    <a16:creationId xmlns:a16="http://schemas.microsoft.com/office/drawing/2014/main" id="{117DA5D4-7832-44E9-AB8D-4014370962A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grpSp>
        <p:nvGrpSpPr>
          <p:cNvPr id="18" name="Group 17">
            <a:extLst>
              <a:ext uri="{FF2B5EF4-FFF2-40B4-BE49-F238E27FC236}">
                <a16:creationId xmlns:a16="http://schemas.microsoft.com/office/drawing/2014/main" id="{B44A1953-3208-46ED-B589-8818AA2F58A8}"/>
              </a:ext>
            </a:extLst>
          </p:cNvPr>
          <p:cNvGrpSpPr/>
          <p:nvPr/>
        </p:nvGrpSpPr>
        <p:grpSpPr>
          <a:xfrm>
            <a:off x="505913" y="2936619"/>
            <a:ext cx="443804" cy="443804"/>
            <a:chOff x="-949365" y="3567408"/>
            <a:chExt cx="410860" cy="410860"/>
          </a:xfrm>
        </p:grpSpPr>
        <p:sp>
          <p:nvSpPr>
            <p:cNvPr id="19" name="Oval 18">
              <a:extLst>
                <a:ext uri="{FF2B5EF4-FFF2-40B4-BE49-F238E27FC236}">
                  <a16:creationId xmlns:a16="http://schemas.microsoft.com/office/drawing/2014/main" id="{B32F17C6-D258-439F-8267-18D079C48058}"/>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2400" kern="0" dirty="0">
                <a:solidFill>
                  <a:prstClr val="white"/>
                </a:solidFill>
                <a:latin typeface="Arial" panose="020B0604020202020204" pitchFamily="34" charset="0"/>
              </a:endParaRPr>
            </a:p>
          </p:txBody>
        </p:sp>
        <p:grpSp>
          <p:nvGrpSpPr>
            <p:cNvPr id="20" name="Group 19">
              <a:extLst>
                <a:ext uri="{FF2B5EF4-FFF2-40B4-BE49-F238E27FC236}">
                  <a16:creationId xmlns:a16="http://schemas.microsoft.com/office/drawing/2014/main" id="{5FC642AE-B9FA-47EF-9244-87F7290B91E4}"/>
                </a:ext>
              </a:extLst>
            </p:cNvPr>
            <p:cNvGrpSpPr/>
            <p:nvPr/>
          </p:nvGrpSpPr>
          <p:grpSpPr>
            <a:xfrm>
              <a:off x="-771672" y="3627792"/>
              <a:ext cx="183068" cy="216970"/>
              <a:chOff x="5196710" y="2109946"/>
              <a:chExt cx="2048634" cy="2428028"/>
            </a:xfrm>
            <a:solidFill>
              <a:schemeClr val="bg1"/>
            </a:solidFill>
          </p:grpSpPr>
          <p:sp>
            <p:nvSpPr>
              <p:cNvPr id="24" name="Rounded Rectangle 4">
                <a:extLst>
                  <a:ext uri="{FF2B5EF4-FFF2-40B4-BE49-F238E27FC236}">
                    <a16:creationId xmlns:a16="http://schemas.microsoft.com/office/drawing/2014/main" id="{3631B2DC-652A-405F-8974-BB9652FB845E}"/>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5" name="Rounded Rectangle 31">
                <a:extLst>
                  <a:ext uri="{FF2B5EF4-FFF2-40B4-BE49-F238E27FC236}">
                    <a16:creationId xmlns:a16="http://schemas.microsoft.com/office/drawing/2014/main" id="{E0932AF5-8843-439E-B975-DFC75B5504A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a:extLst>
                <a:ext uri="{FF2B5EF4-FFF2-40B4-BE49-F238E27FC236}">
                  <a16:creationId xmlns:a16="http://schemas.microsoft.com/office/drawing/2014/main" id="{1DB2F7F3-10DF-4479-9ABB-373C6A5A07EF}"/>
                </a:ext>
              </a:extLst>
            </p:cNvPr>
            <p:cNvGrpSpPr/>
            <p:nvPr/>
          </p:nvGrpSpPr>
          <p:grpSpPr>
            <a:xfrm>
              <a:off x="-859773" y="3673242"/>
              <a:ext cx="130434" cy="154590"/>
              <a:chOff x="5196710" y="2109946"/>
              <a:chExt cx="2048634" cy="2428028"/>
            </a:xfrm>
            <a:solidFill>
              <a:schemeClr val="bg1"/>
            </a:solidFill>
          </p:grpSpPr>
          <p:sp>
            <p:nvSpPr>
              <p:cNvPr id="22" name="Rounded Rectangle 33">
                <a:extLst>
                  <a:ext uri="{FF2B5EF4-FFF2-40B4-BE49-F238E27FC236}">
                    <a16:creationId xmlns:a16="http://schemas.microsoft.com/office/drawing/2014/main" id="{C14F0DD2-6CDF-424E-A237-9D5CB7D5AA9B}"/>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Rounded Rectangle 34">
                <a:extLst>
                  <a:ext uri="{FF2B5EF4-FFF2-40B4-BE49-F238E27FC236}">
                    <a16:creationId xmlns:a16="http://schemas.microsoft.com/office/drawing/2014/main" id="{B1E772AB-A998-4D73-A5B3-392DC7001B43}"/>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grpSp>
        <p:nvGrpSpPr>
          <p:cNvPr id="43" name="Group 42">
            <a:extLst>
              <a:ext uri="{FF2B5EF4-FFF2-40B4-BE49-F238E27FC236}">
                <a16:creationId xmlns:a16="http://schemas.microsoft.com/office/drawing/2014/main" id="{B5385681-6BAC-4F44-8A12-562B84C7AE60}"/>
              </a:ext>
            </a:extLst>
          </p:cNvPr>
          <p:cNvGrpSpPr/>
          <p:nvPr/>
        </p:nvGrpSpPr>
        <p:grpSpPr>
          <a:xfrm>
            <a:off x="505913" y="4251099"/>
            <a:ext cx="443804" cy="443804"/>
            <a:chOff x="-949365" y="3567408"/>
            <a:chExt cx="410860" cy="410860"/>
          </a:xfrm>
        </p:grpSpPr>
        <p:sp>
          <p:nvSpPr>
            <p:cNvPr id="44" name="Oval 43">
              <a:extLst>
                <a:ext uri="{FF2B5EF4-FFF2-40B4-BE49-F238E27FC236}">
                  <a16:creationId xmlns:a16="http://schemas.microsoft.com/office/drawing/2014/main" id="{FB991019-2C75-4E81-906B-836F516187E2}"/>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2400" kern="0" dirty="0">
                <a:solidFill>
                  <a:prstClr val="white"/>
                </a:solidFill>
                <a:latin typeface="Arial" panose="020B0604020202020204" pitchFamily="34" charset="0"/>
              </a:endParaRPr>
            </a:p>
          </p:txBody>
        </p:sp>
        <p:grpSp>
          <p:nvGrpSpPr>
            <p:cNvPr id="45" name="Group 44">
              <a:extLst>
                <a:ext uri="{FF2B5EF4-FFF2-40B4-BE49-F238E27FC236}">
                  <a16:creationId xmlns:a16="http://schemas.microsoft.com/office/drawing/2014/main" id="{5BAF23DC-A514-4ADA-A8C9-F2A606386AAA}"/>
                </a:ext>
              </a:extLst>
            </p:cNvPr>
            <p:cNvGrpSpPr/>
            <p:nvPr/>
          </p:nvGrpSpPr>
          <p:grpSpPr>
            <a:xfrm>
              <a:off x="-771672" y="3627792"/>
              <a:ext cx="183068" cy="216970"/>
              <a:chOff x="5196710" y="2109946"/>
              <a:chExt cx="2048634" cy="2428028"/>
            </a:xfrm>
            <a:solidFill>
              <a:schemeClr val="bg1"/>
            </a:solidFill>
          </p:grpSpPr>
          <p:sp>
            <p:nvSpPr>
              <p:cNvPr id="49" name="Rounded Rectangle 4">
                <a:extLst>
                  <a:ext uri="{FF2B5EF4-FFF2-40B4-BE49-F238E27FC236}">
                    <a16:creationId xmlns:a16="http://schemas.microsoft.com/office/drawing/2014/main" id="{F425C18D-FF1F-4E08-96DD-3F8DC4A7463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0" name="Rounded Rectangle 31">
                <a:extLst>
                  <a:ext uri="{FF2B5EF4-FFF2-40B4-BE49-F238E27FC236}">
                    <a16:creationId xmlns:a16="http://schemas.microsoft.com/office/drawing/2014/main" id="{900BEDDA-ECA5-44E6-8B1D-3C054E3E37D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46" name="Group 45">
              <a:extLst>
                <a:ext uri="{FF2B5EF4-FFF2-40B4-BE49-F238E27FC236}">
                  <a16:creationId xmlns:a16="http://schemas.microsoft.com/office/drawing/2014/main" id="{AB8BD4DA-9442-4F8E-8F7A-3398E0D79DC6}"/>
                </a:ext>
              </a:extLst>
            </p:cNvPr>
            <p:cNvGrpSpPr/>
            <p:nvPr/>
          </p:nvGrpSpPr>
          <p:grpSpPr>
            <a:xfrm>
              <a:off x="-859773" y="3673242"/>
              <a:ext cx="130434" cy="154590"/>
              <a:chOff x="5196710" y="2109946"/>
              <a:chExt cx="2048634" cy="2428028"/>
            </a:xfrm>
            <a:solidFill>
              <a:schemeClr val="bg1"/>
            </a:solidFill>
          </p:grpSpPr>
          <p:sp>
            <p:nvSpPr>
              <p:cNvPr id="47" name="Rounded Rectangle 33">
                <a:extLst>
                  <a:ext uri="{FF2B5EF4-FFF2-40B4-BE49-F238E27FC236}">
                    <a16:creationId xmlns:a16="http://schemas.microsoft.com/office/drawing/2014/main" id="{7BBB3332-13C0-44F0-B2D3-D466A76C536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8" name="Rounded Rectangle 34">
                <a:extLst>
                  <a:ext uri="{FF2B5EF4-FFF2-40B4-BE49-F238E27FC236}">
                    <a16:creationId xmlns:a16="http://schemas.microsoft.com/office/drawing/2014/main" id="{E8828740-213B-45B6-9213-94E1E423D58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grpSp>
        <p:nvGrpSpPr>
          <p:cNvPr id="59" name="Group 58">
            <a:extLst>
              <a:ext uri="{FF2B5EF4-FFF2-40B4-BE49-F238E27FC236}">
                <a16:creationId xmlns:a16="http://schemas.microsoft.com/office/drawing/2014/main" id="{B1305A1E-31BE-43F3-ABBF-A273F0F8C3CC}"/>
              </a:ext>
            </a:extLst>
          </p:cNvPr>
          <p:cNvGrpSpPr/>
          <p:nvPr/>
        </p:nvGrpSpPr>
        <p:grpSpPr>
          <a:xfrm>
            <a:off x="544571" y="4864866"/>
            <a:ext cx="443804" cy="443804"/>
            <a:chOff x="-949365" y="3567408"/>
            <a:chExt cx="410860" cy="410860"/>
          </a:xfrm>
        </p:grpSpPr>
        <p:sp>
          <p:nvSpPr>
            <p:cNvPr id="60" name="Oval 59">
              <a:extLst>
                <a:ext uri="{FF2B5EF4-FFF2-40B4-BE49-F238E27FC236}">
                  <a16:creationId xmlns:a16="http://schemas.microsoft.com/office/drawing/2014/main" id="{8637116B-2A24-46FA-90DA-E1F0642F593B}"/>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2400" kern="0" dirty="0">
                <a:solidFill>
                  <a:prstClr val="white"/>
                </a:solidFill>
                <a:latin typeface="Arial" panose="020B0604020202020204" pitchFamily="34" charset="0"/>
              </a:endParaRPr>
            </a:p>
          </p:txBody>
        </p:sp>
        <p:grpSp>
          <p:nvGrpSpPr>
            <p:cNvPr id="61" name="Group 60">
              <a:extLst>
                <a:ext uri="{FF2B5EF4-FFF2-40B4-BE49-F238E27FC236}">
                  <a16:creationId xmlns:a16="http://schemas.microsoft.com/office/drawing/2014/main" id="{E4CC4BDE-2327-4F67-BE9A-F42DEA995210}"/>
                </a:ext>
              </a:extLst>
            </p:cNvPr>
            <p:cNvGrpSpPr/>
            <p:nvPr/>
          </p:nvGrpSpPr>
          <p:grpSpPr>
            <a:xfrm>
              <a:off x="-771672" y="3627792"/>
              <a:ext cx="183068" cy="216970"/>
              <a:chOff x="5196710" y="2109946"/>
              <a:chExt cx="2048634" cy="2428028"/>
            </a:xfrm>
            <a:solidFill>
              <a:schemeClr val="bg1"/>
            </a:solidFill>
          </p:grpSpPr>
          <p:sp>
            <p:nvSpPr>
              <p:cNvPr id="65" name="Rounded Rectangle 4">
                <a:extLst>
                  <a:ext uri="{FF2B5EF4-FFF2-40B4-BE49-F238E27FC236}">
                    <a16:creationId xmlns:a16="http://schemas.microsoft.com/office/drawing/2014/main" id="{BFDD711E-244A-4F0A-83B4-1E267668F6C6}"/>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6" name="Rounded Rectangle 31">
                <a:extLst>
                  <a:ext uri="{FF2B5EF4-FFF2-40B4-BE49-F238E27FC236}">
                    <a16:creationId xmlns:a16="http://schemas.microsoft.com/office/drawing/2014/main" id="{30D3FB39-E6D4-4C03-BF5E-D309A03D39A9}"/>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62" name="Group 61">
              <a:extLst>
                <a:ext uri="{FF2B5EF4-FFF2-40B4-BE49-F238E27FC236}">
                  <a16:creationId xmlns:a16="http://schemas.microsoft.com/office/drawing/2014/main" id="{85BC8D1E-D3AA-4EE6-BE57-DBC612673F76}"/>
                </a:ext>
              </a:extLst>
            </p:cNvPr>
            <p:cNvGrpSpPr/>
            <p:nvPr/>
          </p:nvGrpSpPr>
          <p:grpSpPr>
            <a:xfrm>
              <a:off x="-859773" y="3673242"/>
              <a:ext cx="130434" cy="154590"/>
              <a:chOff x="5196710" y="2109946"/>
              <a:chExt cx="2048634" cy="2428028"/>
            </a:xfrm>
            <a:solidFill>
              <a:schemeClr val="bg1"/>
            </a:solidFill>
          </p:grpSpPr>
          <p:sp>
            <p:nvSpPr>
              <p:cNvPr id="63" name="Rounded Rectangle 33">
                <a:extLst>
                  <a:ext uri="{FF2B5EF4-FFF2-40B4-BE49-F238E27FC236}">
                    <a16:creationId xmlns:a16="http://schemas.microsoft.com/office/drawing/2014/main" id="{B0B7B3A5-4677-49E9-975C-60817B2AD356}"/>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4" name="Rounded Rectangle 34">
                <a:extLst>
                  <a:ext uri="{FF2B5EF4-FFF2-40B4-BE49-F238E27FC236}">
                    <a16:creationId xmlns:a16="http://schemas.microsoft.com/office/drawing/2014/main" id="{793320C9-27B2-407A-BF61-3D73B1F7CA6E}"/>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grpSp>
        <p:nvGrpSpPr>
          <p:cNvPr id="67" name="Group 66">
            <a:extLst>
              <a:ext uri="{FF2B5EF4-FFF2-40B4-BE49-F238E27FC236}">
                <a16:creationId xmlns:a16="http://schemas.microsoft.com/office/drawing/2014/main" id="{5120A876-D38C-4D59-B97B-3C38931F4B96}"/>
              </a:ext>
            </a:extLst>
          </p:cNvPr>
          <p:cNvGrpSpPr/>
          <p:nvPr/>
        </p:nvGrpSpPr>
        <p:grpSpPr>
          <a:xfrm>
            <a:off x="505913" y="3593859"/>
            <a:ext cx="443804" cy="443804"/>
            <a:chOff x="-949365" y="3567408"/>
            <a:chExt cx="410860" cy="410860"/>
          </a:xfrm>
        </p:grpSpPr>
        <p:sp>
          <p:nvSpPr>
            <p:cNvPr id="68" name="Oval 67">
              <a:extLst>
                <a:ext uri="{FF2B5EF4-FFF2-40B4-BE49-F238E27FC236}">
                  <a16:creationId xmlns:a16="http://schemas.microsoft.com/office/drawing/2014/main" id="{893719CC-A999-41A2-934B-6CE980A1EBFA}"/>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2400" kern="0" dirty="0">
                <a:solidFill>
                  <a:prstClr val="white"/>
                </a:solidFill>
                <a:latin typeface="Arial" panose="020B0604020202020204" pitchFamily="34" charset="0"/>
              </a:endParaRPr>
            </a:p>
          </p:txBody>
        </p:sp>
        <p:grpSp>
          <p:nvGrpSpPr>
            <p:cNvPr id="69" name="Group 68">
              <a:extLst>
                <a:ext uri="{FF2B5EF4-FFF2-40B4-BE49-F238E27FC236}">
                  <a16:creationId xmlns:a16="http://schemas.microsoft.com/office/drawing/2014/main" id="{8A83CA8E-6C28-4E93-8139-BE7B79C92E3B}"/>
                </a:ext>
              </a:extLst>
            </p:cNvPr>
            <p:cNvGrpSpPr/>
            <p:nvPr/>
          </p:nvGrpSpPr>
          <p:grpSpPr>
            <a:xfrm>
              <a:off x="-771672" y="3627792"/>
              <a:ext cx="183068" cy="216970"/>
              <a:chOff x="5196710" y="2109946"/>
              <a:chExt cx="2048634" cy="2428028"/>
            </a:xfrm>
            <a:solidFill>
              <a:schemeClr val="bg1"/>
            </a:solidFill>
          </p:grpSpPr>
          <p:sp>
            <p:nvSpPr>
              <p:cNvPr id="73" name="Rounded Rectangle 4">
                <a:extLst>
                  <a:ext uri="{FF2B5EF4-FFF2-40B4-BE49-F238E27FC236}">
                    <a16:creationId xmlns:a16="http://schemas.microsoft.com/office/drawing/2014/main" id="{EA13FE12-A1B9-40DA-821C-C6FCBA72112D}"/>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4" name="Rounded Rectangle 31">
                <a:extLst>
                  <a:ext uri="{FF2B5EF4-FFF2-40B4-BE49-F238E27FC236}">
                    <a16:creationId xmlns:a16="http://schemas.microsoft.com/office/drawing/2014/main" id="{32C2ACD0-FE38-4FBA-8DBE-816A8ACE85C2}"/>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70" name="Group 69">
              <a:extLst>
                <a:ext uri="{FF2B5EF4-FFF2-40B4-BE49-F238E27FC236}">
                  <a16:creationId xmlns:a16="http://schemas.microsoft.com/office/drawing/2014/main" id="{F22E8630-A902-4F54-8E4F-895DF37C1077}"/>
                </a:ext>
              </a:extLst>
            </p:cNvPr>
            <p:cNvGrpSpPr/>
            <p:nvPr/>
          </p:nvGrpSpPr>
          <p:grpSpPr>
            <a:xfrm>
              <a:off x="-859773" y="3673242"/>
              <a:ext cx="130434" cy="154590"/>
              <a:chOff x="5196710" y="2109946"/>
              <a:chExt cx="2048634" cy="2428028"/>
            </a:xfrm>
            <a:solidFill>
              <a:schemeClr val="bg1"/>
            </a:solidFill>
          </p:grpSpPr>
          <p:sp>
            <p:nvSpPr>
              <p:cNvPr id="71" name="Rounded Rectangle 33">
                <a:extLst>
                  <a:ext uri="{FF2B5EF4-FFF2-40B4-BE49-F238E27FC236}">
                    <a16:creationId xmlns:a16="http://schemas.microsoft.com/office/drawing/2014/main" id="{0D5A20AC-A2B3-4107-AA08-7FC2F947045B}"/>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2" name="Rounded Rectangle 34">
                <a:extLst>
                  <a:ext uri="{FF2B5EF4-FFF2-40B4-BE49-F238E27FC236}">
                    <a16:creationId xmlns:a16="http://schemas.microsoft.com/office/drawing/2014/main" id="{A6904578-1F54-4EE8-90DC-19C53E52F7F7}"/>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grpSp>
        <p:nvGrpSpPr>
          <p:cNvPr id="75" name="Group 74">
            <a:extLst>
              <a:ext uri="{FF2B5EF4-FFF2-40B4-BE49-F238E27FC236}">
                <a16:creationId xmlns:a16="http://schemas.microsoft.com/office/drawing/2014/main" id="{01B2FCF8-746E-4362-B1D7-E8169D6FC58F}"/>
              </a:ext>
            </a:extLst>
          </p:cNvPr>
          <p:cNvGrpSpPr/>
          <p:nvPr/>
        </p:nvGrpSpPr>
        <p:grpSpPr>
          <a:xfrm>
            <a:off x="505913" y="2279379"/>
            <a:ext cx="443804" cy="443804"/>
            <a:chOff x="-949365" y="3567408"/>
            <a:chExt cx="410860" cy="410860"/>
          </a:xfrm>
        </p:grpSpPr>
        <p:sp>
          <p:nvSpPr>
            <p:cNvPr id="76" name="Oval 75">
              <a:extLst>
                <a:ext uri="{FF2B5EF4-FFF2-40B4-BE49-F238E27FC236}">
                  <a16:creationId xmlns:a16="http://schemas.microsoft.com/office/drawing/2014/main" id="{7227555E-B967-4BD3-982E-BB6F0B4128E8}"/>
                </a:ext>
              </a:extLst>
            </p:cNvPr>
            <p:cNvSpPr/>
            <p:nvPr/>
          </p:nvSpPr>
          <p:spPr>
            <a:xfrm>
              <a:off x="-949365" y="3567408"/>
              <a:ext cx="410860" cy="410860"/>
            </a:xfrm>
            <a:prstGeom prst="ellipse">
              <a:avLst/>
            </a:prstGeom>
            <a:solidFill>
              <a:srgbClr val="CC6600"/>
            </a:solidFill>
            <a:ln w="19050" cap="flat" cmpd="sng" algn="ctr">
              <a:solidFill>
                <a:schemeClr val="bg1"/>
              </a:solidFill>
              <a:prstDash val="solid"/>
              <a:miter lim="800000"/>
            </a:ln>
            <a:effectLst/>
          </p:spPr>
          <p:txBody>
            <a:bodyPr rtlCol="0" anchor="ctr"/>
            <a:lstStyle/>
            <a:p>
              <a:pPr algn="ctr" defTabSz="1219170"/>
              <a:endParaRPr lang="en-US" sz="2400" kern="0" dirty="0">
                <a:solidFill>
                  <a:prstClr val="white"/>
                </a:solidFill>
                <a:latin typeface="Arial" panose="020B0604020202020204" pitchFamily="34" charset="0"/>
              </a:endParaRPr>
            </a:p>
          </p:txBody>
        </p:sp>
        <p:grpSp>
          <p:nvGrpSpPr>
            <p:cNvPr id="77" name="Group 76">
              <a:extLst>
                <a:ext uri="{FF2B5EF4-FFF2-40B4-BE49-F238E27FC236}">
                  <a16:creationId xmlns:a16="http://schemas.microsoft.com/office/drawing/2014/main" id="{A5B51052-0714-461F-8302-21E38B82E52C}"/>
                </a:ext>
              </a:extLst>
            </p:cNvPr>
            <p:cNvGrpSpPr/>
            <p:nvPr/>
          </p:nvGrpSpPr>
          <p:grpSpPr>
            <a:xfrm>
              <a:off x="-771672" y="3627792"/>
              <a:ext cx="183068" cy="216970"/>
              <a:chOff x="5196710" y="2109946"/>
              <a:chExt cx="2048634" cy="2428028"/>
            </a:xfrm>
            <a:solidFill>
              <a:schemeClr val="bg1"/>
            </a:solidFill>
          </p:grpSpPr>
          <p:sp>
            <p:nvSpPr>
              <p:cNvPr id="81" name="Rounded Rectangle 4">
                <a:extLst>
                  <a:ext uri="{FF2B5EF4-FFF2-40B4-BE49-F238E27FC236}">
                    <a16:creationId xmlns:a16="http://schemas.microsoft.com/office/drawing/2014/main" id="{042B93C8-0D2D-4119-89DB-49A8851E5B98}"/>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2" name="Rounded Rectangle 31">
                <a:extLst>
                  <a:ext uri="{FF2B5EF4-FFF2-40B4-BE49-F238E27FC236}">
                    <a16:creationId xmlns:a16="http://schemas.microsoft.com/office/drawing/2014/main" id="{AC31E906-98BF-4EC5-9D33-AFC524F7E739}"/>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78" name="Group 77">
              <a:extLst>
                <a:ext uri="{FF2B5EF4-FFF2-40B4-BE49-F238E27FC236}">
                  <a16:creationId xmlns:a16="http://schemas.microsoft.com/office/drawing/2014/main" id="{F71764C3-95B9-482E-BD22-9ED542A6C31F}"/>
                </a:ext>
              </a:extLst>
            </p:cNvPr>
            <p:cNvGrpSpPr/>
            <p:nvPr/>
          </p:nvGrpSpPr>
          <p:grpSpPr>
            <a:xfrm>
              <a:off x="-859773" y="3673242"/>
              <a:ext cx="130434" cy="154590"/>
              <a:chOff x="5196710" y="2109946"/>
              <a:chExt cx="2048634" cy="2428028"/>
            </a:xfrm>
            <a:solidFill>
              <a:schemeClr val="bg1"/>
            </a:solidFill>
          </p:grpSpPr>
          <p:sp>
            <p:nvSpPr>
              <p:cNvPr id="79" name="Rounded Rectangle 33">
                <a:extLst>
                  <a:ext uri="{FF2B5EF4-FFF2-40B4-BE49-F238E27FC236}">
                    <a16:creationId xmlns:a16="http://schemas.microsoft.com/office/drawing/2014/main" id="{90121C92-BBB6-4EA0-A69C-ED0B79D15E16}"/>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0" name="Rounded Rectangle 34">
                <a:extLst>
                  <a:ext uri="{FF2B5EF4-FFF2-40B4-BE49-F238E27FC236}">
                    <a16:creationId xmlns:a16="http://schemas.microsoft.com/office/drawing/2014/main" id="{12407DD0-F902-48E6-8FA4-E23B085EC821}"/>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spTree>
    <p:extLst>
      <p:ext uri="{BB962C8B-B14F-4D97-AF65-F5344CB8AC3E}">
        <p14:creationId xmlns:p14="http://schemas.microsoft.com/office/powerpoint/2010/main" val="2448849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indoor, standing, person, holding&#10;&#10;Description automatically generated">
            <a:extLst>
              <a:ext uri="{FF2B5EF4-FFF2-40B4-BE49-F238E27FC236}">
                <a16:creationId xmlns:a16="http://schemas.microsoft.com/office/drawing/2014/main" id="{896E8EE2-A414-42F1-9173-C128D53C477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r="52674"/>
          <a:stretch/>
        </p:blipFill>
        <p:spPr>
          <a:xfrm>
            <a:off x="2" y="-1"/>
            <a:ext cx="4861367" cy="6858049"/>
          </a:xfrm>
        </p:spPr>
      </p:pic>
      <p:sp>
        <p:nvSpPr>
          <p:cNvPr id="2" name="Title 1">
            <a:extLst>
              <a:ext uri="{FF2B5EF4-FFF2-40B4-BE49-F238E27FC236}">
                <a16:creationId xmlns:a16="http://schemas.microsoft.com/office/drawing/2014/main" id="{F42B9228-2D30-48B0-A444-EDA339147999}"/>
              </a:ext>
            </a:extLst>
          </p:cNvPr>
          <p:cNvSpPr>
            <a:spLocks noGrp="1"/>
          </p:cNvSpPr>
          <p:nvPr>
            <p:ph type="title"/>
          </p:nvPr>
        </p:nvSpPr>
        <p:spPr/>
        <p:txBody>
          <a:bodyPr/>
          <a:lstStyle/>
          <a:p>
            <a:r>
              <a:rPr lang="en-US" dirty="0"/>
              <a:t>Questions</a:t>
            </a:r>
          </a:p>
        </p:txBody>
      </p:sp>
      <p:sp>
        <p:nvSpPr>
          <p:cNvPr id="23" name="Slide Number Placeholder 22">
            <a:extLst>
              <a:ext uri="{FF2B5EF4-FFF2-40B4-BE49-F238E27FC236}">
                <a16:creationId xmlns:a16="http://schemas.microsoft.com/office/drawing/2014/main" id="{46BE4671-6BD6-48A6-9844-80339C4E5368}"/>
              </a:ext>
            </a:extLst>
          </p:cNvPr>
          <p:cNvSpPr>
            <a:spLocks noGrp="1"/>
          </p:cNvSpPr>
          <p:nvPr>
            <p:ph type="sldNum" idx="12"/>
          </p:nvPr>
        </p:nvSpPr>
        <p:spPr/>
        <p:txBody>
          <a:bodyPr/>
          <a:lstStyle/>
          <a:p>
            <a:pPr lvl="0"/>
            <a:fld id="{00000000-1234-1234-1234-123412341234}" type="slidenum">
              <a:rPr lang="en" smtClean="0">
                <a:sym typeface="PT Sans Narrow"/>
              </a:rPr>
              <a:pPr lvl="0"/>
              <a:t>36</a:t>
            </a:fld>
            <a:endParaRPr lang="en" dirty="0">
              <a:sym typeface="PT Sans Narrow"/>
            </a:endParaRPr>
          </a:p>
        </p:txBody>
      </p:sp>
      <p:sp>
        <p:nvSpPr>
          <p:cNvPr id="5" name="PA_只为设计_矩形 10">
            <a:extLst>
              <a:ext uri="{FF2B5EF4-FFF2-40B4-BE49-F238E27FC236}">
                <a16:creationId xmlns:a16="http://schemas.microsoft.com/office/drawing/2014/main" id="{C629C357-8A7B-492A-B6DD-A24BD0987322}"/>
              </a:ext>
            </a:extLst>
          </p:cNvPr>
          <p:cNvSpPr>
            <a:spLocks noChangeArrowheads="1"/>
          </p:cNvSpPr>
          <p:nvPr>
            <p:custDataLst>
              <p:tags r:id="rId1"/>
            </p:custDataLst>
          </p:nvPr>
        </p:nvSpPr>
        <p:spPr bwMode="auto">
          <a:xfrm flipH="1">
            <a:off x="3270558" y="2055663"/>
            <a:ext cx="3135085" cy="2746676"/>
          </a:xfrm>
          <a:prstGeom prst="rect">
            <a:avLst/>
          </a:prstGeom>
          <a:solidFill>
            <a:srgbClr val="386BAA">
              <a:alpha val="75686"/>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grpSp>
        <p:nvGrpSpPr>
          <p:cNvPr id="17" name="Group 16">
            <a:extLst>
              <a:ext uri="{FF2B5EF4-FFF2-40B4-BE49-F238E27FC236}">
                <a16:creationId xmlns:a16="http://schemas.microsoft.com/office/drawing/2014/main" id="{63E21E44-C95A-4FEB-A1F1-246B2AA83527}"/>
              </a:ext>
            </a:extLst>
          </p:cNvPr>
          <p:cNvGrpSpPr/>
          <p:nvPr/>
        </p:nvGrpSpPr>
        <p:grpSpPr>
          <a:xfrm>
            <a:off x="4265743" y="2883889"/>
            <a:ext cx="1144715" cy="1090225"/>
            <a:chOff x="1069976" y="0"/>
            <a:chExt cx="7937500" cy="7559675"/>
          </a:xfrm>
          <a:solidFill>
            <a:schemeClr val="bg1"/>
          </a:solidFill>
        </p:grpSpPr>
        <p:sp>
          <p:nvSpPr>
            <p:cNvPr id="11" name="Freeform 5">
              <a:extLst>
                <a:ext uri="{FF2B5EF4-FFF2-40B4-BE49-F238E27FC236}">
                  <a16:creationId xmlns:a16="http://schemas.microsoft.com/office/drawing/2014/main" id="{16014961-678C-4D55-B49B-EFAEDBA1BA44}"/>
                </a:ext>
              </a:extLst>
            </p:cNvPr>
            <p:cNvSpPr>
              <a:spLocks noEditPoints="1"/>
            </p:cNvSpPr>
            <p:nvPr/>
          </p:nvSpPr>
          <p:spPr bwMode="auto">
            <a:xfrm>
              <a:off x="3014663" y="2692400"/>
              <a:ext cx="4032250" cy="4867275"/>
            </a:xfrm>
            <a:custGeom>
              <a:avLst/>
              <a:gdLst>
                <a:gd name="T0" fmla="*/ 4219 w 4364"/>
                <a:gd name="T1" fmla="*/ 3443 h 5277"/>
                <a:gd name="T2" fmla="*/ 3297 w 4364"/>
                <a:gd name="T3" fmla="*/ 2196 h 5277"/>
                <a:gd name="T4" fmla="*/ 3568 w 4364"/>
                <a:gd name="T5" fmla="*/ 1373 h 5277"/>
                <a:gd name="T6" fmla="*/ 2195 w 4364"/>
                <a:gd name="T7" fmla="*/ 0 h 5277"/>
                <a:gd name="T8" fmla="*/ 813 w 4364"/>
                <a:gd name="T9" fmla="*/ 1382 h 5277"/>
                <a:gd name="T10" fmla="*/ 1084 w 4364"/>
                <a:gd name="T11" fmla="*/ 2205 h 5277"/>
                <a:gd name="T12" fmla="*/ 162 w 4364"/>
                <a:gd name="T13" fmla="*/ 3452 h 5277"/>
                <a:gd name="T14" fmla="*/ 27 w 4364"/>
                <a:gd name="T15" fmla="*/ 4554 h 5277"/>
                <a:gd name="T16" fmla="*/ 406 w 4364"/>
                <a:gd name="T17" fmla="*/ 5096 h 5277"/>
                <a:gd name="T18" fmla="*/ 2177 w 4364"/>
                <a:gd name="T19" fmla="*/ 5277 h 5277"/>
                <a:gd name="T20" fmla="*/ 3948 w 4364"/>
                <a:gd name="T21" fmla="*/ 5096 h 5277"/>
                <a:gd name="T22" fmla="*/ 4327 w 4364"/>
                <a:gd name="T23" fmla="*/ 4554 h 5277"/>
                <a:gd name="T24" fmla="*/ 4219 w 4364"/>
                <a:gd name="T25" fmla="*/ 3443 h 5277"/>
                <a:gd name="T26" fmla="*/ 2195 w 4364"/>
                <a:gd name="T27" fmla="*/ 415 h 5277"/>
                <a:gd name="T28" fmla="*/ 3153 w 4364"/>
                <a:gd name="T29" fmla="*/ 1373 h 5277"/>
                <a:gd name="T30" fmla="*/ 2195 w 4364"/>
                <a:gd name="T31" fmla="*/ 2331 h 5277"/>
                <a:gd name="T32" fmla="*/ 1237 w 4364"/>
                <a:gd name="T33" fmla="*/ 1373 h 5277"/>
                <a:gd name="T34" fmla="*/ 2195 w 4364"/>
                <a:gd name="T35" fmla="*/ 415 h 5277"/>
                <a:gd name="T36" fmla="*/ 3885 w 4364"/>
                <a:gd name="T37" fmla="*/ 4672 h 5277"/>
                <a:gd name="T38" fmla="*/ 515 w 4364"/>
                <a:gd name="T39" fmla="*/ 4672 h 5277"/>
                <a:gd name="T40" fmla="*/ 469 w 4364"/>
                <a:gd name="T41" fmla="*/ 4599 h 5277"/>
                <a:gd name="T42" fmla="*/ 605 w 4364"/>
                <a:gd name="T43" fmla="*/ 3497 h 5277"/>
                <a:gd name="T44" fmla="*/ 1454 w 4364"/>
                <a:gd name="T45" fmla="*/ 2530 h 5277"/>
                <a:gd name="T46" fmla="*/ 2213 w 4364"/>
                <a:gd name="T47" fmla="*/ 2756 h 5277"/>
                <a:gd name="T48" fmla="*/ 2972 w 4364"/>
                <a:gd name="T49" fmla="*/ 2530 h 5277"/>
                <a:gd name="T50" fmla="*/ 3821 w 4364"/>
                <a:gd name="T51" fmla="*/ 3497 h 5277"/>
                <a:gd name="T52" fmla="*/ 3957 w 4364"/>
                <a:gd name="T53" fmla="*/ 4599 h 5277"/>
                <a:gd name="T54" fmla="*/ 3885 w 4364"/>
                <a:gd name="T55" fmla="*/ 4672 h 5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64" h="5277">
                  <a:moveTo>
                    <a:pt x="4219" y="3443"/>
                  </a:moveTo>
                  <a:cubicBezTo>
                    <a:pt x="4156" y="2882"/>
                    <a:pt x="3794" y="2413"/>
                    <a:pt x="3297" y="2196"/>
                  </a:cubicBezTo>
                  <a:cubicBezTo>
                    <a:pt x="3469" y="1970"/>
                    <a:pt x="3568" y="1681"/>
                    <a:pt x="3568" y="1373"/>
                  </a:cubicBezTo>
                  <a:cubicBezTo>
                    <a:pt x="3577" y="614"/>
                    <a:pt x="2954" y="0"/>
                    <a:pt x="2195" y="0"/>
                  </a:cubicBezTo>
                  <a:cubicBezTo>
                    <a:pt x="1436" y="0"/>
                    <a:pt x="813" y="614"/>
                    <a:pt x="813" y="1382"/>
                  </a:cubicBezTo>
                  <a:cubicBezTo>
                    <a:pt x="813" y="1690"/>
                    <a:pt x="912" y="1979"/>
                    <a:pt x="1084" y="2205"/>
                  </a:cubicBezTo>
                  <a:cubicBezTo>
                    <a:pt x="596" y="2422"/>
                    <a:pt x="235" y="2882"/>
                    <a:pt x="162" y="3452"/>
                  </a:cubicBezTo>
                  <a:cubicBezTo>
                    <a:pt x="27" y="4554"/>
                    <a:pt x="27" y="4554"/>
                    <a:pt x="27" y="4554"/>
                  </a:cubicBezTo>
                  <a:cubicBezTo>
                    <a:pt x="0" y="4807"/>
                    <a:pt x="162" y="5042"/>
                    <a:pt x="406" y="5096"/>
                  </a:cubicBezTo>
                  <a:cubicBezTo>
                    <a:pt x="975" y="5214"/>
                    <a:pt x="1572" y="5277"/>
                    <a:pt x="2177" y="5277"/>
                  </a:cubicBezTo>
                  <a:cubicBezTo>
                    <a:pt x="2782" y="5277"/>
                    <a:pt x="3379" y="5214"/>
                    <a:pt x="3948" y="5096"/>
                  </a:cubicBezTo>
                  <a:cubicBezTo>
                    <a:pt x="4192" y="5042"/>
                    <a:pt x="4364" y="4807"/>
                    <a:pt x="4327" y="4554"/>
                  </a:cubicBezTo>
                  <a:lnTo>
                    <a:pt x="4219" y="3443"/>
                  </a:lnTo>
                  <a:close/>
                  <a:moveTo>
                    <a:pt x="2195" y="415"/>
                  </a:moveTo>
                  <a:cubicBezTo>
                    <a:pt x="2719" y="415"/>
                    <a:pt x="3153" y="840"/>
                    <a:pt x="3153" y="1373"/>
                  </a:cubicBezTo>
                  <a:cubicBezTo>
                    <a:pt x="3153" y="1897"/>
                    <a:pt x="2728" y="2331"/>
                    <a:pt x="2195" y="2331"/>
                  </a:cubicBezTo>
                  <a:cubicBezTo>
                    <a:pt x="1662" y="2331"/>
                    <a:pt x="1237" y="1906"/>
                    <a:pt x="1237" y="1373"/>
                  </a:cubicBezTo>
                  <a:cubicBezTo>
                    <a:pt x="1237" y="849"/>
                    <a:pt x="1671" y="415"/>
                    <a:pt x="2195" y="415"/>
                  </a:cubicBezTo>
                  <a:close/>
                  <a:moveTo>
                    <a:pt x="3885" y="4672"/>
                  </a:moveTo>
                  <a:cubicBezTo>
                    <a:pt x="2800" y="4907"/>
                    <a:pt x="1590" y="4907"/>
                    <a:pt x="515" y="4672"/>
                  </a:cubicBezTo>
                  <a:cubicBezTo>
                    <a:pt x="478" y="4663"/>
                    <a:pt x="460" y="4635"/>
                    <a:pt x="469" y="4599"/>
                  </a:cubicBezTo>
                  <a:cubicBezTo>
                    <a:pt x="605" y="3497"/>
                    <a:pt x="605" y="3497"/>
                    <a:pt x="605" y="3497"/>
                  </a:cubicBezTo>
                  <a:cubicBezTo>
                    <a:pt x="659" y="3018"/>
                    <a:pt x="1012" y="2647"/>
                    <a:pt x="1454" y="2530"/>
                  </a:cubicBezTo>
                  <a:cubicBezTo>
                    <a:pt x="1671" y="2675"/>
                    <a:pt x="1933" y="2756"/>
                    <a:pt x="2213" y="2756"/>
                  </a:cubicBezTo>
                  <a:cubicBezTo>
                    <a:pt x="2493" y="2756"/>
                    <a:pt x="2755" y="2675"/>
                    <a:pt x="2972" y="2530"/>
                  </a:cubicBezTo>
                  <a:cubicBezTo>
                    <a:pt x="3415" y="2647"/>
                    <a:pt x="3767" y="3018"/>
                    <a:pt x="3821" y="3497"/>
                  </a:cubicBezTo>
                  <a:cubicBezTo>
                    <a:pt x="3957" y="4599"/>
                    <a:pt x="3957" y="4599"/>
                    <a:pt x="3957" y="4599"/>
                  </a:cubicBezTo>
                  <a:cubicBezTo>
                    <a:pt x="3939" y="4626"/>
                    <a:pt x="3912" y="4663"/>
                    <a:pt x="3885" y="46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 name="Freeform 6">
              <a:extLst>
                <a:ext uri="{FF2B5EF4-FFF2-40B4-BE49-F238E27FC236}">
                  <a16:creationId xmlns:a16="http://schemas.microsoft.com/office/drawing/2014/main" id="{221F0DEC-A47D-48ED-AB8B-FC6778793873}"/>
                </a:ext>
              </a:extLst>
            </p:cNvPr>
            <p:cNvSpPr>
              <a:spLocks noEditPoints="1"/>
            </p:cNvSpPr>
            <p:nvPr/>
          </p:nvSpPr>
          <p:spPr bwMode="auto">
            <a:xfrm>
              <a:off x="4341813" y="0"/>
              <a:ext cx="1385888" cy="2233613"/>
            </a:xfrm>
            <a:custGeom>
              <a:avLst/>
              <a:gdLst>
                <a:gd name="T0" fmla="*/ 551 w 1500"/>
                <a:gd name="T1" fmla="*/ 1464 h 2422"/>
                <a:gd name="T2" fmla="*/ 551 w 1500"/>
                <a:gd name="T3" fmla="*/ 2214 h 2422"/>
                <a:gd name="T4" fmla="*/ 759 w 1500"/>
                <a:gd name="T5" fmla="*/ 2422 h 2422"/>
                <a:gd name="T6" fmla="*/ 967 w 1500"/>
                <a:gd name="T7" fmla="*/ 2214 h 2422"/>
                <a:gd name="T8" fmla="*/ 967 w 1500"/>
                <a:gd name="T9" fmla="*/ 1464 h 2422"/>
                <a:gd name="T10" fmla="*/ 1500 w 1500"/>
                <a:gd name="T11" fmla="*/ 750 h 2422"/>
                <a:gd name="T12" fmla="*/ 750 w 1500"/>
                <a:gd name="T13" fmla="*/ 0 h 2422"/>
                <a:gd name="T14" fmla="*/ 0 w 1500"/>
                <a:gd name="T15" fmla="*/ 750 h 2422"/>
                <a:gd name="T16" fmla="*/ 551 w 1500"/>
                <a:gd name="T17" fmla="*/ 1464 h 2422"/>
                <a:gd name="T18" fmla="*/ 759 w 1500"/>
                <a:gd name="T19" fmla="*/ 425 h 2422"/>
                <a:gd name="T20" fmla="*/ 1084 w 1500"/>
                <a:gd name="T21" fmla="*/ 750 h 2422"/>
                <a:gd name="T22" fmla="*/ 759 w 1500"/>
                <a:gd name="T23" fmla="*/ 1075 h 2422"/>
                <a:gd name="T24" fmla="*/ 434 w 1500"/>
                <a:gd name="T25" fmla="*/ 750 h 2422"/>
                <a:gd name="T26" fmla="*/ 759 w 1500"/>
                <a:gd name="T27" fmla="*/ 425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0" h="2422">
                  <a:moveTo>
                    <a:pt x="551" y="1464"/>
                  </a:moveTo>
                  <a:cubicBezTo>
                    <a:pt x="551" y="2214"/>
                    <a:pt x="551" y="2214"/>
                    <a:pt x="551" y="2214"/>
                  </a:cubicBezTo>
                  <a:cubicBezTo>
                    <a:pt x="551" y="2331"/>
                    <a:pt x="642" y="2422"/>
                    <a:pt x="759" y="2422"/>
                  </a:cubicBezTo>
                  <a:cubicBezTo>
                    <a:pt x="877" y="2422"/>
                    <a:pt x="967" y="2331"/>
                    <a:pt x="967" y="2214"/>
                  </a:cubicBezTo>
                  <a:cubicBezTo>
                    <a:pt x="967" y="1464"/>
                    <a:pt x="967" y="1464"/>
                    <a:pt x="967" y="1464"/>
                  </a:cubicBezTo>
                  <a:cubicBezTo>
                    <a:pt x="1274" y="1374"/>
                    <a:pt x="1500" y="1084"/>
                    <a:pt x="1500" y="750"/>
                  </a:cubicBezTo>
                  <a:cubicBezTo>
                    <a:pt x="1500" y="334"/>
                    <a:pt x="1166" y="0"/>
                    <a:pt x="750" y="0"/>
                  </a:cubicBezTo>
                  <a:cubicBezTo>
                    <a:pt x="334" y="0"/>
                    <a:pt x="0" y="334"/>
                    <a:pt x="0" y="750"/>
                  </a:cubicBezTo>
                  <a:cubicBezTo>
                    <a:pt x="9" y="1084"/>
                    <a:pt x="235" y="1374"/>
                    <a:pt x="551" y="1464"/>
                  </a:cubicBezTo>
                  <a:close/>
                  <a:moveTo>
                    <a:pt x="759" y="425"/>
                  </a:moveTo>
                  <a:cubicBezTo>
                    <a:pt x="940" y="425"/>
                    <a:pt x="1084" y="569"/>
                    <a:pt x="1084" y="750"/>
                  </a:cubicBezTo>
                  <a:cubicBezTo>
                    <a:pt x="1084" y="931"/>
                    <a:pt x="940" y="1075"/>
                    <a:pt x="759" y="1075"/>
                  </a:cubicBezTo>
                  <a:cubicBezTo>
                    <a:pt x="578" y="1075"/>
                    <a:pt x="434" y="931"/>
                    <a:pt x="434" y="750"/>
                  </a:cubicBezTo>
                  <a:cubicBezTo>
                    <a:pt x="434" y="569"/>
                    <a:pt x="578" y="425"/>
                    <a:pt x="759"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 name="Freeform 7">
              <a:extLst>
                <a:ext uri="{FF2B5EF4-FFF2-40B4-BE49-F238E27FC236}">
                  <a16:creationId xmlns:a16="http://schemas.microsoft.com/office/drawing/2014/main" id="{819A128E-2634-487E-B776-41F6039BB64A}"/>
                </a:ext>
              </a:extLst>
            </p:cNvPr>
            <p:cNvSpPr>
              <a:spLocks noEditPoints="1"/>
            </p:cNvSpPr>
            <p:nvPr/>
          </p:nvSpPr>
          <p:spPr bwMode="auto">
            <a:xfrm>
              <a:off x="2038351" y="966788"/>
              <a:ext cx="1860550" cy="1833563"/>
            </a:xfrm>
            <a:custGeom>
              <a:avLst/>
              <a:gdLst>
                <a:gd name="T0" fmla="*/ 749 w 2014"/>
                <a:gd name="T1" fmla="*/ 1491 h 1988"/>
                <a:gd name="T2" fmla="*/ 1102 w 2014"/>
                <a:gd name="T3" fmla="*/ 1401 h 1988"/>
                <a:gd name="T4" fmla="*/ 1626 w 2014"/>
                <a:gd name="T5" fmla="*/ 1925 h 1988"/>
                <a:gd name="T6" fmla="*/ 1779 w 2014"/>
                <a:gd name="T7" fmla="*/ 1988 h 1988"/>
                <a:gd name="T8" fmla="*/ 1933 w 2014"/>
                <a:gd name="T9" fmla="*/ 1925 h 1988"/>
                <a:gd name="T10" fmla="*/ 1933 w 2014"/>
                <a:gd name="T11" fmla="*/ 1627 h 1988"/>
                <a:gd name="T12" fmla="*/ 1409 w 2014"/>
                <a:gd name="T13" fmla="*/ 1103 h 1988"/>
                <a:gd name="T14" fmla="*/ 1499 w 2014"/>
                <a:gd name="T15" fmla="*/ 750 h 1988"/>
                <a:gd name="T16" fmla="*/ 749 w 2014"/>
                <a:gd name="T17" fmla="*/ 0 h 1988"/>
                <a:gd name="T18" fmla="*/ 0 w 2014"/>
                <a:gd name="T19" fmla="*/ 741 h 1988"/>
                <a:gd name="T20" fmla="*/ 749 w 2014"/>
                <a:gd name="T21" fmla="*/ 1491 h 1988"/>
                <a:gd name="T22" fmla="*/ 749 w 2014"/>
                <a:gd name="T23" fmla="*/ 416 h 1988"/>
                <a:gd name="T24" fmla="*/ 1075 w 2014"/>
                <a:gd name="T25" fmla="*/ 741 h 1988"/>
                <a:gd name="T26" fmla="*/ 749 w 2014"/>
                <a:gd name="T27" fmla="*/ 1067 h 1988"/>
                <a:gd name="T28" fmla="*/ 424 w 2014"/>
                <a:gd name="T29" fmla="*/ 741 h 1988"/>
                <a:gd name="T30" fmla="*/ 749 w 2014"/>
                <a:gd name="T31" fmla="*/ 416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4" h="1988">
                  <a:moveTo>
                    <a:pt x="749" y="1491"/>
                  </a:moveTo>
                  <a:cubicBezTo>
                    <a:pt x="876" y="1491"/>
                    <a:pt x="1002" y="1455"/>
                    <a:pt x="1102" y="1401"/>
                  </a:cubicBezTo>
                  <a:cubicBezTo>
                    <a:pt x="1626" y="1925"/>
                    <a:pt x="1626" y="1925"/>
                    <a:pt x="1626" y="1925"/>
                  </a:cubicBezTo>
                  <a:cubicBezTo>
                    <a:pt x="1671" y="1970"/>
                    <a:pt x="1725" y="1988"/>
                    <a:pt x="1779" y="1988"/>
                  </a:cubicBezTo>
                  <a:cubicBezTo>
                    <a:pt x="1834" y="1988"/>
                    <a:pt x="1888" y="1970"/>
                    <a:pt x="1933" y="1925"/>
                  </a:cubicBezTo>
                  <a:cubicBezTo>
                    <a:pt x="2014" y="1844"/>
                    <a:pt x="2014" y="1708"/>
                    <a:pt x="1933" y="1627"/>
                  </a:cubicBezTo>
                  <a:cubicBezTo>
                    <a:pt x="1409" y="1103"/>
                    <a:pt x="1409" y="1103"/>
                    <a:pt x="1409" y="1103"/>
                  </a:cubicBezTo>
                  <a:cubicBezTo>
                    <a:pt x="1463" y="994"/>
                    <a:pt x="1499" y="877"/>
                    <a:pt x="1499" y="750"/>
                  </a:cubicBezTo>
                  <a:cubicBezTo>
                    <a:pt x="1499" y="335"/>
                    <a:pt x="1165" y="0"/>
                    <a:pt x="749" y="0"/>
                  </a:cubicBezTo>
                  <a:cubicBezTo>
                    <a:pt x="334" y="0"/>
                    <a:pt x="0" y="326"/>
                    <a:pt x="0" y="741"/>
                  </a:cubicBezTo>
                  <a:cubicBezTo>
                    <a:pt x="0" y="1157"/>
                    <a:pt x="334" y="1491"/>
                    <a:pt x="749" y="1491"/>
                  </a:cubicBezTo>
                  <a:close/>
                  <a:moveTo>
                    <a:pt x="749" y="416"/>
                  </a:moveTo>
                  <a:cubicBezTo>
                    <a:pt x="930" y="416"/>
                    <a:pt x="1075" y="561"/>
                    <a:pt x="1075" y="741"/>
                  </a:cubicBezTo>
                  <a:cubicBezTo>
                    <a:pt x="1075" y="922"/>
                    <a:pt x="930" y="1067"/>
                    <a:pt x="749" y="1067"/>
                  </a:cubicBezTo>
                  <a:cubicBezTo>
                    <a:pt x="569" y="1067"/>
                    <a:pt x="424" y="922"/>
                    <a:pt x="424" y="741"/>
                  </a:cubicBezTo>
                  <a:cubicBezTo>
                    <a:pt x="424" y="561"/>
                    <a:pt x="569" y="416"/>
                    <a:pt x="749" y="4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 name="Freeform 8">
              <a:extLst>
                <a:ext uri="{FF2B5EF4-FFF2-40B4-BE49-F238E27FC236}">
                  <a16:creationId xmlns:a16="http://schemas.microsoft.com/office/drawing/2014/main" id="{73587C58-1C70-4DA8-B99B-4519EC315064}"/>
                </a:ext>
              </a:extLst>
            </p:cNvPr>
            <p:cNvSpPr>
              <a:spLocks noEditPoints="1"/>
            </p:cNvSpPr>
            <p:nvPr/>
          </p:nvSpPr>
          <p:spPr bwMode="auto">
            <a:xfrm>
              <a:off x="6770688" y="3267075"/>
              <a:ext cx="2236788" cy="1366838"/>
            </a:xfrm>
            <a:custGeom>
              <a:avLst/>
              <a:gdLst>
                <a:gd name="T0" fmla="*/ 1672 w 2422"/>
                <a:gd name="T1" fmla="*/ 0 h 1482"/>
                <a:gd name="T2" fmla="*/ 958 w 2422"/>
                <a:gd name="T3" fmla="*/ 533 h 1482"/>
                <a:gd name="T4" fmla="*/ 208 w 2422"/>
                <a:gd name="T5" fmla="*/ 533 h 1482"/>
                <a:gd name="T6" fmla="*/ 0 w 2422"/>
                <a:gd name="T7" fmla="*/ 741 h 1482"/>
                <a:gd name="T8" fmla="*/ 208 w 2422"/>
                <a:gd name="T9" fmla="*/ 949 h 1482"/>
                <a:gd name="T10" fmla="*/ 958 w 2422"/>
                <a:gd name="T11" fmla="*/ 949 h 1482"/>
                <a:gd name="T12" fmla="*/ 1672 w 2422"/>
                <a:gd name="T13" fmla="*/ 1482 h 1482"/>
                <a:gd name="T14" fmla="*/ 2422 w 2422"/>
                <a:gd name="T15" fmla="*/ 732 h 1482"/>
                <a:gd name="T16" fmla="*/ 1672 w 2422"/>
                <a:gd name="T17" fmla="*/ 0 h 1482"/>
                <a:gd name="T18" fmla="*/ 1672 w 2422"/>
                <a:gd name="T19" fmla="*/ 1076 h 1482"/>
                <a:gd name="T20" fmla="*/ 1347 w 2422"/>
                <a:gd name="T21" fmla="*/ 750 h 1482"/>
                <a:gd name="T22" fmla="*/ 1672 w 2422"/>
                <a:gd name="T23" fmla="*/ 425 h 1482"/>
                <a:gd name="T24" fmla="*/ 1997 w 2422"/>
                <a:gd name="T25" fmla="*/ 750 h 1482"/>
                <a:gd name="T26" fmla="*/ 1672 w 2422"/>
                <a:gd name="T27" fmla="*/ 1076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22" h="1482">
                  <a:moveTo>
                    <a:pt x="1672" y="0"/>
                  </a:moveTo>
                  <a:cubicBezTo>
                    <a:pt x="1338" y="0"/>
                    <a:pt x="1048" y="226"/>
                    <a:pt x="958" y="533"/>
                  </a:cubicBezTo>
                  <a:cubicBezTo>
                    <a:pt x="208" y="533"/>
                    <a:pt x="208" y="533"/>
                    <a:pt x="208" y="533"/>
                  </a:cubicBezTo>
                  <a:cubicBezTo>
                    <a:pt x="91" y="533"/>
                    <a:pt x="0" y="624"/>
                    <a:pt x="0" y="741"/>
                  </a:cubicBezTo>
                  <a:cubicBezTo>
                    <a:pt x="0" y="859"/>
                    <a:pt x="91" y="949"/>
                    <a:pt x="208" y="949"/>
                  </a:cubicBezTo>
                  <a:cubicBezTo>
                    <a:pt x="958" y="949"/>
                    <a:pt x="958" y="949"/>
                    <a:pt x="958" y="949"/>
                  </a:cubicBezTo>
                  <a:cubicBezTo>
                    <a:pt x="1048" y="1256"/>
                    <a:pt x="1338" y="1482"/>
                    <a:pt x="1672" y="1482"/>
                  </a:cubicBezTo>
                  <a:cubicBezTo>
                    <a:pt x="2087" y="1482"/>
                    <a:pt x="2422" y="1148"/>
                    <a:pt x="2422" y="732"/>
                  </a:cubicBezTo>
                  <a:cubicBezTo>
                    <a:pt x="2422" y="317"/>
                    <a:pt x="2087" y="0"/>
                    <a:pt x="1672" y="0"/>
                  </a:cubicBezTo>
                  <a:close/>
                  <a:moveTo>
                    <a:pt x="1672" y="1076"/>
                  </a:moveTo>
                  <a:cubicBezTo>
                    <a:pt x="1491" y="1076"/>
                    <a:pt x="1347" y="931"/>
                    <a:pt x="1347" y="750"/>
                  </a:cubicBezTo>
                  <a:cubicBezTo>
                    <a:pt x="1347" y="570"/>
                    <a:pt x="1491" y="425"/>
                    <a:pt x="1672" y="425"/>
                  </a:cubicBezTo>
                  <a:cubicBezTo>
                    <a:pt x="1853" y="425"/>
                    <a:pt x="1997" y="570"/>
                    <a:pt x="1997" y="750"/>
                  </a:cubicBezTo>
                  <a:cubicBezTo>
                    <a:pt x="1997" y="931"/>
                    <a:pt x="1853" y="1076"/>
                    <a:pt x="1672" y="10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 name="Freeform 9">
              <a:extLst>
                <a:ext uri="{FF2B5EF4-FFF2-40B4-BE49-F238E27FC236}">
                  <a16:creationId xmlns:a16="http://schemas.microsoft.com/office/drawing/2014/main" id="{37E91E8D-23E2-40A9-B7B9-B9EB40319401}"/>
                </a:ext>
              </a:extLst>
            </p:cNvPr>
            <p:cNvSpPr>
              <a:spLocks noEditPoints="1"/>
            </p:cNvSpPr>
            <p:nvPr/>
          </p:nvSpPr>
          <p:spPr bwMode="auto">
            <a:xfrm>
              <a:off x="1069976" y="3282950"/>
              <a:ext cx="2236788" cy="1384300"/>
            </a:xfrm>
            <a:custGeom>
              <a:avLst/>
              <a:gdLst>
                <a:gd name="T0" fmla="*/ 2213 w 2421"/>
                <a:gd name="T1" fmla="*/ 949 h 1500"/>
                <a:gd name="T2" fmla="*/ 2421 w 2421"/>
                <a:gd name="T3" fmla="*/ 741 h 1500"/>
                <a:gd name="T4" fmla="*/ 2213 w 2421"/>
                <a:gd name="T5" fmla="*/ 534 h 1500"/>
                <a:gd name="T6" fmla="*/ 1463 w 2421"/>
                <a:gd name="T7" fmla="*/ 534 h 1500"/>
                <a:gd name="T8" fmla="*/ 749 w 2421"/>
                <a:gd name="T9" fmla="*/ 0 h 1500"/>
                <a:gd name="T10" fmla="*/ 0 w 2421"/>
                <a:gd name="T11" fmla="*/ 750 h 1500"/>
                <a:gd name="T12" fmla="*/ 749 w 2421"/>
                <a:gd name="T13" fmla="*/ 1500 h 1500"/>
                <a:gd name="T14" fmla="*/ 1463 w 2421"/>
                <a:gd name="T15" fmla="*/ 967 h 1500"/>
                <a:gd name="T16" fmla="*/ 2213 w 2421"/>
                <a:gd name="T17" fmla="*/ 967 h 1500"/>
                <a:gd name="T18" fmla="*/ 2213 w 2421"/>
                <a:gd name="T19" fmla="*/ 949 h 1500"/>
                <a:gd name="T20" fmla="*/ 758 w 2421"/>
                <a:gd name="T21" fmla="*/ 1058 h 1500"/>
                <a:gd name="T22" fmla="*/ 433 w 2421"/>
                <a:gd name="T23" fmla="*/ 732 h 1500"/>
                <a:gd name="T24" fmla="*/ 758 w 2421"/>
                <a:gd name="T25" fmla="*/ 407 h 1500"/>
                <a:gd name="T26" fmla="*/ 1084 w 2421"/>
                <a:gd name="T27" fmla="*/ 732 h 1500"/>
                <a:gd name="T28" fmla="*/ 758 w 2421"/>
                <a:gd name="T29" fmla="*/ 1058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1" h="1500">
                  <a:moveTo>
                    <a:pt x="2213" y="949"/>
                  </a:moveTo>
                  <a:cubicBezTo>
                    <a:pt x="2331" y="949"/>
                    <a:pt x="2421" y="859"/>
                    <a:pt x="2421" y="741"/>
                  </a:cubicBezTo>
                  <a:cubicBezTo>
                    <a:pt x="2421" y="624"/>
                    <a:pt x="2331" y="534"/>
                    <a:pt x="2213" y="534"/>
                  </a:cubicBezTo>
                  <a:cubicBezTo>
                    <a:pt x="1463" y="534"/>
                    <a:pt x="1463" y="534"/>
                    <a:pt x="1463" y="534"/>
                  </a:cubicBezTo>
                  <a:cubicBezTo>
                    <a:pt x="1373" y="226"/>
                    <a:pt x="1084" y="0"/>
                    <a:pt x="749" y="0"/>
                  </a:cubicBezTo>
                  <a:cubicBezTo>
                    <a:pt x="334" y="0"/>
                    <a:pt x="0" y="335"/>
                    <a:pt x="0" y="750"/>
                  </a:cubicBezTo>
                  <a:cubicBezTo>
                    <a:pt x="0" y="1166"/>
                    <a:pt x="334" y="1500"/>
                    <a:pt x="749" y="1500"/>
                  </a:cubicBezTo>
                  <a:cubicBezTo>
                    <a:pt x="1084" y="1500"/>
                    <a:pt x="1373" y="1275"/>
                    <a:pt x="1463" y="967"/>
                  </a:cubicBezTo>
                  <a:cubicBezTo>
                    <a:pt x="2213" y="967"/>
                    <a:pt x="2213" y="967"/>
                    <a:pt x="2213" y="967"/>
                  </a:cubicBezTo>
                  <a:lnTo>
                    <a:pt x="2213" y="949"/>
                  </a:lnTo>
                  <a:close/>
                  <a:moveTo>
                    <a:pt x="758" y="1058"/>
                  </a:moveTo>
                  <a:cubicBezTo>
                    <a:pt x="578" y="1058"/>
                    <a:pt x="433" y="913"/>
                    <a:pt x="433" y="732"/>
                  </a:cubicBezTo>
                  <a:cubicBezTo>
                    <a:pt x="433" y="552"/>
                    <a:pt x="578" y="407"/>
                    <a:pt x="758" y="407"/>
                  </a:cubicBezTo>
                  <a:cubicBezTo>
                    <a:pt x="939" y="407"/>
                    <a:pt x="1084" y="552"/>
                    <a:pt x="1084" y="732"/>
                  </a:cubicBezTo>
                  <a:cubicBezTo>
                    <a:pt x="1084" y="913"/>
                    <a:pt x="939" y="1058"/>
                    <a:pt x="758"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 name="Freeform 10">
              <a:extLst>
                <a:ext uri="{FF2B5EF4-FFF2-40B4-BE49-F238E27FC236}">
                  <a16:creationId xmlns:a16="http://schemas.microsoft.com/office/drawing/2014/main" id="{EF2B6ABB-7731-4F0C-B324-6559984300A3}"/>
                </a:ext>
              </a:extLst>
            </p:cNvPr>
            <p:cNvSpPr>
              <a:spLocks noEditPoints="1"/>
            </p:cNvSpPr>
            <p:nvPr/>
          </p:nvSpPr>
          <p:spPr bwMode="auto">
            <a:xfrm>
              <a:off x="6186488" y="958850"/>
              <a:ext cx="1862138" cy="1841500"/>
            </a:xfrm>
            <a:custGeom>
              <a:avLst/>
              <a:gdLst>
                <a:gd name="T0" fmla="*/ 235 w 2015"/>
                <a:gd name="T1" fmla="*/ 1997 h 1997"/>
                <a:gd name="T2" fmla="*/ 388 w 2015"/>
                <a:gd name="T3" fmla="*/ 1934 h 1997"/>
                <a:gd name="T4" fmla="*/ 912 w 2015"/>
                <a:gd name="T5" fmla="*/ 1410 h 1997"/>
                <a:gd name="T6" fmla="*/ 1265 w 2015"/>
                <a:gd name="T7" fmla="*/ 1500 h 1997"/>
                <a:gd name="T8" fmla="*/ 2015 w 2015"/>
                <a:gd name="T9" fmla="*/ 750 h 1997"/>
                <a:gd name="T10" fmla="*/ 1265 w 2015"/>
                <a:gd name="T11" fmla="*/ 0 h 1997"/>
                <a:gd name="T12" fmla="*/ 515 w 2015"/>
                <a:gd name="T13" fmla="*/ 750 h 1997"/>
                <a:gd name="T14" fmla="*/ 605 w 2015"/>
                <a:gd name="T15" fmla="*/ 1103 h 1997"/>
                <a:gd name="T16" fmla="*/ 81 w 2015"/>
                <a:gd name="T17" fmla="*/ 1627 h 1997"/>
                <a:gd name="T18" fmla="*/ 81 w 2015"/>
                <a:gd name="T19" fmla="*/ 1925 h 1997"/>
                <a:gd name="T20" fmla="*/ 235 w 2015"/>
                <a:gd name="T21" fmla="*/ 1997 h 1997"/>
                <a:gd name="T22" fmla="*/ 1265 w 2015"/>
                <a:gd name="T23" fmla="*/ 425 h 1997"/>
                <a:gd name="T24" fmla="*/ 1590 w 2015"/>
                <a:gd name="T25" fmla="*/ 750 h 1997"/>
                <a:gd name="T26" fmla="*/ 1265 w 2015"/>
                <a:gd name="T27" fmla="*/ 1076 h 1997"/>
                <a:gd name="T28" fmla="*/ 940 w 2015"/>
                <a:gd name="T29" fmla="*/ 750 h 1997"/>
                <a:gd name="T30" fmla="*/ 1265 w 2015"/>
                <a:gd name="T31" fmla="*/ 425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5" h="1997">
                  <a:moveTo>
                    <a:pt x="235" y="1997"/>
                  </a:moveTo>
                  <a:cubicBezTo>
                    <a:pt x="289" y="1997"/>
                    <a:pt x="343" y="1979"/>
                    <a:pt x="388" y="1934"/>
                  </a:cubicBezTo>
                  <a:cubicBezTo>
                    <a:pt x="912" y="1410"/>
                    <a:pt x="912" y="1410"/>
                    <a:pt x="912" y="1410"/>
                  </a:cubicBezTo>
                  <a:cubicBezTo>
                    <a:pt x="1021" y="1464"/>
                    <a:pt x="1138" y="1500"/>
                    <a:pt x="1265" y="1500"/>
                  </a:cubicBezTo>
                  <a:cubicBezTo>
                    <a:pt x="1680" y="1500"/>
                    <a:pt x="2015" y="1166"/>
                    <a:pt x="2015" y="750"/>
                  </a:cubicBezTo>
                  <a:cubicBezTo>
                    <a:pt x="2015" y="335"/>
                    <a:pt x="1680" y="0"/>
                    <a:pt x="1265" y="0"/>
                  </a:cubicBezTo>
                  <a:cubicBezTo>
                    <a:pt x="849" y="0"/>
                    <a:pt x="515" y="335"/>
                    <a:pt x="515" y="750"/>
                  </a:cubicBezTo>
                  <a:cubicBezTo>
                    <a:pt x="515" y="877"/>
                    <a:pt x="551" y="1003"/>
                    <a:pt x="605" y="1103"/>
                  </a:cubicBezTo>
                  <a:cubicBezTo>
                    <a:pt x="81" y="1627"/>
                    <a:pt x="81" y="1627"/>
                    <a:pt x="81" y="1627"/>
                  </a:cubicBezTo>
                  <a:cubicBezTo>
                    <a:pt x="0" y="1708"/>
                    <a:pt x="0" y="1844"/>
                    <a:pt x="81" y="1925"/>
                  </a:cubicBezTo>
                  <a:cubicBezTo>
                    <a:pt x="126" y="1970"/>
                    <a:pt x="181" y="1997"/>
                    <a:pt x="235" y="1997"/>
                  </a:cubicBezTo>
                  <a:close/>
                  <a:moveTo>
                    <a:pt x="1265" y="425"/>
                  </a:moveTo>
                  <a:cubicBezTo>
                    <a:pt x="1445" y="425"/>
                    <a:pt x="1590" y="570"/>
                    <a:pt x="1590" y="750"/>
                  </a:cubicBezTo>
                  <a:cubicBezTo>
                    <a:pt x="1590" y="931"/>
                    <a:pt x="1445" y="1076"/>
                    <a:pt x="1265" y="1076"/>
                  </a:cubicBezTo>
                  <a:cubicBezTo>
                    <a:pt x="1084" y="1076"/>
                    <a:pt x="940" y="931"/>
                    <a:pt x="940" y="750"/>
                  </a:cubicBezTo>
                  <a:cubicBezTo>
                    <a:pt x="940" y="570"/>
                    <a:pt x="1093" y="425"/>
                    <a:pt x="1265"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18" name="Rectangle 17">
            <a:extLst>
              <a:ext uri="{FF2B5EF4-FFF2-40B4-BE49-F238E27FC236}">
                <a16:creationId xmlns:a16="http://schemas.microsoft.com/office/drawing/2014/main" id="{2B2D1EF8-16F2-48FE-951E-BDB22590800E}"/>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5C9F5BA-472D-4BFA-8F31-17B238E4E60C}"/>
              </a:ext>
            </a:extLst>
          </p:cNvPr>
          <p:cNvSpPr/>
          <p:nvPr/>
        </p:nvSpPr>
        <p:spPr>
          <a:xfrm>
            <a:off x="9697842" y="5762706"/>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41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5857-4720-4200-818D-3F251C5C1A25}"/>
              </a:ext>
            </a:extLst>
          </p:cNvPr>
          <p:cNvSpPr>
            <a:spLocks noGrp="1"/>
          </p:cNvSpPr>
          <p:nvPr>
            <p:ph type="title"/>
          </p:nvPr>
        </p:nvSpPr>
        <p:spPr/>
        <p:txBody>
          <a:bodyPr/>
          <a:lstStyle/>
          <a:p>
            <a:r>
              <a:rPr lang="en-US" dirty="0"/>
              <a:t>Personal Lab Setup</a:t>
            </a:r>
          </a:p>
        </p:txBody>
      </p:sp>
      <p:sp>
        <p:nvSpPr>
          <p:cNvPr id="3" name="Content Placeholder 2">
            <a:extLst>
              <a:ext uri="{FF2B5EF4-FFF2-40B4-BE49-F238E27FC236}">
                <a16:creationId xmlns:a16="http://schemas.microsoft.com/office/drawing/2014/main" id="{6FF26FA2-6BF5-41A7-BE88-69275E8D2C52}"/>
              </a:ext>
            </a:extLst>
          </p:cNvPr>
          <p:cNvSpPr>
            <a:spLocks noGrp="1"/>
          </p:cNvSpPr>
          <p:nvPr>
            <p:ph idx="1"/>
          </p:nvPr>
        </p:nvSpPr>
        <p:spPr>
          <a:xfrm>
            <a:off x="838200" y="1593908"/>
            <a:ext cx="5257800" cy="4583055"/>
          </a:xfrm>
        </p:spPr>
        <p:txBody>
          <a:bodyPr/>
          <a:lstStyle/>
          <a:p>
            <a:r>
              <a:rPr lang="en-US" dirty="0"/>
              <a:t>Do not use personal or work devices to analyze malware</a:t>
            </a:r>
          </a:p>
          <a:p>
            <a:r>
              <a:rPr lang="en-US" dirty="0">
                <a:hlinkClick r:id="rId2"/>
              </a:rPr>
              <a:t>VMware</a:t>
            </a:r>
            <a:r>
              <a:rPr lang="en-US" dirty="0"/>
              <a:t> or </a:t>
            </a:r>
            <a:r>
              <a:rPr lang="en-US" dirty="0">
                <a:hlinkClick r:id="rId3"/>
              </a:rPr>
              <a:t>VirtualBox</a:t>
            </a:r>
            <a:r>
              <a:rPr lang="en-US" dirty="0"/>
              <a:t> on standalone machine</a:t>
            </a:r>
          </a:p>
          <a:p>
            <a:r>
              <a:rPr lang="en-US" dirty="0"/>
              <a:t>No network connectivity to internal network</a:t>
            </a:r>
          </a:p>
          <a:p>
            <a:r>
              <a:rPr lang="en-US" dirty="0"/>
              <a:t>Secondary email address to forward malicious emails or files for access on the VM</a:t>
            </a:r>
          </a:p>
          <a:p>
            <a:r>
              <a:rPr lang="en-US" dirty="0"/>
              <a:t>Cheap one-time-use USB drives</a:t>
            </a:r>
          </a:p>
          <a:p>
            <a:endParaRPr lang="en-US" dirty="0"/>
          </a:p>
        </p:txBody>
      </p:sp>
      <p:pic>
        <p:nvPicPr>
          <p:cNvPr id="1026" name="Picture 2" descr="Building a home lab: Sysadmin after dark | Enable Sysadmin">
            <a:extLst>
              <a:ext uri="{FF2B5EF4-FFF2-40B4-BE49-F238E27FC236}">
                <a16:creationId xmlns:a16="http://schemas.microsoft.com/office/drawing/2014/main" id="{AC18B7AA-03C5-4A9A-A84D-0538C470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1959457"/>
            <a:ext cx="5170415" cy="3102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8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6D1C2D-1CE0-422A-8B03-A5CD4AC754DE}"/>
              </a:ext>
            </a:extLst>
          </p:cNvPr>
          <p:cNvSpPr>
            <a:spLocks noGrp="1"/>
          </p:cNvSpPr>
          <p:nvPr>
            <p:ph type="title"/>
          </p:nvPr>
        </p:nvSpPr>
        <p:spPr/>
        <p:txBody>
          <a:bodyPr/>
          <a:lstStyle/>
          <a:p>
            <a:r>
              <a:rPr lang="en-US" dirty="0"/>
              <a:t>Getting Files to Practice</a:t>
            </a:r>
          </a:p>
        </p:txBody>
      </p:sp>
      <p:sp>
        <p:nvSpPr>
          <p:cNvPr id="6" name="Rectangle: Folded Corner 5">
            <a:extLst>
              <a:ext uri="{FF2B5EF4-FFF2-40B4-BE49-F238E27FC236}">
                <a16:creationId xmlns:a16="http://schemas.microsoft.com/office/drawing/2014/main" id="{FCF3F195-FFA3-42F8-BD2D-FEF43222870C}"/>
              </a:ext>
            </a:extLst>
          </p:cNvPr>
          <p:cNvSpPr>
            <a:spLocks/>
          </p:cNvSpPr>
          <p:nvPr/>
        </p:nvSpPr>
        <p:spPr>
          <a:xfrm>
            <a:off x="508002" y="1600201"/>
            <a:ext cx="2720052" cy="3781096"/>
          </a:xfrm>
          <a:prstGeom prst="foldedCorner">
            <a:avLst>
              <a:gd name="adj" fmla="val 7794"/>
            </a:avLst>
          </a:prstGeom>
          <a:solidFill>
            <a:srgbClr val="F8F7F7"/>
          </a:solidFill>
          <a:ln w="12700" cap="flat" cmpd="sng" algn="ctr">
            <a:noFill/>
            <a:prstDash val="solid"/>
            <a:round/>
            <a:headEnd type="none" w="med" len="med"/>
            <a:tailEnd type="none" w="med" len="med"/>
          </a:ln>
          <a:effectLst/>
        </p:spPr>
        <p:txBody>
          <a:bodyPr vert="horz" wrap="square" lIns="182880" tIns="365760" rIns="182880" bIns="158496" numCol="1" rtlCol="0" anchor="t" anchorCtr="0" compatLnSpc="1">
            <a:prstTxWarp prst="textNoShape">
              <a:avLst/>
            </a:prstTxWarp>
            <a:noAutofit/>
          </a:bodyPr>
          <a:lstStyle/>
          <a:p>
            <a:pPr lvl="0" algn="ctr">
              <a:lnSpc>
                <a:spcPct val="120000"/>
              </a:lnSpc>
            </a:pPr>
            <a:r>
              <a:rPr lang="en-US" sz="1733" dirty="0">
                <a:solidFill>
                  <a:schemeClr val="accent3"/>
                </a:solidFill>
              </a:rPr>
              <a:t>Finding malicious </a:t>
            </a:r>
            <a:br>
              <a:rPr lang="en-US" sz="1733" dirty="0">
                <a:solidFill>
                  <a:schemeClr val="accent3"/>
                </a:solidFill>
              </a:rPr>
            </a:br>
            <a:r>
              <a:rPr lang="en-US" sz="1733" dirty="0">
                <a:solidFill>
                  <a:schemeClr val="accent3"/>
                </a:solidFill>
              </a:rPr>
              <a:t>files to download can be difficult with the built-in security mechanisms on browsers and workstations</a:t>
            </a:r>
          </a:p>
        </p:txBody>
      </p:sp>
      <p:sp>
        <p:nvSpPr>
          <p:cNvPr id="12" name="Rectangle 11">
            <a:extLst>
              <a:ext uri="{FF2B5EF4-FFF2-40B4-BE49-F238E27FC236}">
                <a16:creationId xmlns:a16="http://schemas.microsoft.com/office/drawing/2014/main" id="{A26A814D-9B05-47DC-8D70-09A8E2A0992B}"/>
              </a:ext>
            </a:extLst>
          </p:cNvPr>
          <p:cNvSpPr>
            <a:spLocks/>
          </p:cNvSpPr>
          <p:nvPr/>
        </p:nvSpPr>
        <p:spPr>
          <a:xfrm>
            <a:off x="508002" y="1600200"/>
            <a:ext cx="2720052" cy="121920"/>
          </a:xfrm>
          <a:prstGeom prst="rect">
            <a:avLst/>
          </a:prstGeom>
          <a:solidFill>
            <a:srgbClr val="00B050"/>
          </a:solidFill>
          <a:ln w="12700" cap="flat" cmpd="sng" algn="ctr">
            <a:noFill/>
            <a:prstDash val="solid"/>
            <a:round/>
            <a:headEnd type="none" w="med" len="med"/>
            <a:tailEnd type="none" w="med" len="med"/>
          </a:ln>
          <a:effectLst/>
        </p:spPr>
        <p:txBody>
          <a:bodyPr vert="horz" wrap="square" lIns="162560" tIns="365760" rIns="162560" bIns="158496" numCol="1" rtlCol="0" anchor="t" anchorCtr="0" compatLnSpc="1">
            <a:prstTxWarp prst="textNoShape">
              <a:avLst/>
            </a:prstTxWarp>
            <a:noAutofit/>
          </a:bodyPr>
          <a:lstStyle/>
          <a:p>
            <a:pPr>
              <a:lnSpc>
                <a:spcPct val="120000"/>
              </a:lnSpc>
              <a:spcBef>
                <a:spcPts val="667"/>
              </a:spcBef>
              <a:spcAft>
                <a:spcPts val="667"/>
              </a:spcAft>
            </a:pPr>
            <a:endParaRPr lang="en-US" sz="1733" dirty="0">
              <a:solidFill>
                <a:srgbClr val="6D6E71"/>
              </a:solidFill>
            </a:endParaRPr>
          </a:p>
        </p:txBody>
      </p:sp>
      <p:sp>
        <p:nvSpPr>
          <p:cNvPr id="91" name="Rectangle: Folded Corner 90">
            <a:extLst>
              <a:ext uri="{FF2B5EF4-FFF2-40B4-BE49-F238E27FC236}">
                <a16:creationId xmlns:a16="http://schemas.microsoft.com/office/drawing/2014/main" id="{742E8943-F117-466F-A33F-E00019F59DD3}"/>
              </a:ext>
            </a:extLst>
          </p:cNvPr>
          <p:cNvSpPr>
            <a:spLocks/>
          </p:cNvSpPr>
          <p:nvPr/>
        </p:nvSpPr>
        <p:spPr>
          <a:xfrm>
            <a:off x="3404389" y="1600201"/>
            <a:ext cx="2720052" cy="3781096"/>
          </a:xfrm>
          <a:prstGeom prst="foldedCorner">
            <a:avLst>
              <a:gd name="adj" fmla="val 7794"/>
            </a:avLst>
          </a:prstGeom>
          <a:solidFill>
            <a:srgbClr val="F8F7F7"/>
          </a:solidFill>
          <a:ln w="12700" cap="flat" cmpd="sng" algn="ctr">
            <a:noFill/>
            <a:prstDash val="solid"/>
            <a:round/>
            <a:headEnd type="none" w="med" len="med"/>
            <a:tailEnd type="none" w="med" len="med"/>
          </a:ln>
          <a:effectLst/>
        </p:spPr>
        <p:txBody>
          <a:bodyPr vert="horz" wrap="square" lIns="182880" tIns="365760" rIns="182880" bIns="158496" numCol="1" rtlCol="0" anchor="t" anchorCtr="0" compatLnSpc="1">
            <a:prstTxWarp prst="textNoShape">
              <a:avLst/>
            </a:prstTxWarp>
            <a:noAutofit/>
          </a:bodyPr>
          <a:lstStyle/>
          <a:p>
            <a:pPr lvl="0" algn="ctr">
              <a:lnSpc>
                <a:spcPct val="120000"/>
              </a:lnSpc>
            </a:pPr>
            <a:r>
              <a:rPr lang="en-US" sz="1733" dirty="0">
                <a:solidFill>
                  <a:schemeClr val="accent3"/>
                </a:solidFill>
              </a:rPr>
              <a:t>Downloading malware is always dangerous and should only be done in a controlled setting – Only download malware samples from reputable resources</a:t>
            </a:r>
          </a:p>
        </p:txBody>
      </p:sp>
      <p:sp>
        <p:nvSpPr>
          <p:cNvPr id="92" name="Rectangle 91">
            <a:extLst>
              <a:ext uri="{FF2B5EF4-FFF2-40B4-BE49-F238E27FC236}">
                <a16:creationId xmlns:a16="http://schemas.microsoft.com/office/drawing/2014/main" id="{32AB2AB0-D891-43BE-8AE1-621F85EDB293}"/>
              </a:ext>
            </a:extLst>
          </p:cNvPr>
          <p:cNvSpPr>
            <a:spLocks/>
          </p:cNvSpPr>
          <p:nvPr/>
        </p:nvSpPr>
        <p:spPr>
          <a:xfrm>
            <a:off x="3404389" y="1600200"/>
            <a:ext cx="2720052" cy="121920"/>
          </a:xfrm>
          <a:prstGeom prst="rect">
            <a:avLst/>
          </a:prstGeom>
          <a:solidFill>
            <a:srgbClr val="990033"/>
          </a:solidFill>
          <a:ln w="12700" cap="flat" cmpd="sng" algn="ctr">
            <a:noFill/>
            <a:prstDash val="solid"/>
            <a:round/>
            <a:headEnd type="none" w="med" len="med"/>
            <a:tailEnd type="none" w="med" len="med"/>
          </a:ln>
          <a:effectLst/>
        </p:spPr>
        <p:txBody>
          <a:bodyPr vert="horz" wrap="square" lIns="162560" tIns="365760" rIns="162560" bIns="158496" numCol="1" rtlCol="0" anchor="t" anchorCtr="0" compatLnSpc="1">
            <a:prstTxWarp prst="textNoShape">
              <a:avLst/>
            </a:prstTxWarp>
            <a:noAutofit/>
          </a:bodyPr>
          <a:lstStyle/>
          <a:p>
            <a:pPr>
              <a:lnSpc>
                <a:spcPct val="120000"/>
              </a:lnSpc>
              <a:spcBef>
                <a:spcPts val="667"/>
              </a:spcBef>
              <a:spcAft>
                <a:spcPts val="667"/>
              </a:spcAft>
            </a:pPr>
            <a:endParaRPr lang="en-US" sz="1733" dirty="0">
              <a:solidFill>
                <a:srgbClr val="6D6E71"/>
              </a:solidFill>
            </a:endParaRPr>
          </a:p>
        </p:txBody>
      </p:sp>
      <p:sp>
        <p:nvSpPr>
          <p:cNvPr id="94" name="Rectangle: Folded Corner 93">
            <a:extLst>
              <a:ext uri="{FF2B5EF4-FFF2-40B4-BE49-F238E27FC236}">
                <a16:creationId xmlns:a16="http://schemas.microsoft.com/office/drawing/2014/main" id="{4029371E-E23C-4D16-AED8-C54D47BCA77F}"/>
              </a:ext>
            </a:extLst>
          </p:cNvPr>
          <p:cNvSpPr>
            <a:spLocks/>
          </p:cNvSpPr>
          <p:nvPr/>
        </p:nvSpPr>
        <p:spPr>
          <a:xfrm>
            <a:off x="6270762" y="1600201"/>
            <a:ext cx="2720052" cy="3781096"/>
          </a:xfrm>
          <a:prstGeom prst="foldedCorner">
            <a:avLst>
              <a:gd name="adj" fmla="val 7794"/>
            </a:avLst>
          </a:prstGeom>
          <a:solidFill>
            <a:srgbClr val="F8F7F7"/>
          </a:solidFill>
          <a:ln w="12700" cap="flat" cmpd="sng" algn="ctr">
            <a:noFill/>
            <a:prstDash val="solid"/>
            <a:round/>
            <a:headEnd type="none" w="med" len="med"/>
            <a:tailEnd type="none" w="med" len="med"/>
          </a:ln>
          <a:effectLst/>
        </p:spPr>
        <p:txBody>
          <a:bodyPr vert="horz" wrap="square" lIns="365760" tIns="365760" rIns="365760" bIns="158496" numCol="1" rtlCol="0" anchor="t" anchorCtr="0" compatLnSpc="1">
            <a:prstTxWarp prst="textNoShape">
              <a:avLst/>
            </a:prstTxWarp>
            <a:noAutofit/>
          </a:bodyPr>
          <a:lstStyle/>
          <a:p>
            <a:pPr algn="ctr"/>
            <a:r>
              <a:rPr lang="en-US" sz="1733" dirty="0">
                <a:solidFill>
                  <a:srgbClr val="CC6600"/>
                </a:solidFill>
                <a:hlinkClick r:id="rId3">
                  <a:extLst>
                    <a:ext uri="{A12FA001-AC4F-418D-AE19-62706E023703}">
                      <ahyp:hlinkClr xmlns:ahyp="http://schemas.microsoft.com/office/drawing/2018/hyperlinkcolor" val="tx"/>
                    </a:ext>
                  </a:extLst>
                </a:hlinkClick>
              </a:rPr>
              <a:t>Here</a:t>
            </a:r>
            <a:r>
              <a:rPr lang="en-US" sz="1733" dirty="0">
                <a:solidFill>
                  <a:schemeClr val="accent3"/>
                </a:solidFill>
              </a:rPr>
              <a:t> is a repository of sites that host malware for researches to analyze</a:t>
            </a:r>
          </a:p>
        </p:txBody>
      </p:sp>
      <p:sp>
        <p:nvSpPr>
          <p:cNvPr id="95" name="Rectangle 94">
            <a:extLst>
              <a:ext uri="{FF2B5EF4-FFF2-40B4-BE49-F238E27FC236}">
                <a16:creationId xmlns:a16="http://schemas.microsoft.com/office/drawing/2014/main" id="{FA1DBE10-2FCC-4A30-9426-ADDEA08E5697}"/>
              </a:ext>
            </a:extLst>
          </p:cNvPr>
          <p:cNvSpPr>
            <a:spLocks/>
          </p:cNvSpPr>
          <p:nvPr/>
        </p:nvSpPr>
        <p:spPr>
          <a:xfrm>
            <a:off x="6270762" y="1600200"/>
            <a:ext cx="2720052" cy="121920"/>
          </a:xfrm>
          <a:prstGeom prst="rect">
            <a:avLst/>
          </a:prstGeom>
          <a:solidFill>
            <a:srgbClr val="CC6600"/>
          </a:solidFill>
          <a:ln w="12700" cap="flat" cmpd="sng" algn="ctr">
            <a:noFill/>
            <a:prstDash val="solid"/>
            <a:round/>
            <a:headEnd type="none" w="med" len="med"/>
            <a:tailEnd type="none" w="med" len="med"/>
          </a:ln>
          <a:effectLst/>
        </p:spPr>
        <p:txBody>
          <a:bodyPr vert="horz" wrap="square" lIns="162560" tIns="365760" rIns="162560" bIns="158496" numCol="1" rtlCol="0" anchor="t" anchorCtr="0" compatLnSpc="1">
            <a:prstTxWarp prst="textNoShape">
              <a:avLst/>
            </a:prstTxWarp>
            <a:noAutofit/>
          </a:bodyPr>
          <a:lstStyle/>
          <a:p>
            <a:pPr>
              <a:lnSpc>
                <a:spcPct val="120000"/>
              </a:lnSpc>
              <a:spcBef>
                <a:spcPts val="667"/>
              </a:spcBef>
              <a:spcAft>
                <a:spcPts val="667"/>
              </a:spcAft>
            </a:pPr>
            <a:endParaRPr lang="en-US" sz="1733" dirty="0">
              <a:solidFill>
                <a:srgbClr val="6D6E71"/>
              </a:solidFill>
            </a:endParaRPr>
          </a:p>
        </p:txBody>
      </p:sp>
      <p:sp>
        <p:nvSpPr>
          <p:cNvPr id="97" name="Rectangle: Folded Corner 96">
            <a:extLst>
              <a:ext uri="{FF2B5EF4-FFF2-40B4-BE49-F238E27FC236}">
                <a16:creationId xmlns:a16="http://schemas.microsoft.com/office/drawing/2014/main" id="{976E6730-28FC-425A-8576-195B43E105C3}"/>
              </a:ext>
            </a:extLst>
          </p:cNvPr>
          <p:cNvSpPr>
            <a:spLocks/>
          </p:cNvSpPr>
          <p:nvPr/>
        </p:nvSpPr>
        <p:spPr>
          <a:xfrm>
            <a:off x="9167149" y="1600201"/>
            <a:ext cx="2720052" cy="3781096"/>
          </a:xfrm>
          <a:prstGeom prst="foldedCorner">
            <a:avLst>
              <a:gd name="adj" fmla="val 7794"/>
            </a:avLst>
          </a:prstGeom>
          <a:solidFill>
            <a:srgbClr val="F8F7F7"/>
          </a:solidFill>
          <a:ln w="12700" cap="flat" cmpd="sng" algn="ctr">
            <a:noFill/>
            <a:prstDash val="solid"/>
            <a:round/>
            <a:headEnd type="none" w="med" len="med"/>
            <a:tailEnd type="none" w="med" len="med"/>
          </a:ln>
          <a:effectLst/>
        </p:spPr>
        <p:txBody>
          <a:bodyPr vert="horz" wrap="square" lIns="365760" tIns="365760" rIns="365760" bIns="158496" numCol="1" rtlCol="0" anchor="t" anchorCtr="0" compatLnSpc="1">
            <a:prstTxWarp prst="textNoShape">
              <a:avLst/>
            </a:prstTxWarp>
            <a:noAutofit/>
          </a:bodyPr>
          <a:lstStyle/>
          <a:p>
            <a:pPr lvl="0" algn="ctr">
              <a:lnSpc>
                <a:spcPct val="120000"/>
              </a:lnSpc>
            </a:pPr>
            <a:r>
              <a:rPr lang="en-US" sz="1733" b="1" dirty="0">
                <a:solidFill>
                  <a:schemeClr val="accent3"/>
                </a:solidFill>
              </a:rPr>
              <a:t>YOU</a:t>
            </a:r>
            <a:r>
              <a:rPr lang="en-US" sz="1733" dirty="0">
                <a:solidFill>
                  <a:schemeClr val="accent3"/>
                </a:solidFill>
              </a:rPr>
              <a:t> are responsible for the malware YOU download</a:t>
            </a:r>
          </a:p>
        </p:txBody>
      </p:sp>
      <p:sp>
        <p:nvSpPr>
          <p:cNvPr id="98" name="Rectangle 97">
            <a:extLst>
              <a:ext uri="{FF2B5EF4-FFF2-40B4-BE49-F238E27FC236}">
                <a16:creationId xmlns:a16="http://schemas.microsoft.com/office/drawing/2014/main" id="{6B7B6660-D1A5-451D-8D6D-C0E1233D6DD3}"/>
              </a:ext>
            </a:extLst>
          </p:cNvPr>
          <p:cNvSpPr>
            <a:spLocks/>
          </p:cNvSpPr>
          <p:nvPr/>
        </p:nvSpPr>
        <p:spPr>
          <a:xfrm>
            <a:off x="9167149" y="1600200"/>
            <a:ext cx="2720052" cy="121920"/>
          </a:xfrm>
          <a:prstGeom prst="rect">
            <a:avLst/>
          </a:prstGeom>
          <a:solidFill>
            <a:srgbClr val="386BAA"/>
          </a:solidFill>
          <a:ln w="12700" cap="flat" cmpd="sng" algn="ctr">
            <a:noFill/>
            <a:prstDash val="solid"/>
            <a:round/>
            <a:headEnd type="none" w="med" len="med"/>
            <a:tailEnd type="none" w="med" len="med"/>
          </a:ln>
          <a:effectLst/>
        </p:spPr>
        <p:txBody>
          <a:bodyPr vert="horz" wrap="square" lIns="162560" tIns="365760" rIns="162560" bIns="158496" numCol="1" rtlCol="0" anchor="t" anchorCtr="0" compatLnSpc="1">
            <a:prstTxWarp prst="textNoShape">
              <a:avLst/>
            </a:prstTxWarp>
            <a:noAutofit/>
          </a:bodyPr>
          <a:lstStyle/>
          <a:p>
            <a:pPr>
              <a:lnSpc>
                <a:spcPct val="120000"/>
              </a:lnSpc>
              <a:spcBef>
                <a:spcPts val="667"/>
              </a:spcBef>
              <a:spcAft>
                <a:spcPts val="667"/>
              </a:spcAft>
            </a:pPr>
            <a:endParaRPr lang="en-US" sz="1733" dirty="0">
              <a:solidFill>
                <a:srgbClr val="6D6E71"/>
              </a:solidFill>
            </a:endParaRPr>
          </a:p>
        </p:txBody>
      </p:sp>
      <p:sp>
        <p:nvSpPr>
          <p:cNvPr id="17" name="Rectangle 16">
            <a:extLst>
              <a:ext uri="{FF2B5EF4-FFF2-40B4-BE49-F238E27FC236}">
                <a16:creationId xmlns:a16="http://schemas.microsoft.com/office/drawing/2014/main" id="{853BE2FA-8986-4D92-B011-05DBA5911846}"/>
              </a:ext>
            </a:extLst>
          </p:cNvPr>
          <p:cNvSpPr/>
          <p:nvPr/>
        </p:nvSpPr>
        <p:spPr>
          <a:xfrm>
            <a:off x="1288119" y="4859984"/>
            <a:ext cx="1159816" cy="11598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Rectangle 92">
            <a:extLst>
              <a:ext uri="{FF2B5EF4-FFF2-40B4-BE49-F238E27FC236}">
                <a16:creationId xmlns:a16="http://schemas.microsoft.com/office/drawing/2014/main" id="{FC417C1B-B6D8-4626-8303-FAD5EC015DEE}"/>
              </a:ext>
            </a:extLst>
          </p:cNvPr>
          <p:cNvSpPr/>
          <p:nvPr/>
        </p:nvSpPr>
        <p:spPr>
          <a:xfrm>
            <a:off x="4184505" y="4859984"/>
            <a:ext cx="1159816" cy="1159816"/>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Rectangle 95">
            <a:extLst>
              <a:ext uri="{FF2B5EF4-FFF2-40B4-BE49-F238E27FC236}">
                <a16:creationId xmlns:a16="http://schemas.microsoft.com/office/drawing/2014/main" id="{2BB0966F-B233-49CA-8095-085DBA4D00B5}"/>
              </a:ext>
            </a:extLst>
          </p:cNvPr>
          <p:cNvSpPr/>
          <p:nvPr/>
        </p:nvSpPr>
        <p:spPr>
          <a:xfrm>
            <a:off x="7050879" y="4859984"/>
            <a:ext cx="1159816" cy="1159816"/>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Rectangle 98">
            <a:extLst>
              <a:ext uri="{FF2B5EF4-FFF2-40B4-BE49-F238E27FC236}">
                <a16:creationId xmlns:a16="http://schemas.microsoft.com/office/drawing/2014/main" id="{E198BFA8-F0A4-4866-A918-59A11A712703}"/>
              </a:ext>
            </a:extLst>
          </p:cNvPr>
          <p:cNvSpPr/>
          <p:nvPr/>
        </p:nvSpPr>
        <p:spPr>
          <a:xfrm>
            <a:off x="9947265" y="4859984"/>
            <a:ext cx="1159816" cy="1159816"/>
          </a:xfrm>
          <a:prstGeom prst="rect">
            <a:avLst/>
          </a:prstGeom>
          <a:solidFill>
            <a:srgbClr val="386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0" name="Graphic 50">
            <a:extLst>
              <a:ext uri="{FF2B5EF4-FFF2-40B4-BE49-F238E27FC236}">
                <a16:creationId xmlns:a16="http://schemas.microsoft.com/office/drawing/2014/main" id="{09EDAFD7-1D76-4E74-92DE-C11D0BFE4F32}"/>
              </a:ext>
            </a:extLst>
          </p:cNvPr>
          <p:cNvGrpSpPr/>
          <p:nvPr/>
        </p:nvGrpSpPr>
        <p:grpSpPr>
          <a:xfrm>
            <a:off x="1502582" y="5162681"/>
            <a:ext cx="744263" cy="707049"/>
            <a:chOff x="792707" y="4857659"/>
            <a:chExt cx="762000" cy="723900"/>
          </a:xfrm>
          <a:solidFill>
            <a:schemeClr val="bg1"/>
          </a:solidFill>
        </p:grpSpPr>
        <p:sp>
          <p:nvSpPr>
            <p:cNvPr id="101" name="Freeform: Shape 100">
              <a:extLst>
                <a:ext uri="{FF2B5EF4-FFF2-40B4-BE49-F238E27FC236}">
                  <a16:creationId xmlns:a16="http://schemas.microsoft.com/office/drawing/2014/main" id="{16E86CAC-09EA-4225-AFB4-716A9D1701C9}"/>
                </a:ext>
              </a:extLst>
            </p:cNvPr>
            <p:cNvSpPr/>
            <p:nvPr/>
          </p:nvSpPr>
          <p:spPr>
            <a:xfrm>
              <a:off x="1399367" y="5027327"/>
              <a:ext cx="27519" cy="19050"/>
            </a:xfrm>
            <a:custGeom>
              <a:avLst/>
              <a:gdLst>
                <a:gd name="connsiteX0" fmla="*/ 9525 w 27519"/>
                <a:gd name="connsiteY0" fmla="*/ 19050 h 19050"/>
                <a:gd name="connsiteX1" fmla="*/ 17994 w 27519"/>
                <a:gd name="connsiteY1" fmla="*/ 19050 h 19050"/>
                <a:gd name="connsiteX2" fmla="*/ 19724 w 27519"/>
                <a:gd name="connsiteY2" fmla="*/ 18701 h 19050"/>
                <a:gd name="connsiteX3" fmla="*/ 21608 w 27519"/>
                <a:gd name="connsiteY3" fmla="*/ 18352 h 19050"/>
                <a:gd name="connsiteX4" fmla="*/ 21678 w 27519"/>
                <a:gd name="connsiteY4" fmla="*/ 18306 h 19050"/>
                <a:gd name="connsiteX5" fmla="*/ 23017 w 27519"/>
                <a:gd name="connsiteY5" fmla="*/ 17415 h 19050"/>
                <a:gd name="connsiteX6" fmla="*/ 24752 w 27519"/>
                <a:gd name="connsiteY6" fmla="*/ 16259 h 19050"/>
                <a:gd name="connsiteX7" fmla="*/ 25534 w 27519"/>
                <a:gd name="connsiteY7" fmla="*/ 15066 h 19050"/>
                <a:gd name="connsiteX8" fmla="*/ 27519 w 27519"/>
                <a:gd name="connsiteY8" fmla="*/ 9525 h 19050"/>
                <a:gd name="connsiteX9" fmla="*/ 17994 w 27519"/>
                <a:gd name="connsiteY9" fmla="*/ 0 h 19050"/>
                <a:gd name="connsiteX10" fmla="*/ 9525 w 27519"/>
                <a:gd name="connsiteY10" fmla="*/ 0 h 19050"/>
                <a:gd name="connsiteX11" fmla="*/ 0 w 27519"/>
                <a:gd name="connsiteY11" fmla="*/ 9525 h 19050"/>
                <a:gd name="connsiteX12" fmla="*/ 9525 w 27519"/>
                <a:gd name="connsiteY12"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19" h="19050">
                  <a:moveTo>
                    <a:pt x="9525" y="19050"/>
                  </a:moveTo>
                  <a:lnTo>
                    <a:pt x="17994" y="19050"/>
                  </a:lnTo>
                  <a:cubicBezTo>
                    <a:pt x="18608" y="19050"/>
                    <a:pt x="19143" y="18812"/>
                    <a:pt x="19724" y="18701"/>
                  </a:cubicBezTo>
                  <a:cubicBezTo>
                    <a:pt x="20357" y="18594"/>
                    <a:pt x="21013" y="18601"/>
                    <a:pt x="21608" y="18352"/>
                  </a:cubicBezTo>
                  <a:cubicBezTo>
                    <a:pt x="21635" y="18342"/>
                    <a:pt x="21650" y="18317"/>
                    <a:pt x="21678" y="18306"/>
                  </a:cubicBezTo>
                  <a:cubicBezTo>
                    <a:pt x="22181" y="18095"/>
                    <a:pt x="22562" y="17705"/>
                    <a:pt x="23017" y="17415"/>
                  </a:cubicBezTo>
                  <a:cubicBezTo>
                    <a:pt x="23591" y="17032"/>
                    <a:pt x="24226" y="16732"/>
                    <a:pt x="24752" y="16259"/>
                  </a:cubicBezTo>
                  <a:cubicBezTo>
                    <a:pt x="25087" y="15923"/>
                    <a:pt x="25258" y="15454"/>
                    <a:pt x="25534" y="15066"/>
                  </a:cubicBezTo>
                  <a:cubicBezTo>
                    <a:pt x="26697" y="13486"/>
                    <a:pt x="27519" y="11636"/>
                    <a:pt x="27519" y="9525"/>
                  </a:cubicBezTo>
                  <a:cubicBezTo>
                    <a:pt x="27519" y="4265"/>
                    <a:pt x="23254" y="0"/>
                    <a:pt x="17994" y="0"/>
                  </a:cubicBezTo>
                  <a:lnTo>
                    <a:pt x="9525" y="0"/>
                  </a:lnTo>
                  <a:cubicBezTo>
                    <a:pt x="4265" y="0"/>
                    <a:pt x="0" y="4265"/>
                    <a:pt x="0" y="9525"/>
                  </a:cubicBezTo>
                  <a:cubicBezTo>
                    <a:pt x="0" y="14785"/>
                    <a:pt x="4265" y="19050"/>
                    <a:pt x="9525" y="19050"/>
                  </a:cubicBezTo>
                  <a:close/>
                </a:path>
              </a:pathLst>
            </a:custGeom>
            <a:grpFill/>
            <a:ln w="9525" cap="flat">
              <a:noFill/>
              <a:prstDash val="solid"/>
              <a:miter/>
            </a:ln>
          </p:spPr>
          <p:txBody>
            <a:bodyPr rtlCol="0" anchor="ctr"/>
            <a:lstStyle/>
            <a:p>
              <a:endParaRPr lang="en-US" sz="2400"/>
            </a:p>
          </p:txBody>
        </p:sp>
        <p:sp>
          <p:nvSpPr>
            <p:cNvPr id="102" name="Freeform: Shape 101">
              <a:extLst>
                <a:ext uri="{FF2B5EF4-FFF2-40B4-BE49-F238E27FC236}">
                  <a16:creationId xmlns:a16="http://schemas.microsoft.com/office/drawing/2014/main" id="{80152752-D077-4378-9972-254AE81B840A}"/>
                </a:ext>
              </a:extLst>
            </p:cNvPr>
            <p:cNvSpPr/>
            <p:nvPr/>
          </p:nvSpPr>
          <p:spPr>
            <a:xfrm>
              <a:off x="1179204" y="5027327"/>
              <a:ext cx="290019" cy="52880"/>
            </a:xfrm>
            <a:custGeom>
              <a:avLst/>
              <a:gdLst>
                <a:gd name="connsiteX0" fmla="*/ 9525 w 290019"/>
                <a:gd name="connsiteY0" fmla="*/ 52880 h 52880"/>
                <a:gd name="connsiteX1" fmla="*/ 280495 w 290019"/>
                <a:gd name="connsiteY1" fmla="*/ 52880 h 52880"/>
                <a:gd name="connsiteX2" fmla="*/ 290020 w 290019"/>
                <a:gd name="connsiteY2" fmla="*/ 43355 h 52880"/>
                <a:gd name="connsiteX3" fmla="*/ 290020 w 290019"/>
                <a:gd name="connsiteY3" fmla="*/ 9525 h 52880"/>
                <a:gd name="connsiteX4" fmla="*/ 280495 w 290019"/>
                <a:gd name="connsiteY4" fmla="*/ 0 h 52880"/>
                <a:gd name="connsiteX5" fmla="*/ 263561 w 290019"/>
                <a:gd name="connsiteY5" fmla="*/ 0 h 52880"/>
                <a:gd name="connsiteX6" fmla="*/ 254036 w 290019"/>
                <a:gd name="connsiteY6" fmla="*/ 9525 h 52880"/>
                <a:gd name="connsiteX7" fmla="*/ 263561 w 290019"/>
                <a:gd name="connsiteY7" fmla="*/ 19050 h 52880"/>
                <a:gd name="connsiteX8" fmla="*/ 270970 w 290019"/>
                <a:gd name="connsiteY8" fmla="*/ 19050 h 52880"/>
                <a:gd name="connsiteX9" fmla="*/ 270970 w 290019"/>
                <a:gd name="connsiteY9" fmla="*/ 33830 h 52880"/>
                <a:gd name="connsiteX10" fmla="*/ 19050 w 290019"/>
                <a:gd name="connsiteY10" fmla="*/ 33830 h 52880"/>
                <a:gd name="connsiteX11" fmla="*/ 19050 w 290019"/>
                <a:gd name="connsiteY11" fmla="*/ 19050 h 52880"/>
                <a:gd name="connsiteX12" fmla="*/ 204285 w 290019"/>
                <a:gd name="connsiteY12" fmla="*/ 19050 h 52880"/>
                <a:gd name="connsiteX13" fmla="*/ 213810 w 290019"/>
                <a:gd name="connsiteY13" fmla="*/ 9525 h 52880"/>
                <a:gd name="connsiteX14" fmla="*/ 204285 w 290019"/>
                <a:gd name="connsiteY14" fmla="*/ 0 h 52880"/>
                <a:gd name="connsiteX15" fmla="*/ 9525 w 290019"/>
                <a:gd name="connsiteY15" fmla="*/ 0 h 52880"/>
                <a:gd name="connsiteX16" fmla="*/ 0 w 290019"/>
                <a:gd name="connsiteY16" fmla="*/ 9525 h 52880"/>
                <a:gd name="connsiteX17" fmla="*/ 0 w 290019"/>
                <a:gd name="connsiteY17" fmla="*/ 43355 h 52880"/>
                <a:gd name="connsiteX18" fmla="*/ 9525 w 290019"/>
                <a:gd name="connsiteY18" fmla="*/ 52880 h 5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019" h="52880">
                  <a:moveTo>
                    <a:pt x="9525" y="52880"/>
                  </a:moveTo>
                  <a:lnTo>
                    <a:pt x="280495" y="52880"/>
                  </a:lnTo>
                  <a:cubicBezTo>
                    <a:pt x="285755" y="52880"/>
                    <a:pt x="290020" y="48616"/>
                    <a:pt x="290020" y="43355"/>
                  </a:cubicBezTo>
                  <a:lnTo>
                    <a:pt x="290020" y="9525"/>
                  </a:lnTo>
                  <a:cubicBezTo>
                    <a:pt x="290020" y="4265"/>
                    <a:pt x="285755" y="0"/>
                    <a:pt x="280495" y="0"/>
                  </a:cubicBezTo>
                  <a:lnTo>
                    <a:pt x="263561" y="0"/>
                  </a:lnTo>
                  <a:cubicBezTo>
                    <a:pt x="258301" y="0"/>
                    <a:pt x="254036" y="4265"/>
                    <a:pt x="254036" y="9525"/>
                  </a:cubicBezTo>
                  <a:cubicBezTo>
                    <a:pt x="254036" y="14785"/>
                    <a:pt x="258301" y="19050"/>
                    <a:pt x="263561" y="19050"/>
                  </a:cubicBezTo>
                  <a:lnTo>
                    <a:pt x="270970" y="19050"/>
                  </a:lnTo>
                  <a:lnTo>
                    <a:pt x="270970" y="33830"/>
                  </a:lnTo>
                  <a:lnTo>
                    <a:pt x="19050" y="33830"/>
                  </a:lnTo>
                  <a:lnTo>
                    <a:pt x="19050" y="19050"/>
                  </a:lnTo>
                  <a:lnTo>
                    <a:pt x="204285" y="19050"/>
                  </a:lnTo>
                  <a:cubicBezTo>
                    <a:pt x="209545" y="19050"/>
                    <a:pt x="213810" y="14785"/>
                    <a:pt x="213810" y="9525"/>
                  </a:cubicBezTo>
                  <a:cubicBezTo>
                    <a:pt x="213810" y="4265"/>
                    <a:pt x="209545" y="0"/>
                    <a:pt x="204285" y="0"/>
                  </a:cubicBezTo>
                  <a:lnTo>
                    <a:pt x="9525" y="0"/>
                  </a:lnTo>
                  <a:cubicBezTo>
                    <a:pt x="4265" y="0"/>
                    <a:pt x="0" y="4265"/>
                    <a:pt x="0" y="9525"/>
                  </a:cubicBezTo>
                  <a:lnTo>
                    <a:pt x="0" y="43355"/>
                  </a:lnTo>
                  <a:cubicBezTo>
                    <a:pt x="0" y="48616"/>
                    <a:pt x="4265" y="52880"/>
                    <a:pt x="9525" y="52880"/>
                  </a:cubicBezTo>
                  <a:close/>
                </a:path>
              </a:pathLst>
            </a:custGeom>
            <a:grpFill/>
            <a:ln w="9525" cap="flat">
              <a:noFill/>
              <a:prstDash val="solid"/>
              <a:miter/>
            </a:ln>
          </p:spPr>
          <p:txBody>
            <a:bodyPr rtlCol="0" anchor="ctr"/>
            <a:lstStyle/>
            <a:p>
              <a:endParaRPr lang="en-US" sz="2400"/>
            </a:p>
          </p:txBody>
        </p:sp>
        <p:sp>
          <p:nvSpPr>
            <p:cNvPr id="103" name="Freeform: Shape 102">
              <a:extLst>
                <a:ext uri="{FF2B5EF4-FFF2-40B4-BE49-F238E27FC236}">
                  <a16:creationId xmlns:a16="http://schemas.microsoft.com/office/drawing/2014/main" id="{2CCFAC3A-D4EF-4A2E-84E2-AEB06B96ACAD}"/>
                </a:ext>
              </a:extLst>
            </p:cNvPr>
            <p:cNvSpPr/>
            <p:nvPr/>
          </p:nvSpPr>
          <p:spPr>
            <a:xfrm>
              <a:off x="1221522" y="5145743"/>
              <a:ext cx="27537" cy="19096"/>
            </a:xfrm>
            <a:custGeom>
              <a:avLst/>
              <a:gdLst>
                <a:gd name="connsiteX0" fmla="*/ 9525 w 27537"/>
                <a:gd name="connsiteY0" fmla="*/ 19097 h 19096"/>
                <a:gd name="connsiteX1" fmla="*/ 9752 w 27537"/>
                <a:gd name="connsiteY1" fmla="*/ 19050 h 19096"/>
                <a:gd name="connsiteX2" fmla="*/ 18013 w 27537"/>
                <a:gd name="connsiteY2" fmla="*/ 19050 h 19096"/>
                <a:gd name="connsiteX3" fmla="*/ 27538 w 27537"/>
                <a:gd name="connsiteY3" fmla="*/ 9525 h 19096"/>
                <a:gd name="connsiteX4" fmla="*/ 18013 w 27537"/>
                <a:gd name="connsiteY4" fmla="*/ 0 h 19096"/>
                <a:gd name="connsiteX5" fmla="*/ 9548 w 27537"/>
                <a:gd name="connsiteY5" fmla="*/ 0 h 19096"/>
                <a:gd name="connsiteX6" fmla="*/ 3106 w 27537"/>
                <a:gd name="connsiteY6" fmla="*/ 2592 h 19096"/>
                <a:gd name="connsiteX7" fmla="*/ 2763 w 27537"/>
                <a:gd name="connsiteY7" fmla="*/ 2809 h 19096"/>
                <a:gd name="connsiteX8" fmla="*/ 1228 w 27537"/>
                <a:gd name="connsiteY8" fmla="*/ 5142 h 19096"/>
                <a:gd name="connsiteX9" fmla="*/ 767 w 27537"/>
                <a:gd name="connsiteY9" fmla="*/ 5842 h 19096"/>
                <a:gd name="connsiteX10" fmla="*/ 758 w 27537"/>
                <a:gd name="connsiteY10" fmla="*/ 5855 h 19096"/>
                <a:gd name="connsiteX11" fmla="*/ 0 w 27537"/>
                <a:gd name="connsiteY11" fmla="*/ 9572 h 19096"/>
                <a:gd name="connsiteX12" fmla="*/ 2763 w 27537"/>
                <a:gd name="connsiteY12" fmla="*/ 16236 h 19096"/>
                <a:gd name="connsiteX13" fmla="*/ 9525 w 27537"/>
                <a:gd name="connsiteY13" fmla="*/ 19097 h 1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537" h="19096">
                  <a:moveTo>
                    <a:pt x="9525" y="19097"/>
                  </a:moveTo>
                  <a:cubicBezTo>
                    <a:pt x="9605" y="19097"/>
                    <a:pt x="9673" y="19052"/>
                    <a:pt x="9752" y="19050"/>
                  </a:cubicBezTo>
                  <a:lnTo>
                    <a:pt x="18013" y="19050"/>
                  </a:lnTo>
                  <a:cubicBezTo>
                    <a:pt x="23273" y="19050"/>
                    <a:pt x="27538" y="14785"/>
                    <a:pt x="27538" y="9525"/>
                  </a:cubicBezTo>
                  <a:cubicBezTo>
                    <a:pt x="27538" y="4265"/>
                    <a:pt x="23273" y="0"/>
                    <a:pt x="18013" y="0"/>
                  </a:cubicBezTo>
                  <a:lnTo>
                    <a:pt x="9548" y="0"/>
                  </a:lnTo>
                  <a:cubicBezTo>
                    <a:pt x="7046" y="0"/>
                    <a:pt x="4806" y="1013"/>
                    <a:pt x="3106" y="2592"/>
                  </a:cubicBezTo>
                  <a:cubicBezTo>
                    <a:pt x="3003" y="2684"/>
                    <a:pt x="2861" y="2713"/>
                    <a:pt x="2763" y="2809"/>
                  </a:cubicBezTo>
                  <a:cubicBezTo>
                    <a:pt x="2104" y="3464"/>
                    <a:pt x="1662" y="4304"/>
                    <a:pt x="1228" y="5142"/>
                  </a:cubicBezTo>
                  <a:cubicBezTo>
                    <a:pt x="1095" y="5391"/>
                    <a:pt x="877" y="5579"/>
                    <a:pt x="767" y="5842"/>
                  </a:cubicBezTo>
                  <a:cubicBezTo>
                    <a:pt x="765" y="5847"/>
                    <a:pt x="760" y="5850"/>
                    <a:pt x="758" y="5855"/>
                  </a:cubicBezTo>
                  <a:cubicBezTo>
                    <a:pt x="284" y="7093"/>
                    <a:pt x="0" y="8237"/>
                    <a:pt x="0" y="9572"/>
                  </a:cubicBezTo>
                  <a:cubicBezTo>
                    <a:pt x="0" y="12046"/>
                    <a:pt x="1046" y="14525"/>
                    <a:pt x="2763" y="16236"/>
                  </a:cubicBezTo>
                  <a:cubicBezTo>
                    <a:pt x="4572" y="18045"/>
                    <a:pt x="7046" y="19097"/>
                    <a:pt x="9525" y="19097"/>
                  </a:cubicBezTo>
                  <a:close/>
                </a:path>
              </a:pathLst>
            </a:custGeom>
            <a:grpFill/>
            <a:ln w="9525" cap="flat">
              <a:noFill/>
              <a:prstDash val="solid"/>
              <a:miter/>
            </a:ln>
          </p:spPr>
          <p:txBody>
            <a:bodyPr rtlCol="0" anchor="ctr"/>
            <a:lstStyle/>
            <a:p>
              <a:endParaRPr lang="en-US" sz="2400"/>
            </a:p>
          </p:txBody>
        </p:sp>
        <p:sp>
          <p:nvSpPr>
            <p:cNvPr id="104" name="Freeform: Shape 103">
              <a:extLst>
                <a:ext uri="{FF2B5EF4-FFF2-40B4-BE49-F238E27FC236}">
                  <a16:creationId xmlns:a16="http://schemas.microsoft.com/office/drawing/2014/main" id="{5E93AFD5-9981-4A71-9225-3FA309E8314E}"/>
                </a:ext>
              </a:extLst>
            </p:cNvPr>
            <p:cNvSpPr/>
            <p:nvPr/>
          </p:nvSpPr>
          <p:spPr>
            <a:xfrm>
              <a:off x="1179204" y="5111908"/>
              <a:ext cx="290019" cy="52885"/>
            </a:xfrm>
            <a:custGeom>
              <a:avLst/>
              <a:gdLst>
                <a:gd name="connsiteX0" fmla="*/ 9525 w 290019"/>
                <a:gd name="connsiteY0" fmla="*/ 52885 h 52885"/>
                <a:gd name="connsiteX1" fmla="*/ 26464 w 290019"/>
                <a:gd name="connsiteY1" fmla="*/ 52885 h 52885"/>
                <a:gd name="connsiteX2" fmla="*/ 35989 w 290019"/>
                <a:gd name="connsiteY2" fmla="*/ 43360 h 52885"/>
                <a:gd name="connsiteX3" fmla="*/ 26464 w 290019"/>
                <a:gd name="connsiteY3" fmla="*/ 33835 h 52885"/>
                <a:gd name="connsiteX4" fmla="*/ 19050 w 290019"/>
                <a:gd name="connsiteY4" fmla="*/ 33835 h 52885"/>
                <a:gd name="connsiteX5" fmla="*/ 19050 w 290019"/>
                <a:gd name="connsiteY5" fmla="*/ 19050 h 52885"/>
                <a:gd name="connsiteX6" fmla="*/ 270970 w 290019"/>
                <a:gd name="connsiteY6" fmla="*/ 19050 h 52885"/>
                <a:gd name="connsiteX7" fmla="*/ 270970 w 290019"/>
                <a:gd name="connsiteY7" fmla="*/ 33835 h 52885"/>
                <a:gd name="connsiteX8" fmla="*/ 85734 w 290019"/>
                <a:gd name="connsiteY8" fmla="*/ 33835 h 52885"/>
                <a:gd name="connsiteX9" fmla="*/ 76209 w 290019"/>
                <a:gd name="connsiteY9" fmla="*/ 43360 h 52885"/>
                <a:gd name="connsiteX10" fmla="*/ 85734 w 290019"/>
                <a:gd name="connsiteY10" fmla="*/ 52885 h 52885"/>
                <a:gd name="connsiteX11" fmla="*/ 280495 w 290019"/>
                <a:gd name="connsiteY11" fmla="*/ 52885 h 52885"/>
                <a:gd name="connsiteX12" fmla="*/ 290020 w 290019"/>
                <a:gd name="connsiteY12" fmla="*/ 43360 h 52885"/>
                <a:gd name="connsiteX13" fmla="*/ 290020 w 290019"/>
                <a:gd name="connsiteY13" fmla="*/ 9525 h 52885"/>
                <a:gd name="connsiteX14" fmla="*/ 280495 w 290019"/>
                <a:gd name="connsiteY14" fmla="*/ 0 h 52885"/>
                <a:gd name="connsiteX15" fmla="*/ 9525 w 290019"/>
                <a:gd name="connsiteY15" fmla="*/ 0 h 52885"/>
                <a:gd name="connsiteX16" fmla="*/ 0 w 290019"/>
                <a:gd name="connsiteY16" fmla="*/ 9525 h 52885"/>
                <a:gd name="connsiteX17" fmla="*/ 0 w 290019"/>
                <a:gd name="connsiteY17" fmla="*/ 43360 h 52885"/>
                <a:gd name="connsiteX18" fmla="*/ 9525 w 290019"/>
                <a:gd name="connsiteY18" fmla="*/ 52885 h 5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019" h="52885">
                  <a:moveTo>
                    <a:pt x="9525" y="52885"/>
                  </a:moveTo>
                  <a:lnTo>
                    <a:pt x="26464" y="52885"/>
                  </a:lnTo>
                  <a:cubicBezTo>
                    <a:pt x="31724" y="52885"/>
                    <a:pt x="35989" y="48620"/>
                    <a:pt x="35989" y="43360"/>
                  </a:cubicBezTo>
                  <a:cubicBezTo>
                    <a:pt x="35989" y="38100"/>
                    <a:pt x="31724" y="33835"/>
                    <a:pt x="26464" y="33835"/>
                  </a:cubicBezTo>
                  <a:lnTo>
                    <a:pt x="19050" y="33835"/>
                  </a:lnTo>
                  <a:lnTo>
                    <a:pt x="19050" y="19050"/>
                  </a:lnTo>
                  <a:lnTo>
                    <a:pt x="270970" y="19050"/>
                  </a:lnTo>
                  <a:lnTo>
                    <a:pt x="270970" y="33835"/>
                  </a:lnTo>
                  <a:lnTo>
                    <a:pt x="85734" y="33835"/>
                  </a:lnTo>
                  <a:cubicBezTo>
                    <a:pt x="80474" y="33835"/>
                    <a:pt x="76209" y="38100"/>
                    <a:pt x="76209" y="43360"/>
                  </a:cubicBezTo>
                  <a:cubicBezTo>
                    <a:pt x="76209" y="48620"/>
                    <a:pt x="80474" y="52885"/>
                    <a:pt x="85734" y="52885"/>
                  </a:cubicBezTo>
                  <a:lnTo>
                    <a:pt x="280495" y="52885"/>
                  </a:lnTo>
                  <a:cubicBezTo>
                    <a:pt x="285755" y="52885"/>
                    <a:pt x="290020" y="48620"/>
                    <a:pt x="290020" y="43360"/>
                  </a:cubicBezTo>
                  <a:lnTo>
                    <a:pt x="290020" y="9525"/>
                  </a:lnTo>
                  <a:cubicBezTo>
                    <a:pt x="290020" y="4265"/>
                    <a:pt x="285755" y="0"/>
                    <a:pt x="280495" y="0"/>
                  </a:cubicBezTo>
                  <a:lnTo>
                    <a:pt x="9525" y="0"/>
                  </a:lnTo>
                  <a:cubicBezTo>
                    <a:pt x="4265" y="0"/>
                    <a:pt x="0" y="4265"/>
                    <a:pt x="0" y="9525"/>
                  </a:cubicBezTo>
                  <a:lnTo>
                    <a:pt x="0" y="43360"/>
                  </a:lnTo>
                  <a:cubicBezTo>
                    <a:pt x="0" y="48620"/>
                    <a:pt x="4265" y="52885"/>
                    <a:pt x="9525" y="52885"/>
                  </a:cubicBezTo>
                  <a:close/>
                </a:path>
              </a:pathLst>
            </a:custGeom>
            <a:grpFill/>
            <a:ln w="9525" cap="flat">
              <a:noFill/>
              <a:prstDash val="solid"/>
              <a:miter/>
            </a:ln>
          </p:spPr>
          <p:txBody>
            <a:bodyPr rtlCol="0" anchor="ctr"/>
            <a:lstStyle/>
            <a:p>
              <a:endParaRPr lang="en-US" sz="2400"/>
            </a:p>
          </p:txBody>
        </p:sp>
        <p:sp>
          <p:nvSpPr>
            <p:cNvPr id="105" name="Freeform: Shape 104">
              <a:extLst>
                <a:ext uri="{FF2B5EF4-FFF2-40B4-BE49-F238E27FC236}">
                  <a16:creationId xmlns:a16="http://schemas.microsoft.com/office/drawing/2014/main" id="{311CB793-87E3-4368-BDF9-B9FDCCA5BB23}"/>
                </a:ext>
              </a:extLst>
            </p:cNvPr>
            <p:cNvSpPr/>
            <p:nvPr/>
          </p:nvSpPr>
          <p:spPr>
            <a:xfrm>
              <a:off x="1399367" y="5196489"/>
              <a:ext cx="27519" cy="19050"/>
            </a:xfrm>
            <a:custGeom>
              <a:avLst/>
              <a:gdLst>
                <a:gd name="connsiteX0" fmla="*/ 17994 w 27519"/>
                <a:gd name="connsiteY0" fmla="*/ 19050 h 19050"/>
                <a:gd name="connsiteX1" fmla="*/ 19603 w 27519"/>
                <a:gd name="connsiteY1" fmla="*/ 18725 h 19050"/>
                <a:gd name="connsiteX2" fmla="*/ 21608 w 27519"/>
                <a:gd name="connsiteY2" fmla="*/ 18357 h 19050"/>
                <a:gd name="connsiteX3" fmla="*/ 21687 w 27519"/>
                <a:gd name="connsiteY3" fmla="*/ 18304 h 19050"/>
                <a:gd name="connsiteX4" fmla="*/ 22650 w 27519"/>
                <a:gd name="connsiteY4" fmla="*/ 17662 h 19050"/>
                <a:gd name="connsiteX5" fmla="*/ 24752 w 27519"/>
                <a:gd name="connsiteY5" fmla="*/ 16259 h 19050"/>
                <a:gd name="connsiteX6" fmla="*/ 25580 w 27519"/>
                <a:gd name="connsiteY6" fmla="*/ 14999 h 19050"/>
                <a:gd name="connsiteX7" fmla="*/ 27519 w 27519"/>
                <a:gd name="connsiteY7" fmla="*/ 9525 h 19050"/>
                <a:gd name="connsiteX8" fmla="*/ 17994 w 27519"/>
                <a:gd name="connsiteY8" fmla="*/ 0 h 19050"/>
                <a:gd name="connsiteX9" fmla="*/ 9525 w 27519"/>
                <a:gd name="connsiteY9" fmla="*/ 0 h 19050"/>
                <a:gd name="connsiteX10" fmla="*/ 0 w 27519"/>
                <a:gd name="connsiteY10" fmla="*/ 9525 h 19050"/>
                <a:gd name="connsiteX11" fmla="*/ 9525 w 27519"/>
                <a:gd name="connsiteY11" fmla="*/ 19050 h 19050"/>
                <a:gd name="connsiteX12" fmla="*/ 17994 w 27519"/>
                <a:gd name="connsiteY12"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19" h="19050">
                  <a:moveTo>
                    <a:pt x="17994" y="19050"/>
                  </a:moveTo>
                  <a:cubicBezTo>
                    <a:pt x="18565" y="19050"/>
                    <a:pt x="19060" y="18822"/>
                    <a:pt x="19603" y="18725"/>
                  </a:cubicBezTo>
                  <a:cubicBezTo>
                    <a:pt x="20278" y="18620"/>
                    <a:pt x="20975" y="18620"/>
                    <a:pt x="21608" y="18357"/>
                  </a:cubicBezTo>
                  <a:cubicBezTo>
                    <a:pt x="21639" y="18345"/>
                    <a:pt x="21656" y="18316"/>
                    <a:pt x="21687" y="18304"/>
                  </a:cubicBezTo>
                  <a:cubicBezTo>
                    <a:pt x="22049" y="18152"/>
                    <a:pt x="22312" y="17856"/>
                    <a:pt x="22650" y="17662"/>
                  </a:cubicBezTo>
                  <a:cubicBezTo>
                    <a:pt x="23372" y="17230"/>
                    <a:pt x="24115" y="16832"/>
                    <a:pt x="24752" y="16259"/>
                  </a:cubicBezTo>
                  <a:cubicBezTo>
                    <a:pt x="25106" y="15905"/>
                    <a:pt x="25290" y="15412"/>
                    <a:pt x="25580" y="14999"/>
                  </a:cubicBezTo>
                  <a:cubicBezTo>
                    <a:pt x="26713" y="13431"/>
                    <a:pt x="27519" y="11607"/>
                    <a:pt x="27519" y="9525"/>
                  </a:cubicBezTo>
                  <a:cubicBezTo>
                    <a:pt x="27519" y="4265"/>
                    <a:pt x="23254" y="0"/>
                    <a:pt x="17994" y="0"/>
                  </a:cubicBezTo>
                  <a:lnTo>
                    <a:pt x="9525" y="0"/>
                  </a:lnTo>
                  <a:cubicBezTo>
                    <a:pt x="4265" y="0"/>
                    <a:pt x="0" y="4265"/>
                    <a:pt x="0" y="9525"/>
                  </a:cubicBezTo>
                  <a:cubicBezTo>
                    <a:pt x="0" y="14785"/>
                    <a:pt x="4265" y="19050"/>
                    <a:pt x="9525" y="19050"/>
                  </a:cubicBezTo>
                  <a:lnTo>
                    <a:pt x="17994" y="19050"/>
                  </a:lnTo>
                  <a:close/>
                </a:path>
              </a:pathLst>
            </a:custGeom>
            <a:grpFill/>
            <a:ln w="9525" cap="flat">
              <a:noFill/>
              <a:prstDash val="solid"/>
              <a:miter/>
            </a:ln>
          </p:spPr>
          <p:txBody>
            <a:bodyPr rtlCol="0" anchor="ctr"/>
            <a:lstStyle/>
            <a:p>
              <a:endParaRPr lang="en-US" sz="2400"/>
            </a:p>
          </p:txBody>
        </p:sp>
        <p:sp>
          <p:nvSpPr>
            <p:cNvPr id="106" name="Freeform: Shape 105">
              <a:extLst>
                <a:ext uri="{FF2B5EF4-FFF2-40B4-BE49-F238E27FC236}">
                  <a16:creationId xmlns:a16="http://schemas.microsoft.com/office/drawing/2014/main" id="{CC593924-354C-4144-998B-17CE237CA990}"/>
                </a:ext>
              </a:extLst>
            </p:cNvPr>
            <p:cNvSpPr/>
            <p:nvPr/>
          </p:nvSpPr>
          <p:spPr>
            <a:xfrm>
              <a:off x="1214578" y="5196480"/>
              <a:ext cx="178403" cy="19050"/>
            </a:xfrm>
            <a:custGeom>
              <a:avLst/>
              <a:gdLst>
                <a:gd name="connsiteX0" fmla="*/ 178403 w 178403"/>
                <a:gd name="connsiteY0" fmla="*/ 9525 h 19050"/>
                <a:gd name="connsiteX1" fmla="*/ 168878 w 178403"/>
                <a:gd name="connsiteY1" fmla="*/ 0 h 19050"/>
                <a:gd name="connsiteX2" fmla="*/ 9525 w 178403"/>
                <a:gd name="connsiteY2" fmla="*/ 0 h 19050"/>
                <a:gd name="connsiteX3" fmla="*/ 0 w 178403"/>
                <a:gd name="connsiteY3" fmla="*/ 9525 h 19050"/>
                <a:gd name="connsiteX4" fmla="*/ 9525 w 178403"/>
                <a:gd name="connsiteY4" fmla="*/ 19050 h 19050"/>
                <a:gd name="connsiteX5" fmla="*/ 168878 w 178403"/>
                <a:gd name="connsiteY5" fmla="*/ 19050 h 19050"/>
                <a:gd name="connsiteX6" fmla="*/ 178403 w 178403"/>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03" h="19050">
                  <a:moveTo>
                    <a:pt x="178403" y="9525"/>
                  </a:moveTo>
                  <a:cubicBezTo>
                    <a:pt x="178403" y="4265"/>
                    <a:pt x="174138" y="0"/>
                    <a:pt x="168878" y="0"/>
                  </a:cubicBezTo>
                  <a:lnTo>
                    <a:pt x="9525" y="0"/>
                  </a:lnTo>
                  <a:cubicBezTo>
                    <a:pt x="4265" y="0"/>
                    <a:pt x="0" y="4265"/>
                    <a:pt x="0" y="9525"/>
                  </a:cubicBezTo>
                  <a:cubicBezTo>
                    <a:pt x="0" y="14785"/>
                    <a:pt x="4265" y="19050"/>
                    <a:pt x="9525" y="19050"/>
                  </a:cubicBezTo>
                  <a:lnTo>
                    <a:pt x="168878" y="19050"/>
                  </a:lnTo>
                  <a:cubicBezTo>
                    <a:pt x="174138" y="19050"/>
                    <a:pt x="178403" y="14785"/>
                    <a:pt x="178403" y="9525"/>
                  </a:cubicBezTo>
                  <a:close/>
                </a:path>
              </a:pathLst>
            </a:custGeom>
            <a:grpFill/>
            <a:ln w="9525" cap="flat">
              <a:noFill/>
              <a:prstDash val="solid"/>
              <a:miter/>
            </a:ln>
          </p:spPr>
          <p:txBody>
            <a:bodyPr rtlCol="0" anchor="ctr"/>
            <a:lstStyle/>
            <a:p>
              <a:endParaRPr lang="en-US" sz="2400"/>
            </a:p>
          </p:txBody>
        </p:sp>
        <p:sp>
          <p:nvSpPr>
            <p:cNvPr id="107" name="Freeform: Shape 106">
              <a:extLst>
                <a:ext uri="{FF2B5EF4-FFF2-40B4-BE49-F238E27FC236}">
                  <a16:creationId xmlns:a16="http://schemas.microsoft.com/office/drawing/2014/main" id="{7B44DD77-2D47-4513-BFED-9C03A4A2314E}"/>
                </a:ext>
              </a:extLst>
            </p:cNvPr>
            <p:cNvSpPr/>
            <p:nvPr/>
          </p:nvSpPr>
          <p:spPr>
            <a:xfrm>
              <a:off x="1232908" y="5196480"/>
              <a:ext cx="236311" cy="52917"/>
            </a:xfrm>
            <a:custGeom>
              <a:avLst/>
              <a:gdLst>
                <a:gd name="connsiteX0" fmla="*/ 226786 w 236311"/>
                <a:gd name="connsiteY0" fmla="*/ 0 h 52917"/>
                <a:gd name="connsiteX1" fmla="*/ 209834 w 236311"/>
                <a:gd name="connsiteY1" fmla="*/ 0 h 52917"/>
                <a:gd name="connsiteX2" fmla="*/ 200309 w 236311"/>
                <a:gd name="connsiteY2" fmla="*/ 9525 h 52917"/>
                <a:gd name="connsiteX3" fmla="*/ 209834 w 236311"/>
                <a:gd name="connsiteY3" fmla="*/ 19050 h 52917"/>
                <a:gd name="connsiteX4" fmla="*/ 217261 w 236311"/>
                <a:gd name="connsiteY4" fmla="*/ 19050 h 52917"/>
                <a:gd name="connsiteX5" fmla="*/ 217261 w 236311"/>
                <a:gd name="connsiteY5" fmla="*/ 33868 h 52917"/>
                <a:gd name="connsiteX6" fmla="*/ 9525 w 236311"/>
                <a:gd name="connsiteY6" fmla="*/ 33868 h 52917"/>
                <a:gd name="connsiteX7" fmla="*/ 0 w 236311"/>
                <a:gd name="connsiteY7" fmla="*/ 43393 h 52917"/>
                <a:gd name="connsiteX8" fmla="*/ 9525 w 236311"/>
                <a:gd name="connsiteY8" fmla="*/ 52918 h 52917"/>
                <a:gd name="connsiteX9" fmla="*/ 226786 w 236311"/>
                <a:gd name="connsiteY9" fmla="*/ 52918 h 52917"/>
                <a:gd name="connsiteX10" fmla="*/ 236311 w 236311"/>
                <a:gd name="connsiteY10" fmla="*/ 43393 h 52917"/>
                <a:gd name="connsiteX11" fmla="*/ 236311 w 236311"/>
                <a:gd name="connsiteY11" fmla="*/ 9525 h 52917"/>
                <a:gd name="connsiteX12" fmla="*/ 226786 w 236311"/>
                <a:gd name="connsiteY12" fmla="*/ 0 h 5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311" h="52917">
                  <a:moveTo>
                    <a:pt x="226786" y="0"/>
                  </a:moveTo>
                  <a:lnTo>
                    <a:pt x="209834" y="0"/>
                  </a:lnTo>
                  <a:cubicBezTo>
                    <a:pt x="204574" y="0"/>
                    <a:pt x="200309" y="4265"/>
                    <a:pt x="200309" y="9525"/>
                  </a:cubicBezTo>
                  <a:cubicBezTo>
                    <a:pt x="200309" y="14785"/>
                    <a:pt x="204574" y="19050"/>
                    <a:pt x="209834" y="19050"/>
                  </a:cubicBezTo>
                  <a:lnTo>
                    <a:pt x="217261" y="19050"/>
                  </a:lnTo>
                  <a:lnTo>
                    <a:pt x="217261" y="33868"/>
                  </a:lnTo>
                  <a:lnTo>
                    <a:pt x="9525" y="33868"/>
                  </a:lnTo>
                  <a:cubicBezTo>
                    <a:pt x="4265" y="33868"/>
                    <a:pt x="0" y="38133"/>
                    <a:pt x="0" y="43393"/>
                  </a:cubicBezTo>
                  <a:cubicBezTo>
                    <a:pt x="0" y="48653"/>
                    <a:pt x="4265" y="52918"/>
                    <a:pt x="9525" y="52918"/>
                  </a:cubicBezTo>
                  <a:lnTo>
                    <a:pt x="226786" y="52918"/>
                  </a:lnTo>
                  <a:cubicBezTo>
                    <a:pt x="232046" y="52918"/>
                    <a:pt x="236311" y="48653"/>
                    <a:pt x="236311" y="43393"/>
                  </a:cubicBezTo>
                  <a:lnTo>
                    <a:pt x="236311" y="9525"/>
                  </a:lnTo>
                  <a:cubicBezTo>
                    <a:pt x="236311" y="4265"/>
                    <a:pt x="232046" y="0"/>
                    <a:pt x="226786" y="0"/>
                  </a:cubicBezTo>
                  <a:close/>
                </a:path>
              </a:pathLst>
            </a:custGeom>
            <a:grpFill/>
            <a:ln w="9525" cap="flat">
              <a:noFill/>
              <a:prstDash val="solid"/>
              <a:miter/>
            </a:ln>
          </p:spPr>
          <p:txBody>
            <a:bodyPr rtlCol="0" anchor="ctr"/>
            <a:lstStyle/>
            <a:p>
              <a:endParaRPr lang="en-US" sz="2400"/>
            </a:p>
          </p:txBody>
        </p:sp>
        <p:sp>
          <p:nvSpPr>
            <p:cNvPr id="108" name="Freeform: Shape 107">
              <a:extLst>
                <a:ext uri="{FF2B5EF4-FFF2-40B4-BE49-F238E27FC236}">
                  <a16:creationId xmlns:a16="http://schemas.microsoft.com/office/drawing/2014/main" id="{29DD7A61-E551-41E0-ACE2-7B63359D5FD2}"/>
                </a:ext>
              </a:extLst>
            </p:cNvPr>
            <p:cNvSpPr/>
            <p:nvPr/>
          </p:nvSpPr>
          <p:spPr>
            <a:xfrm>
              <a:off x="965905" y="5306831"/>
              <a:ext cx="167952" cy="168454"/>
            </a:xfrm>
            <a:custGeom>
              <a:avLst/>
              <a:gdLst>
                <a:gd name="connsiteX0" fmla="*/ 158428 w 167952"/>
                <a:gd name="connsiteY0" fmla="*/ 83237 h 168454"/>
                <a:gd name="connsiteX1" fmla="*/ 135303 w 167952"/>
                <a:gd name="connsiteY1" fmla="*/ 83237 h 168454"/>
                <a:gd name="connsiteX2" fmla="*/ 135303 w 167952"/>
                <a:gd name="connsiteY2" fmla="*/ 69024 h 168454"/>
                <a:gd name="connsiteX3" fmla="*/ 133741 w 167952"/>
                <a:gd name="connsiteY3" fmla="*/ 61429 h 168454"/>
                <a:gd name="connsiteX4" fmla="*/ 133476 w 167952"/>
                <a:gd name="connsiteY4" fmla="*/ 60838 h 168454"/>
                <a:gd name="connsiteX5" fmla="*/ 133276 w 167952"/>
                <a:gd name="connsiteY5" fmla="*/ 60368 h 168454"/>
                <a:gd name="connsiteX6" fmla="*/ 130491 w 167952"/>
                <a:gd name="connsiteY6" fmla="*/ 55648 h 168454"/>
                <a:gd name="connsiteX7" fmla="*/ 148744 w 167952"/>
                <a:gd name="connsiteY7" fmla="*/ 37416 h 168454"/>
                <a:gd name="connsiteX8" fmla="*/ 148754 w 167952"/>
                <a:gd name="connsiteY8" fmla="*/ 23947 h 168454"/>
                <a:gd name="connsiteX9" fmla="*/ 135285 w 167952"/>
                <a:gd name="connsiteY9" fmla="*/ 23938 h 168454"/>
                <a:gd name="connsiteX10" fmla="*/ 116596 w 167952"/>
                <a:gd name="connsiteY10" fmla="*/ 42606 h 168454"/>
                <a:gd name="connsiteX11" fmla="*/ 112119 w 167952"/>
                <a:gd name="connsiteY11" fmla="*/ 39942 h 168454"/>
                <a:gd name="connsiteX12" fmla="*/ 111433 w 167952"/>
                <a:gd name="connsiteY12" fmla="*/ 39548 h 168454"/>
                <a:gd name="connsiteX13" fmla="*/ 112207 w 167952"/>
                <a:gd name="connsiteY13" fmla="*/ 32361 h 168454"/>
                <a:gd name="connsiteX14" fmla="*/ 83976 w 167952"/>
                <a:gd name="connsiteY14" fmla="*/ 0 h 168454"/>
                <a:gd name="connsiteX15" fmla="*/ 55745 w 167952"/>
                <a:gd name="connsiteY15" fmla="*/ 32361 h 168454"/>
                <a:gd name="connsiteX16" fmla="*/ 56641 w 167952"/>
                <a:gd name="connsiteY16" fmla="*/ 40034 h 168454"/>
                <a:gd name="connsiteX17" fmla="*/ 55918 w 167952"/>
                <a:gd name="connsiteY17" fmla="*/ 40458 h 168454"/>
                <a:gd name="connsiteX18" fmla="*/ 51040 w 167952"/>
                <a:gd name="connsiteY18" fmla="*/ 43429 h 168454"/>
                <a:gd name="connsiteX19" fmla="*/ 32705 w 167952"/>
                <a:gd name="connsiteY19" fmla="*/ 25115 h 168454"/>
                <a:gd name="connsiteX20" fmla="*/ 19236 w 167952"/>
                <a:gd name="connsiteY20" fmla="*/ 25124 h 168454"/>
                <a:gd name="connsiteX21" fmla="*/ 19245 w 167952"/>
                <a:gd name="connsiteY21" fmla="*/ 38593 h 168454"/>
                <a:gd name="connsiteX22" fmla="*/ 37600 w 167952"/>
                <a:gd name="connsiteY22" fmla="*/ 56927 h 168454"/>
                <a:gd name="connsiteX23" fmla="*/ 35654 w 167952"/>
                <a:gd name="connsiteY23" fmla="*/ 60410 h 168454"/>
                <a:gd name="connsiteX24" fmla="*/ 35663 w 167952"/>
                <a:gd name="connsiteY24" fmla="*/ 60415 h 168454"/>
                <a:gd name="connsiteX25" fmla="*/ 35361 w 167952"/>
                <a:gd name="connsiteY25" fmla="*/ 61071 h 168454"/>
                <a:gd name="connsiteX26" fmla="*/ 33644 w 167952"/>
                <a:gd name="connsiteY26" fmla="*/ 69024 h 168454"/>
                <a:gd name="connsiteX27" fmla="*/ 33644 w 167952"/>
                <a:gd name="connsiteY27" fmla="*/ 84409 h 168454"/>
                <a:gd name="connsiteX28" fmla="*/ 9525 w 167952"/>
                <a:gd name="connsiteY28" fmla="*/ 84409 h 168454"/>
                <a:gd name="connsiteX29" fmla="*/ 0 w 167952"/>
                <a:gd name="connsiteY29" fmla="*/ 93934 h 168454"/>
                <a:gd name="connsiteX30" fmla="*/ 9525 w 167952"/>
                <a:gd name="connsiteY30" fmla="*/ 103459 h 168454"/>
                <a:gd name="connsiteX31" fmla="*/ 33644 w 167952"/>
                <a:gd name="connsiteY31" fmla="*/ 103459 h 168454"/>
                <a:gd name="connsiteX32" fmla="*/ 33644 w 167952"/>
                <a:gd name="connsiteY32" fmla="*/ 116505 h 168454"/>
                <a:gd name="connsiteX33" fmla="*/ 35291 w 167952"/>
                <a:gd name="connsiteY33" fmla="*/ 124239 h 168454"/>
                <a:gd name="connsiteX34" fmla="*/ 35654 w 167952"/>
                <a:gd name="connsiteY34" fmla="*/ 125076 h 168454"/>
                <a:gd name="connsiteX35" fmla="*/ 35640 w 167952"/>
                <a:gd name="connsiteY35" fmla="*/ 125085 h 168454"/>
                <a:gd name="connsiteX36" fmla="*/ 39345 w 167952"/>
                <a:gd name="connsiteY36" fmla="*/ 131490 h 168454"/>
                <a:gd name="connsiteX37" fmla="*/ 18622 w 167952"/>
                <a:gd name="connsiteY37" fmla="*/ 152191 h 168454"/>
                <a:gd name="connsiteX38" fmla="*/ 18613 w 167952"/>
                <a:gd name="connsiteY38" fmla="*/ 165660 h 168454"/>
                <a:gd name="connsiteX39" fmla="*/ 25352 w 167952"/>
                <a:gd name="connsiteY39" fmla="*/ 168455 h 168454"/>
                <a:gd name="connsiteX40" fmla="*/ 32082 w 167952"/>
                <a:gd name="connsiteY40" fmla="*/ 165669 h 168454"/>
                <a:gd name="connsiteX41" fmla="*/ 53901 w 167952"/>
                <a:gd name="connsiteY41" fmla="*/ 143872 h 168454"/>
                <a:gd name="connsiteX42" fmla="*/ 55815 w 167952"/>
                <a:gd name="connsiteY42" fmla="*/ 145000 h 168454"/>
                <a:gd name="connsiteX43" fmla="*/ 59057 w 167952"/>
                <a:gd name="connsiteY43" fmla="*/ 146907 h 168454"/>
                <a:gd name="connsiteX44" fmla="*/ 68540 w 167952"/>
                <a:gd name="connsiteY44" fmla="*/ 149386 h 168454"/>
                <a:gd name="connsiteX45" fmla="*/ 100329 w 167952"/>
                <a:gd name="connsiteY45" fmla="*/ 149386 h 168454"/>
                <a:gd name="connsiteX46" fmla="*/ 110072 w 167952"/>
                <a:gd name="connsiteY46" fmla="*/ 146758 h 168454"/>
                <a:gd name="connsiteX47" fmla="*/ 112570 w 167952"/>
                <a:gd name="connsiteY47" fmla="*/ 145303 h 168454"/>
                <a:gd name="connsiteX48" fmla="*/ 115133 w 167952"/>
                <a:gd name="connsiteY48" fmla="*/ 143776 h 168454"/>
                <a:gd name="connsiteX49" fmla="*/ 135880 w 167952"/>
                <a:gd name="connsiteY49" fmla="*/ 164497 h 168454"/>
                <a:gd name="connsiteX50" fmla="*/ 142610 w 167952"/>
                <a:gd name="connsiteY50" fmla="*/ 167283 h 168454"/>
                <a:gd name="connsiteX51" fmla="*/ 149349 w 167952"/>
                <a:gd name="connsiteY51" fmla="*/ 164488 h 168454"/>
                <a:gd name="connsiteX52" fmla="*/ 149340 w 167952"/>
                <a:gd name="connsiteY52" fmla="*/ 151019 h 168454"/>
                <a:gd name="connsiteX53" fmla="*/ 129547 w 167952"/>
                <a:gd name="connsiteY53" fmla="*/ 131251 h 168454"/>
                <a:gd name="connsiteX54" fmla="*/ 133257 w 167952"/>
                <a:gd name="connsiteY54" fmla="*/ 125192 h 168454"/>
                <a:gd name="connsiteX55" fmla="*/ 133662 w 167952"/>
                <a:gd name="connsiteY55" fmla="*/ 124211 h 168454"/>
                <a:gd name="connsiteX56" fmla="*/ 135303 w 167952"/>
                <a:gd name="connsiteY56" fmla="*/ 116505 h 168454"/>
                <a:gd name="connsiteX57" fmla="*/ 135303 w 167952"/>
                <a:gd name="connsiteY57" fmla="*/ 102287 h 168454"/>
                <a:gd name="connsiteX58" fmla="*/ 158428 w 167952"/>
                <a:gd name="connsiteY58" fmla="*/ 102287 h 168454"/>
                <a:gd name="connsiteX59" fmla="*/ 167953 w 167952"/>
                <a:gd name="connsiteY59" fmla="*/ 92762 h 168454"/>
                <a:gd name="connsiteX60" fmla="*/ 158428 w 167952"/>
                <a:gd name="connsiteY60" fmla="*/ 83237 h 168454"/>
                <a:gd name="connsiteX61" fmla="*/ 83976 w 167952"/>
                <a:gd name="connsiteY61" fmla="*/ 19050 h 168454"/>
                <a:gd name="connsiteX62" fmla="*/ 93157 w 167952"/>
                <a:gd name="connsiteY62" fmla="*/ 32361 h 168454"/>
                <a:gd name="connsiteX63" fmla="*/ 92555 w 167952"/>
                <a:gd name="connsiteY63" fmla="*/ 36142 h 168454"/>
                <a:gd name="connsiteX64" fmla="*/ 75397 w 167952"/>
                <a:gd name="connsiteY64" fmla="*/ 36142 h 168454"/>
                <a:gd name="connsiteX65" fmla="*/ 74795 w 167952"/>
                <a:gd name="connsiteY65" fmla="*/ 32361 h 168454"/>
                <a:gd name="connsiteX66" fmla="*/ 83976 w 167952"/>
                <a:gd name="connsiteY66" fmla="*/ 19050 h 168454"/>
                <a:gd name="connsiteX67" fmla="*/ 100329 w 167952"/>
                <a:gd name="connsiteY67" fmla="*/ 130336 h 168454"/>
                <a:gd name="connsiteX68" fmla="*/ 93976 w 167952"/>
                <a:gd name="connsiteY68" fmla="*/ 130349 h 168454"/>
                <a:gd name="connsiteX69" fmla="*/ 93976 w 167952"/>
                <a:gd name="connsiteY69" fmla="*/ 113993 h 168454"/>
                <a:gd name="connsiteX70" fmla="*/ 84451 w 167952"/>
                <a:gd name="connsiteY70" fmla="*/ 104468 h 168454"/>
                <a:gd name="connsiteX71" fmla="*/ 74926 w 167952"/>
                <a:gd name="connsiteY71" fmla="*/ 113993 h 168454"/>
                <a:gd name="connsiteX72" fmla="*/ 74926 w 167952"/>
                <a:gd name="connsiteY72" fmla="*/ 130389 h 168454"/>
                <a:gd name="connsiteX73" fmla="*/ 68559 w 167952"/>
                <a:gd name="connsiteY73" fmla="*/ 130401 h 168454"/>
                <a:gd name="connsiteX74" fmla="*/ 65424 w 167952"/>
                <a:gd name="connsiteY74" fmla="*/ 128555 h 168454"/>
                <a:gd name="connsiteX75" fmla="*/ 53062 w 167952"/>
                <a:gd name="connsiteY75" fmla="*/ 117379 h 168454"/>
                <a:gd name="connsiteX76" fmla="*/ 52694 w 167952"/>
                <a:gd name="connsiteY76" fmla="*/ 116505 h 168454"/>
                <a:gd name="connsiteX77" fmla="*/ 52620 w 167952"/>
                <a:gd name="connsiteY77" fmla="*/ 69131 h 168454"/>
                <a:gd name="connsiteX78" fmla="*/ 52848 w 167952"/>
                <a:gd name="connsiteY78" fmla="*/ 68605 h 168454"/>
                <a:gd name="connsiteX79" fmla="*/ 52983 w 167952"/>
                <a:gd name="connsiteY79" fmla="*/ 68326 h 168454"/>
                <a:gd name="connsiteX80" fmla="*/ 56741 w 167952"/>
                <a:gd name="connsiteY80" fmla="*/ 62898 h 168454"/>
                <a:gd name="connsiteX81" fmla="*/ 57276 w 167952"/>
                <a:gd name="connsiteY81" fmla="*/ 62331 h 168454"/>
                <a:gd name="connsiteX82" fmla="*/ 65484 w 167952"/>
                <a:gd name="connsiteY82" fmla="*/ 56927 h 168454"/>
                <a:gd name="connsiteX83" fmla="*/ 68540 w 167952"/>
                <a:gd name="connsiteY83" fmla="*/ 55192 h 168454"/>
                <a:gd name="connsiteX84" fmla="*/ 74926 w 167952"/>
                <a:gd name="connsiteY84" fmla="*/ 55195 h 168454"/>
                <a:gd name="connsiteX85" fmla="*/ 74926 w 167952"/>
                <a:gd name="connsiteY85" fmla="*/ 57629 h 168454"/>
                <a:gd name="connsiteX86" fmla="*/ 84451 w 167952"/>
                <a:gd name="connsiteY86" fmla="*/ 67154 h 168454"/>
                <a:gd name="connsiteX87" fmla="*/ 93976 w 167952"/>
                <a:gd name="connsiteY87" fmla="*/ 57629 h 168454"/>
                <a:gd name="connsiteX88" fmla="*/ 93976 w 167952"/>
                <a:gd name="connsiteY88" fmla="*/ 55203 h 168454"/>
                <a:gd name="connsiteX89" fmla="*/ 100445 w 167952"/>
                <a:gd name="connsiteY89" fmla="*/ 55206 h 168454"/>
                <a:gd name="connsiteX90" fmla="*/ 102650 w 167952"/>
                <a:gd name="connsiteY90" fmla="*/ 56476 h 168454"/>
                <a:gd name="connsiteX91" fmla="*/ 111472 w 167952"/>
                <a:gd name="connsiteY91" fmla="*/ 62210 h 168454"/>
                <a:gd name="connsiteX92" fmla="*/ 115937 w 167952"/>
                <a:gd name="connsiteY92" fmla="*/ 68270 h 168454"/>
                <a:gd name="connsiteX93" fmla="*/ 116281 w 167952"/>
                <a:gd name="connsiteY93" fmla="*/ 69010 h 168454"/>
                <a:gd name="connsiteX94" fmla="*/ 116253 w 167952"/>
                <a:gd name="connsiteY94" fmla="*/ 69024 h 168454"/>
                <a:gd name="connsiteX95" fmla="*/ 116331 w 167952"/>
                <a:gd name="connsiteY95" fmla="*/ 91479 h 168454"/>
                <a:gd name="connsiteX96" fmla="*/ 116072 w 167952"/>
                <a:gd name="connsiteY96" fmla="*/ 92762 h 168454"/>
                <a:gd name="connsiteX97" fmla="*/ 116340 w 167952"/>
                <a:gd name="connsiteY97" fmla="*/ 94088 h 168454"/>
                <a:gd name="connsiteX98" fmla="*/ 116416 w 167952"/>
                <a:gd name="connsiteY98" fmla="*/ 116137 h 168454"/>
                <a:gd name="connsiteX99" fmla="*/ 115900 w 167952"/>
                <a:gd name="connsiteY99" fmla="*/ 117342 h 168454"/>
                <a:gd name="connsiteX100" fmla="*/ 110477 w 167952"/>
                <a:gd name="connsiteY100" fmla="*/ 124062 h 168454"/>
                <a:gd name="connsiteX101" fmla="*/ 103012 w 167952"/>
                <a:gd name="connsiteY101" fmla="*/ 128825 h 168454"/>
                <a:gd name="connsiteX102" fmla="*/ 100329 w 167952"/>
                <a:gd name="connsiteY102" fmla="*/ 130336 h 16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67952" h="168454">
                  <a:moveTo>
                    <a:pt x="158428" y="83237"/>
                  </a:moveTo>
                  <a:lnTo>
                    <a:pt x="135303" y="83237"/>
                  </a:lnTo>
                  <a:lnTo>
                    <a:pt x="135303" y="69024"/>
                  </a:lnTo>
                  <a:cubicBezTo>
                    <a:pt x="135303" y="66461"/>
                    <a:pt x="134792" y="63973"/>
                    <a:pt x="133741" y="61429"/>
                  </a:cubicBezTo>
                  <a:cubicBezTo>
                    <a:pt x="133662" y="61229"/>
                    <a:pt x="133573" y="61029"/>
                    <a:pt x="133476" y="60838"/>
                  </a:cubicBezTo>
                  <a:cubicBezTo>
                    <a:pt x="133410" y="60680"/>
                    <a:pt x="133345" y="60522"/>
                    <a:pt x="133276" y="60368"/>
                  </a:cubicBezTo>
                  <a:cubicBezTo>
                    <a:pt x="132474" y="58639"/>
                    <a:pt x="131465" y="57166"/>
                    <a:pt x="130491" y="55648"/>
                  </a:cubicBezTo>
                  <a:lnTo>
                    <a:pt x="148744" y="37416"/>
                  </a:lnTo>
                  <a:cubicBezTo>
                    <a:pt x="152470" y="33700"/>
                    <a:pt x="152470" y="27668"/>
                    <a:pt x="148754" y="23947"/>
                  </a:cubicBezTo>
                  <a:cubicBezTo>
                    <a:pt x="145038" y="20222"/>
                    <a:pt x="139001" y="20222"/>
                    <a:pt x="135285" y="23938"/>
                  </a:cubicBezTo>
                  <a:lnTo>
                    <a:pt x="116596" y="42606"/>
                  </a:lnTo>
                  <a:cubicBezTo>
                    <a:pt x="115124" y="41710"/>
                    <a:pt x="113655" y="40822"/>
                    <a:pt x="112119" y="39942"/>
                  </a:cubicBezTo>
                  <a:lnTo>
                    <a:pt x="111433" y="39548"/>
                  </a:lnTo>
                  <a:cubicBezTo>
                    <a:pt x="111895" y="37197"/>
                    <a:pt x="112207" y="34792"/>
                    <a:pt x="112207" y="32361"/>
                  </a:cubicBezTo>
                  <a:cubicBezTo>
                    <a:pt x="112207" y="14515"/>
                    <a:pt x="99543" y="0"/>
                    <a:pt x="83976" y="0"/>
                  </a:cubicBezTo>
                  <a:cubicBezTo>
                    <a:pt x="68410" y="0"/>
                    <a:pt x="55745" y="14515"/>
                    <a:pt x="55745" y="32361"/>
                  </a:cubicBezTo>
                  <a:cubicBezTo>
                    <a:pt x="55745" y="34964"/>
                    <a:pt x="56112" y="37530"/>
                    <a:pt x="56641" y="40034"/>
                  </a:cubicBezTo>
                  <a:lnTo>
                    <a:pt x="55918" y="40458"/>
                  </a:lnTo>
                  <a:cubicBezTo>
                    <a:pt x="54298" y="41398"/>
                    <a:pt x="52664" y="42404"/>
                    <a:pt x="51040" y="43429"/>
                  </a:cubicBezTo>
                  <a:lnTo>
                    <a:pt x="32705" y="25115"/>
                  </a:lnTo>
                  <a:cubicBezTo>
                    <a:pt x="28975" y="21394"/>
                    <a:pt x="22947" y="21394"/>
                    <a:pt x="19236" y="25124"/>
                  </a:cubicBezTo>
                  <a:cubicBezTo>
                    <a:pt x="15520" y="28845"/>
                    <a:pt x="15520" y="34877"/>
                    <a:pt x="19245" y="38593"/>
                  </a:cubicBezTo>
                  <a:lnTo>
                    <a:pt x="37600" y="56927"/>
                  </a:lnTo>
                  <a:cubicBezTo>
                    <a:pt x="36933" y="58066"/>
                    <a:pt x="36225" y="59160"/>
                    <a:pt x="35654" y="60410"/>
                  </a:cubicBezTo>
                  <a:lnTo>
                    <a:pt x="35663" y="60415"/>
                  </a:lnTo>
                  <a:cubicBezTo>
                    <a:pt x="35556" y="60634"/>
                    <a:pt x="35454" y="60857"/>
                    <a:pt x="35361" y="61071"/>
                  </a:cubicBezTo>
                  <a:cubicBezTo>
                    <a:pt x="34207" y="63545"/>
                    <a:pt x="33644" y="66145"/>
                    <a:pt x="33644" y="69024"/>
                  </a:cubicBezTo>
                  <a:lnTo>
                    <a:pt x="33644" y="84409"/>
                  </a:lnTo>
                  <a:lnTo>
                    <a:pt x="9525" y="84409"/>
                  </a:lnTo>
                  <a:cubicBezTo>
                    <a:pt x="4265" y="84409"/>
                    <a:pt x="0" y="88674"/>
                    <a:pt x="0" y="93934"/>
                  </a:cubicBezTo>
                  <a:cubicBezTo>
                    <a:pt x="0" y="99194"/>
                    <a:pt x="4265" y="103459"/>
                    <a:pt x="9525" y="103459"/>
                  </a:cubicBezTo>
                  <a:lnTo>
                    <a:pt x="33644" y="103459"/>
                  </a:lnTo>
                  <a:lnTo>
                    <a:pt x="33644" y="116505"/>
                  </a:lnTo>
                  <a:cubicBezTo>
                    <a:pt x="33644" y="119300"/>
                    <a:pt x="34198" y="121900"/>
                    <a:pt x="35291" y="124239"/>
                  </a:cubicBezTo>
                  <a:cubicBezTo>
                    <a:pt x="35402" y="124523"/>
                    <a:pt x="35528" y="124806"/>
                    <a:pt x="35654" y="125076"/>
                  </a:cubicBezTo>
                  <a:lnTo>
                    <a:pt x="35640" y="125085"/>
                  </a:lnTo>
                  <a:cubicBezTo>
                    <a:pt x="36746" y="127532"/>
                    <a:pt x="38003" y="129615"/>
                    <a:pt x="39345" y="131490"/>
                  </a:cubicBezTo>
                  <a:lnTo>
                    <a:pt x="18622" y="152191"/>
                  </a:lnTo>
                  <a:cubicBezTo>
                    <a:pt x="14897" y="155907"/>
                    <a:pt x="14897" y="161939"/>
                    <a:pt x="18613" y="165660"/>
                  </a:cubicBezTo>
                  <a:cubicBezTo>
                    <a:pt x="20473" y="167525"/>
                    <a:pt x="22910" y="168455"/>
                    <a:pt x="25352" y="168455"/>
                  </a:cubicBezTo>
                  <a:cubicBezTo>
                    <a:pt x="27789" y="168455"/>
                    <a:pt x="30226" y="167525"/>
                    <a:pt x="32082" y="165669"/>
                  </a:cubicBezTo>
                  <a:lnTo>
                    <a:pt x="53901" y="143872"/>
                  </a:lnTo>
                  <a:cubicBezTo>
                    <a:pt x="54540" y="144250"/>
                    <a:pt x="55179" y="144629"/>
                    <a:pt x="55815" y="145000"/>
                  </a:cubicBezTo>
                  <a:lnTo>
                    <a:pt x="59057" y="146907"/>
                  </a:lnTo>
                  <a:cubicBezTo>
                    <a:pt x="62001" y="148530"/>
                    <a:pt x="65280" y="149386"/>
                    <a:pt x="68540" y="149386"/>
                  </a:cubicBezTo>
                  <a:lnTo>
                    <a:pt x="100329" y="149386"/>
                  </a:lnTo>
                  <a:cubicBezTo>
                    <a:pt x="103743" y="149386"/>
                    <a:pt x="107086" y="148493"/>
                    <a:pt x="110072" y="146758"/>
                  </a:cubicBezTo>
                  <a:lnTo>
                    <a:pt x="112570" y="145303"/>
                  </a:lnTo>
                  <a:cubicBezTo>
                    <a:pt x="113448" y="144793"/>
                    <a:pt x="114280" y="144281"/>
                    <a:pt x="115133" y="143776"/>
                  </a:cubicBezTo>
                  <a:lnTo>
                    <a:pt x="135880" y="164497"/>
                  </a:lnTo>
                  <a:cubicBezTo>
                    <a:pt x="137740" y="166353"/>
                    <a:pt x="140173" y="167283"/>
                    <a:pt x="142610" y="167283"/>
                  </a:cubicBezTo>
                  <a:cubicBezTo>
                    <a:pt x="145052" y="167283"/>
                    <a:pt x="147489" y="166353"/>
                    <a:pt x="149349" y="164488"/>
                  </a:cubicBezTo>
                  <a:cubicBezTo>
                    <a:pt x="153065" y="160767"/>
                    <a:pt x="153065" y="154735"/>
                    <a:pt x="149340" y="151019"/>
                  </a:cubicBezTo>
                  <a:lnTo>
                    <a:pt x="129547" y="131251"/>
                  </a:lnTo>
                  <a:cubicBezTo>
                    <a:pt x="130892" y="129363"/>
                    <a:pt x="132201" y="127453"/>
                    <a:pt x="133257" y="125192"/>
                  </a:cubicBezTo>
                  <a:cubicBezTo>
                    <a:pt x="133290" y="125123"/>
                    <a:pt x="133634" y="124285"/>
                    <a:pt x="133662" y="124211"/>
                  </a:cubicBezTo>
                  <a:cubicBezTo>
                    <a:pt x="134750" y="121727"/>
                    <a:pt x="135303" y="119132"/>
                    <a:pt x="135303" y="116505"/>
                  </a:cubicBezTo>
                  <a:lnTo>
                    <a:pt x="135303" y="102287"/>
                  </a:lnTo>
                  <a:lnTo>
                    <a:pt x="158428" y="102287"/>
                  </a:lnTo>
                  <a:cubicBezTo>
                    <a:pt x="163688" y="102287"/>
                    <a:pt x="167953" y="98022"/>
                    <a:pt x="167953" y="92762"/>
                  </a:cubicBezTo>
                  <a:cubicBezTo>
                    <a:pt x="167953" y="87502"/>
                    <a:pt x="163688" y="83237"/>
                    <a:pt x="158428" y="83237"/>
                  </a:cubicBezTo>
                  <a:close/>
                  <a:moveTo>
                    <a:pt x="83976" y="19050"/>
                  </a:moveTo>
                  <a:cubicBezTo>
                    <a:pt x="88953" y="19050"/>
                    <a:pt x="93157" y="25147"/>
                    <a:pt x="93157" y="32361"/>
                  </a:cubicBezTo>
                  <a:cubicBezTo>
                    <a:pt x="93157" y="33696"/>
                    <a:pt x="92825" y="34908"/>
                    <a:pt x="92555" y="36142"/>
                  </a:cubicBezTo>
                  <a:lnTo>
                    <a:pt x="75397" y="36142"/>
                  </a:lnTo>
                  <a:cubicBezTo>
                    <a:pt x="75127" y="34908"/>
                    <a:pt x="74795" y="33696"/>
                    <a:pt x="74795" y="32361"/>
                  </a:cubicBezTo>
                  <a:cubicBezTo>
                    <a:pt x="74795" y="25147"/>
                    <a:pt x="79000" y="19050"/>
                    <a:pt x="83976" y="19050"/>
                  </a:cubicBezTo>
                  <a:close/>
                  <a:moveTo>
                    <a:pt x="100329" y="130336"/>
                  </a:moveTo>
                  <a:lnTo>
                    <a:pt x="93976" y="130349"/>
                  </a:lnTo>
                  <a:lnTo>
                    <a:pt x="93976" y="113993"/>
                  </a:lnTo>
                  <a:cubicBezTo>
                    <a:pt x="93976" y="108733"/>
                    <a:pt x="89711" y="104468"/>
                    <a:pt x="84451" y="104468"/>
                  </a:cubicBezTo>
                  <a:cubicBezTo>
                    <a:pt x="79191" y="104468"/>
                    <a:pt x="74926" y="108733"/>
                    <a:pt x="74926" y="113993"/>
                  </a:cubicBezTo>
                  <a:lnTo>
                    <a:pt x="74926" y="130389"/>
                  </a:lnTo>
                  <a:lnTo>
                    <a:pt x="68559" y="130401"/>
                  </a:lnTo>
                  <a:lnTo>
                    <a:pt x="65424" y="128555"/>
                  </a:lnTo>
                  <a:cubicBezTo>
                    <a:pt x="58596" y="124564"/>
                    <a:pt x="55443" y="122560"/>
                    <a:pt x="53062" y="117379"/>
                  </a:cubicBezTo>
                  <a:cubicBezTo>
                    <a:pt x="52974" y="117109"/>
                    <a:pt x="52871" y="116858"/>
                    <a:pt x="52694" y="116505"/>
                  </a:cubicBezTo>
                  <a:lnTo>
                    <a:pt x="52620" y="69131"/>
                  </a:lnTo>
                  <a:cubicBezTo>
                    <a:pt x="52699" y="68963"/>
                    <a:pt x="52778" y="68787"/>
                    <a:pt x="52848" y="68605"/>
                  </a:cubicBezTo>
                  <a:cubicBezTo>
                    <a:pt x="52894" y="68512"/>
                    <a:pt x="52941" y="68419"/>
                    <a:pt x="52983" y="68326"/>
                  </a:cubicBezTo>
                  <a:cubicBezTo>
                    <a:pt x="54001" y="66098"/>
                    <a:pt x="55159" y="64424"/>
                    <a:pt x="56741" y="62898"/>
                  </a:cubicBezTo>
                  <a:cubicBezTo>
                    <a:pt x="56927" y="62717"/>
                    <a:pt x="57108" y="62531"/>
                    <a:pt x="57276" y="62331"/>
                  </a:cubicBezTo>
                  <a:cubicBezTo>
                    <a:pt x="59415" y="60457"/>
                    <a:pt x="62247" y="58810"/>
                    <a:pt x="65484" y="56927"/>
                  </a:cubicBezTo>
                  <a:lnTo>
                    <a:pt x="68540" y="55192"/>
                  </a:lnTo>
                  <a:lnTo>
                    <a:pt x="74926" y="55195"/>
                  </a:lnTo>
                  <a:lnTo>
                    <a:pt x="74926" y="57629"/>
                  </a:lnTo>
                  <a:cubicBezTo>
                    <a:pt x="74926" y="62889"/>
                    <a:pt x="79191" y="67154"/>
                    <a:pt x="84451" y="67154"/>
                  </a:cubicBezTo>
                  <a:cubicBezTo>
                    <a:pt x="89711" y="67154"/>
                    <a:pt x="93976" y="62889"/>
                    <a:pt x="93976" y="57629"/>
                  </a:cubicBezTo>
                  <a:lnTo>
                    <a:pt x="93976" y="55203"/>
                  </a:lnTo>
                  <a:lnTo>
                    <a:pt x="100445" y="55206"/>
                  </a:lnTo>
                  <a:lnTo>
                    <a:pt x="102650" y="56476"/>
                  </a:lnTo>
                  <a:cubicBezTo>
                    <a:pt x="106142" y="58476"/>
                    <a:pt x="109161" y="60201"/>
                    <a:pt x="111472" y="62210"/>
                  </a:cubicBezTo>
                  <a:cubicBezTo>
                    <a:pt x="113356" y="63829"/>
                    <a:pt x="114737" y="65698"/>
                    <a:pt x="115937" y="68270"/>
                  </a:cubicBezTo>
                  <a:cubicBezTo>
                    <a:pt x="116044" y="68507"/>
                    <a:pt x="116160" y="68763"/>
                    <a:pt x="116281" y="69010"/>
                  </a:cubicBezTo>
                  <a:lnTo>
                    <a:pt x="116253" y="69024"/>
                  </a:lnTo>
                  <a:lnTo>
                    <a:pt x="116331" y="91479"/>
                  </a:lnTo>
                  <a:cubicBezTo>
                    <a:pt x="116269" y="91917"/>
                    <a:pt x="116072" y="92307"/>
                    <a:pt x="116072" y="92762"/>
                  </a:cubicBezTo>
                  <a:cubicBezTo>
                    <a:pt x="116072" y="93233"/>
                    <a:pt x="116274" y="93636"/>
                    <a:pt x="116340" y="94088"/>
                  </a:cubicBezTo>
                  <a:lnTo>
                    <a:pt x="116416" y="116137"/>
                  </a:lnTo>
                  <a:cubicBezTo>
                    <a:pt x="116305" y="116365"/>
                    <a:pt x="116081" y="116886"/>
                    <a:pt x="115900" y="117342"/>
                  </a:cubicBezTo>
                  <a:cubicBezTo>
                    <a:pt x="114537" y="120183"/>
                    <a:pt x="112937" y="122179"/>
                    <a:pt x="110477" y="124062"/>
                  </a:cubicBezTo>
                  <a:cubicBezTo>
                    <a:pt x="108421" y="125690"/>
                    <a:pt x="105914" y="127141"/>
                    <a:pt x="103012" y="128825"/>
                  </a:cubicBezTo>
                  <a:lnTo>
                    <a:pt x="100329" y="130336"/>
                  </a:lnTo>
                  <a:close/>
                </a:path>
              </a:pathLst>
            </a:custGeom>
            <a:grpFill/>
            <a:ln w="9525" cap="flat">
              <a:noFill/>
              <a:prstDash val="solid"/>
              <a:miter/>
            </a:ln>
          </p:spPr>
          <p:txBody>
            <a:bodyPr rtlCol="0" anchor="ctr"/>
            <a:lstStyle/>
            <a:p>
              <a:endParaRPr lang="en-US" sz="2400"/>
            </a:p>
          </p:txBody>
        </p:sp>
        <p:sp>
          <p:nvSpPr>
            <p:cNvPr id="109" name="Freeform: Shape 108">
              <a:extLst>
                <a:ext uri="{FF2B5EF4-FFF2-40B4-BE49-F238E27FC236}">
                  <a16:creationId xmlns:a16="http://schemas.microsoft.com/office/drawing/2014/main" id="{4EE857FC-3510-4BD8-82D0-6F6CFA26A2DF}"/>
                </a:ext>
              </a:extLst>
            </p:cNvPr>
            <p:cNvSpPr/>
            <p:nvPr/>
          </p:nvSpPr>
          <p:spPr>
            <a:xfrm>
              <a:off x="1040831" y="5381361"/>
              <a:ext cx="19050" cy="22561"/>
            </a:xfrm>
            <a:custGeom>
              <a:avLst/>
              <a:gdLst>
                <a:gd name="connsiteX0" fmla="*/ 9525 w 19050"/>
                <a:gd name="connsiteY0" fmla="*/ 0 h 22561"/>
                <a:gd name="connsiteX1" fmla="*/ 0 w 19050"/>
                <a:gd name="connsiteY1" fmla="*/ 9525 h 22561"/>
                <a:gd name="connsiteX2" fmla="*/ 0 w 19050"/>
                <a:gd name="connsiteY2" fmla="*/ 13036 h 22561"/>
                <a:gd name="connsiteX3" fmla="*/ 9525 w 19050"/>
                <a:gd name="connsiteY3" fmla="*/ 22561 h 22561"/>
                <a:gd name="connsiteX4" fmla="*/ 19050 w 19050"/>
                <a:gd name="connsiteY4" fmla="*/ 13036 h 22561"/>
                <a:gd name="connsiteX5" fmla="*/ 19050 w 19050"/>
                <a:gd name="connsiteY5" fmla="*/ 9525 h 22561"/>
                <a:gd name="connsiteX6" fmla="*/ 9525 w 19050"/>
                <a:gd name="connsiteY6" fmla="*/ 0 h 2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2561">
                  <a:moveTo>
                    <a:pt x="9525" y="0"/>
                  </a:moveTo>
                  <a:cubicBezTo>
                    <a:pt x="4265" y="0"/>
                    <a:pt x="0" y="4265"/>
                    <a:pt x="0" y="9525"/>
                  </a:cubicBezTo>
                  <a:lnTo>
                    <a:pt x="0" y="13036"/>
                  </a:lnTo>
                  <a:cubicBezTo>
                    <a:pt x="0" y="18297"/>
                    <a:pt x="4265" y="22561"/>
                    <a:pt x="9525" y="22561"/>
                  </a:cubicBezTo>
                  <a:cubicBezTo>
                    <a:pt x="14785" y="22561"/>
                    <a:pt x="19050" y="18297"/>
                    <a:pt x="19050" y="13036"/>
                  </a:cubicBezTo>
                  <a:lnTo>
                    <a:pt x="19050" y="9525"/>
                  </a:lnTo>
                  <a:cubicBezTo>
                    <a:pt x="19050" y="4265"/>
                    <a:pt x="14785" y="0"/>
                    <a:pt x="9525" y="0"/>
                  </a:cubicBezTo>
                  <a:close/>
                </a:path>
              </a:pathLst>
            </a:custGeom>
            <a:grpFill/>
            <a:ln w="9525" cap="flat">
              <a:noFill/>
              <a:prstDash val="solid"/>
              <a:miter/>
            </a:ln>
          </p:spPr>
          <p:txBody>
            <a:bodyPr rtlCol="0" anchor="ctr"/>
            <a:lstStyle/>
            <a:p>
              <a:endParaRPr lang="en-US" sz="2400"/>
            </a:p>
          </p:txBody>
        </p:sp>
        <p:sp>
          <p:nvSpPr>
            <p:cNvPr id="110" name="Freeform: Shape 109">
              <a:extLst>
                <a:ext uri="{FF2B5EF4-FFF2-40B4-BE49-F238E27FC236}">
                  <a16:creationId xmlns:a16="http://schemas.microsoft.com/office/drawing/2014/main" id="{6B3F2EFC-F0C6-4380-84E5-A6C17F912612}"/>
                </a:ext>
              </a:extLst>
            </p:cNvPr>
            <p:cNvSpPr/>
            <p:nvPr/>
          </p:nvSpPr>
          <p:spPr>
            <a:xfrm>
              <a:off x="792707" y="4857659"/>
              <a:ext cx="762000" cy="723900"/>
            </a:xfrm>
            <a:custGeom>
              <a:avLst/>
              <a:gdLst>
                <a:gd name="connsiteX0" fmla="*/ 752475 w 762000"/>
                <a:gd name="connsiteY0" fmla="*/ 0 h 723900"/>
                <a:gd name="connsiteX1" fmla="*/ 9525 w 762000"/>
                <a:gd name="connsiteY1" fmla="*/ 0 h 723900"/>
                <a:gd name="connsiteX2" fmla="*/ 0 w 762000"/>
                <a:gd name="connsiteY2" fmla="*/ 9525 h 723900"/>
                <a:gd name="connsiteX3" fmla="*/ 0 w 762000"/>
                <a:gd name="connsiteY3" fmla="*/ 104775 h 723900"/>
                <a:gd name="connsiteX4" fmla="*/ 0 w 762000"/>
                <a:gd name="connsiteY4" fmla="*/ 561975 h 723900"/>
                <a:gd name="connsiteX5" fmla="*/ 9525 w 762000"/>
                <a:gd name="connsiteY5" fmla="*/ 571500 h 723900"/>
                <a:gd name="connsiteX6" fmla="*/ 70726 w 762000"/>
                <a:gd name="connsiteY6" fmla="*/ 571500 h 723900"/>
                <a:gd name="connsiteX7" fmla="*/ 257175 w 762000"/>
                <a:gd name="connsiteY7" fmla="*/ 723900 h 723900"/>
                <a:gd name="connsiteX8" fmla="*/ 443624 w 762000"/>
                <a:gd name="connsiteY8" fmla="*/ 571500 h 723900"/>
                <a:gd name="connsiteX9" fmla="*/ 752475 w 762000"/>
                <a:gd name="connsiteY9" fmla="*/ 571500 h 723900"/>
                <a:gd name="connsiteX10" fmla="*/ 762000 w 762000"/>
                <a:gd name="connsiteY10" fmla="*/ 561975 h 723900"/>
                <a:gd name="connsiteX11" fmla="*/ 762000 w 762000"/>
                <a:gd name="connsiteY11" fmla="*/ 104775 h 723900"/>
                <a:gd name="connsiteX12" fmla="*/ 762000 w 762000"/>
                <a:gd name="connsiteY12" fmla="*/ 9525 h 723900"/>
                <a:gd name="connsiteX13" fmla="*/ 752475 w 762000"/>
                <a:gd name="connsiteY13" fmla="*/ 0 h 723900"/>
                <a:gd name="connsiteX14" fmla="*/ 19050 w 762000"/>
                <a:gd name="connsiteY14" fmla="*/ 19050 h 723900"/>
                <a:gd name="connsiteX15" fmla="*/ 742950 w 762000"/>
                <a:gd name="connsiteY15" fmla="*/ 19050 h 723900"/>
                <a:gd name="connsiteX16" fmla="*/ 742950 w 762000"/>
                <a:gd name="connsiteY16" fmla="*/ 95250 h 723900"/>
                <a:gd name="connsiteX17" fmla="*/ 19050 w 762000"/>
                <a:gd name="connsiteY17" fmla="*/ 95250 h 723900"/>
                <a:gd name="connsiteX18" fmla="*/ 19050 w 762000"/>
                <a:gd name="connsiteY18" fmla="*/ 19050 h 723900"/>
                <a:gd name="connsiteX19" fmla="*/ 257175 w 762000"/>
                <a:gd name="connsiteY19" fmla="*/ 704850 h 723900"/>
                <a:gd name="connsiteX20" fmla="*/ 87888 w 762000"/>
                <a:gd name="connsiteY20" fmla="*/ 560440 h 723900"/>
                <a:gd name="connsiteX21" fmla="*/ 85725 w 762000"/>
                <a:gd name="connsiteY21" fmla="*/ 533400 h 723900"/>
                <a:gd name="connsiteX22" fmla="*/ 257175 w 762000"/>
                <a:gd name="connsiteY22" fmla="*/ 361950 h 723900"/>
                <a:gd name="connsiteX23" fmla="*/ 428625 w 762000"/>
                <a:gd name="connsiteY23" fmla="*/ 533400 h 723900"/>
                <a:gd name="connsiteX24" fmla="*/ 426453 w 762000"/>
                <a:gd name="connsiteY24" fmla="*/ 560482 h 723900"/>
                <a:gd name="connsiteX25" fmla="*/ 257175 w 762000"/>
                <a:gd name="connsiteY25" fmla="*/ 704850 h 723900"/>
                <a:gd name="connsiteX26" fmla="*/ 742950 w 762000"/>
                <a:gd name="connsiteY26" fmla="*/ 552450 h 723900"/>
                <a:gd name="connsiteX27" fmla="*/ 446722 w 762000"/>
                <a:gd name="connsiteY27" fmla="*/ 552450 h 723900"/>
                <a:gd name="connsiteX28" fmla="*/ 446806 w 762000"/>
                <a:gd name="connsiteY28" fmla="*/ 550764 h 723900"/>
                <a:gd name="connsiteX29" fmla="*/ 447675 w 762000"/>
                <a:gd name="connsiteY29" fmla="*/ 533400 h 723900"/>
                <a:gd name="connsiteX30" fmla="*/ 257175 w 762000"/>
                <a:gd name="connsiteY30" fmla="*/ 342900 h 723900"/>
                <a:gd name="connsiteX31" fmla="*/ 66675 w 762000"/>
                <a:gd name="connsiteY31" fmla="*/ 533400 h 723900"/>
                <a:gd name="connsiteX32" fmla="*/ 67545 w 762000"/>
                <a:gd name="connsiteY32" fmla="*/ 550779 h 723900"/>
                <a:gd name="connsiteX33" fmla="*/ 67628 w 762000"/>
                <a:gd name="connsiteY33" fmla="*/ 552450 h 723900"/>
                <a:gd name="connsiteX34" fmla="*/ 19050 w 762000"/>
                <a:gd name="connsiteY34" fmla="*/ 552450 h 723900"/>
                <a:gd name="connsiteX35" fmla="*/ 19050 w 762000"/>
                <a:gd name="connsiteY35" fmla="*/ 114300 h 723900"/>
                <a:gd name="connsiteX36" fmla="*/ 742950 w 762000"/>
                <a:gd name="connsiteY36" fmla="*/ 114300 h 723900"/>
                <a:gd name="connsiteX37" fmla="*/ 742950 w 762000"/>
                <a:gd name="connsiteY37" fmla="*/ 55245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2000" h="723900">
                  <a:moveTo>
                    <a:pt x="752475" y="0"/>
                  </a:moveTo>
                  <a:lnTo>
                    <a:pt x="9525" y="0"/>
                  </a:lnTo>
                  <a:cubicBezTo>
                    <a:pt x="4265" y="0"/>
                    <a:pt x="0" y="4265"/>
                    <a:pt x="0" y="9525"/>
                  </a:cubicBezTo>
                  <a:lnTo>
                    <a:pt x="0" y="104775"/>
                  </a:lnTo>
                  <a:lnTo>
                    <a:pt x="0" y="561975"/>
                  </a:lnTo>
                  <a:cubicBezTo>
                    <a:pt x="0" y="567235"/>
                    <a:pt x="4265" y="571500"/>
                    <a:pt x="9525" y="571500"/>
                  </a:cubicBezTo>
                  <a:lnTo>
                    <a:pt x="70726" y="571500"/>
                  </a:lnTo>
                  <a:cubicBezTo>
                    <a:pt x="88676" y="660250"/>
                    <a:pt x="165706" y="723900"/>
                    <a:pt x="257175" y="723900"/>
                  </a:cubicBezTo>
                  <a:cubicBezTo>
                    <a:pt x="348657" y="723900"/>
                    <a:pt x="425696" y="660232"/>
                    <a:pt x="443624" y="571500"/>
                  </a:cubicBezTo>
                  <a:lnTo>
                    <a:pt x="752475" y="571500"/>
                  </a:lnTo>
                  <a:cubicBezTo>
                    <a:pt x="757735" y="571500"/>
                    <a:pt x="762000" y="567235"/>
                    <a:pt x="762000" y="561975"/>
                  </a:cubicBezTo>
                  <a:lnTo>
                    <a:pt x="762000" y="104775"/>
                  </a:lnTo>
                  <a:lnTo>
                    <a:pt x="762000" y="9525"/>
                  </a:lnTo>
                  <a:cubicBezTo>
                    <a:pt x="762000" y="4265"/>
                    <a:pt x="757735" y="0"/>
                    <a:pt x="752475" y="0"/>
                  </a:cubicBezTo>
                  <a:close/>
                  <a:moveTo>
                    <a:pt x="19050" y="19050"/>
                  </a:moveTo>
                  <a:lnTo>
                    <a:pt x="742950" y="19050"/>
                  </a:lnTo>
                  <a:lnTo>
                    <a:pt x="742950" y="95250"/>
                  </a:lnTo>
                  <a:lnTo>
                    <a:pt x="19050" y="95250"/>
                  </a:lnTo>
                  <a:lnTo>
                    <a:pt x="19050" y="19050"/>
                  </a:lnTo>
                  <a:close/>
                  <a:moveTo>
                    <a:pt x="257175" y="704850"/>
                  </a:moveTo>
                  <a:cubicBezTo>
                    <a:pt x="172371" y="704850"/>
                    <a:pt x="101175" y="644133"/>
                    <a:pt x="87888" y="560440"/>
                  </a:cubicBezTo>
                  <a:cubicBezTo>
                    <a:pt x="86455" y="551655"/>
                    <a:pt x="85725" y="542558"/>
                    <a:pt x="85725" y="533400"/>
                  </a:cubicBezTo>
                  <a:cubicBezTo>
                    <a:pt x="85725" y="438862"/>
                    <a:pt x="162637" y="361950"/>
                    <a:pt x="257175" y="361950"/>
                  </a:cubicBezTo>
                  <a:cubicBezTo>
                    <a:pt x="351713" y="361950"/>
                    <a:pt x="428625" y="438862"/>
                    <a:pt x="428625" y="533400"/>
                  </a:cubicBezTo>
                  <a:cubicBezTo>
                    <a:pt x="428625" y="542558"/>
                    <a:pt x="427895" y="551655"/>
                    <a:pt x="426453" y="560482"/>
                  </a:cubicBezTo>
                  <a:cubicBezTo>
                    <a:pt x="413175" y="644133"/>
                    <a:pt x="341979" y="704850"/>
                    <a:pt x="257175" y="704850"/>
                  </a:cubicBezTo>
                  <a:close/>
                  <a:moveTo>
                    <a:pt x="742950" y="552450"/>
                  </a:moveTo>
                  <a:lnTo>
                    <a:pt x="446722" y="552450"/>
                  </a:lnTo>
                  <a:cubicBezTo>
                    <a:pt x="446777" y="551894"/>
                    <a:pt x="446755" y="551322"/>
                    <a:pt x="446806" y="550764"/>
                  </a:cubicBezTo>
                  <a:cubicBezTo>
                    <a:pt x="447334" y="545021"/>
                    <a:pt x="447675" y="539232"/>
                    <a:pt x="447675" y="533400"/>
                  </a:cubicBezTo>
                  <a:cubicBezTo>
                    <a:pt x="447675" y="428360"/>
                    <a:pt x="362215" y="342900"/>
                    <a:pt x="257175" y="342900"/>
                  </a:cubicBezTo>
                  <a:cubicBezTo>
                    <a:pt x="152135" y="342900"/>
                    <a:pt x="66675" y="428360"/>
                    <a:pt x="66675" y="533400"/>
                  </a:cubicBezTo>
                  <a:cubicBezTo>
                    <a:pt x="66675" y="539240"/>
                    <a:pt x="67016" y="545037"/>
                    <a:pt x="67545" y="550779"/>
                  </a:cubicBezTo>
                  <a:cubicBezTo>
                    <a:pt x="67595" y="551331"/>
                    <a:pt x="67573" y="551899"/>
                    <a:pt x="67628" y="552450"/>
                  </a:cubicBezTo>
                  <a:lnTo>
                    <a:pt x="19050" y="552450"/>
                  </a:lnTo>
                  <a:lnTo>
                    <a:pt x="19050" y="114300"/>
                  </a:lnTo>
                  <a:lnTo>
                    <a:pt x="742950" y="114300"/>
                  </a:lnTo>
                  <a:lnTo>
                    <a:pt x="742950" y="552450"/>
                  </a:lnTo>
                  <a:close/>
                </a:path>
              </a:pathLst>
            </a:custGeom>
            <a:grpFill/>
            <a:ln w="9525" cap="flat">
              <a:noFill/>
              <a:prstDash val="solid"/>
              <a:miter/>
            </a:ln>
          </p:spPr>
          <p:txBody>
            <a:bodyPr rtlCol="0" anchor="ctr"/>
            <a:lstStyle/>
            <a:p>
              <a:endParaRPr lang="en-US" sz="2400"/>
            </a:p>
          </p:txBody>
        </p:sp>
        <p:sp>
          <p:nvSpPr>
            <p:cNvPr id="111" name="Freeform: Shape 110">
              <a:extLst>
                <a:ext uri="{FF2B5EF4-FFF2-40B4-BE49-F238E27FC236}">
                  <a16:creationId xmlns:a16="http://schemas.microsoft.com/office/drawing/2014/main" id="{80BAF423-1471-4C61-A36B-B981A0A29329}"/>
                </a:ext>
              </a:extLst>
            </p:cNvPr>
            <p:cNvSpPr/>
            <p:nvPr/>
          </p:nvSpPr>
          <p:spPr>
            <a:xfrm>
              <a:off x="847164" y="4888322"/>
              <a:ext cx="53020" cy="52973"/>
            </a:xfrm>
            <a:custGeom>
              <a:avLst/>
              <a:gdLst>
                <a:gd name="connsiteX0" fmla="*/ 26510 w 53020"/>
                <a:gd name="connsiteY0" fmla="*/ 0 h 52973"/>
                <a:gd name="connsiteX1" fmla="*/ 0 w 53020"/>
                <a:gd name="connsiteY1" fmla="*/ 26487 h 52973"/>
                <a:gd name="connsiteX2" fmla="*/ 26510 w 53020"/>
                <a:gd name="connsiteY2" fmla="*/ 52974 h 52973"/>
                <a:gd name="connsiteX3" fmla="*/ 53020 w 53020"/>
                <a:gd name="connsiteY3" fmla="*/ 26487 h 52973"/>
                <a:gd name="connsiteX4" fmla="*/ 26510 w 53020"/>
                <a:gd name="connsiteY4" fmla="*/ 0 h 52973"/>
                <a:gd name="connsiteX5" fmla="*/ 26510 w 53020"/>
                <a:gd name="connsiteY5" fmla="*/ 33924 h 52973"/>
                <a:gd name="connsiteX6" fmla="*/ 19050 w 53020"/>
                <a:gd name="connsiteY6" fmla="*/ 26487 h 52973"/>
                <a:gd name="connsiteX7" fmla="*/ 26510 w 53020"/>
                <a:gd name="connsiteY7" fmla="*/ 19050 h 52973"/>
                <a:gd name="connsiteX8" fmla="*/ 33970 w 53020"/>
                <a:gd name="connsiteY8" fmla="*/ 26487 h 52973"/>
                <a:gd name="connsiteX9" fmla="*/ 26510 w 53020"/>
                <a:gd name="connsiteY9" fmla="*/ 33924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20" h="52973">
                  <a:moveTo>
                    <a:pt x="26510" y="0"/>
                  </a:moveTo>
                  <a:cubicBezTo>
                    <a:pt x="11892" y="0"/>
                    <a:pt x="0" y="11883"/>
                    <a:pt x="0" y="26487"/>
                  </a:cubicBezTo>
                  <a:cubicBezTo>
                    <a:pt x="0" y="41091"/>
                    <a:pt x="11892" y="52974"/>
                    <a:pt x="26510" y="52974"/>
                  </a:cubicBezTo>
                  <a:cubicBezTo>
                    <a:pt x="41128" y="52974"/>
                    <a:pt x="53020" y="41091"/>
                    <a:pt x="53020" y="26487"/>
                  </a:cubicBezTo>
                  <a:cubicBezTo>
                    <a:pt x="53020" y="11883"/>
                    <a:pt x="41128" y="0"/>
                    <a:pt x="26510" y="0"/>
                  </a:cubicBezTo>
                  <a:close/>
                  <a:moveTo>
                    <a:pt x="26510" y="33924"/>
                  </a:moveTo>
                  <a:cubicBezTo>
                    <a:pt x="22399" y="33924"/>
                    <a:pt x="19050" y="30589"/>
                    <a:pt x="19050" y="26487"/>
                  </a:cubicBezTo>
                  <a:cubicBezTo>
                    <a:pt x="19050" y="22385"/>
                    <a:pt x="22399" y="19050"/>
                    <a:pt x="26510" y="19050"/>
                  </a:cubicBezTo>
                  <a:cubicBezTo>
                    <a:pt x="30621" y="19050"/>
                    <a:pt x="33970" y="22385"/>
                    <a:pt x="33970" y="26487"/>
                  </a:cubicBezTo>
                  <a:cubicBezTo>
                    <a:pt x="33970" y="30589"/>
                    <a:pt x="30621" y="33924"/>
                    <a:pt x="26510" y="33924"/>
                  </a:cubicBezTo>
                  <a:close/>
                </a:path>
              </a:pathLst>
            </a:custGeom>
            <a:grpFill/>
            <a:ln w="9525" cap="flat">
              <a:noFill/>
              <a:prstDash val="solid"/>
              <a:miter/>
            </a:ln>
          </p:spPr>
          <p:txBody>
            <a:bodyPr rtlCol="0" anchor="ctr"/>
            <a:lstStyle/>
            <a:p>
              <a:endParaRPr lang="en-US" sz="2400"/>
            </a:p>
          </p:txBody>
        </p:sp>
        <p:sp>
          <p:nvSpPr>
            <p:cNvPr id="112" name="Freeform: Shape 111">
              <a:extLst>
                <a:ext uri="{FF2B5EF4-FFF2-40B4-BE49-F238E27FC236}">
                  <a16:creationId xmlns:a16="http://schemas.microsoft.com/office/drawing/2014/main" id="{5435B621-A601-4B14-BF53-218C8AA81873}"/>
                </a:ext>
              </a:extLst>
            </p:cNvPr>
            <p:cNvSpPr/>
            <p:nvPr/>
          </p:nvSpPr>
          <p:spPr>
            <a:xfrm>
              <a:off x="913532" y="4888322"/>
              <a:ext cx="53020" cy="52973"/>
            </a:xfrm>
            <a:custGeom>
              <a:avLst/>
              <a:gdLst>
                <a:gd name="connsiteX0" fmla="*/ 26510 w 53020"/>
                <a:gd name="connsiteY0" fmla="*/ 0 h 52973"/>
                <a:gd name="connsiteX1" fmla="*/ 0 w 53020"/>
                <a:gd name="connsiteY1" fmla="*/ 26487 h 52973"/>
                <a:gd name="connsiteX2" fmla="*/ 26510 w 53020"/>
                <a:gd name="connsiteY2" fmla="*/ 52974 h 52973"/>
                <a:gd name="connsiteX3" fmla="*/ 53020 w 53020"/>
                <a:gd name="connsiteY3" fmla="*/ 26487 h 52973"/>
                <a:gd name="connsiteX4" fmla="*/ 26510 w 53020"/>
                <a:gd name="connsiteY4" fmla="*/ 0 h 52973"/>
                <a:gd name="connsiteX5" fmla="*/ 26510 w 53020"/>
                <a:gd name="connsiteY5" fmla="*/ 33924 h 52973"/>
                <a:gd name="connsiteX6" fmla="*/ 19050 w 53020"/>
                <a:gd name="connsiteY6" fmla="*/ 26487 h 52973"/>
                <a:gd name="connsiteX7" fmla="*/ 26510 w 53020"/>
                <a:gd name="connsiteY7" fmla="*/ 19050 h 52973"/>
                <a:gd name="connsiteX8" fmla="*/ 33970 w 53020"/>
                <a:gd name="connsiteY8" fmla="*/ 26487 h 52973"/>
                <a:gd name="connsiteX9" fmla="*/ 26510 w 53020"/>
                <a:gd name="connsiteY9" fmla="*/ 33924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20" h="52973">
                  <a:moveTo>
                    <a:pt x="26510" y="0"/>
                  </a:moveTo>
                  <a:cubicBezTo>
                    <a:pt x="11892" y="0"/>
                    <a:pt x="0" y="11883"/>
                    <a:pt x="0" y="26487"/>
                  </a:cubicBezTo>
                  <a:cubicBezTo>
                    <a:pt x="0" y="41091"/>
                    <a:pt x="11892" y="52974"/>
                    <a:pt x="26510" y="52974"/>
                  </a:cubicBezTo>
                  <a:cubicBezTo>
                    <a:pt x="41128" y="52974"/>
                    <a:pt x="53020" y="41091"/>
                    <a:pt x="53020" y="26487"/>
                  </a:cubicBezTo>
                  <a:cubicBezTo>
                    <a:pt x="53020" y="11883"/>
                    <a:pt x="41128" y="0"/>
                    <a:pt x="26510" y="0"/>
                  </a:cubicBezTo>
                  <a:close/>
                  <a:moveTo>
                    <a:pt x="26510" y="33924"/>
                  </a:moveTo>
                  <a:cubicBezTo>
                    <a:pt x="22399" y="33924"/>
                    <a:pt x="19050" y="30589"/>
                    <a:pt x="19050" y="26487"/>
                  </a:cubicBezTo>
                  <a:cubicBezTo>
                    <a:pt x="19050" y="22385"/>
                    <a:pt x="22399" y="19050"/>
                    <a:pt x="26510" y="19050"/>
                  </a:cubicBezTo>
                  <a:cubicBezTo>
                    <a:pt x="30621" y="19050"/>
                    <a:pt x="33970" y="22385"/>
                    <a:pt x="33970" y="26487"/>
                  </a:cubicBezTo>
                  <a:cubicBezTo>
                    <a:pt x="33970" y="30589"/>
                    <a:pt x="30621" y="33924"/>
                    <a:pt x="26510" y="33924"/>
                  </a:cubicBezTo>
                  <a:close/>
                </a:path>
              </a:pathLst>
            </a:custGeom>
            <a:grpFill/>
            <a:ln w="9525" cap="flat">
              <a:noFill/>
              <a:prstDash val="solid"/>
              <a:miter/>
            </a:ln>
          </p:spPr>
          <p:txBody>
            <a:bodyPr rtlCol="0" anchor="ctr"/>
            <a:lstStyle/>
            <a:p>
              <a:endParaRPr lang="en-US" sz="2400"/>
            </a:p>
          </p:txBody>
        </p:sp>
        <p:sp>
          <p:nvSpPr>
            <p:cNvPr id="113" name="Freeform: Shape 112">
              <a:extLst>
                <a:ext uri="{FF2B5EF4-FFF2-40B4-BE49-F238E27FC236}">
                  <a16:creationId xmlns:a16="http://schemas.microsoft.com/office/drawing/2014/main" id="{24FC7041-774E-4AFF-B362-031BEA331C2E}"/>
                </a:ext>
              </a:extLst>
            </p:cNvPr>
            <p:cNvSpPr/>
            <p:nvPr/>
          </p:nvSpPr>
          <p:spPr>
            <a:xfrm>
              <a:off x="979900" y="4888322"/>
              <a:ext cx="53024" cy="52973"/>
            </a:xfrm>
            <a:custGeom>
              <a:avLst/>
              <a:gdLst>
                <a:gd name="connsiteX0" fmla="*/ 26510 w 53024"/>
                <a:gd name="connsiteY0" fmla="*/ 0 h 52973"/>
                <a:gd name="connsiteX1" fmla="*/ 0 w 53024"/>
                <a:gd name="connsiteY1" fmla="*/ 26487 h 52973"/>
                <a:gd name="connsiteX2" fmla="*/ 26510 w 53024"/>
                <a:gd name="connsiteY2" fmla="*/ 52974 h 52973"/>
                <a:gd name="connsiteX3" fmla="*/ 53025 w 53024"/>
                <a:gd name="connsiteY3" fmla="*/ 26487 h 52973"/>
                <a:gd name="connsiteX4" fmla="*/ 26510 w 53024"/>
                <a:gd name="connsiteY4" fmla="*/ 0 h 52973"/>
                <a:gd name="connsiteX5" fmla="*/ 26510 w 53024"/>
                <a:gd name="connsiteY5" fmla="*/ 33924 h 52973"/>
                <a:gd name="connsiteX6" fmla="*/ 19050 w 53024"/>
                <a:gd name="connsiteY6" fmla="*/ 26487 h 52973"/>
                <a:gd name="connsiteX7" fmla="*/ 26510 w 53024"/>
                <a:gd name="connsiteY7" fmla="*/ 19050 h 52973"/>
                <a:gd name="connsiteX8" fmla="*/ 33975 w 53024"/>
                <a:gd name="connsiteY8" fmla="*/ 26487 h 52973"/>
                <a:gd name="connsiteX9" fmla="*/ 26510 w 53024"/>
                <a:gd name="connsiteY9" fmla="*/ 33924 h 5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24" h="52973">
                  <a:moveTo>
                    <a:pt x="26510" y="0"/>
                  </a:moveTo>
                  <a:cubicBezTo>
                    <a:pt x="11892" y="0"/>
                    <a:pt x="0" y="11883"/>
                    <a:pt x="0" y="26487"/>
                  </a:cubicBezTo>
                  <a:cubicBezTo>
                    <a:pt x="0" y="41091"/>
                    <a:pt x="11892" y="52974"/>
                    <a:pt x="26510" y="52974"/>
                  </a:cubicBezTo>
                  <a:cubicBezTo>
                    <a:pt x="41132" y="52974"/>
                    <a:pt x="53025" y="41091"/>
                    <a:pt x="53025" y="26487"/>
                  </a:cubicBezTo>
                  <a:cubicBezTo>
                    <a:pt x="53025" y="11883"/>
                    <a:pt x="41132" y="0"/>
                    <a:pt x="26510" y="0"/>
                  </a:cubicBezTo>
                  <a:close/>
                  <a:moveTo>
                    <a:pt x="26510" y="33924"/>
                  </a:moveTo>
                  <a:cubicBezTo>
                    <a:pt x="22399" y="33924"/>
                    <a:pt x="19050" y="30589"/>
                    <a:pt x="19050" y="26487"/>
                  </a:cubicBezTo>
                  <a:cubicBezTo>
                    <a:pt x="19050" y="22385"/>
                    <a:pt x="22399" y="19050"/>
                    <a:pt x="26510" y="19050"/>
                  </a:cubicBezTo>
                  <a:cubicBezTo>
                    <a:pt x="30626" y="19050"/>
                    <a:pt x="33975" y="22385"/>
                    <a:pt x="33975" y="26487"/>
                  </a:cubicBezTo>
                  <a:cubicBezTo>
                    <a:pt x="33975" y="30589"/>
                    <a:pt x="30626" y="33924"/>
                    <a:pt x="26510" y="33924"/>
                  </a:cubicBezTo>
                  <a:close/>
                </a:path>
              </a:pathLst>
            </a:custGeom>
            <a:grpFill/>
            <a:ln w="9525" cap="flat">
              <a:noFill/>
              <a:prstDash val="solid"/>
              <a:miter/>
            </a:ln>
          </p:spPr>
          <p:txBody>
            <a:bodyPr rtlCol="0" anchor="ctr"/>
            <a:lstStyle/>
            <a:p>
              <a:endParaRPr lang="en-US" sz="2400"/>
            </a:p>
          </p:txBody>
        </p:sp>
        <p:sp>
          <p:nvSpPr>
            <p:cNvPr id="114" name="Freeform: Shape 113">
              <a:extLst>
                <a:ext uri="{FF2B5EF4-FFF2-40B4-BE49-F238E27FC236}">
                  <a16:creationId xmlns:a16="http://schemas.microsoft.com/office/drawing/2014/main" id="{111A0A89-36DD-4748-97E9-31DDCE15CC21}"/>
                </a:ext>
              </a:extLst>
            </p:cNvPr>
            <p:cNvSpPr/>
            <p:nvPr/>
          </p:nvSpPr>
          <p:spPr>
            <a:xfrm>
              <a:off x="897482" y="5238659"/>
              <a:ext cx="304800" cy="304800"/>
            </a:xfrm>
            <a:custGeom>
              <a:avLst/>
              <a:gdLst>
                <a:gd name="connsiteX0" fmla="*/ 152400 w 304800"/>
                <a:gd name="connsiteY0" fmla="*/ 0 h 304800"/>
                <a:gd name="connsiteX1" fmla="*/ 0 w 304800"/>
                <a:gd name="connsiteY1" fmla="*/ 152400 h 304800"/>
                <a:gd name="connsiteX2" fmla="*/ 152400 w 304800"/>
                <a:gd name="connsiteY2" fmla="*/ 304800 h 304800"/>
                <a:gd name="connsiteX3" fmla="*/ 304800 w 304800"/>
                <a:gd name="connsiteY3" fmla="*/ 152400 h 304800"/>
                <a:gd name="connsiteX4" fmla="*/ 152400 w 304800"/>
                <a:gd name="connsiteY4" fmla="*/ 0 h 304800"/>
                <a:gd name="connsiteX5" fmla="*/ 152400 w 304800"/>
                <a:gd name="connsiteY5" fmla="*/ 285750 h 304800"/>
                <a:gd name="connsiteX6" fmla="*/ 19050 w 304800"/>
                <a:gd name="connsiteY6" fmla="*/ 152400 h 304800"/>
                <a:gd name="connsiteX7" fmla="*/ 152400 w 304800"/>
                <a:gd name="connsiteY7" fmla="*/ 19050 h 304800"/>
                <a:gd name="connsiteX8" fmla="*/ 285750 w 304800"/>
                <a:gd name="connsiteY8" fmla="*/ 152400 h 304800"/>
                <a:gd name="connsiteX9" fmla="*/ 152400 w 304800"/>
                <a:gd name="connsiteY9" fmla="*/ 2857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0"/>
                  </a:moveTo>
                  <a:cubicBezTo>
                    <a:pt x="68368" y="0"/>
                    <a:pt x="0" y="68368"/>
                    <a:pt x="0" y="152400"/>
                  </a:cubicBezTo>
                  <a:cubicBezTo>
                    <a:pt x="0" y="236432"/>
                    <a:pt x="68368" y="304800"/>
                    <a:pt x="152400" y="304800"/>
                  </a:cubicBezTo>
                  <a:cubicBezTo>
                    <a:pt x="236432" y="304800"/>
                    <a:pt x="304800" y="236432"/>
                    <a:pt x="304800" y="152400"/>
                  </a:cubicBezTo>
                  <a:cubicBezTo>
                    <a:pt x="304800" y="68368"/>
                    <a:pt x="236432" y="0"/>
                    <a:pt x="152400" y="0"/>
                  </a:cubicBezTo>
                  <a:close/>
                  <a:moveTo>
                    <a:pt x="152400" y="285750"/>
                  </a:moveTo>
                  <a:cubicBezTo>
                    <a:pt x="78870" y="285750"/>
                    <a:pt x="19050" y="225930"/>
                    <a:pt x="19050" y="152400"/>
                  </a:cubicBezTo>
                  <a:cubicBezTo>
                    <a:pt x="19050" y="78870"/>
                    <a:pt x="78870" y="19050"/>
                    <a:pt x="152400" y="19050"/>
                  </a:cubicBezTo>
                  <a:cubicBezTo>
                    <a:pt x="225930" y="19050"/>
                    <a:pt x="285750" y="78870"/>
                    <a:pt x="285750" y="152400"/>
                  </a:cubicBezTo>
                  <a:cubicBezTo>
                    <a:pt x="285750" y="225930"/>
                    <a:pt x="225930" y="285750"/>
                    <a:pt x="152400" y="285750"/>
                  </a:cubicBezTo>
                  <a:close/>
                </a:path>
              </a:pathLst>
            </a:custGeom>
            <a:grpFill/>
            <a:ln w="9525" cap="flat">
              <a:noFill/>
              <a:prstDash val="solid"/>
              <a:miter/>
            </a:ln>
          </p:spPr>
          <p:txBody>
            <a:bodyPr rtlCol="0" anchor="ctr"/>
            <a:lstStyle/>
            <a:p>
              <a:endParaRPr lang="en-US" sz="2400"/>
            </a:p>
          </p:txBody>
        </p:sp>
      </p:grpSp>
      <p:sp>
        <p:nvSpPr>
          <p:cNvPr id="115" name="Freeform: Shape 114">
            <a:extLst>
              <a:ext uri="{FF2B5EF4-FFF2-40B4-BE49-F238E27FC236}">
                <a16:creationId xmlns:a16="http://schemas.microsoft.com/office/drawing/2014/main" id="{6597EADA-BAAD-4FB4-9FF1-BF7DC55E5638}"/>
              </a:ext>
            </a:extLst>
          </p:cNvPr>
          <p:cNvSpPr/>
          <p:nvPr/>
        </p:nvSpPr>
        <p:spPr>
          <a:xfrm>
            <a:off x="4460365" y="5162681"/>
            <a:ext cx="650716" cy="585599"/>
          </a:xfrm>
          <a:custGeom>
            <a:avLst/>
            <a:gdLst>
              <a:gd name="connsiteX0" fmla="*/ 38100 w 571545"/>
              <a:gd name="connsiteY0" fmla="*/ 514350 h 514350"/>
              <a:gd name="connsiteX1" fmla="*/ 533400 w 571545"/>
              <a:gd name="connsiteY1" fmla="*/ 514350 h 514350"/>
              <a:gd name="connsiteX2" fmla="*/ 571545 w 571545"/>
              <a:gd name="connsiteY2" fmla="*/ 476295 h 514350"/>
              <a:gd name="connsiteX3" fmla="*/ 571500 w 571545"/>
              <a:gd name="connsiteY3" fmla="*/ 474393 h 514350"/>
              <a:gd name="connsiteX4" fmla="*/ 570167 w 571545"/>
              <a:gd name="connsiteY4" fmla="*/ 447208 h 514350"/>
              <a:gd name="connsiteX5" fmla="*/ 560642 w 571545"/>
              <a:gd name="connsiteY5" fmla="*/ 438150 h 514350"/>
              <a:gd name="connsiteX6" fmla="*/ 533400 w 571545"/>
              <a:gd name="connsiteY6" fmla="*/ 438150 h 514350"/>
              <a:gd name="connsiteX7" fmla="*/ 533400 w 571545"/>
              <a:gd name="connsiteY7" fmla="*/ 323850 h 514350"/>
              <a:gd name="connsiteX8" fmla="*/ 514350 w 571545"/>
              <a:gd name="connsiteY8" fmla="*/ 323850 h 514350"/>
              <a:gd name="connsiteX9" fmla="*/ 514350 w 571545"/>
              <a:gd name="connsiteY9" fmla="*/ 438150 h 514350"/>
              <a:gd name="connsiteX10" fmla="*/ 348272 w 571545"/>
              <a:gd name="connsiteY10" fmla="*/ 438150 h 514350"/>
              <a:gd name="connsiteX11" fmla="*/ 330032 w 571545"/>
              <a:gd name="connsiteY11" fmla="*/ 445703 h 514350"/>
              <a:gd name="connsiteX12" fmla="*/ 325269 w 571545"/>
              <a:gd name="connsiteY12" fmla="*/ 447675 h 514350"/>
              <a:gd name="connsiteX13" fmla="*/ 244859 w 571545"/>
              <a:gd name="connsiteY13" fmla="*/ 447675 h 514350"/>
              <a:gd name="connsiteX14" fmla="*/ 240097 w 571545"/>
              <a:gd name="connsiteY14" fmla="*/ 445703 h 514350"/>
              <a:gd name="connsiteX15" fmla="*/ 221866 w 571545"/>
              <a:gd name="connsiteY15" fmla="*/ 438150 h 514350"/>
              <a:gd name="connsiteX16" fmla="*/ 57150 w 571545"/>
              <a:gd name="connsiteY16" fmla="*/ 438150 h 514350"/>
              <a:gd name="connsiteX17" fmla="*/ 57150 w 571545"/>
              <a:gd name="connsiteY17" fmla="*/ 180975 h 514350"/>
              <a:gd name="connsiteX18" fmla="*/ 85725 w 571545"/>
              <a:gd name="connsiteY18" fmla="*/ 152400 h 514350"/>
              <a:gd name="connsiteX19" fmla="*/ 85725 w 571545"/>
              <a:gd name="connsiteY19" fmla="*/ 419100 h 514350"/>
              <a:gd name="connsiteX20" fmla="*/ 104775 w 571545"/>
              <a:gd name="connsiteY20" fmla="*/ 419100 h 514350"/>
              <a:gd name="connsiteX21" fmla="*/ 104775 w 571545"/>
              <a:gd name="connsiteY21" fmla="*/ 104775 h 514350"/>
              <a:gd name="connsiteX22" fmla="*/ 135126 w 571545"/>
              <a:gd name="connsiteY22" fmla="*/ 76094 h 514350"/>
              <a:gd name="connsiteX23" fmla="*/ 136922 w 571545"/>
              <a:gd name="connsiteY23" fmla="*/ 76200 h 514350"/>
              <a:gd name="connsiteX24" fmla="*/ 190500 w 571545"/>
              <a:gd name="connsiteY24" fmla="*/ 76200 h 514350"/>
              <a:gd name="connsiteX25" fmla="*/ 190500 w 571545"/>
              <a:gd name="connsiteY25" fmla="*/ 57150 h 514350"/>
              <a:gd name="connsiteX26" fmla="*/ 136922 w 571545"/>
              <a:gd name="connsiteY26" fmla="*/ 57150 h 514350"/>
              <a:gd name="connsiteX27" fmla="*/ 85800 w 571545"/>
              <a:gd name="connsiteY27" fmla="*/ 102699 h 514350"/>
              <a:gd name="connsiteX28" fmla="*/ 85725 w 571545"/>
              <a:gd name="connsiteY28" fmla="*/ 104775 h 514350"/>
              <a:gd name="connsiteX29" fmla="*/ 85725 w 571545"/>
              <a:gd name="connsiteY29" fmla="*/ 133350 h 514350"/>
              <a:gd name="connsiteX30" fmla="*/ 38100 w 571545"/>
              <a:gd name="connsiteY30" fmla="*/ 180975 h 514350"/>
              <a:gd name="connsiteX31" fmla="*/ 38100 w 571545"/>
              <a:gd name="connsiteY31" fmla="*/ 438150 h 514350"/>
              <a:gd name="connsiteX32" fmla="*/ 9525 w 571545"/>
              <a:gd name="connsiteY32" fmla="*/ 438150 h 514350"/>
              <a:gd name="connsiteX33" fmla="*/ 0 w 571545"/>
              <a:gd name="connsiteY33" fmla="*/ 447675 h 514350"/>
              <a:gd name="connsiteX34" fmla="*/ 0 w 571545"/>
              <a:gd name="connsiteY34" fmla="*/ 476250 h 514350"/>
              <a:gd name="connsiteX35" fmla="*/ 38100 w 571545"/>
              <a:gd name="connsiteY35" fmla="*/ 514350 h 514350"/>
              <a:gd name="connsiteX36" fmla="*/ 19050 w 571545"/>
              <a:gd name="connsiteY36" fmla="*/ 457200 h 514350"/>
              <a:gd name="connsiteX37" fmla="*/ 221866 w 571545"/>
              <a:gd name="connsiteY37" fmla="*/ 457200 h 514350"/>
              <a:gd name="connsiteX38" fmla="*/ 226628 w 571545"/>
              <a:gd name="connsiteY38" fmla="*/ 459172 h 514350"/>
              <a:gd name="connsiteX39" fmla="*/ 244859 w 571545"/>
              <a:gd name="connsiteY39" fmla="*/ 466725 h 514350"/>
              <a:gd name="connsiteX40" fmla="*/ 325279 w 571545"/>
              <a:gd name="connsiteY40" fmla="*/ 466725 h 514350"/>
              <a:gd name="connsiteX41" fmla="*/ 343510 w 571545"/>
              <a:gd name="connsiteY41" fmla="*/ 459172 h 514350"/>
              <a:gd name="connsiteX42" fmla="*/ 348272 w 571545"/>
              <a:gd name="connsiteY42" fmla="*/ 457200 h 514350"/>
              <a:gd name="connsiteX43" fmla="*/ 551545 w 571545"/>
              <a:gd name="connsiteY43" fmla="*/ 457200 h 514350"/>
              <a:gd name="connsiteX44" fmla="*/ 552450 w 571545"/>
              <a:gd name="connsiteY44" fmla="*/ 475298 h 514350"/>
              <a:gd name="connsiteX45" fmla="*/ 534376 w 571545"/>
              <a:gd name="connsiteY45" fmla="*/ 495276 h 514350"/>
              <a:gd name="connsiteX46" fmla="*/ 533400 w 571545"/>
              <a:gd name="connsiteY46" fmla="*/ 495300 h 514350"/>
              <a:gd name="connsiteX47" fmla="*/ 38100 w 571545"/>
              <a:gd name="connsiteY47" fmla="*/ 495300 h 514350"/>
              <a:gd name="connsiteX48" fmla="*/ 19050 w 571545"/>
              <a:gd name="connsiteY48" fmla="*/ 476250 h 514350"/>
              <a:gd name="connsiteX49" fmla="*/ 485775 w 571545"/>
              <a:gd name="connsiteY49" fmla="*/ 323850 h 514350"/>
              <a:gd name="connsiteX50" fmla="*/ 485775 w 571545"/>
              <a:gd name="connsiteY50" fmla="*/ 419100 h 514350"/>
              <a:gd name="connsiteX51" fmla="*/ 466725 w 571545"/>
              <a:gd name="connsiteY51" fmla="*/ 419100 h 514350"/>
              <a:gd name="connsiteX52" fmla="*/ 466725 w 571545"/>
              <a:gd name="connsiteY52" fmla="*/ 323850 h 514350"/>
              <a:gd name="connsiteX53" fmla="*/ 152400 w 571545"/>
              <a:gd name="connsiteY53" fmla="*/ 95250 h 514350"/>
              <a:gd name="connsiteX54" fmla="*/ 152400 w 571545"/>
              <a:gd name="connsiteY54" fmla="*/ 114300 h 514350"/>
              <a:gd name="connsiteX55" fmla="*/ 133350 w 571545"/>
              <a:gd name="connsiteY55" fmla="*/ 114300 h 514350"/>
              <a:gd name="connsiteX56" fmla="*/ 133350 w 571545"/>
              <a:gd name="connsiteY56" fmla="*/ 95250 h 514350"/>
              <a:gd name="connsiteX57" fmla="*/ 190500 w 571545"/>
              <a:gd name="connsiteY57" fmla="*/ 114300 h 514350"/>
              <a:gd name="connsiteX58" fmla="*/ 171450 w 571545"/>
              <a:gd name="connsiteY58" fmla="*/ 114300 h 514350"/>
              <a:gd name="connsiteX59" fmla="*/ 171450 w 571545"/>
              <a:gd name="connsiteY59" fmla="*/ 95250 h 514350"/>
              <a:gd name="connsiteX60" fmla="*/ 190500 w 571545"/>
              <a:gd name="connsiteY60" fmla="*/ 95250 h 514350"/>
              <a:gd name="connsiteX61" fmla="*/ 133350 w 571545"/>
              <a:gd name="connsiteY61" fmla="*/ 133350 h 514350"/>
              <a:gd name="connsiteX62" fmla="*/ 190500 w 571545"/>
              <a:gd name="connsiteY62" fmla="*/ 133350 h 514350"/>
              <a:gd name="connsiteX63" fmla="*/ 190500 w 571545"/>
              <a:gd name="connsiteY63" fmla="*/ 152400 h 514350"/>
              <a:gd name="connsiteX64" fmla="*/ 133350 w 571545"/>
              <a:gd name="connsiteY64" fmla="*/ 152400 h 514350"/>
              <a:gd name="connsiteX65" fmla="*/ 523875 w 571545"/>
              <a:gd name="connsiteY65" fmla="*/ 0 h 514350"/>
              <a:gd name="connsiteX66" fmla="*/ 257175 w 571545"/>
              <a:gd name="connsiteY66" fmla="*/ 0 h 514350"/>
              <a:gd name="connsiteX67" fmla="*/ 209550 w 571545"/>
              <a:gd name="connsiteY67" fmla="*/ 47625 h 514350"/>
              <a:gd name="connsiteX68" fmla="*/ 209550 w 571545"/>
              <a:gd name="connsiteY68" fmla="*/ 257175 h 514350"/>
              <a:gd name="connsiteX69" fmla="*/ 257175 w 571545"/>
              <a:gd name="connsiteY69" fmla="*/ 304800 h 514350"/>
              <a:gd name="connsiteX70" fmla="*/ 292170 w 571545"/>
              <a:gd name="connsiteY70" fmla="*/ 304800 h 514350"/>
              <a:gd name="connsiteX71" fmla="*/ 276596 w 571545"/>
              <a:gd name="connsiteY71" fmla="*/ 359340 h 514350"/>
              <a:gd name="connsiteX72" fmla="*/ 283163 w 571545"/>
              <a:gd name="connsiteY72" fmla="*/ 371101 h 514350"/>
              <a:gd name="connsiteX73" fmla="*/ 291208 w 571545"/>
              <a:gd name="connsiteY73" fmla="*/ 369751 h 514350"/>
              <a:gd name="connsiteX74" fmla="*/ 384000 w 571545"/>
              <a:gd name="connsiteY74" fmla="*/ 304800 h 514350"/>
              <a:gd name="connsiteX75" fmla="*/ 523875 w 571545"/>
              <a:gd name="connsiteY75" fmla="*/ 304800 h 514350"/>
              <a:gd name="connsiteX76" fmla="*/ 571500 w 571545"/>
              <a:gd name="connsiteY76" fmla="*/ 257175 h 514350"/>
              <a:gd name="connsiteX77" fmla="*/ 571500 w 571545"/>
              <a:gd name="connsiteY77" fmla="*/ 47625 h 514350"/>
              <a:gd name="connsiteX78" fmla="*/ 523875 w 571545"/>
              <a:gd name="connsiteY78" fmla="*/ 0 h 514350"/>
              <a:gd name="connsiteX79" fmla="*/ 552450 w 571545"/>
              <a:gd name="connsiteY79" fmla="*/ 257175 h 514350"/>
              <a:gd name="connsiteX80" fmla="*/ 523875 w 571545"/>
              <a:gd name="connsiteY80" fmla="*/ 285750 h 514350"/>
              <a:gd name="connsiteX81" fmla="*/ 381000 w 571545"/>
              <a:gd name="connsiteY81" fmla="*/ 285750 h 514350"/>
              <a:gd name="connsiteX82" fmla="*/ 375542 w 571545"/>
              <a:gd name="connsiteY82" fmla="*/ 287474 h 514350"/>
              <a:gd name="connsiteX83" fmla="*/ 302285 w 571545"/>
              <a:gd name="connsiteY83" fmla="*/ 338747 h 514350"/>
              <a:gd name="connsiteX84" fmla="*/ 313954 w 571545"/>
              <a:gd name="connsiteY84" fmla="*/ 297885 h 514350"/>
              <a:gd name="connsiteX85" fmla="*/ 307403 w 571545"/>
              <a:gd name="connsiteY85" fmla="*/ 286115 h 514350"/>
              <a:gd name="connsiteX86" fmla="*/ 304800 w 571545"/>
              <a:gd name="connsiteY86" fmla="*/ 285750 h 514350"/>
              <a:gd name="connsiteX87" fmla="*/ 257175 w 571545"/>
              <a:gd name="connsiteY87" fmla="*/ 285750 h 514350"/>
              <a:gd name="connsiteX88" fmla="*/ 228600 w 571545"/>
              <a:gd name="connsiteY88" fmla="*/ 257175 h 514350"/>
              <a:gd name="connsiteX89" fmla="*/ 228600 w 571545"/>
              <a:gd name="connsiteY89" fmla="*/ 47625 h 514350"/>
              <a:gd name="connsiteX90" fmla="*/ 257175 w 571545"/>
              <a:gd name="connsiteY90" fmla="*/ 19050 h 514350"/>
              <a:gd name="connsiteX91" fmla="*/ 523875 w 571545"/>
              <a:gd name="connsiteY91" fmla="*/ 19050 h 514350"/>
              <a:gd name="connsiteX92" fmla="*/ 552450 w 571545"/>
              <a:gd name="connsiteY92" fmla="*/ 47625 h 514350"/>
              <a:gd name="connsiteX93" fmla="*/ 499653 w 571545"/>
              <a:gd name="connsiteY93" fmla="*/ 230629 h 514350"/>
              <a:gd name="connsiteX94" fmla="*/ 494081 w 571545"/>
              <a:gd name="connsiteY94" fmla="*/ 235906 h 514350"/>
              <a:gd name="connsiteX95" fmla="*/ 438150 w 571545"/>
              <a:gd name="connsiteY95" fmla="*/ 220142 h 514350"/>
              <a:gd name="connsiteX96" fmla="*/ 438150 w 571545"/>
              <a:gd name="connsiteY96" fmla="*/ 213246 h 514350"/>
              <a:gd name="connsiteX97" fmla="*/ 494062 w 571545"/>
              <a:gd name="connsiteY97" fmla="*/ 197491 h 514350"/>
              <a:gd name="connsiteX98" fmla="*/ 499643 w 571545"/>
              <a:gd name="connsiteY98" fmla="*/ 202787 h 514350"/>
              <a:gd name="connsiteX99" fmla="*/ 512850 w 571545"/>
              <a:gd name="connsiteY99" fmla="*/ 200135 h 514350"/>
              <a:gd name="connsiteX100" fmla="*/ 510198 w 571545"/>
              <a:gd name="connsiteY100" fmla="*/ 186928 h 514350"/>
              <a:gd name="connsiteX101" fmla="*/ 510007 w 571545"/>
              <a:gd name="connsiteY101" fmla="*/ 186804 h 514350"/>
              <a:gd name="connsiteX102" fmla="*/ 508854 w 571545"/>
              <a:gd name="connsiteY102" fmla="*/ 181146 h 514350"/>
              <a:gd name="connsiteX103" fmla="*/ 505592 w 571545"/>
              <a:gd name="connsiteY103" fmla="*/ 168073 h 514350"/>
              <a:gd name="connsiteX104" fmla="*/ 492519 w 571545"/>
              <a:gd name="connsiteY104" fmla="*/ 171336 h 514350"/>
              <a:gd name="connsiteX105" fmla="*/ 489661 w 571545"/>
              <a:gd name="connsiteY105" fmla="*/ 178956 h 514350"/>
              <a:gd name="connsiteX106" fmla="*/ 473469 w 571545"/>
              <a:gd name="connsiteY106" fmla="*/ 183528 h 514350"/>
              <a:gd name="connsiteX107" fmla="*/ 476250 w 571545"/>
              <a:gd name="connsiteY107" fmla="*/ 171450 h 514350"/>
              <a:gd name="connsiteX108" fmla="*/ 476250 w 571545"/>
              <a:gd name="connsiteY108" fmla="*/ 123825 h 514350"/>
              <a:gd name="connsiteX109" fmla="*/ 390525 w 571545"/>
              <a:gd name="connsiteY109" fmla="*/ 38100 h 514350"/>
              <a:gd name="connsiteX110" fmla="*/ 304800 w 571545"/>
              <a:gd name="connsiteY110" fmla="*/ 123825 h 514350"/>
              <a:gd name="connsiteX111" fmla="*/ 304800 w 571545"/>
              <a:gd name="connsiteY111" fmla="*/ 171450 h 514350"/>
              <a:gd name="connsiteX112" fmla="*/ 307553 w 571545"/>
              <a:gd name="connsiteY112" fmla="*/ 183480 h 514350"/>
              <a:gd name="connsiteX113" fmla="*/ 291360 w 571545"/>
              <a:gd name="connsiteY113" fmla="*/ 178918 h 514350"/>
              <a:gd name="connsiteX114" fmla="*/ 288503 w 571545"/>
              <a:gd name="connsiteY114" fmla="*/ 171298 h 514350"/>
              <a:gd name="connsiteX115" fmla="*/ 275430 w 571545"/>
              <a:gd name="connsiteY115" fmla="*/ 168035 h 514350"/>
              <a:gd name="connsiteX116" fmla="*/ 272167 w 571545"/>
              <a:gd name="connsiteY116" fmla="*/ 181108 h 514350"/>
              <a:gd name="connsiteX117" fmla="*/ 271015 w 571545"/>
              <a:gd name="connsiteY117" fmla="*/ 186766 h 514350"/>
              <a:gd name="connsiteX118" fmla="*/ 268047 w 571545"/>
              <a:gd name="connsiteY118" fmla="*/ 199906 h 514350"/>
              <a:gd name="connsiteX119" fmla="*/ 281187 w 571545"/>
              <a:gd name="connsiteY119" fmla="*/ 202873 h 514350"/>
              <a:gd name="connsiteX120" fmla="*/ 281378 w 571545"/>
              <a:gd name="connsiteY120" fmla="*/ 202749 h 514350"/>
              <a:gd name="connsiteX121" fmla="*/ 286960 w 571545"/>
              <a:gd name="connsiteY121" fmla="*/ 197453 h 514350"/>
              <a:gd name="connsiteX122" fmla="*/ 342900 w 571545"/>
              <a:gd name="connsiteY122" fmla="*/ 213236 h 514350"/>
              <a:gd name="connsiteX123" fmla="*/ 342900 w 571545"/>
              <a:gd name="connsiteY123" fmla="*/ 220151 h 514350"/>
              <a:gd name="connsiteX124" fmla="*/ 286969 w 571545"/>
              <a:gd name="connsiteY124" fmla="*/ 235906 h 514350"/>
              <a:gd name="connsiteX125" fmla="*/ 281397 w 571545"/>
              <a:gd name="connsiteY125" fmla="*/ 230629 h 514350"/>
              <a:gd name="connsiteX126" fmla="*/ 268135 w 571545"/>
              <a:gd name="connsiteY126" fmla="*/ 232986 h 514350"/>
              <a:gd name="connsiteX127" fmla="*/ 270492 w 571545"/>
              <a:gd name="connsiteY127" fmla="*/ 246249 h 514350"/>
              <a:gd name="connsiteX128" fmla="*/ 271053 w 571545"/>
              <a:gd name="connsiteY128" fmla="*/ 246612 h 514350"/>
              <a:gd name="connsiteX129" fmla="*/ 272196 w 571545"/>
              <a:gd name="connsiteY129" fmla="*/ 252327 h 514350"/>
              <a:gd name="connsiteX130" fmla="*/ 275176 w 571545"/>
              <a:gd name="connsiteY130" fmla="*/ 265463 h 514350"/>
              <a:gd name="connsiteX131" fmla="*/ 288313 w 571545"/>
              <a:gd name="connsiteY131" fmla="*/ 262483 h 514350"/>
              <a:gd name="connsiteX132" fmla="*/ 288531 w 571545"/>
              <a:gd name="connsiteY132" fmla="*/ 262118 h 514350"/>
              <a:gd name="connsiteX133" fmla="*/ 291389 w 571545"/>
              <a:gd name="connsiteY133" fmla="*/ 254498 h 514350"/>
              <a:gd name="connsiteX134" fmla="*/ 350672 w 571545"/>
              <a:gd name="connsiteY134" fmla="*/ 237792 h 514350"/>
              <a:gd name="connsiteX135" fmla="*/ 352425 w 571545"/>
              <a:gd name="connsiteY135" fmla="*/ 238125 h 514350"/>
              <a:gd name="connsiteX136" fmla="*/ 428625 w 571545"/>
              <a:gd name="connsiteY136" fmla="*/ 238125 h 514350"/>
              <a:gd name="connsiteX137" fmla="*/ 430406 w 571545"/>
              <a:gd name="connsiteY137" fmla="*/ 237763 h 514350"/>
              <a:gd name="connsiteX138" fmla="*/ 489699 w 571545"/>
              <a:gd name="connsiteY138" fmla="*/ 254460 h 514350"/>
              <a:gd name="connsiteX139" fmla="*/ 492557 w 571545"/>
              <a:gd name="connsiteY139" fmla="*/ 262080 h 514350"/>
              <a:gd name="connsiteX140" fmla="*/ 505693 w 571545"/>
              <a:gd name="connsiteY140" fmla="*/ 265061 h 514350"/>
              <a:gd name="connsiteX141" fmla="*/ 508892 w 571545"/>
              <a:gd name="connsiteY141" fmla="*/ 252289 h 514350"/>
              <a:gd name="connsiteX142" fmla="*/ 510035 w 571545"/>
              <a:gd name="connsiteY142" fmla="*/ 246574 h 514350"/>
              <a:gd name="connsiteX143" fmla="*/ 513317 w 571545"/>
              <a:gd name="connsiteY143" fmla="*/ 233509 h 514350"/>
              <a:gd name="connsiteX144" fmla="*/ 500252 w 571545"/>
              <a:gd name="connsiteY144" fmla="*/ 230228 h 514350"/>
              <a:gd name="connsiteX145" fmla="*/ 499691 w 571545"/>
              <a:gd name="connsiteY145" fmla="*/ 230591 h 514350"/>
              <a:gd name="connsiteX146" fmla="*/ 419100 w 571545"/>
              <a:gd name="connsiteY146" fmla="*/ 190500 h 514350"/>
              <a:gd name="connsiteX147" fmla="*/ 419100 w 571545"/>
              <a:gd name="connsiteY147" fmla="*/ 219075 h 514350"/>
              <a:gd name="connsiteX148" fmla="*/ 361950 w 571545"/>
              <a:gd name="connsiteY148" fmla="*/ 219075 h 514350"/>
              <a:gd name="connsiteX149" fmla="*/ 361950 w 571545"/>
              <a:gd name="connsiteY149" fmla="*/ 190500 h 514350"/>
              <a:gd name="connsiteX150" fmla="*/ 352425 w 571545"/>
              <a:gd name="connsiteY150" fmla="*/ 180975 h 514350"/>
              <a:gd name="connsiteX151" fmla="*/ 333375 w 571545"/>
              <a:gd name="connsiteY151" fmla="*/ 180975 h 514350"/>
              <a:gd name="connsiteX152" fmla="*/ 323850 w 571545"/>
              <a:gd name="connsiteY152" fmla="*/ 171450 h 514350"/>
              <a:gd name="connsiteX153" fmla="*/ 323850 w 571545"/>
              <a:gd name="connsiteY153" fmla="*/ 123825 h 514350"/>
              <a:gd name="connsiteX154" fmla="*/ 390525 w 571545"/>
              <a:gd name="connsiteY154" fmla="*/ 57150 h 514350"/>
              <a:gd name="connsiteX155" fmla="*/ 457200 w 571545"/>
              <a:gd name="connsiteY155" fmla="*/ 123825 h 514350"/>
              <a:gd name="connsiteX156" fmla="*/ 457200 w 571545"/>
              <a:gd name="connsiteY156" fmla="*/ 171450 h 514350"/>
              <a:gd name="connsiteX157" fmla="*/ 447675 w 571545"/>
              <a:gd name="connsiteY157" fmla="*/ 180975 h 514350"/>
              <a:gd name="connsiteX158" fmla="*/ 428625 w 571545"/>
              <a:gd name="connsiteY158" fmla="*/ 180975 h 514350"/>
              <a:gd name="connsiteX159" fmla="*/ 419100 w 571545"/>
              <a:gd name="connsiteY159" fmla="*/ 190500 h 514350"/>
              <a:gd name="connsiteX160" fmla="*/ 381000 w 571545"/>
              <a:gd name="connsiteY160" fmla="*/ 133350 h 514350"/>
              <a:gd name="connsiteX161" fmla="*/ 361950 w 571545"/>
              <a:gd name="connsiteY161" fmla="*/ 152400 h 514350"/>
              <a:gd name="connsiteX162" fmla="*/ 342900 w 571545"/>
              <a:gd name="connsiteY162" fmla="*/ 133350 h 514350"/>
              <a:gd name="connsiteX163" fmla="*/ 361950 w 571545"/>
              <a:gd name="connsiteY163" fmla="*/ 114300 h 514350"/>
              <a:gd name="connsiteX164" fmla="*/ 381000 w 571545"/>
              <a:gd name="connsiteY164" fmla="*/ 133350 h 514350"/>
              <a:gd name="connsiteX165" fmla="*/ 419100 w 571545"/>
              <a:gd name="connsiteY165" fmla="*/ 152400 h 514350"/>
              <a:gd name="connsiteX166" fmla="*/ 400050 w 571545"/>
              <a:gd name="connsiteY166" fmla="*/ 133350 h 514350"/>
              <a:gd name="connsiteX167" fmla="*/ 419100 w 571545"/>
              <a:gd name="connsiteY167" fmla="*/ 114300 h 514350"/>
              <a:gd name="connsiteX168" fmla="*/ 438150 w 571545"/>
              <a:gd name="connsiteY168" fmla="*/ 133350 h 514350"/>
              <a:gd name="connsiteX169" fmla="*/ 419100 w 571545"/>
              <a:gd name="connsiteY169" fmla="*/ 152400 h 514350"/>
              <a:gd name="connsiteX170" fmla="*/ 381000 w 571545"/>
              <a:gd name="connsiteY170" fmla="*/ 161925 h 514350"/>
              <a:gd name="connsiteX171" fmla="*/ 400050 w 571545"/>
              <a:gd name="connsiteY171" fmla="*/ 161925 h 514350"/>
              <a:gd name="connsiteX172" fmla="*/ 400050 w 571545"/>
              <a:gd name="connsiteY172" fmla="*/ 190500 h 514350"/>
              <a:gd name="connsiteX173" fmla="*/ 381000 w 571545"/>
              <a:gd name="connsiteY173" fmla="*/ 190500 h 514350"/>
              <a:gd name="connsiteX174" fmla="*/ 133350 w 571545"/>
              <a:gd name="connsiteY174" fmla="*/ 171450 h 514350"/>
              <a:gd name="connsiteX175" fmla="*/ 152400 w 571545"/>
              <a:gd name="connsiteY175" fmla="*/ 171450 h 514350"/>
              <a:gd name="connsiteX176" fmla="*/ 152400 w 571545"/>
              <a:gd name="connsiteY176" fmla="*/ 190500 h 514350"/>
              <a:gd name="connsiteX177" fmla="*/ 133350 w 571545"/>
              <a:gd name="connsiteY177" fmla="*/ 190500 h 514350"/>
              <a:gd name="connsiteX178" fmla="*/ 133350 w 571545"/>
              <a:gd name="connsiteY178" fmla="*/ 209550 h 514350"/>
              <a:gd name="connsiteX179" fmla="*/ 190500 w 571545"/>
              <a:gd name="connsiteY179" fmla="*/ 209550 h 514350"/>
              <a:gd name="connsiteX180" fmla="*/ 190500 w 571545"/>
              <a:gd name="connsiteY180" fmla="*/ 228600 h 514350"/>
              <a:gd name="connsiteX181" fmla="*/ 133350 w 571545"/>
              <a:gd name="connsiteY181" fmla="*/ 228600 h 514350"/>
              <a:gd name="connsiteX182" fmla="*/ 133350 w 571545"/>
              <a:gd name="connsiteY182" fmla="*/ 247650 h 514350"/>
              <a:gd name="connsiteX183" fmla="*/ 190500 w 571545"/>
              <a:gd name="connsiteY183" fmla="*/ 247650 h 514350"/>
              <a:gd name="connsiteX184" fmla="*/ 190500 w 571545"/>
              <a:gd name="connsiteY184" fmla="*/ 266700 h 514350"/>
              <a:gd name="connsiteX185" fmla="*/ 133350 w 571545"/>
              <a:gd name="connsiteY185" fmla="*/ 266700 h 514350"/>
              <a:gd name="connsiteX186" fmla="*/ 133350 w 571545"/>
              <a:gd name="connsiteY186" fmla="*/ 285750 h 514350"/>
              <a:gd name="connsiteX187" fmla="*/ 200025 w 571545"/>
              <a:gd name="connsiteY187" fmla="*/ 285750 h 514350"/>
              <a:gd name="connsiteX188" fmla="*/ 200025 w 571545"/>
              <a:gd name="connsiteY188" fmla="*/ 304800 h 514350"/>
              <a:gd name="connsiteX189" fmla="*/ 133350 w 571545"/>
              <a:gd name="connsiteY189" fmla="*/ 304800 h 514350"/>
              <a:gd name="connsiteX190" fmla="*/ 171450 w 571545"/>
              <a:gd name="connsiteY190" fmla="*/ 323850 h 514350"/>
              <a:gd name="connsiteX191" fmla="*/ 171450 w 571545"/>
              <a:gd name="connsiteY191" fmla="*/ 342900 h 514350"/>
              <a:gd name="connsiteX192" fmla="*/ 133350 w 571545"/>
              <a:gd name="connsiteY192" fmla="*/ 342900 h 514350"/>
              <a:gd name="connsiteX193" fmla="*/ 133350 w 571545"/>
              <a:gd name="connsiteY193" fmla="*/ 323850 h 514350"/>
              <a:gd name="connsiteX194" fmla="*/ 133350 w 571545"/>
              <a:gd name="connsiteY194" fmla="*/ 361950 h 514350"/>
              <a:gd name="connsiteX195" fmla="*/ 257175 w 571545"/>
              <a:gd name="connsiteY195" fmla="*/ 361950 h 514350"/>
              <a:gd name="connsiteX196" fmla="*/ 257175 w 571545"/>
              <a:gd name="connsiteY196" fmla="*/ 381000 h 514350"/>
              <a:gd name="connsiteX197" fmla="*/ 133350 w 571545"/>
              <a:gd name="connsiteY197" fmla="*/ 381000 h 514350"/>
              <a:gd name="connsiteX198" fmla="*/ 438150 w 571545"/>
              <a:gd name="connsiteY198" fmla="*/ 342900 h 514350"/>
              <a:gd name="connsiteX199" fmla="*/ 371475 w 571545"/>
              <a:gd name="connsiteY199" fmla="*/ 342900 h 514350"/>
              <a:gd name="connsiteX200" fmla="*/ 371475 w 571545"/>
              <a:gd name="connsiteY200" fmla="*/ 323850 h 514350"/>
              <a:gd name="connsiteX201" fmla="*/ 438150 w 571545"/>
              <a:gd name="connsiteY201" fmla="*/ 323850 h 514350"/>
              <a:gd name="connsiteX202" fmla="*/ 323850 w 571545"/>
              <a:gd name="connsiteY202" fmla="*/ 361950 h 514350"/>
              <a:gd name="connsiteX203" fmla="*/ 438150 w 571545"/>
              <a:gd name="connsiteY203" fmla="*/ 361950 h 514350"/>
              <a:gd name="connsiteX204" fmla="*/ 438150 w 571545"/>
              <a:gd name="connsiteY204" fmla="*/ 381000 h 514350"/>
              <a:gd name="connsiteX205" fmla="*/ 323850 w 571545"/>
              <a:gd name="connsiteY205" fmla="*/ 381000 h 514350"/>
              <a:gd name="connsiteX206" fmla="*/ 133350 w 571545"/>
              <a:gd name="connsiteY206" fmla="*/ 400050 h 514350"/>
              <a:gd name="connsiteX207" fmla="*/ 371475 w 571545"/>
              <a:gd name="connsiteY207" fmla="*/ 400050 h 514350"/>
              <a:gd name="connsiteX208" fmla="*/ 371475 w 571545"/>
              <a:gd name="connsiteY208" fmla="*/ 419100 h 514350"/>
              <a:gd name="connsiteX209" fmla="*/ 133350 w 571545"/>
              <a:gd name="connsiteY209" fmla="*/ 419100 h 514350"/>
              <a:gd name="connsiteX210" fmla="*/ 171450 w 571545"/>
              <a:gd name="connsiteY210" fmla="*/ 190500 h 514350"/>
              <a:gd name="connsiteX211" fmla="*/ 171450 w 571545"/>
              <a:gd name="connsiteY211" fmla="*/ 171450 h 514350"/>
              <a:gd name="connsiteX212" fmla="*/ 190500 w 571545"/>
              <a:gd name="connsiteY212" fmla="*/ 171450 h 514350"/>
              <a:gd name="connsiteX213" fmla="*/ 190500 w 571545"/>
              <a:gd name="connsiteY213" fmla="*/ 190500 h 514350"/>
              <a:gd name="connsiteX214" fmla="*/ 190500 w 571545"/>
              <a:gd name="connsiteY214" fmla="*/ 323850 h 514350"/>
              <a:gd name="connsiteX215" fmla="*/ 257175 w 571545"/>
              <a:gd name="connsiteY215" fmla="*/ 323850 h 514350"/>
              <a:gd name="connsiteX216" fmla="*/ 257175 w 571545"/>
              <a:gd name="connsiteY216" fmla="*/ 342900 h 514350"/>
              <a:gd name="connsiteX217" fmla="*/ 190500 w 571545"/>
              <a:gd name="connsiteY217" fmla="*/ 342900 h 514350"/>
              <a:gd name="connsiteX218" fmla="*/ 390525 w 571545"/>
              <a:gd name="connsiteY218" fmla="*/ 419100 h 514350"/>
              <a:gd name="connsiteX219" fmla="*/ 390525 w 571545"/>
              <a:gd name="connsiteY219" fmla="*/ 400050 h 514350"/>
              <a:gd name="connsiteX220" fmla="*/ 438150 w 571545"/>
              <a:gd name="connsiteY220" fmla="*/ 400050 h 514350"/>
              <a:gd name="connsiteX221" fmla="*/ 438150 w 571545"/>
              <a:gd name="connsiteY221" fmla="*/ 41910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571545" h="514350">
                <a:moveTo>
                  <a:pt x="38100" y="514350"/>
                </a:moveTo>
                <a:lnTo>
                  <a:pt x="533400" y="514350"/>
                </a:lnTo>
                <a:cubicBezTo>
                  <a:pt x="554442" y="514375"/>
                  <a:pt x="571520" y="497337"/>
                  <a:pt x="571545" y="476295"/>
                </a:cubicBezTo>
                <a:cubicBezTo>
                  <a:pt x="571546" y="475661"/>
                  <a:pt x="571531" y="475026"/>
                  <a:pt x="571500" y="474393"/>
                </a:cubicBezTo>
                <a:lnTo>
                  <a:pt x="570167" y="447208"/>
                </a:lnTo>
                <a:cubicBezTo>
                  <a:pt x="569917" y="442131"/>
                  <a:pt x="565725" y="438144"/>
                  <a:pt x="560642" y="438150"/>
                </a:cubicBezTo>
                <a:lnTo>
                  <a:pt x="533400" y="438150"/>
                </a:lnTo>
                <a:lnTo>
                  <a:pt x="533400" y="323850"/>
                </a:lnTo>
                <a:lnTo>
                  <a:pt x="514350" y="323850"/>
                </a:lnTo>
                <a:lnTo>
                  <a:pt x="514350" y="438150"/>
                </a:lnTo>
                <a:lnTo>
                  <a:pt x="348272" y="438150"/>
                </a:lnTo>
                <a:cubicBezTo>
                  <a:pt x="341427" y="438130"/>
                  <a:pt x="334859" y="440850"/>
                  <a:pt x="330032" y="445703"/>
                </a:cubicBezTo>
                <a:cubicBezTo>
                  <a:pt x="328769" y="446966"/>
                  <a:pt x="327055" y="447675"/>
                  <a:pt x="325269" y="447675"/>
                </a:cubicBezTo>
                <a:lnTo>
                  <a:pt x="244859" y="447675"/>
                </a:lnTo>
                <a:cubicBezTo>
                  <a:pt x="243072" y="447683"/>
                  <a:pt x="241356" y="446972"/>
                  <a:pt x="240097" y="445703"/>
                </a:cubicBezTo>
                <a:cubicBezTo>
                  <a:pt x="235274" y="440849"/>
                  <a:pt x="228708" y="438129"/>
                  <a:pt x="221866" y="438150"/>
                </a:cubicBezTo>
                <a:lnTo>
                  <a:pt x="57150" y="438150"/>
                </a:lnTo>
                <a:lnTo>
                  <a:pt x="57150" y="180975"/>
                </a:lnTo>
                <a:cubicBezTo>
                  <a:pt x="57150" y="165193"/>
                  <a:pt x="69943" y="152400"/>
                  <a:pt x="85725" y="152400"/>
                </a:cubicBezTo>
                <a:lnTo>
                  <a:pt x="85725" y="419100"/>
                </a:lnTo>
                <a:lnTo>
                  <a:pt x="104775" y="419100"/>
                </a:lnTo>
                <a:lnTo>
                  <a:pt x="104775" y="104775"/>
                </a:lnTo>
                <a:cubicBezTo>
                  <a:pt x="105236" y="88474"/>
                  <a:pt x="118825" y="75633"/>
                  <a:pt x="135126" y="76094"/>
                </a:cubicBezTo>
                <a:cubicBezTo>
                  <a:pt x="135725" y="76111"/>
                  <a:pt x="136324" y="76147"/>
                  <a:pt x="136922" y="76200"/>
                </a:cubicBezTo>
                <a:lnTo>
                  <a:pt x="190500" y="76200"/>
                </a:lnTo>
                <a:lnTo>
                  <a:pt x="190500" y="57150"/>
                </a:lnTo>
                <a:lnTo>
                  <a:pt x="136922" y="57150"/>
                </a:lnTo>
                <a:cubicBezTo>
                  <a:pt x="110227" y="55611"/>
                  <a:pt x="87339" y="76004"/>
                  <a:pt x="85800" y="102699"/>
                </a:cubicBezTo>
                <a:cubicBezTo>
                  <a:pt x="85760" y="103390"/>
                  <a:pt x="85735" y="104082"/>
                  <a:pt x="85725" y="104775"/>
                </a:cubicBezTo>
                <a:lnTo>
                  <a:pt x="85725" y="133350"/>
                </a:lnTo>
                <a:cubicBezTo>
                  <a:pt x="59436" y="133381"/>
                  <a:pt x="38131" y="154685"/>
                  <a:pt x="38100" y="180975"/>
                </a:cubicBezTo>
                <a:lnTo>
                  <a:pt x="38100" y="438150"/>
                </a:lnTo>
                <a:lnTo>
                  <a:pt x="9525" y="438150"/>
                </a:lnTo>
                <a:cubicBezTo>
                  <a:pt x="4264" y="438150"/>
                  <a:pt x="0" y="442415"/>
                  <a:pt x="0" y="447675"/>
                </a:cubicBezTo>
                <a:lnTo>
                  <a:pt x="0" y="476250"/>
                </a:lnTo>
                <a:cubicBezTo>
                  <a:pt x="0" y="497292"/>
                  <a:pt x="17058" y="514350"/>
                  <a:pt x="38100" y="514350"/>
                </a:cubicBezTo>
                <a:close/>
                <a:moveTo>
                  <a:pt x="19050" y="457200"/>
                </a:moveTo>
                <a:lnTo>
                  <a:pt x="221866" y="457200"/>
                </a:lnTo>
                <a:cubicBezTo>
                  <a:pt x="223653" y="457192"/>
                  <a:pt x="225369" y="457903"/>
                  <a:pt x="226628" y="459172"/>
                </a:cubicBezTo>
                <a:cubicBezTo>
                  <a:pt x="231451" y="464026"/>
                  <a:pt x="238017" y="466746"/>
                  <a:pt x="244859" y="466725"/>
                </a:cubicBezTo>
                <a:lnTo>
                  <a:pt x="325279" y="466725"/>
                </a:lnTo>
                <a:cubicBezTo>
                  <a:pt x="332114" y="466708"/>
                  <a:pt x="338665" y="463993"/>
                  <a:pt x="343510" y="459172"/>
                </a:cubicBezTo>
                <a:cubicBezTo>
                  <a:pt x="344769" y="457903"/>
                  <a:pt x="346485" y="457192"/>
                  <a:pt x="348272" y="457200"/>
                </a:cubicBezTo>
                <a:lnTo>
                  <a:pt x="551545" y="457200"/>
                </a:lnTo>
                <a:lnTo>
                  <a:pt x="552450" y="475298"/>
                </a:lnTo>
                <a:cubicBezTo>
                  <a:pt x="552976" y="485805"/>
                  <a:pt x="544884" y="494750"/>
                  <a:pt x="534376" y="495276"/>
                </a:cubicBezTo>
                <a:cubicBezTo>
                  <a:pt x="534051" y="495292"/>
                  <a:pt x="533726" y="495300"/>
                  <a:pt x="533400" y="495300"/>
                </a:cubicBezTo>
                <a:lnTo>
                  <a:pt x="38100" y="495300"/>
                </a:lnTo>
                <a:cubicBezTo>
                  <a:pt x="27579" y="495300"/>
                  <a:pt x="19050" y="486771"/>
                  <a:pt x="19050" y="476250"/>
                </a:cubicBezTo>
                <a:close/>
                <a:moveTo>
                  <a:pt x="485775" y="323850"/>
                </a:moveTo>
                <a:lnTo>
                  <a:pt x="485775" y="419100"/>
                </a:lnTo>
                <a:lnTo>
                  <a:pt x="466725" y="419100"/>
                </a:lnTo>
                <a:lnTo>
                  <a:pt x="466725" y="323850"/>
                </a:lnTo>
                <a:close/>
                <a:moveTo>
                  <a:pt x="152400" y="95250"/>
                </a:moveTo>
                <a:lnTo>
                  <a:pt x="152400" y="114300"/>
                </a:lnTo>
                <a:lnTo>
                  <a:pt x="133350" y="114300"/>
                </a:lnTo>
                <a:lnTo>
                  <a:pt x="133350" y="95250"/>
                </a:lnTo>
                <a:close/>
                <a:moveTo>
                  <a:pt x="190500" y="114300"/>
                </a:moveTo>
                <a:lnTo>
                  <a:pt x="171450" y="114300"/>
                </a:lnTo>
                <a:lnTo>
                  <a:pt x="171450" y="95250"/>
                </a:lnTo>
                <a:lnTo>
                  <a:pt x="190500" y="95250"/>
                </a:lnTo>
                <a:close/>
                <a:moveTo>
                  <a:pt x="133350" y="133350"/>
                </a:moveTo>
                <a:lnTo>
                  <a:pt x="190500" y="133350"/>
                </a:lnTo>
                <a:lnTo>
                  <a:pt x="190500" y="152400"/>
                </a:lnTo>
                <a:lnTo>
                  <a:pt x="133350" y="152400"/>
                </a:lnTo>
                <a:close/>
                <a:moveTo>
                  <a:pt x="523875" y="0"/>
                </a:moveTo>
                <a:lnTo>
                  <a:pt x="257175" y="0"/>
                </a:lnTo>
                <a:cubicBezTo>
                  <a:pt x="230885" y="31"/>
                  <a:pt x="209581" y="21335"/>
                  <a:pt x="209550" y="47625"/>
                </a:cubicBezTo>
                <a:lnTo>
                  <a:pt x="209550" y="257175"/>
                </a:lnTo>
                <a:cubicBezTo>
                  <a:pt x="209581" y="283465"/>
                  <a:pt x="230885" y="304769"/>
                  <a:pt x="257175" y="304800"/>
                </a:cubicBezTo>
                <a:lnTo>
                  <a:pt x="292170" y="304800"/>
                </a:lnTo>
                <a:lnTo>
                  <a:pt x="276596" y="359340"/>
                </a:lnTo>
                <a:cubicBezTo>
                  <a:pt x="275162" y="364401"/>
                  <a:pt x="278102" y="369667"/>
                  <a:pt x="283163" y="371101"/>
                </a:cubicBezTo>
                <a:cubicBezTo>
                  <a:pt x="285912" y="371880"/>
                  <a:pt x="288865" y="371385"/>
                  <a:pt x="291208" y="369751"/>
                </a:cubicBezTo>
                <a:lnTo>
                  <a:pt x="384000" y="304800"/>
                </a:lnTo>
                <a:lnTo>
                  <a:pt x="523875" y="304800"/>
                </a:lnTo>
                <a:cubicBezTo>
                  <a:pt x="550165" y="304769"/>
                  <a:pt x="571469" y="283465"/>
                  <a:pt x="571500" y="257175"/>
                </a:cubicBezTo>
                <a:lnTo>
                  <a:pt x="571500" y="47625"/>
                </a:lnTo>
                <a:cubicBezTo>
                  <a:pt x="571469" y="21335"/>
                  <a:pt x="550165" y="31"/>
                  <a:pt x="523875" y="0"/>
                </a:cubicBezTo>
                <a:close/>
                <a:moveTo>
                  <a:pt x="552450" y="257175"/>
                </a:moveTo>
                <a:cubicBezTo>
                  <a:pt x="552450" y="272957"/>
                  <a:pt x="539657" y="285750"/>
                  <a:pt x="523875" y="285750"/>
                </a:cubicBezTo>
                <a:lnTo>
                  <a:pt x="381000" y="285750"/>
                </a:lnTo>
                <a:cubicBezTo>
                  <a:pt x="379047" y="285752"/>
                  <a:pt x="377142" y="286353"/>
                  <a:pt x="375542" y="287474"/>
                </a:cubicBezTo>
                <a:lnTo>
                  <a:pt x="302285" y="338747"/>
                </a:lnTo>
                <a:lnTo>
                  <a:pt x="313954" y="297885"/>
                </a:lnTo>
                <a:cubicBezTo>
                  <a:pt x="315395" y="292826"/>
                  <a:pt x="312462" y="287556"/>
                  <a:pt x="307403" y="286115"/>
                </a:cubicBezTo>
                <a:cubicBezTo>
                  <a:pt x="306556" y="285873"/>
                  <a:pt x="305680" y="285751"/>
                  <a:pt x="304800" y="285750"/>
                </a:cubicBezTo>
                <a:lnTo>
                  <a:pt x="257175" y="285750"/>
                </a:lnTo>
                <a:cubicBezTo>
                  <a:pt x="241393" y="285750"/>
                  <a:pt x="228600" y="272957"/>
                  <a:pt x="228600" y="257175"/>
                </a:cubicBezTo>
                <a:lnTo>
                  <a:pt x="228600" y="47625"/>
                </a:lnTo>
                <a:cubicBezTo>
                  <a:pt x="228600" y="31843"/>
                  <a:pt x="241393" y="19050"/>
                  <a:pt x="257175" y="19050"/>
                </a:cubicBezTo>
                <a:lnTo>
                  <a:pt x="523875" y="19050"/>
                </a:lnTo>
                <a:cubicBezTo>
                  <a:pt x="539657" y="19050"/>
                  <a:pt x="552450" y="31843"/>
                  <a:pt x="552450" y="47625"/>
                </a:cubicBezTo>
                <a:close/>
                <a:moveTo>
                  <a:pt x="499653" y="230629"/>
                </a:moveTo>
                <a:cubicBezTo>
                  <a:pt x="497502" y="232050"/>
                  <a:pt x="495617" y="233836"/>
                  <a:pt x="494081" y="235906"/>
                </a:cubicBezTo>
                <a:lnTo>
                  <a:pt x="438150" y="220142"/>
                </a:lnTo>
                <a:lnTo>
                  <a:pt x="438150" y="213246"/>
                </a:lnTo>
                <a:lnTo>
                  <a:pt x="494062" y="197491"/>
                </a:lnTo>
                <a:cubicBezTo>
                  <a:pt x="495598" y="199570"/>
                  <a:pt x="497487" y="201362"/>
                  <a:pt x="499643" y="202787"/>
                </a:cubicBezTo>
                <a:cubicBezTo>
                  <a:pt x="504023" y="205702"/>
                  <a:pt x="509936" y="204514"/>
                  <a:pt x="512850" y="200135"/>
                </a:cubicBezTo>
                <a:cubicBezTo>
                  <a:pt x="515765" y="195756"/>
                  <a:pt x="514577" y="189843"/>
                  <a:pt x="510198" y="186928"/>
                </a:cubicBezTo>
                <a:cubicBezTo>
                  <a:pt x="510135" y="186886"/>
                  <a:pt x="510071" y="186845"/>
                  <a:pt x="510007" y="186804"/>
                </a:cubicBezTo>
                <a:cubicBezTo>
                  <a:pt x="508203" y="185509"/>
                  <a:pt x="507701" y="183044"/>
                  <a:pt x="508854" y="181146"/>
                </a:cubicBezTo>
                <a:cubicBezTo>
                  <a:pt x="511563" y="176636"/>
                  <a:pt x="510103" y="170783"/>
                  <a:pt x="505592" y="168073"/>
                </a:cubicBezTo>
                <a:cubicBezTo>
                  <a:pt x="501081" y="165364"/>
                  <a:pt x="495228" y="166825"/>
                  <a:pt x="492519" y="171336"/>
                </a:cubicBezTo>
                <a:cubicBezTo>
                  <a:pt x="491118" y="173684"/>
                  <a:pt x="490150" y="176265"/>
                  <a:pt x="489661" y="178956"/>
                </a:cubicBezTo>
                <a:lnTo>
                  <a:pt x="473469" y="183528"/>
                </a:lnTo>
                <a:cubicBezTo>
                  <a:pt x="475279" y="179758"/>
                  <a:pt x="476229" y="175632"/>
                  <a:pt x="476250" y="171450"/>
                </a:cubicBezTo>
                <a:lnTo>
                  <a:pt x="476250" y="123825"/>
                </a:lnTo>
                <a:cubicBezTo>
                  <a:pt x="476250" y="76480"/>
                  <a:pt x="437870" y="38100"/>
                  <a:pt x="390525" y="38100"/>
                </a:cubicBezTo>
                <a:cubicBezTo>
                  <a:pt x="343180" y="38100"/>
                  <a:pt x="304800" y="76480"/>
                  <a:pt x="304800" y="123825"/>
                </a:cubicBezTo>
                <a:lnTo>
                  <a:pt x="304800" y="171450"/>
                </a:lnTo>
                <a:cubicBezTo>
                  <a:pt x="304817" y="175614"/>
                  <a:pt x="305757" y="179723"/>
                  <a:pt x="307553" y="183480"/>
                </a:cubicBezTo>
                <a:lnTo>
                  <a:pt x="291360" y="178918"/>
                </a:lnTo>
                <a:cubicBezTo>
                  <a:pt x="290871" y="176227"/>
                  <a:pt x="289903" y="173646"/>
                  <a:pt x="288503" y="171298"/>
                </a:cubicBezTo>
                <a:cubicBezTo>
                  <a:pt x="285794" y="166787"/>
                  <a:pt x="279941" y="165326"/>
                  <a:pt x="275430" y="168035"/>
                </a:cubicBezTo>
                <a:cubicBezTo>
                  <a:pt x="270919" y="170744"/>
                  <a:pt x="269458" y="176597"/>
                  <a:pt x="272167" y="181108"/>
                </a:cubicBezTo>
                <a:cubicBezTo>
                  <a:pt x="273321" y="183006"/>
                  <a:pt x="272819" y="185471"/>
                  <a:pt x="271015" y="186766"/>
                </a:cubicBezTo>
                <a:cubicBezTo>
                  <a:pt x="266567" y="189575"/>
                  <a:pt x="265238" y="195458"/>
                  <a:pt x="268047" y="199906"/>
                </a:cubicBezTo>
                <a:cubicBezTo>
                  <a:pt x="270856" y="204353"/>
                  <a:pt x="276739" y="205682"/>
                  <a:pt x="281187" y="202873"/>
                </a:cubicBezTo>
                <a:cubicBezTo>
                  <a:pt x="281251" y="202833"/>
                  <a:pt x="281315" y="202791"/>
                  <a:pt x="281378" y="202749"/>
                </a:cubicBezTo>
                <a:cubicBezTo>
                  <a:pt x="283534" y="201324"/>
                  <a:pt x="285423" y="199532"/>
                  <a:pt x="286960" y="197453"/>
                </a:cubicBezTo>
                <a:lnTo>
                  <a:pt x="342900" y="213236"/>
                </a:lnTo>
                <a:lnTo>
                  <a:pt x="342900" y="220151"/>
                </a:lnTo>
                <a:lnTo>
                  <a:pt x="286969" y="235906"/>
                </a:lnTo>
                <a:cubicBezTo>
                  <a:pt x="285433" y="233836"/>
                  <a:pt x="283548" y="232050"/>
                  <a:pt x="281397" y="230629"/>
                </a:cubicBezTo>
                <a:cubicBezTo>
                  <a:pt x="277084" y="227617"/>
                  <a:pt x="271146" y="228673"/>
                  <a:pt x="268135" y="232986"/>
                </a:cubicBezTo>
                <a:cubicBezTo>
                  <a:pt x="265123" y="237300"/>
                  <a:pt x="266179" y="243237"/>
                  <a:pt x="270492" y="246249"/>
                </a:cubicBezTo>
                <a:cubicBezTo>
                  <a:pt x="270675" y="246376"/>
                  <a:pt x="270862" y="246497"/>
                  <a:pt x="271053" y="246612"/>
                </a:cubicBezTo>
                <a:cubicBezTo>
                  <a:pt x="272882" y="247917"/>
                  <a:pt x="273383" y="250419"/>
                  <a:pt x="272196" y="252327"/>
                </a:cubicBezTo>
                <a:cubicBezTo>
                  <a:pt x="269391" y="256777"/>
                  <a:pt x="270726" y="262659"/>
                  <a:pt x="275176" y="265463"/>
                </a:cubicBezTo>
                <a:cubicBezTo>
                  <a:pt x="279627" y="268268"/>
                  <a:pt x="285508" y="266934"/>
                  <a:pt x="288313" y="262483"/>
                </a:cubicBezTo>
                <a:cubicBezTo>
                  <a:pt x="288388" y="262363"/>
                  <a:pt x="288461" y="262242"/>
                  <a:pt x="288531" y="262118"/>
                </a:cubicBezTo>
                <a:cubicBezTo>
                  <a:pt x="289929" y="259769"/>
                  <a:pt x="290897" y="257188"/>
                  <a:pt x="291389" y="254498"/>
                </a:cubicBezTo>
                <a:lnTo>
                  <a:pt x="350672" y="237792"/>
                </a:lnTo>
                <a:cubicBezTo>
                  <a:pt x="351244" y="237963"/>
                  <a:pt x="351831" y="238075"/>
                  <a:pt x="352425" y="238125"/>
                </a:cubicBezTo>
                <a:lnTo>
                  <a:pt x="428625" y="238125"/>
                </a:lnTo>
                <a:cubicBezTo>
                  <a:pt x="429230" y="238067"/>
                  <a:pt x="429827" y="237946"/>
                  <a:pt x="430406" y="237763"/>
                </a:cubicBezTo>
                <a:lnTo>
                  <a:pt x="489699" y="254460"/>
                </a:lnTo>
                <a:cubicBezTo>
                  <a:pt x="490191" y="257150"/>
                  <a:pt x="491158" y="259731"/>
                  <a:pt x="492557" y="262080"/>
                </a:cubicBezTo>
                <a:cubicBezTo>
                  <a:pt x="495361" y="266531"/>
                  <a:pt x="501243" y="267865"/>
                  <a:pt x="505693" y="265061"/>
                </a:cubicBezTo>
                <a:cubicBezTo>
                  <a:pt x="510004" y="262344"/>
                  <a:pt x="511414" y="256716"/>
                  <a:pt x="508892" y="252289"/>
                </a:cubicBezTo>
                <a:cubicBezTo>
                  <a:pt x="507705" y="250381"/>
                  <a:pt x="508206" y="247879"/>
                  <a:pt x="510035" y="246574"/>
                </a:cubicBezTo>
                <a:cubicBezTo>
                  <a:pt x="514549" y="243872"/>
                  <a:pt x="516018" y="238023"/>
                  <a:pt x="513317" y="233509"/>
                </a:cubicBezTo>
                <a:cubicBezTo>
                  <a:pt x="510615" y="228995"/>
                  <a:pt x="504766" y="227526"/>
                  <a:pt x="500252" y="230228"/>
                </a:cubicBezTo>
                <a:cubicBezTo>
                  <a:pt x="500061" y="230342"/>
                  <a:pt x="499874" y="230463"/>
                  <a:pt x="499691" y="230591"/>
                </a:cubicBezTo>
                <a:close/>
                <a:moveTo>
                  <a:pt x="419100" y="190500"/>
                </a:moveTo>
                <a:lnTo>
                  <a:pt x="419100" y="219075"/>
                </a:lnTo>
                <a:lnTo>
                  <a:pt x="361950" y="219075"/>
                </a:lnTo>
                <a:lnTo>
                  <a:pt x="361950" y="190500"/>
                </a:lnTo>
                <a:cubicBezTo>
                  <a:pt x="361950" y="185240"/>
                  <a:pt x="357686" y="180975"/>
                  <a:pt x="352425" y="180975"/>
                </a:cubicBezTo>
                <a:lnTo>
                  <a:pt x="333375" y="180975"/>
                </a:lnTo>
                <a:cubicBezTo>
                  <a:pt x="328115" y="180975"/>
                  <a:pt x="323850" y="176711"/>
                  <a:pt x="323850" y="171450"/>
                </a:cubicBezTo>
                <a:lnTo>
                  <a:pt x="323850" y="123825"/>
                </a:lnTo>
                <a:cubicBezTo>
                  <a:pt x="323850" y="87001"/>
                  <a:pt x="353701" y="57150"/>
                  <a:pt x="390525" y="57150"/>
                </a:cubicBezTo>
                <a:cubicBezTo>
                  <a:pt x="427349" y="57150"/>
                  <a:pt x="457200" y="87001"/>
                  <a:pt x="457200" y="123825"/>
                </a:cubicBezTo>
                <a:lnTo>
                  <a:pt x="457200" y="171450"/>
                </a:lnTo>
                <a:cubicBezTo>
                  <a:pt x="457200" y="176711"/>
                  <a:pt x="452936" y="180975"/>
                  <a:pt x="447675" y="180975"/>
                </a:cubicBezTo>
                <a:lnTo>
                  <a:pt x="428625" y="180975"/>
                </a:lnTo>
                <a:cubicBezTo>
                  <a:pt x="423365" y="180975"/>
                  <a:pt x="419100" y="185240"/>
                  <a:pt x="419100" y="190500"/>
                </a:cubicBezTo>
                <a:close/>
                <a:moveTo>
                  <a:pt x="381000" y="133350"/>
                </a:moveTo>
                <a:cubicBezTo>
                  <a:pt x="381000" y="143871"/>
                  <a:pt x="372471" y="152400"/>
                  <a:pt x="361950" y="152400"/>
                </a:cubicBezTo>
                <a:cubicBezTo>
                  <a:pt x="351429" y="152400"/>
                  <a:pt x="342900" y="143871"/>
                  <a:pt x="342900" y="133350"/>
                </a:cubicBezTo>
                <a:cubicBezTo>
                  <a:pt x="342900" y="122829"/>
                  <a:pt x="351429" y="114300"/>
                  <a:pt x="361950" y="114300"/>
                </a:cubicBezTo>
                <a:cubicBezTo>
                  <a:pt x="372471" y="114300"/>
                  <a:pt x="381000" y="122829"/>
                  <a:pt x="381000" y="133350"/>
                </a:cubicBezTo>
                <a:close/>
                <a:moveTo>
                  <a:pt x="419100" y="152400"/>
                </a:moveTo>
                <a:cubicBezTo>
                  <a:pt x="408579" y="152400"/>
                  <a:pt x="400050" y="143871"/>
                  <a:pt x="400050" y="133350"/>
                </a:cubicBezTo>
                <a:cubicBezTo>
                  <a:pt x="400050" y="122829"/>
                  <a:pt x="408579" y="114300"/>
                  <a:pt x="419100" y="114300"/>
                </a:cubicBezTo>
                <a:cubicBezTo>
                  <a:pt x="429621" y="114300"/>
                  <a:pt x="438150" y="122829"/>
                  <a:pt x="438150" y="133350"/>
                </a:cubicBezTo>
                <a:cubicBezTo>
                  <a:pt x="438150" y="143871"/>
                  <a:pt x="429621" y="152400"/>
                  <a:pt x="419100" y="152400"/>
                </a:cubicBezTo>
                <a:close/>
                <a:moveTo>
                  <a:pt x="381000" y="161925"/>
                </a:moveTo>
                <a:lnTo>
                  <a:pt x="400050" y="161925"/>
                </a:lnTo>
                <a:lnTo>
                  <a:pt x="400050" y="190500"/>
                </a:lnTo>
                <a:lnTo>
                  <a:pt x="381000" y="190500"/>
                </a:lnTo>
                <a:close/>
                <a:moveTo>
                  <a:pt x="133350" y="171450"/>
                </a:moveTo>
                <a:lnTo>
                  <a:pt x="152400" y="171450"/>
                </a:lnTo>
                <a:lnTo>
                  <a:pt x="152400" y="190500"/>
                </a:lnTo>
                <a:lnTo>
                  <a:pt x="133350" y="190500"/>
                </a:lnTo>
                <a:close/>
                <a:moveTo>
                  <a:pt x="133350" y="209550"/>
                </a:moveTo>
                <a:lnTo>
                  <a:pt x="190500" y="209550"/>
                </a:lnTo>
                <a:lnTo>
                  <a:pt x="190500" y="228600"/>
                </a:lnTo>
                <a:lnTo>
                  <a:pt x="133350" y="228600"/>
                </a:lnTo>
                <a:close/>
                <a:moveTo>
                  <a:pt x="133350" y="247650"/>
                </a:moveTo>
                <a:lnTo>
                  <a:pt x="190500" y="247650"/>
                </a:lnTo>
                <a:lnTo>
                  <a:pt x="190500" y="266700"/>
                </a:lnTo>
                <a:lnTo>
                  <a:pt x="133350" y="266700"/>
                </a:lnTo>
                <a:close/>
                <a:moveTo>
                  <a:pt x="133350" y="285750"/>
                </a:moveTo>
                <a:lnTo>
                  <a:pt x="200025" y="285750"/>
                </a:lnTo>
                <a:lnTo>
                  <a:pt x="200025" y="304800"/>
                </a:lnTo>
                <a:lnTo>
                  <a:pt x="133350" y="304800"/>
                </a:lnTo>
                <a:close/>
                <a:moveTo>
                  <a:pt x="171450" y="323850"/>
                </a:moveTo>
                <a:lnTo>
                  <a:pt x="171450" y="342900"/>
                </a:lnTo>
                <a:lnTo>
                  <a:pt x="133350" y="342900"/>
                </a:lnTo>
                <a:lnTo>
                  <a:pt x="133350" y="323850"/>
                </a:lnTo>
                <a:close/>
                <a:moveTo>
                  <a:pt x="133350" y="361950"/>
                </a:moveTo>
                <a:lnTo>
                  <a:pt x="257175" y="361950"/>
                </a:lnTo>
                <a:lnTo>
                  <a:pt x="257175" y="381000"/>
                </a:lnTo>
                <a:lnTo>
                  <a:pt x="133350" y="381000"/>
                </a:lnTo>
                <a:close/>
                <a:moveTo>
                  <a:pt x="438150" y="342900"/>
                </a:moveTo>
                <a:lnTo>
                  <a:pt x="371475" y="342900"/>
                </a:lnTo>
                <a:lnTo>
                  <a:pt x="371475" y="323850"/>
                </a:lnTo>
                <a:lnTo>
                  <a:pt x="438150" y="323850"/>
                </a:lnTo>
                <a:close/>
                <a:moveTo>
                  <a:pt x="323850" y="361950"/>
                </a:moveTo>
                <a:lnTo>
                  <a:pt x="438150" y="361950"/>
                </a:lnTo>
                <a:lnTo>
                  <a:pt x="438150" y="381000"/>
                </a:lnTo>
                <a:lnTo>
                  <a:pt x="323850" y="381000"/>
                </a:lnTo>
                <a:close/>
                <a:moveTo>
                  <a:pt x="133350" y="400050"/>
                </a:moveTo>
                <a:lnTo>
                  <a:pt x="371475" y="400050"/>
                </a:lnTo>
                <a:lnTo>
                  <a:pt x="371475" y="419100"/>
                </a:lnTo>
                <a:lnTo>
                  <a:pt x="133350" y="419100"/>
                </a:lnTo>
                <a:close/>
                <a:moveTo>
                  <a:pt x="171450" y="190500"/>
                </a:moveTo>
                <a:lnTo>
                  <a:pt x="171450" y="171450"/>
                </a:lnTo>
                <a:lnTo>
                  <a:pt x="190500" y="171450"/>
                </a:lnTo>
                <a:lnTo>
                  <a:pt x="190500" y="190500"/>
                </a:lnTo>
                <a:close/>
                <a:moveTo>
                  <a:pt x="190500" y="323850"/>
                </a:moveTo>
                <a:lnTo>
                  <a:pt x="257175" y="323850"/>
                </a:lnTo>
                <a:lnTo>
                  <a:pt x="257175" y="342900"/>
                </a:lnTo>
                <a:lnTo>
                  <a:pt x="190500" y="342900"/>
                </a:lnTo>
                <a:close/>
                <a:moveTo>
                  <a:pt x="390525" y="419100"/>
                </a:moveTo>
                <a:lnTo>
                  <a:pt x="390525" y="400050"/>
                </a:lnTo>
                <a:lnTo>
                  <a:pt x="438150" y="400050"/>
                </a:lnTo>
                <a:lnTo>
                  <a:pt x="438150" y="419100"/>
                </a:lnTo>
                <a:close/>
              </a:path>
            </a:pathLst>
          </a:custGeom>
          <a:solidFill>
            <a:schemeClr val="bg1"/>
          </a:solidFill>
          <a:ln w="9525" cap="flat">
            <a:noFill/>
            <a:prstDash val="solid"/>
            <a:miter/>
          </a:ln>
        </p:spPr>
        <p:txBody>
          <a:bodyPr rtlCol="0" anchor="ctr"/>
          <a:lstStyle/>
          <a:p>
            <a:endParaRPr lang="en-US" sz="2400"/>
          </a:p>
        </p:txBody>
      </p:sp>
      <p:grpSp>
        <p:nvGrpSpPr>
          <p:cNvPr id="15" name="Group 14">
            <a:extLst>
              <a:ext uri="{FF2B5EF4-FFF2-40B4-BE49-F238E27FC236}">
                <a16:creationId xmlns:a16="http://schemas.microsoft.com/office/drawing/2014/main" id="{48AE56B1-EEB0-465E-A9EC-452FC07AF843}"/>
              </a:ext>
            </a:extLst>
          </p:cNvPr>
          <p:cNvGrpSpPr/>
          <p:nvPr/>
        </p:nvGrpSpPr>
        <p:grpSpPr>
          <a:xfrm>
            <a:off x="7312421" y="5094195"/>
            <a:ext cx="749388" cy="749379"/>
            <a:chOff x="5439065" y="3747120"/>
            <a:chExt cx="697547" cy="697539"/>
          </a:xfrm>
        </p:grpSpPr>
        <p:grpSp>
          <p:nvGrpSpPr>
            <p:cNvPr id="116" name="Graphic 112">
              <a:extLst>
                <a:ext uri="{FF2B5EF4-FFF2-40B4-BE49-F238E27FC236}">
                  <a16:creationId xmlns:a16="http://schemas.microsoft.com/office/drawing/2014/main" id="{99D4C1B8-CE0B-43BF-83F8-C030131AA969}"/>
                </a:ext>
              </a:extLst>
            </p:cNvPr>
            <p:cNvGrpSpPr/>
            <p:nvPr/>
          </p:nvGrpSpPr>
          <p:grpSpPr>
            <a:xfrm>
              <a:off x="5489137" y="3824825"/>
              <a:ext cx="495454" cy="495848"/>
              <a:chOff x="4814372" y="4770347"/>
              <a:chExt cx="722705" cy="723280"/>
            </a:xfrm>
            <a:solidFill>
              <a:schemeClr val="bg1"/>
            </a:solidFill>
          </p:grpSpPr>
          <p:sp>
            <p:nvSpPr>
              <p:cNvPr id="117" name="Freeform: Shape 116">
                <a:extLst>
                  <a:ext uri="{FF2B5EF4-FFF2-40B4-BE49-F238E27FC236}">
                    <a16:creationId xmlns:a16="http://schemas.microsoft.com/office/drawing/2014/main" id="{33997448-B751-4ADE-AB73-1B4FD0CE89B2}"/>
                  </a:ext>
                </a:extLst>
              </p:cNvPr>
              <p:cNvSpPr/>
              <p:nvPr/>
            </p:nvSpPr>
            <p:spPr>
              <a:xfrm>
                <a:off x="5188639" y="4909922"/>
                <a:ext cx="116378" cy="104704"/>
              </a:xfrm>
              <a:custGeom>
                <a:avLst/>
                <a:gdLst>
                  <a:gd name="connsiteX0" fmla="*/ 17088 w 116378"/>
                  <a:gd name="connsiteY0" fmla="*/ 76789 h 104704"/>
                  <a:gd name="connsiteX1" fmla="*/ 42946 w 116378"/>
                  <a:gd name="connsiteY1" fmla="*/ 96175 h 104704"/>
                  <a:gd name="connsiteX2" fmla="*/ 68532 w 116378"/>
                  <a:gd name="connsiteY2" fmla="*/ 104704 h 104704"/>
                  <a:gd name="connsiteX3" fmla="*/ 73704 w 116378"/>
                  <a:gd name="connsiteY3" fmla="*/ 104704 h 104704"/>
                  <a:gd name="connsiteX4" fmla="*/ 116378 w 116378"/>
                  <a:gd name="connsiteY4" fmla="*/ 62030 h 104704"/>
                  <a:gd name="connsiteX5" fmla="*/ 116378 w 116378"/>
                  <a:gd name="connsiteY5" fmla="*/ 42674 h 104704"/>
                  <a:gd name="connsiteX6" fmla="*/ 73704 w 116378"/>
                  <a:gd name="connsiteY6" fmla="*/ 0 h 104704"/>
                  <a:gd name="connsiteX7" fmla="*/ 42674 w 116378"/>
                  <a:gd name="connsiteY7" fmla="*/ 0 h 104704"/>
                  <a:gd name="connsiteX8" fmla="*/ 0 w 116378"/>
                  <a:gd name="connsiteY8" fmla="*/ 42674 h 104704"/>
                  <a:gd name="connsiteX9" fmla="*/ 17088 w 116378"/>
                  <a:gd name="connsiteY9" fmla="*/ 76789 h 104704"/>
                  <a:gd name="connsiteX10" fmla="*/ 42674 w 116378"/>
                  <a:gd name="connsiteY10" fmla="*/ 23288 h 104704"/>
                  <a:gd name="connsiteX11" fmla="*/ 73704 w 116378"/>
                  <a:gd name="connsiteY11" fmla="*/ 23288 h 104704"/>
                  <a:gd name="connsiteX12" fmla="*/ 93090 w 116378"/>
                  <a:gd name="connsiteY12" fmla="*/ 42674 h 104704"/>
                  <a:gd name="connsiteX13" fmla="*/ 93090 w 116378"/>
                  <a:gd name="connsiteY13" fmla="*/ 62060 h 104704"/>
                  <a:gd name="connsiteX14" fmla="*/ 73704 w 116378"/>
                  <a:gd name="connsiteY14" fmla="*/ 81447 h 104704"/>
                  <a:gd name="connsiteX15" fmla="*/ 68532 w 116378"/>
                  <a:gd name="connsiteY15" fmla="*/ 81447 h 104704"/>
                  <a:gd name="connsiteX16" fmla="*/ 56889 w 116378"/>
                  <a:gd name="connsiteY16" fmla="*/ 77575 h 104704"/>
                  <a:gd name="connsiteX17" fmla="*/ 31030 w 116378"/>
                  <a:gd name="connsiteY17" fmla="*/ 58189 h 104704"/>
                  <a:gd name="connsiteX18" fmla="*/ 23288 w 116378"/>
                  <a:gd name="connsiteY18" fmla="*/ 42674 h 104704"/>
                  <a:gd name="connsiteX19" fmla="*/ 42674 w 116378"/>
                  <a:gd name="connsiteY19" fmla="*/ 23288 h 1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378" h="104704">
                    <a:moveTo>
                      <a:pt x="17088" y="76789"/>
                    </a:moveTo>
                    <a:lnTo>
                      <a:pt x="42946" y="96175"/>
                    </a:lnTo>
                    <a:cubicBezTo>
                      <a:pt x="50265" y="101680"/>
                      <a:pt x="59369" y="104704"/>
                      <a:pt x="68532" y="104704"/>
                    </a:cubicBezTo>
                    <a:lnTo>
                      <a:pt x="73704" y="104704"/>
                    </a:lnTo>
                    <a:cubicBezTo>
                      <a:pt x="97234" y="104704"/>
                      <a:pt x="116378" y="85560"/>
                      <a:pt x="116378" y="62030"/>
                    </a:cubicBezTo>
                    <a:lnTo>
                      <a:pt x="116378" y="42674"/>
                    </a:lnTo>
                    <a:cubicBezTo>
                      <a:pt x="116378" y="19144"/>
                      <a:pt x="97234" y="0"/>
                      <a:pt x="73704" y="0"/>
                    </a:cubicBezTo>
                    <a:lnTo>
                      <a:pt x="42674" y="0"/>
                    </a:lnTo>
                    <a:cubicBezTo>
                      <a:pt x="19144" y="0"/>
                      <a:pt x="0" y="19144"/>
                      <a:pt x="0" y="42674"/>
                    </a:cubicBezTo>
                    <a:cubicBezTo>
                      <a:pt x="0" y="56042"/>
                      <a:pt x="6381" y="68805"/>
                      <a:pt x="17088" y="76789"/>
                    </a:cubicBezTo>
                    <a:close/>
                    <a:moveTo>
                      <a:pt x="42674" y="23288"/>
                    </a:moveTo>
                    <a:lnTo>
                      <a:pt x="73704" y="23288"/>
                    </a:lnTo>
                    <a:cubicBezTo>
                      <a:pt x="84410" y="23288"/>
                      <a:pt x="93090" y="31998"/>
                      <a:pt x="93090" y="42674"/>
                    </a:cubicBezTo>
                    <a:lnTo>
                      <a:pt x="93090" y="62060"/>
                    </a:lnTo>
                    <a:cubicBezTo>
                      <a:pt x="93090" y="72767"/>
                      <a:pt x="84380" y="81447"/>
                      <a:pt x="73704" y="81447"/>
                    </a:cubicBezTo>
                    <a:lnTo>
                      <a:pt x="68532" y="81447"/>
                    </a:lnTo>
                    <a:cubicBezTo>
                      <a:pt x="64359" y="81447"/>
                      <a:pt x="60246" y="80086"/>
                      <a:pt x="56889" y="77575"/>
                    </a:cubicBezTo>
                    <a:lnTo>
                      <a:pt x="31030" y="58189"/>
                    </a:lnTo>
                    <a:cubicBezTo>
                      <a:pt x="26191" y="54530"/>
                      <a:pt x="23288" y="48753"/>
                      <a:pt x="23288" y="42674"/>
                    </a:cubicBezTo>
                    <a:cubicBezTo>
                      <a:pt x="23288" y="31998"/>
                      <a:pt x="31968" y="23288"/>
                      <a:pt x="42674" y="23288"/>
                    </a:cubicBezTo>
                    <a:close/>
                  </a:path>
                </a:pathLst>
              </a:custGeom>
              <a:grpFill/>
              <a:ln w="30163" cap="flat">
                <a:noFill/>
                <a:prstDash val="solid"/>
                <a:miter/>
              </a:ln>
            </p:spPr>
            <p:txBody>
              <a:bodyPr rtlCol="0" anchor="ctr"/>
              <a:lstStyle/>
              <a:p>
                <a:endParaRPr lang="en-US" sz="2400"/>
              </a:p>
            </p:txBody>
          </p:sp>
          <p:sp>
            <p:nvSpPr>
              <p:cNvPr id="118" name="Freeform: Shape 117">
                <a:extLst>
                  <a:ext uri="{FF2B5EF4-FFF2-40B4-BE49-F238E27FC236}">
                    <a16:creationId xmlns:a16="http://schemas.microsoft.com/office/drawing/2014/main" id="{2FB300E1-7C45-4A6B-8CB5-7A8BEA98D601}"/>
                  </a:ext>
                </a:extLst>
              </p:cNvPr>
              <p:cNvSpPr/>
              <p:nvPr/>
            </p:nvSpPr>
            <p:spPr>
              <a:xfrm>
                <a:off x="5049034" y="4909952"/>
                <a:ext cx="116347" cy="104704"/>
              </a:xfrm>
              <a:custGeom>
                <a:avLst/>
                <a:gdLst>
                  <a:gd name="connsiteX0" fmla="*/ 42674 w 116347"/>
                  <a:gd name="connsiteY0" fmla="*/ 104704 h 104704"/>
                  <a:gd name="connsiteX1" fmla="*/ 47846 w 116347"/>
                  <a:gd name="connsiteY1" fmla="*/ 104704 h 104704"/>
                  <a:gd name="connsiteX2" fmla="*/ 73432 w 116347"/>
                  <a:gd name="connsiteY2" fmla="*/ 96175 h 104704"/>
                  <a:gd name="connsiteX3" fmla="*/ 99290 w 116347"/>
                  <a:gd name="connsiteY3" fmla="*/ 76789 h 104704"/>
                  <a:gd name="connsiteX4" fmla="*/ 116348 w 116347"/>
                  <a:gd name="connsiteY4" fmla="*/ 42674 h 104704"/>
                  <a:gd name="connsiteX5" fmla="*/ 73674 w 116347"/>
                  <a:gd name="connsiteY5" fmla="*/ 0 h 104704"/>
                  <a:gd name="connsiteX6" fmla="*/ 42674 w 116347"/>
                  <a:gd name="connsiteY6" fmla="*/ 0 h 104704"/>
                  <a:gd name="connsiteX7" fmla="*/ 0 w 116347"/>
                  <a:gd name="connsiteY7" fmla="*/ 42674 h 104704"/>
                  <a:gd name="connsiteX8" fmla="*/ 0 w 116347"/>
                  <a:gd name="connsiteY8" fmla="*/ 62060 h 104704"/>
                  <a:gd name="connsiteX9" fmla="*/ 42674 w 116347"/>
                  <a:gd name="connsiteY9" fmla="*/ 104704 h 104704"/>
                  <a:gd name="connsiteX10" fmla="*/ 23288 w 116347"/>
                  <a:gd name="connsiteY10" fmla="*/ 42644 h 104704"/>
                  <a:gd name="connsiteX11" fmla="*/ 42674 w 116347"/>
                  <a:gd name="connsiteY11" fmla="*/ 23257 h 104704"/>
                  <a:gd name="connsiteX12" fmla="*/ 73704 w 116347"/>
                  <a:gd name="connsiteY12" fmla="*/ 23257 h 104704"/>
                  <a:gd name="connsiteX13" fmla="*/ 93090 w 116347"/>
                  <a:gd name="connsiteY13" fmla="*/ 42644 h 104704"/>
                  <a:gd name="connsiteX14" fmla="*/ 85348 w 116347"/>
                  <a:gd name="connsiteY14" fmla="*/ 58159 h 104704"/>
                  <a:gd name="connsiteX15" fmla="*/ 59490 w 116347"/>
                  <a:gd name="connsiteY15" fmla="*/ 77545 h 104704"/>
                  <a:gd name="connsiteX16" fmla="*/ 47846 w 116347"/>
                  <a:gd name="connsiteY16" fmla="*/ 81416 h 104704"/>
                  <a:gd name="connsiteX17" fmla="*/ 42674 w 116347"/>
                  <a:gd name="connsiteY17" fmla="*/ 81416 h 104704"/>
                  <a:gd name="connsiteX18" fmla="*/ 23288 w 116347"/>
                  <a:gd name="connsiteY18" fmla="*/ 62030 h 104704"/>
                  <a:gd name="connsiteX19" fmla="*/ 23288 w 116347"/>
                  <a:gd name="connsiteY19" fmla="*/ 42644 h 1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347" h="104704">
                    <a:moveTo>
                      <a:pt x="42674" y="104704"/>
                    </a:moveTo>
                    <a:lnTo>
                      <a:pt x="47846" y="104704"/>
                    </a:lnTo>
                    <a:cubicBezTo>
                      <a:pt x="57010" y="104704"/>
                      <a:pt x="66113" y="101680"/>
                      <a:pt x="73432" y="96175"/>
                    </a:cubicBezTo>
                    <a:lnTo>
                      <a:pt x="99290" y="76789"/>
                    </a:lnTo>
                    <a:cubicBezTo>
                      <a:pt x="109966" y="68774"/>
                      <a:pt x="116348" y="56042"/>
                      <a:pt x="116348" y="42674"/>
                    </a:cubicBezTo>
                    <a:cubicBezTo>
                      <a:pt x="116348" y="19144"/>
                      <a:pt x="97204" y="0"/>
                      <a:pt x="73674" y="0"/>
                    </a:cubicBezTo>
                    <a:lnTo>
                      <a:pt x="42674" y="0"/>
                    </a:lnTo>
                    <a:cubicBezTo>
                      <a:pt x="19144" y="0"/>
                      <a:pt x="0" y="19144"/>
                      <a:pt x="0" y="42674"/>
                    </a:cubicBezTo>
                    <a:lnTo>
                      <a:pt x="0" y="62060"/>
                    </a:lnTo>
                    <a:cubicBezTo>
                      <a:pt x="0" y="85560"/>
                      <a:pt x="19144" y="104704"/>
                      <a:pt x="42674" y="104704"/>
                    </a:cubicBezTo>
                    <a:close/>
                    <a:moveTo>
                      <a:pt x="23288" y="42644"/>
                    </a:moveTo>
                    <a:cubicBezTo>
                      <a:pt x="23288" y="31937"/>
                      <a:pt x="31998" y="23257"/>
                      <a:pt x="42674" y="23257"/>
                    </a:cubicBezTo>
                    <a:lnTo>
                      <a:pt x="73704" y="23257"/>
                    </a:lnTo>
                    <a:cubicBezTo>
                      <a:pt x="84410" y="23257"/>
                      <a:pt x="93090" y="31968"/>
                      <a:pt x="93090" y="42644"/>
                    </a:cubicBezTo>
                    <a:cubicBezTo>
                      <a:pt x="93090" y="48723"/>
                      <a:pt x="90187" y="54499"/>
                      <a:pt x="85348" y="58159"/>
                    </a:cubicBezTo>
                    <a:lnTo>
                      <a:pt x="59490" y="77545"/>
                    </a:lnTo>
                    <a:cubicBezTo>
                      <a:pt x="56132" y="80055"/>
                      <a:pt x="52019" y="81416"/>
                      <a:pt x="47846" y="81416"/>
                    </a:cubicBezTo>
                    <a:lnTo>
                      <a:pt x="42674" y="81416"/>
                    </a:lnTo>
                    <a:cubicBezTo>
                      <a:pt x="31998" y="81416"/>
                      <a:pt x="23288" y="72706"/>
                      <a:pt x="23288" y="62030"/>
                    </a:cubicBezTo>
                    <a:lnTo>
                      <a:pt x="23288" y="42644"/>
                    </a:lnTo>
                    <a:close/>
                  </a:path>
                </a:pathLst>
              </a:custGeom>
              <a:grpFill/>
              <a:ln w="30163" cap="flat">
                <a:noFill/>
                <a:prstDash val="solid"/>
                <a:miter/>
              </a:ln>
            </p:spPr>
            <p:txBody>
              <a:bodyPr rtlCol="0" anchor="ctr"/>
              <a:lstStyle/>
              <a:p>
                <a:endParaRPr lang="en-US" sz="2400"/>
              </a:p>
            </p:txBody>
          </p:sp>
          <p:sp>
            <p:nvSpPr>
              <p:cNvPr id="119" name="Freeform: Shape 118">
                <a:extLst>
                  <a:ext uri="{FF2B5EF4-FFF2-40B4-BE49-F238E27FC236}">
                    <a16:creationId xmlns:a16="http://schemas.microsoft.com/office/drawing/2014/main" id="{5CA805C1-486B-47BE-9CAE-39916D994DD4}"/>
                  </a:ext>
                </a:extLst>
              </p:cNvPr>
              <p:cNvSpPr/>
              <p:nvPr/>
            </p:nvSpPr>
            <p:spPr>
              <a:xfrm>
                <a:off x="4814372" y="4770347"/>
                <a:ext cx="722705" cy="723280"/>
              </a:xfrm>
              <a:custGeom>
                <a:avLst/>
                <a:gdLst>
                  <a:gd name="connsiteX0" fmla="*/ 710608 w 722705"/>
                  <a:gd name="connsiteY0" fmla="*/ 604483 h 723280"/>
                  <a:gd name="connsiteX1" fmla="*/ 700023 w 722705"/>
                  <a:gd name="connsiteY1" fmla="*/ 604483 h 723280"/>
                  <a:gd name="connsiteX2" fmla="*/ 700023 w 722705"/>
                  <a:gd name="connsiteY2" fmla="*/ 209408 h 723280"/>
                  <a:gd name="connsiteX3" fmla="*/ 641864 w 722705"/>
                  <a:gd name="connsiteY3" fmla="*/ 151249 h 723280"/>
                  <a:gd name="connsiteX4" fmla="*/ 535436 w 722705"/>
                  <a:gd name="connsiteY4" fmla="*/ 151249 h 723280"/>
                  <a:gd name="connsiteX5" fmla="*/ 362653 w 722705"/>
                  <a:gd name="connsiteY5" fmla="*/ 0 h 723280"/>
                  <a:gd name="connsiteX6" fmla="*/ 189871 w 722705"/>
                  <a:gd name="connsiteY6" fmla="*/ 151219 h 723280"/>
                  <a:gd name="connsiteX7" fmla="*/ 83443 w 722705"/>
                  <a:gd name="connsiteY7" fmla="*/ 151219 h 723280"/>
                  <a:gd name="connsiteX8" fmla="*/ 25284 w 722705"/>
                  <a:gd name="connsiteY8" fmla="*/ 209378 h 723280"/>
                  <a:gd name="connsiteX9" fmla="*/ 25284 w 722705"/>
                  <a:gd name="connsiteY9" fmla="*/ 604453 h 723280"/>
                  <a:gd name="connsiteX10" fmla="*/ 12098 w 722705"/>
                  <a:gd name="connsiteY10" fmla="*/ 604453 h 723280"/>
                  <a:gd name="connsiteX11" fmla="*/ 0 w 722705"/>
                  <a:gd name="connsiteY11" fmla="*/ 616550 h 723280"/>
                  <a:gd name="connsiteX12" fmla="*/ 0 w 722705"/>
                  <a:gd name="connsiteY12" fmla="*/ 661795 h 723280"/>
                  <a:gd name="connsiteX13" fmla="*/ 61516 w 722705"/>
                  <a:gd name="connsiteY13" fmla="*/ 723281 h 723280"/>
                  <a:gd name="connsiteX14" fmla="*/ 661220 w 722705"/>
                  <a:gd name="connsiteY14" fmla="*/ 723281 h 723280"/>
                  <a:gd name="connsiteX15" fmla="*/ 722706 w 722705"/>
                  <a:gd name="connsiteY15" fmla="*/ 661795 h 723280"/>
                  <a:gd name="connsiteX16" fmla="*/ 722706 w 722705"/>
                  <a:gd name="connsiteY16" fmla="*/ 616550 h 723280"/>
                  <a:gd name="connsiteX17" fmla="*/ 710608 w 722705"/>
                  <a:gd name="connsiteY17" fmla="*/ 604483 h 723280"/>
                  <a:gd name="connsiteX18" fmla="*/ 211404 w 722705"/>
                  <a:gd name="connsiteY18" fmla="*/ 174507 h 723280"/>
                  <a:gd name="connsiteX19" fmla="*/ 362653 w 722705"/>
                  <a:gd name="connsiteY19" fmla="*/ 23257 h 723280"/>
                  <a:gd name="connsiteX20" fmla="*/ 513903 w 722705"/>
                  <a:gd name="connsiteY20" fmla="*/ 174507 h 723280"/>
                  <a:gd name="connsiteX21" fmla="*/ 513903 w 722705"/>
                  <a:gd name="connsiteY21" fmla="*/ 262093 h 723280"/>
                  <a:gd name="connsiteX22" fmla="*/ 494607 w 722705"/>
                  <a:gd name="connsiteY22" fmla="*/ 293304 h 723280"/>
                  <a:gd name="connsiteX23" fmla="*/ 467357 w 722705"/>
                  <a:gd name="connsiteY23" fmla="*/ 306914 h 723280"/>
                  <a:gd name="connsiteX24" fmla="*/ 467357 w 722705"/>
                  <a:gd name="connsiteY24" fmla="*/ 349013 h 723280"/>
                  <a:gd name="connsiteX25" fmla="*/ 432456 w 722705"/>
                  <a:gd name="connsiteY25" fmla="*/ 383915 h 723280"/>
                  <a:gd name="connsiteX26" fmla="*/ 292851 w 722705"/>
                  <a:gd name="connsiteY26" fmla="*/ 383915 h 723280"/>
                  <a:gd name="connsiteX27" fmla="*/ 257949 w 722705"/>
                  <a:gd name="connsiteY27" fmla="*/ 349013 h 723280"/>
                  <a:gd name="connsiteX28" fmla="*/ 257949 w 722705"/>
                  <a:gd name="connsiteY28" fmla="*/ 306914 h 723280"/>
                  <a:gd name="connsiteX29" fmla="*/ 230700 w 722705"/>
                  <a:gd name="connsiteY29" fmla="*/ 293304 h 723280"/>
                  <a:gd name="connsiteX30" fmla="*/ 211404 w 722705"/>
                  <a:gd name="connsiteY30" fmla="*/ 262093 h 723280"/>
                  <a:gd name="connsiteX31" fmla="*/ 211404 w 722705"/>
                  <a:gd name="connsiteY31" fmla="*/ 174507 h 723280"/>
                  <a:gd name="connsiteX32" fmla="*/ 362653 w 722705"/>
                  <a:gd name="connsiteY32" fmla="*/ 523520 h 723280"/>
                  <a:gd name="connsiteX33" fmla="*/ 374297 w 722705"/>
                  <a:gd name="connsiteY33" fmla="*/ 535164 h 723280"/>
                  <a:gd name="connsiteX34" fmla="*/ 362653 w 722705"/>
                  <a:gd name="connsiteY34" fmla="*/ 546808 h 723280"/>
                  <a:gd name="connsiteX35" fmla="*/ 351009 w 722705"/>
                  <a:gd name="connsiteY35" fmla="*/ 535164 h 723280"/>
                  <a:gd name="connsiteX36" fmla="*/ 362653 w 722705"/>
                  <a:gd name="connsiteY36" fmla="*/ 523520 h 723280"/>
                  <a:gd name="connsiteX37" fmla="*/ 48541 w 722705"/>
                  <a:gd name="connsiteY37" fmla="*/ 209408 h 723280"/>
                  <a:gd name="connsiteX38" fmla="*/ 83443 w 722705"/>
                  <a:gd name="connsiteY38" fmla="*/ 174507 h 723280"/>
                  <a:gd name="connsiteX39" fmla="*/ 188147 w 722705"/>
                  <a:gd name="connsiteY39" fmla="*/ 174507 h 723280"/>
                  <a:gd name="connsiteX40" fmla="*/ 188147 w 722705"/>
                  <a:gd name="connsiteY40" fmla="*/ 262093 h 723280"/>
                  <a:gd name="connsiteX41" fmla="*/ 220296 w 722705"/>
                  <a:gd name="connsiteY41" fmla="*/ 314112 h 723280"/>
                  <a:gd name="connsiteX42" fmla="*/ 234692 w 722705"/>
                  <a:gd name="connsiteY42" fmla="*/ 321310 h 723280"/>
                  <a:gd name="connsiteX43" fmla="*/ 234692 w 722705"/>
                  <a:gd name="connsiteY43" fmla="*/ 349013 h 723280"/>
                  <a:gd name="connsiteX44" fmla="*/ 257496 w 722705"/>
                  <a:gd name="connsiteY44" fmla="*/ 394863 h 723280"/>
                  <a:gd name="connsiteX45" fmla="*/ 257496 w 722705"/>
                  <a:gd name="connsiteY45" fmla="*/ 413977 h 723280"/>
                  <a:gd name="connsiteX46" fmla="*/ 172269 w 722705"/>
                  <a:gd name="connsiteY46" fmla="*/ 445945 h 723280"/>
                  <a:gd name="connsiteX47" fmla="*/ 164405 w 722705"/>
                  <a:gd name="connsiteY47" fmla="*/ 457286 h 723280"/>
                  <a:gd name="connsiteX48" fmla="*/ 164405 w 722705"/>
                  <a:gd name="connsiteY48" fmla="*/ 502712 h 723280"/>
                  <a:gd name="connsiteX49" fmla="*/ 141632 w 722705"/>
                  <a:gd name="connsiteY49" fmla="*/ 535164 h 723280"/>
                  <a:gd name="connsiteX50" fmla="*/ 176533 w 722705"/>
                  <a:gd name="connsiteY50" fmla="*/ 570065 h 723280"/>
                  <a:gd name="connsiteX51" fmla="*/ 211434 w 722705"/>
                  <a:gd name="connsiteY51" fmla="*/ 535164 h 723280"/>
                  <a:gd name="connsiteX52" fmla="*/ 188631 w 722705"/>
                  <a:gd name="connsiteY52" fmla="*/ 502712 h 723280"/>
                  <a:gd name="connsiteX53" fmla="*/ 188631 w 722705"/>
                  <a:gd name="connsiteY53" fmla="*/ 465694 h 723280"/>
                  <a:gd name="connsiteX54" fmla="*/ 273858 w 722705"/>
                  <a:gd name="connsiteY54" fmla="*/ 433726 h 723280"/>
                  <a:gd name="connsiteX55" fmla="*/ 281721 w 722705"/>
                  <a:gd name="connsiteY55" fmla="*/ 422385 h 723280"/>
                  <a:gd name="connsiteX56" fmla="*/ 281721 w 722705"/>
                  <a:gd name="connsiteY56" fmla="*/ 406053 h 723280"/>
                  <a:gd name="connsiteX57" fmla="*/ 292881 w 722705"/>
                  <a:gd name="connsiteY57" fmla="*/ 407172 h 723280"/>
                  <a:gd name="connsiteX58" fmla="*/ 304041 w 722705"/>
                  <a:gd name="connsiteY58" fmla="*/ 407172 h 723280"/>
                  <a:gd name="connsiteX59" fmla="*/ 304041 w 722705"/>
                  <a:gd name="connsiteY59" fmla="*/ 439049 h 723280"/>
                  <a:gd name="connsiteX60" fmla="*/ 264240 w 722705"/>
                  <a:gd name="connsiteY60" fmla="*/ 458980 h 723280"/>
                  <a:gd name="connsiteX61" fmla="*/ 257526 w 722705"/>
                  <a:gd name="connsiteY61" fmla="*/ 469807 h 723280"/>
                  <a:gd name="connsiteX62" fmla="*/ 257526 w 722705"/>
                  <a:gd name="connsiteY62" fmla="*/ 502712 h 723280"/>
                  <a:gd name="connsiteX63" fmla="*/ 234722 w 722705"/>
                  <a:gd name="connsiteY63" fmla="*/ 535164 h 723280"/>
                  <a:gd name="connsiteX64" fmla="*/ 269623 w 722705"/>
                  <a:gd name="connsiteY64" fmla="*/ 570065 h 723280"/>
                  <a:gd name="connsiteX65" fmla="*/ 304525 w 722705"/>
                  <a:gd name="connsiteY65" fmla="*/ 535164 h 723280"/>
                  <a:gd name="connsiteX66" fmla="*/ 281751 w 722705"/>
                  <a:gd name="connsiteY66" fmla="*/ 502712 h 723280"/>
                  <a:gd name="connsiteX67" fmla="*/ 281751 w 722705"/>
                  <a:gd name="connsiteY67" fmla="*/ 477277 h 723280"/>
                  <a:gd name="connsiteX68" fmla="*/ 321552 w 722705"/>
                  <a:gd name="connsiteY68" fmla="*/ 457347 h 723280"/>
                  <a:gd name="connsiteX69" fmla="*/ 328266 w 722705"/>
                  <a:gd name="connsiteY69" fmla="*/ 446519 h 723280"/>
                  <a:gd name="connsiteX70" fmla="*/ 328266 w 722705"/>
                  <a:gd name="connsiteY70" fmla="*/ 407172 h 723280"/>
                  <a:gd name="connsiteX71" fmla="*/ 350586 w 722705"/>
                  <a:gd name="connsiteY71" fmla="*/ 407172 h 723280"/>
                  <a:gd name="connsiteX72" fmla="*/ 350586 w 722705"/>
                  <a:gd name="connsiteY72" fmla="*/ 502682 h 723280"/>
                  <a:gd name="connsiteX73" fmla="*/ 327782 w 722705"/>
                  <a:gd name="connsiteY73" fmla="*/ 535134 h 723280"/>
                  <a:gd name="connsiteX74" fmla="*/ 362684 w 722705"/>
                  <a:gd name="connsiteY74" fmla="*/ 570035 h 723280"/>
                  <a:gd name="connsiteX75" fmla="*/ 397585 w 722705"/>
                  <a:gd name="connsiteY75" fmla="*/ 535134 h 723280"/>
                  <a:gd name="connsiteX76" fmla="*/ 374811 w 722705"/>
                  <a:gd name="connsiteY76" fmla="*/ 502682 h 723280"/>
                  <a:gd name="connsiteX77" fmla="*/ 374811 w 722705"/>
                  <a:gd name="connsiteY77" fmla="*/ 407172 h 723280"/>
                  <a:gd name="connsiteX78" fmla="*/ 397101 w 722705"/>
                  <a:gd name="connsiteY78" fmla="*/ 407172 h 723280"/>
                  <a:gd name="connsiteX79" fmla="*/ 397101 w 722705"/>
                  <a:gd name="connsiteY79" fmla="*/ 446519 h 723280"/>
                  <a:gd name="connsiteX80" fmla="*/ 403815 w 722705"/>
                  <a:gd name="connsiteY80" fmla="*/ 457347 h 723280"/>
                  <a:gd name="connsiteX81" fmla="*/ 443646 w 722705"/>
                  <a:gd name="connsiteY81" fmla="*/ 477277 h 723280"/>
                  <a:gd name="connsiteX82" fmla="*/ 443646 w 722705"/>
                  <a:gd name="connsiteY82" fmla="*/ 502712 h 723280"/>
                  <a:gd name="connsiteX83" fmla="*/ 420842 w 722705"/>
                  <a:gd name="connsiteY83" fmla="*/ 535164 h 723280"/>
                  <a:gd name="connsiteX84" fmla="*/ 455744 w 722705"/>
                  <a:gd name="connsiteY84" fmla="*/ 570065 h 723280"/>
                  <a:gd name="connsiteX85" fmla="*/ 490645 w 722705"/>
                  <a:gd name="connsiteY85" fmla="*/ 535164 h 723280"/>
                  <a:gd name="connsiteX86" fmla="*/ 467841 w 722705"/>
                  <a:gd name="connsiteY86" fmla="*/ 502712 h 723280"/>
                  <a:gd name="connsiteX87" fmla="*/ 467841 w 722705"/>
                  <a:gd name="connsiteY87" fmla="*/ 469807 h 723280"/>
                  <a:gd name="connsiteX88" fmla="*/ 461127 w 722705"/>
                  <a:gd name="connsiteY88" fmla="*/ 458980 h 723280"/>
                  <a:gd name="connsiteX89" fmla="*/ 421296 w 722705"/>
                  <a:gd name="connsiteY89" fmla="*/ 439049 h 723280"/>
                  <a:gd name="connsiteX90" fmla="*/ 421296 w 722705"/>
                  <a:gd name="connsiteY90" fmla="*/ 407172 h 723280"/>
                  <a:gd name="connsiteX91" fmla="*/ 432456 w 722705"/>
                  <a:gd name="connsiteY91" fmla="*/ 407172 h 723280"/>
                  <a:gd name="connsiteX92" fmla="*/ 443616 w 722705"/>
                  <a:gd name="connsiteY92" fmla="*/ 406053 h 723280"/>
                  <a:gd name="connsiteX93" fmla="*/ 443616 w 722705"/>
                  <a:gd name="connsiteY93" fmla="*/ 422385 h 723280"/>
                  <a:gd name="connsiteX94" fmla="*/ 451479 w 722705"/>
                  <a:gd name="connsiteY94" fmla="*/ 433726 h 723280"/>
                  <a:gd name="connsiteX95" fmla="*/ 536676 w 722705"/>
                  <a:gd name="connsiteY95" fmla="*/ 465694 h 723280"/>
                  <a:gd name="connsiteX96" fmla="*/ 536676 w 722705"/>
                  <a:gd name="connsiteY96" fmla="*/ 502712 h 723280"/>
                  <a:gd name="connsiteX97" fmla="*/ 513903 w 722705"/>
                  <a:gd name="connsiteY97" fmla="*/ 535164 h 723280"/>
                  <a:gd name="connsiteX98" fmla="*/ 548804 w 722705"/>
                  <a:gd name="connsiteY98" fmla="*/ 570065 h 723280"/>
                  <a:gd name="connsiteX99" fmla="*/ 583705 w 722705"/>
                  <a:gd name="connsiteY99" fmla="*/ 535164 h 723280"/>
                  <a:gd name="connsiteX100" fmla="*/ 560901 w 722705"/>
                  <a:gd name="connsiteY100" fmla="*/ 502712 h 723280"/>
                  <a:gd name="connsiteX101" fmla="*/ 560901 w 722705"/>
                  <a:gd name="connsiteY101" fmla="*/ 457286 h 723280"/>
                  <a:gd name="connsiteX102" fmla="*/ 553038 w 722705"/>
                  <a:gd name="connsiteY102" fmla="*/ 445945 h 723280"/>
                  <a:gd name="connsiteX103" fmla="*/ 467841 w 722705"/>
                  <a:gd name="connsiteY103" fmla="*/ 413977 h 723280"/>
                  <a:gd name="connsiteX104" fmla="*/ 467841 w 722705"/>
                  <a:gd name="connsiteY104" fmla="*/ 394833 h 723280"/>
                  <a:gd name="connsiteX105" fmla="*/ 490645 w 722705"/>
                  <a:gd name="connsiteY105" fmla="*/ 348983 h 723280"/>
                  <a:gd name="connsiteX106" fmla="*/ 490645 w 722705"/>
                  <a:gd name="connsiteY106" fmla="*/ 321280 h 723280"/>
                  <a:gd name="connsiteX107" fmla="*/ 505041 w 722705"/>
                  <a:gd name="connsiteY107" fmla="*/ 314082 h 723280"/>
                  <a:gd name="connsiteX108" fmla="*/ 537190 w 722705"/>
                  <a:gd name="connsiteY108" fmla="*/ 262063 h 723280"/>
                  <a:gd name="connsiteX109" fmla="*/ 537190 w 722705"/>
                  <a:gd name="connsiteY109" fmla="*/ 174507 h 723280"/>
                  <a:gd name="connsiteX110" fmla="*/ 641894 w 722705"/>
                  <a:gd name="connsiteY110" fmla="*/ 174507 h 723280"/>
                  <a:gd name="connsiteX111" fmla="*/ 676796 w 722705"/>
                  <a:gd name="connsiteY111" fmla="*/ 209408 h 723280"/>
                  <a:gd name="connsiteX112" fmla="*/ 676796 w 722705"/>
                  <a:gd name="connsiteY112" fmla="*/ 604483 h 723280"/>
                  <a:gd name="connsiteX113" fmla="*/ 48541 w 722705"/>
                  <a:gd name="connsiteY113" fmla="*/ 604483 h 723280"/>
                  <a:gd name="connsiteX114" fmla="*/ 48541 w 722705"/>
                  <a:gd name="connsiteY114" fmla="*/ 209408 h 723280"/>
                  <a:gd name="connsiteX115" fmla="*/ 176503 w 722705"/>
                  <a:gd name="connsiteY115" fmla="*/ 523520 h 723280"/>
                  <a:gd name="connsiteX116" fmla="*/ 188147 w 722705"/>
                  <a:gd name="connsiteY116" fmla="*/ 535164 h 723280"/>
                  <a:gd name="connsiteX117" fmla="*/ 176503 w 722705"/>
                  <a:gd name="connsiteY117" fmla="*/ 546808 h 723280"/>
                  <a:gd name="connsiteX118" fmla="*/ 164859 w 722705"/>
                  <a:gd name="connsiteY118" fmla="*/ 535164 h 723280"/>
                  <a:gd name="connsiteX119" fmla="*/ 176503 w 722705"/>
                  <a:gd name="connsiteY119" fmla="*/ 523520 h 723280"/>
                  <a:gd name="connsiteX120" fmla="*/ 269563 w 722705"/>
                  <a:gd name="connsiteY120" fmla="*/ 523520 h 723280"/>
                  <a:gd name="connsiteX121" fmla="*/ 281207 w 722705"/>
                  <a:gd name="connsiteY121" fmla="*/ 535164 h 723280"/>
                  <a:gd name="connsiteX122" fmla="*/ 269563 w 722705"/>
                  <a:gd name="connsiteY122" fmla="*/ 546808 h 723280"/>
                  <a:gd name="connsiteX123" fmla="*/ 257919 w 722705"/>
                  <a:gd name="connsiteY123" fmla="*/ 535164 h 723280"/>
                  <a:gd name="connsiteX124" fmla="*/ 269563 w 722705"/>
                  <a:gd name="connsiteY124" fmla="*/ 523520 h 723280"/>
                  <a:gd name="connsiteX125" fmla="*/ 455713 w 722705"/>
                  <a:gd name="connsiteY125" fmla="*/ 523520 h 723280"/>
                  <a:gd name="connsiteX126" fmla="*/ 467357 w 722705"/>
                  <a:gd name="connsiteY126" fmla="*/ 535164 h 723280"/>
                  <a:gd name="connsiteX127" fmla="*/ 455713 w 722705"/>
                  <a:gd name="connsiteY127" fmla="*/ 546808 h 723280"/>
                  <a:gd name="connsiteX128" fmla="*/ 444070 w 722705"/>
                  <a:gd name="connsiteY128" fmla="*/ 535164 h 723280"/>
                  <a:gd name="connsiteX129" fmla="*/ 455713 w 722705"/>
                  <a:gd name="connsiteY129" fmla="*/ 523520 h 723280"/>
                  <a:gd name="connsiteX130" fmla="*/ 548774 w 722705"/>
                  <a:gd name="connsiteY130" fmla="*/ 523520 h 723280"/>
                  <a:gd name="connsiteX131" fmla="*/ 560418 w 722705"/>
                  <a:gd name="connsiteY131" fmla="*/ 535164 h 723280"/>
                  <a:gd name="connsiteX132" fmla="*/ 548774 w 722705"/>
                  <a:gd name="connsiteY132" fmla="*/ 546808 h 723280"/>
                  <a:gd name="connsiteX133" fmla="*/ 537130 w 722705"/>
                  <a:gd name="connsiteY133" fmla="*/ 535164 h 723280"/>
                  <a:gd name="connsiteX134" fmla="*/ 548774 w 722705"/>
                  <a:gd name="connsiteY134" fmla="*/ 523520 h 723280"/>
                  <a:gd name="connsiteX135" fmla="*/ 698480 w 722705"/>
                  <a:gd name="connsiteY135" fmla="*/ 661825 h 723280"/>
                  <a:gd name="connsiteX136" fmla="*/ 661220 w 722705"/>
                  <a:gd name="connsiteY136" fmla="*/ 699116 h 723280"/>
                  <a:gd name="connsiteX137" fmla="*/ 61516 w 722705"/>
                  <a:gd name="connsiteY137" fmla="*/ 699116 h 723280"/>
                  <a:gd name="connsiteX138" fmla="*/ 24225 w 722705"/>
                  <a:gd name="connsiteY138" fmla="*/ 661825 h 723280"/>
                  <a:gd name="connsiteX139" fmla="*/ 24225 w 722705"/>
                  <a:gd name="connsiteY139" fmla="*/ 628678 h 723280"/>
                  <a:gd name="connsiteX140" fmla="*/ 698511 w 722705"/>
                  <a:gd name="connsiteY140" fmla="*/ 628678 h 723280"/>
                  <a:gd name="connsiteX141" fmla="*/ 698511 w 722705"/>
                  <a:gd name="connsiteY141" fmla="*/ 661825 h 72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22705" h="723280">
                    <a:moveTo>
                      <a:pt x="710608" y="604483"/>
                    </a:moveTo>
                    <a:lnTo>
                      <a:pt x="700023" y="604483"/>
                    </a:lnTo>
                    <a:lnTo>
                      <a:pt x="700023" y="209408"/>
                    </a:lnTo>
                    <a:cubicBezTo>
                      <a:pt x="700023" y="177350"/>
                      <a:pt x="673922" y="151249"/>
                      <a:pt x="641864" y="151249"/>
                    </a:cubicBezTo>
                    <a:lnTo>
                      <a:pt x="535436" y="151249"/>
                    </a:lnTo>
                    <a:cubicBezTo>
                      <a:pt x="524004" y="66022"/>
                      <a:pt x="450995" y="0"/>
                      <a:pt x="362653" y="0"/>
                    </a:cubicBezTo>
                    <a:cubicBezTo>
                      <a:pt x="274311" y="0"/>
                      <a:pt x="201303" y="65992"/>
                      <a:pt x="189871" y="151219"/>
                    </a:cubicBezTo>
                    <a:lnTo>
                      <a:pt x="83443" y="151219"/>
                    </a:lnTo>
                    <a:cubicBezTo>
                      <a:pt x="51384" y="151219"/>
                      <a:pt x="25284" y="177319"/>
                      <a:pt x="25284" y="209378"/>
                    </a:cubicBezTo>
                    <a:lnTo>
                      <a:pt x="25284" y="604453"/>
                    </a:lnTo>
                    <a:lnTo>
                      <a:pt x="12098" y="604453"/>
                    </a:lnTo>
                    <a:cubicBezTo>
                      <a:pt x="5414" y="604453"/>
                      <a:pt x="0" y="609866"/>
                      <a:pt x="0" y="616550"/>
                    </a:cubicBezTo>
                    <a:lnTo>
                      <a:pt x="0" y="661795"/>
                    </a:lnTo>
                    <a:cubicBezTo>
                      <a:pt x="0" y="695698"/>
                      <a:pt x="27613" y="723281"/>
                      <a:pt x="61516" y="723281"/>
                    </a:cubicBezTo>
                    <a:lnTo>
                      <a:pt x="661220" y="723281"/>
                    </a:lnTo>
                    <a:cubicBezTo>
                      <a:pt x="695123" y="723281"/>
                      <a:pt x="722706" y="695698"/>
                      <a:pt x="722706" y="661795"/>
                    </a:cubicBezTo>
                    <a:lnTo>
                      <a:pt x="722706" y="616550"/>
                    </a:lnTo>
                    <a:cubicBezTo>
                      <a:pt x="722706" y="609897"/>
                      <a:pt x="717292" y="604483"/>
                      <a:pt x="710608" y="604483"/>
                    </a:cubicBezTo>
                    <a:close/>
                    <a:moveTo>
                      <a:pt x="211404" y="174507"/>
                    </a:moveTo>
                    <a:cubicBezTo>
                      <a:pt x="211404" y="91125"/>
                      <a:pt x="279241" y="23257"/>
                      <a:pt x="362653" y="23257"/>
                    </a:cubicBezTo>
                    <a:cubicBezTo>
                      <a:pt x="446035" y="23257"/>
                      <a:pt x="513903" y="91094"/>
                      <a:pt x="513903" y="174507"/>
                    </a:cubicBezTo>
                    <a:lnTo>
                      <a:pt x="513903" y="262093"/>
                    </a:lnTo>
                    <a:cubicBezTo>
                      <a:pt x="513903" y="275400"/>
                      <a:pt x="506493" y="287346"/>
                      <a:pt x="494607" y="293304"/>
                    </a:cubicBezTo>
                    <a:lnTo>
                      <a:pt x="467357" y="306914"/>
                    </a:lnTo>
                    <a:lnTo>
                      <a:pt x="467357" y="349013"/>
                    </a:lnTo>
                    <a:cubicBezTo>
                      <a:pt x="467357" y="368249"/>
                      <a:pt x="451691" y="383915"/>
                      <a:pt x="432456" y="383915"/>
                    </a:cubicBezTo>
                    <a:lnTo>
                      <a:pt x="292851" y="383915"/>
                    </a:lnTo>
                    <a:cubicBezTo>
                      <a:pt x="273616" y="383915"/>
                      <a:pt x="257949" y="368249"/>
                      <a:pt x="257949" y="349013"/>
                    </a:cubicBezTo>
                    <a:lnTo>
                      <a:pt x="257949" y="306914"/>
                    </a:lnTo>
                    <a:lnTo>
                      <a:pt x="230700" y="293304"/>
                    </a:lnTo>
                    <a:cubicBezTo>
                      <a:pt x="218814" y="287346"/>
                      <a:pt x="211404" y="275370"/>
                      <a:pt x="211404" y="262093"/>
                    </a:cubicBezTo>
                    <a:lnTo>
                      <a:pt x="211404" y="174507"/>
                    </a:lnTo>
                    <a:close/>
                    <a:moveTo>
                      <a:pt x="362653" y="523520"/>
                    </a:moveTo>
                    <a:cubicBezTo>
                      <a:pt x="369065" y="523520"/>
                      <a:pt x="374297" y="528722"/>
                      <a:pt x="374297" y="535164"/>
                    </a:cubicBezTo>
                    <a:cubicBezTo>
                      <a:pt x="374297" y="541576"/>
                      <a:pt x="369095" y="546808"/>
                      <a:pt x="362653" y="546808"/>
                    </a:cubicBezTo>
                    <a:cubicBezTo>
                      <a:pt x="356242" y="546808"/>
                      <a:pt x="351009" y="541606"/>
                      <a:pt x="351009" y="535164"/>
                    </a:cubicBezTo>
                    <a:cubicBezTo>
                      <a:pt x="351009" y="528722"/>
                      <a:pt x="356211" y="523520"/>
                      <a:pt x="362653" y="523520"/>
                    </a:cubicBezTo>
                    <a:close/>
                    <a:moveTo>
                      <a:pt x="48541" y="209408"/>
                    </a:moveTo>
                    <a:cubicBezTo>
                      <a:pt x="48541" y="190173"/>
                      <a:pt x="64208" y="174507"/>
                      <a:pt x="83443" y="174507"/>
                    </a:cubicBezTo>
                    <a:lnTo>
                      <a:pt x="188147" y="174507"/>
                    </a:lnTo>
                    <a:lnTo>
                      <a:pt x="188147" y="262093"/>
                    </a:lnTo>
                    <a:cubicBezTo>
                      <a:pt x="188147" y="284261"/>
                      <a:pt x="200456" y="304192"/>
                      <a:pt x="220296" y="314112"/>
                    </a:cubicBezTo>
                    <a:lnTo>
                      <a:pt x="234692" y="321310"/>
                    </a:lnTo>
                    <a:lnTo>
                      <a:pt x="234692" y="349013"/>
                    </a:lnTo>
                    <a:cubicBezTo>
                      <a:pt x="234692" y="367734"/>
                      <a:pt x="243735" y="384217"/>
                      <a:pt x="257496" y="394863"/>
                    </a:cubicBezTo>
                    <a:lnTo>
                      <a:pt x="257496" y="413977"/>
                    </a:lnTo>
                    <a:lnTo>
                      <a:pt x="172269" y="445945"/>
                    </a:lnTo>
                    <a:cubicBezTo>
                      <a:pt x="167551" y="447729"/>
                      <a:pt x="164405" y="452236"/>
                      <a:pt x="164405" y="457286"/>
                    </a:cubicBezTo>
                    <a:lnTo>
                      <a:pt x="164405" y="502712"/>
                    </a:lnTo>
                    <a:cubicBezTo>
                      <a:pt x="151158" y="507672"/>
                      <a:pt x="141632" y="520224"/>
                      <a:pt x="141632" y="535164"/>
                    </a:cubicBezTo>
                    <a:cubicBezTo>
                      <a:pt x="141632" y="554399"/>
                      <a:pt x="157298" y="570065"/>
                      <a:pt x="176533" y="570065"/>
                    </a:cubicBezTo>
                    <a:cubicBezTo>
                      <a:pt x="195768" y="570065"/>
                      <a:pt x="211434" y="554399"/>
                      <a:pt x="211434" y="535164"/>
                    </a:cubicBezTo>
                    <a:cubicBezTo>
                      <a:pt x="211434" y="520193"/>
                      <a:pt x="201877" y="507672"/>
                      <a:pt x="188631" y="502712"/>
                    </a:cubicBezTo>
                    <a:lnTo>
                      <a:pt x="188631" y="465694"/>
                    </a:lnTo>
                    <a:lnTo>
                      <a:pt x="273858" y="433726"/>
                    </a:lnTo>
                    <a:cubicBezTo>
                      <a:pt x="278576" y="431942"/>
                      <a:pt x="281721" y="427436"/>
                      <a:pt x="281721" y="422385"/>
                    </a:cubicBezTo>
                    <a:lnTo>
                      <a:pt x="281721" y="406053"/>
                    </a:lnTo>
                    <a:cubicBezTo>
                      <a:pt x="285320" y="406749"/>
                      <a:pt x="289040" y="407172"/>
                      <a:pt x="292881" y="407172"/>
                    </a:cubicBezTo>
                    <a:lnTo>
                      <a:pt x="304041" y="407172"/>
                    </a:lnTo>
                    <a:lnTo>
                      <a:pt x="304041" y="439049"/>
                    </a:lnTo>
                    <a:lnTo>
                      <a:pt x="264240" y="458980"/>
                    </a:lnTo>
                    <a:cubicBezTo>
                      <a:pt x="260127" y="461037"/>
                      <a:pt x="257526" y="465240"/>
                      <a:pt x="257526" y="469807"/>
                    </a:cubicBezTo>
                    <a:lnTo>
                      <a:pt x="257526" y="502712"/>
                    </a:lnTo>
                    <a:cubicBezTo>
                      <a:pt x="244279" y="507672"/>
                      <a:pt x="234722" y="520193"/>
                      <a:pt x="234722" y="535164"/>
                    </a:cubicBezTo>
                    <a:cubicBezTo>
                      <a:pt x="234722" y="554399"/>
                      <a:pt x="250388" y="570065"/>
                      <a:pt x="269623" y="570065"/>
                    </a:cubicBezTo>
                    <a:cubicBezTo>
                      <a:pt x="288858" y="570065"/>
                      <a:pt x="304525" y="554399"/>
                      <a:pt x="304525" y="535164"/>
                    </a:cubicBezTo>
                    <a:cubicBezTo>
                      <a:pt x="304525" y="520224"/>
                      <a:pt x="294998" y="507672"/>
                      <a:pt x="281751" y="502712"/>
                    </a:cubicBezTo>
                    <a:lnTo>
                      <a:pt x="281751" y="477277"/>
                    </a:lnTo>
                    <a:lnTo>
                      <a:pt x="321552" y="457347"/>
                    </a:lnTo>
                    <a:cubicBezTo>
                      <a:pt x="325665" y="455290"/>
                      <a:pt x="328266" y="451086"/>
                      <a:pt x="328266" y="446519"/>
                    </a:cubicBezTo>
                    <a:lnTo>
                      <a:pt x="328266" y="407172"/>
                    </a:lnTo>
                    <a:lnTo>
                      <a:pt x="350586" y="407172"/>
                    </a:lnTo>
                    <a:lnTo>
                      <a:pt x="350586" y="502682"/>
                    </a:lnTo>
                    <a:cubicBezTo>
                      <a:pt x="337339" y="507642"/>
                      <a:pt x="327782" y="520163"/>
                      <a:pt x="327782" y="535134"/>
                    </a:cubicBezTo>
                    <a:cubicBezTo>
                      <a:pt x="327782" y="554369"/>
                      <a:pt x="343449" y="570035"/>
                      <a:pt x="362684" y="570035"/>
                    </a:cubicBezTo>
                    <a:cubicBezTo>
                      <a:pt x="381919" y="570035"/>
                      <a:pt x="397585" y="554369"/>
                      <a:pt x="397585" y="535134"/>
                    </a:cubicBezTo>
                    <a:cubicBezTo>
                      <a:pt x="397585" y="520193"/>
                      <a:pt x="388028" y="507642"/>
                      <a:pt x="374811" y="502682"/>
                    </a:cubicBezTo>
                    <a:lnTo>
                      <a:pt x="374811" y="407172"/>
                    </a:lnTo>
                    <a:lnTo>
                      <a:pt x="397101" y="407172"/>
                    </a:lnTo>
                    <a:lnTo>
                      <a:pt x="397101" y="446519"/>
                    </a:lnTo>
                    <a:cubicBezTo>
                      <a:pt x="397101" y="451086"/>
                      <a:pt x="399702" y="455290"/>
                      <a:pt x="403815" y="457347"/>
                    </a:cubicBezTo>
                    <a:lnTo>
                      <a:pt x="443646" y="477277"/>
                    </a:lnTo>
                    <a:lnTo>
                      <a:pt x="443646" y="502712"/>
                    </a:lnTo>
                    <a:cubicBezTo>
                      <a:pt x="430399" y="507672"/>
                      <a:pt x="420842" y="520224"/>
                      <a:pt x="420842" y="535164"/>
                    </a:cubicBezTo>
                    <a:cubicBezTo>
                      <a:pt x="420842" y="554399"/>
                      <a:pt x="436509" y="570065"/>
                      <a:pt x="455744" y="570065"/>
                    </a:cubicBezTo>
                    <a:cubicBezTo>
                      <a:pt x="474979" y="570065"/>
                      <a:pt x="490645" y="554399"/>
                      <a:pt x="490645" y="535164"/>
                    </a:cubicBezTo>
                    <a:cubicBezTo>
                      <a:pt x="490645" y="520224"/>
                      <a:pt x="481088" y="507672"/>
                      <a:pt x="467841" y="502712"/>
                    </a:cubicBezTo>
                    <a:lnTo>
                      <a:pt x="467841" y="469807"/>
                    </a:lnTo>
                    <a:cubicBezTo>
                      <a:pt x="467841" y="465240"/>
                      <a:pt x="465240" y="461037"/>
                      <a:pt x="461127" y="458980"/>
                    </a:cubicBezTo>
                    <a:lnTo>
                      <a:pt x="421296" y="439049"/>
                    </a:lnTo>
                    <a:lnTo>
                      <a:pt x="421296" y="407172"/>
                    </a:lnTo>
                    <a:lnTo>
                      <a:pt x="432456" y="407172"/>
                    </a:lnTo>
                    <a:cubicBezTo>
                      <a:pt x="436267" y="407172"/>
                      <a:pt x="439987" y="406749"/>
                      <a:pt x="443616" y="406053"/>
                    </a:cubicBezTo>
                    <a:lnTo>
                      <a:pt x="443616" y="422385"/>
                    </a:lnTo>
                    <a:cubicBezTo>
                      <a:pt x="443616" y="427436"/>
                      <a:pt x="446761" y="431942"/>
                      <a:pt x="451479" y="433726"/>
                    </a:cubicBezTo>
                    <a:lnTo>
                      <a:pt x="536676" y="465694"/>
                    </a:lnTo>
                    <a:lnTo>
                      <a:pt x="536676" y="502712"/>
                    </a:lnTo>
                    <a:cubicBezTo>
                      <a:pt x="523429" y="507672"/>
                      <a:pt x="513903" y="520224"/>
                      <a:pt x="513903" y="535164"/>
                    </a:cubicBezTo>
                    <a:cubicBezTo>
                      <a:pt x="513903" y="554399"/>
                      <a:pt x="529569" y="570065"/>
                      <a:pt x="548804" y="570065"/>
                    </a:cubicBezTo>
                    <a:cubicBezTo>
                      <a:pt x="568039" y="570065"/>
                      <a:pt x="583705" y="554399"/>
                      <a:pt x="583705" y="535164"/>
                    </a:cubicBezTo>
                    <a:cubicBezTo>
                      <a:pt x="583705" y="520224"/>
                      <a:pt x="574148" y="507672"/>
                      <a:pt x="560901" y="502712"/>
                    </a:cubicBezTo>
                    <a:lnTo>
                      <a:pt x="560901" y="457286"/>
                    </a:lnTo>
                    <a:cubicBezTo>
                      <a:pt x="560901" y="452236"/>
                      <a:pt x="557756" y="447729"/>
                      <a:pt x="553038" y="445945"/>
                    </a:cubicBezTo>
                    <a:lnTo>
                      <a:pt x="467841" y="413977"/>
                    </a:lnTo>
                    <a:lnTo>
                      <a:pt x="467841" y="394833"/>
                    </a:lnTo>
                    <a:cubicBezTo>
                      <a:pt x="481602" y="384187"/>
                      <a:pt x="490645" y="367704"/>
                      <a:pt x="490645" y="348983"/>
                    </a:cubicBezTo>
                    <a:lnTo>
                      <a:pt x="490645" y="321280"/>
                    </a:lnTo>
                    <a:lnTo>
                      <a:pt x="505041" y="314082"/>
                    </a:lnTo>
                    <a:cubicBezTo>
                      <a:pt x="524881" y="304162"/>
                      <a:pt x="537190" y="284231"/>
                      <a:pt x="537190" y="262063"/>
                    </a:cubicBezTo>
                    <a:lnTo>
                      <a:pt x="537190" y="174507"/>
                    </a:lnTo>
                    <a:lnTo>
                      <a:pt x="641894" y="174507"/>
                    </a:lnTo>
                    <a:cubicBezTo>
                      <a:pt x="661129" y="174507"/>
                      <a:pt x="676796" y="190173"/>
                      <a:pt x="676796" y="209408"/>
                    </a:cubicBezTo>
                    <a:lnTo>
                      <a:pt x="676796" y="604483"/>
                    </a:lnTo>
                    <a:lnTo>
                      <a:pt x="48541" y="604483"/>
                    </a:lnTo>
                    <a:lnTo>
                      <a:pt x="48541" y="209408"/>
                    </a:lnTo>
                    <a:close/>
                    <a:moveTo>
                      <a:pt x="176503" y="523520"/>
                    </a:moveTo>
                    <a:cubicBezTo>
                      <a:pt x="182914" y="523520"/>
                      <a:pt x="188147" y="528722"/>
                      <a:pt x="188147" y="535164"/>
                    </a:cubicBezTo>
                    <a:cubicBezTo>
                      <a:pt x="188147" y="541576"/>
                      <a:pt x="182945" y="546808"/>
                      <a:pt x="176503" y="546808"/>
                    </a:cubicBezTo>
                    <a:cubicBezTo>
                      <a:pt x="170091" y="546808"/>
                      <a:pt x="164859" y="541606"/>
                      <a:pt x="164859" y="535164"/>
                    </a:cubicBezTo>
                    <a:cubicBezTo>
                      <a:pt x="164859" y="528722"/>
                      <a:pt x="170091" y="523520"/>
                      <a:pt x="176503" y="523520"/>
                    </a:cubicBezTo>
                    <a:close/>
                    <a:moveTo>
                      <a:pt x="269563" y="523520"/>
                    </a:moveTo>
                    <a:cubicBezTo>
                      <a:pt x="275975" y="523520"/>
                      <a:pt x="281207" y="528722"/>
                      <a:pt x="281207" y="535164"/>
                    </a:cubicBezTo>
                    <a:cubicBezTo>
                      <a:pt x="281207" y="541576"/>
                      <a:pt x="276005" y="546808"/>
                      <a:pt x="269563" y="546808"/>
                    </a:cubicBezTo>
                    <a:cubicBezTo>
                      <a:pt x="263151" y="546808"/>
                      <a:pt x="257919" y="541606"/>
                      <a:pt x="257919" y="535164"/>
                    </a:cubicBezTo>
                    <a:cubicBezTo>
                      <a:pt x="257949" y="528722"/>
                      <a:pt x="263151" y="523520"/>
                      <a:pt x="269563" y="523520"/>
                    </a:cubicBezTo>
                    <a:close/>
                    <a:moveTo>
                      <a:pt x="455713" y="523520"/>
                    </a:moveTo>
                    <a:cubicBezTo>
                      <a:pt x="462125" y="523520"/>
                      <a:pt x="467357" y="528722"/>
                      <a:pt x="467357" y="535164"/>
                    </a:cubicBezTo>
                    <a:cubicBezTo>
                      <a:pt x="467357" y="541576"/>
                      <a:pt x="462155" y="546808"/>
                      <a:pt x="455713" y="546808"/>
                    </a:cubicBezTo>
                    <a:cubicBezTo>
                      <a:pt x="449272" y="546808"/>
                      <a:pt x="444070" y="541606"/>
                      <a:pt x="444070" y="535164"/>
                    </a:cubicBezTo>
                    <a:cubicBezTo>
                      <a:pt x="444070" y="528722"/>
                      <a:pt x="449302" y="523520"/>
                      <a:pt x="455713" y="523520"/>
                    </a:cubicBezTo>
                    <a:close/>
                    <a:moveTo>
                      <a:pt x="548774" y="523520"/>
                    </a:moveTo>
                    <a:cubicBezTo>
                      <a:pt x="555185" y="523520"/>
                      <a:pt x="560418" y="528722"/>
                      <a:pt x="560418" y="535164"/>
                    </a:cubicBezTo>
                    <a:cubicBezTo>
                      <a:pt x="560418" y="541576"/>
                      <a:pt x="555216" y="546808"/>
                      <a:pt x="548774" y="546808"/>
                    </a:cubicBezTo>
                    <a:cubicBezTo>
                      <a:pt x="542332" y="546808"/>
                      <a:pt x="537130" y="541606"/>
                      <a:pt x="537130" y="535164"/>
                    </a:cubicBezTo>
                    <a:cubicBezTo>
                      <a:pt x="537160" y="528722"/>
                      <a:pt x="542362" y="523520"/>
                      <a:pt x="548774" y="523520"/>
                    </a:cubicBezTo>
                    <a:close/>
                    <a:moveTo>
                      <a:pt x="698480" y="661825"/>
                    </a:moveTo>
                    <a:cubicBezTo>
                      <a:pt x="698480" y="682391"/>
                      <a:pt x="681756" y="699116"/>
                      <a:pt x="661220" y="699116"/>
                    </a:cubicBezTo>
                    <a:lnTo>
                      <a:pt x="61516" y="699116"/>
                    </a:lnTo>
                    <a:cubicBezTo>
                      <a:pt x="40920" y="699116"/>
                      <a:pt x="24225" y="682391"/>
                      <a:pt x="24225" y="661825"/>
                    </a:cubicBezTo>
                    <a:lnTo>
                      <a:pt x="24225" y="628678"/>
                    </a:lnTo>
                    <a:lnTo>
                      <a:pt x="698511" y="628678"/>
                    </a:lnTo>
                    <a:lnTo>
                      <a:pt x="698511" y="661825"/>
                    </a:lnTo>
                    <a:close/>
                  </a:path>
                </a:pathLst>
              </a:custGeom>
              <a:grpFill/>
              <a:ln w="30163" cap="flat">
                <a:noFill/>
                <a:prstDash val="solid"/>
                <a:miter/>
              </a:ln>
            </p:spPr>
            <p:txBody>
              <a:bodyPr rtlCol="0" anchor="ctr"/>
              <a:lstStyle/>
              <a:p>
                <a:endParaRPr lang="en-US" sz="2400"/>
              </a:p>
            </p:txBody>
          </p:sp>
          <p:sp>
            <p:nvSpPr>
              <p:cNvPr id="120" name="Freeform: Shape 119">
                <a:extLst>
                  <a:ext uri="{FF2B5EF4-FFF2-40B4-BE49-F238E27FC236}">
                    <a16:creationId xmlns:a16="http://schemas.microsoft.com/office/drawing/2014/main" id="{82D453F3-D3A7-4006-8B97-BA8DC1FB065B}"/>
                  </a:ext>
                </a:extLst>
              </p:cNvPr>
              <p:cNvSpPr/>
              <p:nvPr/>
            </p:nvSpPr>
            <p:spPr>
              <a:xfrm>
                <a:off x="5121740" y="5098069"/>
                <a:ext cx="24195" cy="41766"/>
              </a:xfrm>
              <a:custGeom>
                <a:avLst/>
                <a:gdLst>
                  <a:gd name="connsiteX0" fmla="*/ 12098 w 24195"/>
                  <a:gd name="connsiteY0" fmla="*/ 0 h 41766"/>
                  <a:gd name="connsiteX1" fmla="*/ 0 w 24195"/>
                  <a:gd name="connsiteY1" fmla="*/ 12098 h 41766"/>
                  <a:gd name="connsiteX2" fmla="*/ 0 w 24195"/>
                  <a:gd name="connsiteY2" fmla="*/ 29669 h 41766"/>
                  <a:gd name="connsiteX3" fmla="*/ 12098 w 24195"/>
                  <a:gd name="connsiteY3" fmla="*/ 41767 h 41766"/>
                  <a:gd name="connsiteX4" fmla="*/ 24195 w 24195"/>
                  <a:gd name="connsiteY4" fmla="*/ 29669 h 41766"/>
                  <a:gd name="connsiteX5" fmla="*/ 24195 w 24195"/>
                  <a:gd name="connsiteY5" fmla="*/ 12098 h 41766"/>
                  <a:gd name="connsiteX6" fmla="*/ 12098 w 24195"/>
                  <a:gd name="connsiteY6" fmla="*/ 0 h 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5" h="41766">
                    <a:moveTo>
                      <a:pt x="12098" y="0"/>
                    </a:moveTo>
                    <a:cubicBezTo>
                      <a:pt x="5414" y="0"/>
                      <a:pt x="0" y="5414"/>
                      <a:pt x="0" y="12098"/>
                    </a:cubicBezTo>
                    <a:lnTo>
                      <a:pt x="0" y="29669"/>
                    </a:lnTo>
                    <a:cubicBezTo>
                      <a:pt x="0" y="36353"/>
                      <a:pt x="5444" y="41767"/>
                      <a:pt x="12098" y="41767"/>
                    </a:cubicBezTo>
                    <a:cubicBezTo>
                      <a:pt x="18751" y="41767"/>
                      <a:pt x="24195" y="36353"/>
                      <a:pt x="24195" y="29669"/>
                    </a:cubicBezTo>
                    <a:lnTo>
                      <a:pt x="24195" y="12098"/>
                    </a:lnTo>
                    <a:cubicBezTo>
                      <a:pt x="24225" y="5414"/>
                      <a:pt x="18781" y="0"/>
                      <a:pt x="12098" y="0"/>
                    </a:cubicBezTo>
                    <a:close/>
                  </a:path>
                </a:pathLst>
              </a:custGeom>
              <a:grpFill/>
              <a:ln w="30163" cap="flat">
                <a:noFill/>
                <a:prstDash val="solid"/>
                <a:miter/>
              </a:ln>
            </p:spPr>
            <p:txBody>
              <a:bodyPr rtlCol="0" anchor="ctr"/>
              <a:lstStyle/>
              <a:p>
                <a:endParaRPr lang="en-US" sz="2400"/>
              </a:p>
            </p:txBody>
          </p:sp>
          <p:sp>
            <p:nvSpPr>
              <p:cNvPr id="121" name="Freeform: Shape 120">
                <a:extLst>
                  <a:ext uri="{FF2B5EF4-FFF2-40B4-BE49-F238E27FC236}">
                    <a16:creationId xmlns:a16="http://schemas.microsoft.com/office/drawing/2014/main" id="{1F976BE3-B570-4474-A55D-3C20EDA44506}"/>
                  </a:ext>
                </a:extLst>
              </p:cNvPr>
              <p:cNvSpPr/>
              <p:nvPr/>
            </p:nvSpPr>
            <p:spPr>
              <a:xfrm>
                <a:off x="5164928" y="5098069"/>
                <a:ext cx="24195" cy="41766"/>
              </a:xfrm>
              <a:custGeom>
                <a:avLst/>
                <a:gdLst>
                  <a:gd name="connsiteX0" fmla="*/ 12098 w 24195"/>
                  <a:gd name="connsiteY0" fmla="*/ 0 h 41766"/>
                  <a:gd name="connsiteX1" fmla="*/ 0 w 24195"/>
                  <a:gd name="connsiteY1" fmla="*/ 12098 h 41766"/>
                  <a:gd name="connsiteX2" fmla="*/ 0 w 24195"/>
                  <a:gd name="connsiteY2" fmla="*/ 29669 h 41766"/>
                  <a:gd name="connsiteX3" fmla="*/ 12098 w 24195"/>
                  <a:gd name="connsiteY3" fmla="*/ 41767 h 41766"/>
                  <a:gd name="connsiteX4" fmla="*/ 24195 w 24195"/>
                  <a:gd name="connsiteY4" fmla="*/ 29669 h 41766"/>
                  <a:gd name="connsiteX5" fmla="*/ 24195 w 24195"/>
                  <a:gd name="connsiteY5" fmla="*/ 12098 h 41766"/>
                  <a:gd name="connsiteX6" fmla="*/ 12098 w 24195"/>
                  <a:gd name="connsiteY6" fmla="*/ 0 h 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5" h="41766">
                    <a:moveTo>
                      <a:pt x="12098" y="0"/>
                    </a:moveTo>
                    <a:cubicBezTo>
                      <a:pt x="5414" y="0"/>
                      <a:pt x="0" y="5414"/>
                      <a:pt x="0" y="12098"/>
                    </a:cubicBezTo>
                    <a:lnTo>
                      <a:pt x="0" y="29669"/>
                    </a:lnTo>
                    <a:cubicBezTo>
                      <a:pt x="0" y="36353"/>
                      <a:pt x="5444" y="41767"/>
                      <a:pt x="12098" y="41767"/>
                    </a:cubicBezTo>
                    <a:cubicBezTo>
                      <a:pt x="18751" y="41767"/>
                      <a:pt x="24195" y="36353"/>
                      <a:pt x="24195" y="29669"/>
                    </a:cubicBezTo>
                    <a:lnTo>
                      <a:pt x="24195" y="12098"/>
                    </a:lnTo>
                    <a:cubicBezTo>
                      <a:pt x="24195" y="5414"/>
                      <a:pt x="18781" y="0"/>
                      <a:pt x="12098" y="0"/>
                    </a:cubicBezTo>
                    <a:close/>
                  </a:path>
                </a:pathLst>
              </a:custGeom>
              <a:grpFill/>
              <a:ln w="30163" cap="flat">
                <a:noFill/>
                <a:prstDash val="solid"/>
                <a:miter/>
              </a:ln>
            </p:spPr>
            <p:txBody>
              <a:bodyPr rtlCol="0" anchor="ctr"/>
              <a:lstStyle/>
              <a:p>
                <a:endParaRPr lang="en-US" sz="2400"/>
              </a:p>
            </p:txBody>
          </p:sp>
          <p:sp>
            <p:nvSpPr>
              <p:cNvPr id="122" name="Freeform: Shape 121">
                <a:extLst>
                  <a:ext uri="{FF2B5EF4-FFF2-40B4-BE49-F238E27FC236}">
                    <a16:creationId xmlns:a16="http://schemas.microsoft.com/office/drawing/2014/main" id="{8330DBB2-C619-4EC9-9506-A2BA0BFD07F3}"/>
                  </a:ext>
                </a:extLst>
              </p:cNvPr>
              <p:cNvSpPr/>
              <p:nvPr/>
            </p:nvSpPr>
            <p:spPr>
              <a:xfrm>
                <a:off x="5208086" y="5098069"/>
                <a:ext cx="24195" cy="41766"/>
              </a:xfrm>
              <a:custGeom>
                <a:avLst/>
                <a:gdLst>
                  <a:gd name="connsiteX0" fmla="*/ 12098 w 24195"/>
                  <a:gd name="connsiteY0" fmla="*/ 0 h 41766"/>
                  <a:gd name="connsiteX1" fmla="*/ 0 w 24195"/>
                  <a:gd name="connsiteY1" fmla="*/ 12098 h 41766"/>
                  <a:gd name="connsiteX2" fmla="*/ 0 w 24195"/>
                  <a:gd name="connsiteY2" fmla="*/ 29669 h 41766"/>
                  <a:gd name="connsiteX3" fmla="*/ 12098 w 24195"/>
                  <a:gd name="connsiteY3" fmla="*/ 41767 h 41766"/>
                  <a:gd name="connsiteX4" fmla="*/ 24195 w 24195"/>
                  <a:gd name="connsiteY4" fmla="*/ 29669 h 41766"/>
                  <a:gd name="connsiteX5" fmla="*/ 24195 w 24195"/>
                  <a:gd name="connsiteY5" fmla="*/ 12098 h 41766"/>
                  <a:gd name="connsiteX6" fmla="*/ 12098 w 24195"/>
                  <a:gd name="connsiteY6" fmla="*/ 0 h 4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95" h="41766">
                    <a:moveTo>
                      <a:pt x="12098" y="0"/>
                    </a:moveTo>
                    <a:cubicBezTo>
                      <a:pt x="5414" y="0"/>
                      <a:pt x="0" y="5414"/>
                      <a:pt x="0" y="12098"/>
                    </a:cubicBezTo>
                    <a:lnTo>
                      <a:pt x="0" y="29669"/>
                    </a:lnTo>
                    <a:cubicBezTo>
                      <a:pt x="0" y="36353"/>
                      <a:pt x="5444" y="41767"/>
                      <a:pt x="12098" y="41767"/>
                    </a:cubicBezTo>
                    <a:cubicBezTo>
                      <a:pt x="18751" y="41767"/>
                      <a:pt x="24195" y="36353"/>
                      <a:pt x="24195" y="29669"/>
                    </a:cubicBezTo>
                    <a:lnTo>
                      <a:pt x="24195" y="12098"/>
                    </a:lnTo>
                    <a:cubicBezTo>
                      <a:pt x="24195" y="5414"/>
                      <a:pt x="18751" y="0"/>
                      <a:pt x="12098" y="0"/>
                    </a:cubicBezTo>
                    <a:close/>
                  </a:path>
                </a:pathLst>
              </a:custGeom>
              <a:grpFill/>
              <a:ln w="30163" cap="flat">
                <a:noFill/>
                <a:prstDash val="solid"/>
                <a:miter/>
              </a:ln>
            </p:spPr>
            <p:txBody>
              <a:bodyPr rtlCol="0" anchor="ctr"/>
              <a:lstStyle/>
              <a:p>
                <a:endParaRPr lang="en-US" sz="2400"/>
              </a:p>
            </p:txBody>
          </p:sp>
          <p:sp>
            <p:nvSpPr>
              <p:cNvPr id="123" name="Freeform: Shape 122">
                <a:extLst>
                  <a:ext uri="{FF2B5EF4-FFF2-40B4-BE49-F238E27FC236}">
                    <a16:creationId xmlns:a16="http://schemas.microsoft.com/office/drawing/2014/main" id="{64EFFDC2-2230-413F-A5EE-E83020832489}"/>
                  </a:ext>
                </a:extLst>
              </p:cNvPr>
              <p:cNvSpPr/>
              <p:nvPr/>
            </p:nvSpPr>
            <p:spPr>
              <a:xfrm>
                <a:off x="5136026" y="4995807"/>
                <a:ext cx="81975" cy="74951"/>
              </a:xfrm>
              <a:custGeom>
                <a:avLst/>
                <a:gdLst>
                  <a:gd name="connsiteX0" fmla="*/ 2287 w 81975"/>
                  <a:gd name="connsiteY0" fmla="*/ 49335 h 74951"/>
                  <a:gd name="connsiteX1" fmla="*/ 2317 w 81975"/>
                  <a:gd name="connsiteY1" fmla="*/ 66423 h 74951"/>
                  <a:gd name="connsiteX2" fmla="*/ 17107 w 81975"/>
                  <a:gd name="connsiteY2" fmla="*/ 74952 h 74951"/>
                  <a:gd name="connsiteX3" fmla="*/ 64892 w 81975"/>
                  <a:gd name="connsiteY3" fmla="*/ 74952 h 74951"/>
                  <a:gd name="connsiteX4" fmla="*/ 79681 w 81975"/>
                  <a:gd name="connsiteY4" fmla="*/ 66423 h 74951"/>
                  <a:gd name="connsiteX5" fmla="*/ 79711 w 81975"/>
                  <a:gd name="connsiteY5" fmla="*/ 49305 h 74951"/>
                  <a:gd name="connsiteX6" fmla="*/ 55788 w 81975"/>
                  <a:gd name="connsiteY6" fmla="*/ 7931 h 74951"/>
                  <a:gd name="connsiteX7" fmla="*/ 26180 w 81975"/>
                  <a:gd name="connsiteY7" fmla="*/ 7901 h 74951"/>
                  <a:gd name="connsiteX8" fmla="*/ 2287 w 81975"/>
                  <a:gd name="connsiteY8" fmla="*/ 49335 h 74951"/>
                  <a:gd name="connsiteX9" fmla="*/ 40999 w 81975"/>
                  <a:gd name="connsiteY9" fmla="*/ 30645 h 74951"/>
                  <a:gd name="connsiteX10" fmla="*/ 52613 w 81975"/>
                  <a:gd name="connsiteY10" fmla="*/ 50757 h 74951"/>
                  <a:gd name="connsiteX11" fmla="*/ 29386 w 81975"/>
                  <a:gd name="connsiteY11" fmla="*/ 50757 h 74951"/>
                  <a:gd name="connsiteX12" fmla="*/ 40999 w 81975"/>
                  <a:gd name="connsiteY12" fmla="*/ 30645 h 7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75" h="74951">
                    <a:moveTo>
                      <a:pt x="2287" y="49335"/>
                    </a:moveTo>
                    <a:cubicBezTo>
                      <a:pt x="-767" y="54598"/>
                      <a:pt x="-767" y="61161"/>
                      <a:pt x="2317" y="66423"/>
                    </a:cubicBezTo>
                    <a:cubicBezTo>
                      <a:pt x="5372" y="71685"/>
                      <a:pt x="11028" y="74952"/>
                      <a:pt x="17107" y="74952"/>
                    </a:cubicBezTo>
                    <a:lnTo>
                      <a:pt x="64892" y="74952"/>
                    </a:lnTo>
                    <a:cubicBezTo>
                      <a:pt x="70971" y="74952"/>
                      <a:pt x="76657" y="71685"/>
                      <a:pt x="79681" y="66423"/>
                    </a:cubicBezTo>
                    <a:cubicBezTo>
                      <a:pt x="82705" y="61161"/>
                      <a:pt x="82766" y="54598"/>
                      <a:pt x="79711" y="49305"/>
                    </a:cubicBezTo>
                    <a:lnTo>
                      <a:pt x="55788" y="7931"/>
                    </a:lnTo>
                    <a:cubicBezTo>
                      <a:pt x="49740" y="-2624"/>
                      <a:pt x="32289" y="-2654"/>
                      <a:pt x="26180" y="7901"/>
                    </a:cubicBezTo>
                    <a:lnTo>
                      <a:pt x="2287" y="49335"/>
                    </a:lnTo>
                    <a:close/>
                    <a:moveTo>
                      <a:pt x="40999" y="30645"/>
                    </a:moveTo>
                    <a:lnTo>
                      <a:pt x="52613" y="50757"/>
                    </a:lnTo>
                    <a:lnTo>
                      <a:pt x="29386" y="50757"/>
                    </a:lnTo>
                    <a:lnTo>
                      <a:pt x="40999" y="30645"/>
                    </a:lnTo>
                    <a:close/>
                  </a:path>
                </a:pathLst>
              </a:custGeom>
              <a:grpFill/>
              <a:ln w="30163" cap="flat">
                <a:noFill/>
                <a:prstDash val="solid"/>
                <a:miter/>
              </a:ln>
            </p:spPr>
            <p:txBody>
              <a:bodyPr rtlCol="0" anchor="ctr"/>
              <a:lstStyle/>
              <a:p>
                <a:endParaRPr lang="en-US" sz="2400"/>
              </a:p>
            </p:txBody>
          </p:sp>
          <p:sp>
            <p:nvSpPr>
              <p:cNvPr id="124" name="Freeform: Shape 123">
                <a:extLst>
                  <a:ext uri="{FF2B5EF4-FFF2-40B4-BE49-F238E27FC236}">
                    <a16:creationId xmlns:a16="http://schemas.microsoft.com/office/drawing/2014/main" id="{0B56A572-A351-461E-942C-B837C7F51BBA}"/>
                  </a:ext>
                </a:extLst>
              </p:cNvPr>
              <p:cNvSpPr/>
              <p:nvPr/>
            </p:nvSpPr>
            <p:spPr>
              <a:xfrm>
                <a:off x="5071868" y="5420891"/>
                <a:ext cx="210315" cy="24195"/>
              </a:xfrm>
              <a:custGeom>
                <a:avLst/>
                <a:gdLst>
                  <a:gd name="connsiteX0" fmla="*/ 12098 w 210315"/>
                  <a:gd name="connsiteY0" fmla="*/ 24195 h 24195"/>
                  <a:gd name="connsiteX1" fmla="*/ 198218 w 210315"/>
                  <a:gd name="connsiteY1" fmla="*/ 24195 h 24195"/>
                  <a:gd name="connsiteX2" fmla="*/ 210315 w 210315"/>
                  <a:gd name="connsiteY2" fmla="*/ 12098 h 24195"/>
                  <a:gd name="connsiteX3" fmla="*/ 198218 w 210315"/>
                  <a:gd name="connsiteY3" fmla="*/ 0 h 24195"/>
                  <a:gd name="connsiteX4" fmla="*/ 12098 w 210315"/>
                  <a:gd name="connsiteY4" fmla="*/ 0 h 24195"/>
                  <a:gd name="connsiteX5" fmla="*/ 0 w 210315"/>
                  <a:gd name="connsiteY5" fmla="*/ 12098 h 24195"/>
                  <a:gd name="connsiteX6" fmla="*/ 12098 w 210315"/>
                  <a:gd name="connsiteY6" fmla="*/ 24195 h 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5" h="24195">
                    <a:moveTo>
                      <a:pt x="12098" y="24195"/>
                    </a:moveTo>
                    <a:lnTo>
                      <a:pt x="198218" y="24195"/>
                    </a:lnTo>
                    <a:cubicBezTo>
                      <a:pt x="204902" y="24195"/>
                      <a:pt x="210315" y="18781"/>
                      <a:pt x="210315" y="12098"/>
                    </a:cubicBezTo>
                    <a:cubicBezTo>
                      <a:pt x="210315" y="5414"/>
                      <a:pt x="204871" y="0"/>
                      <a:pt x="198218" y="0"/>
                    </a:cubicBezTo>
                    <a:lnTo>
                      <a:pt x="12098" y="0"/>
                    </a:lnTo>
                    <a:cubicBezTo>
                      <a:pt x="5414" y="0"/>
                      <a:pt x="0" y="5414"/>
                      <a:pt x="0" y="12098"/>
                    </a:cubicBezTo>
                    <a:cubicBezTo>
                      <a:pt x="0" y="18781"/>
                      <a:pt x="5414" y="24195"/>
                      <a:pt x="12098" y="24195"/>
                    </a:cubicBezTo>
                    <a:close/>
                  </a:path>
                </a:pathLst>
              </a:custGeom>
              <a:grpFill/>
              <a:ln w="30163" cap="flat">
                <a:noFill/>
                <a:prstDash val="solid"/>
                <a:miter/>
              </a:ln>
            </p:spPr>
            <p:txBody>
              <a:bodyPr rtlCol="0" anchor="ctr"/>
              <a:lstStyle/>
              <a:p>
                <a:endParaRPr lang="en-US" sz="2400"/>
              </a:p>
            </p:txBody>
          </p:sp>
        </p:grpSp>
        <p:grpSp>
          <p:nvGrpSpPr>
            <p:cNvPr id="13" name="Group 12">
              <a:extLst>
                <a:ext uri="{FF2B5EF4-FFF2-40B4-BE49-F238E27FC236}">
                  <a16:creationId xmlns:a16="http://schemas.microsoft.com/office/drawing/2014/main" id="{B1DE6A91-C844-4115-B8BB-91F260E81466}"/>
                </a:ext>
              </a:extLst>
            </p:cNvPr>
            <p:cNvGrpSpPr/>
            <p:nvPr/>
          </p:nvGrpSpPr>
          <p:grpSpPr>
            <a:xfrm>
              <a:off x="5439065" y="3747120"/>
              <a:ext cx="697547" cy="697539"/>
              <a:chOff x="5527882" y="3755644"/>
              <a:chExt cx="484777" cy="484771"/>
            </a:xfrm>
          </p:grpSpPr>
          <p:sp>
            <p:nvSpPr>
              <p:cNvPr id="7" name="Oval 6">
                <a:extLst>
                  <a:ext uri="{FF2B5EF4-FFF2-40B4-BE49-F238E27FC236}">
                    <a16:creationId xmlns:a16="http://schemas.microsoft.com/office/drawing/2014/main" id="{3997F789-6807-4E9B-B29A-DEC820DB9C2C}"/>
                  </a:ext>
                </a:extLst>
              </p:cNvPr>
              <p:cNvSpPr/>
              <p:nvPr/>
            </p:nvSpPr>
            <p:spPr>
              <a:xfrm>
                <a:off x="5527882" y="3755644"/>
                <a:ext cx="414779" cy="414779"/>
              </a:xfrm>
              <a:prstGeom prst="ellipse">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Connector 10">
                <a:extLst>
                  <a:ext uri="{FF2B5EF4-FFF2-40B4-BE49-F238E27FC236}">
                    <a16:creationId xmlns:a16="http://schemas.microsoft.com/office/drawing/2014/main" id="{7CF091CD-F981-49CD-BFC6-80826DEE9455}"/>
                  </a:ext>
                </a:extLst>
              </p:cNvPr>
              <p:cNvCxnSpPr>
                <a:cxnSpLocks/>
                <a:stCxn id="7" idx="5"/>
              </p:cNvCxnSpPr>
              <p:nvPr/>
            </p:nvCxnSpPr>
            <p:spPr>
              <a:xfrm>
                <a:off x="5881918" y="4109680"/>
                <a:ext cx="130741" cy="13073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26" name="Graphic 125">
            <a:extLst>
              <a:ext uri="{FF2B5EF4-FFF2-40B4-BE49-F238E27FC236}">
                <a16:creationId xmlns:a16="http://schemas.microsoft.com/office/drawing/2014/main" id="{A950C12C-A6D3-43AD-BA68-4C67B39FB90A}"/>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29881"/>
          <a:stretch/>
        </p:blipFill>
        <p:spPr>
          <a:xfrm>
            <a:off x="10192637" y="5116975"/>
            <a:ext cx="704488" cy="617472"/>
          </a:xfrm>
          <a:prstGeom prst="rect">
            <a:avLst/>
          </a:prstGeom>
        </p:spPr>
      </p:pic>
    </p:spTree>
    <p:extLst>
      <p:ext uri="{BB962C8B-B14F-4D97-AF65-F5344CB8AC3E}">
        <p14:creationId xmlns:p14="http://schemas.microsoft.com/office/powerpoint/2010/main" val="322276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BD4670-7E74-42AB-B78E-D8291A8E67BF}"/>
              </a:ext>
            </a:extLst>
          </p:cNvPr>
          <p:cNvSpPr>
            <a:spLocks noGrp="1"/>
          </p:cNvSpPr>
          <p:nvPr>
            <p:ph type="title"/>
          </p:nvPr>
        </p:nvSpPr>
        <p:spPr>
          <a:xfrm>
            <a:off x="6455221" y="1614663"/>
            <a:ext cx="5680999" cy="3770272"/>
          </a:xfrm>
        </p:spPr>
        <p:txBody>
          <a:bodyPr/>
          <a:lstStyle/>
          <a:p>
            <a:pPr marL="613818" indent="-613818" algn="l"/>
            <a:r>
              <a:rPr lang="en-US" dirty="0"/>
              <a:t>What is Malware?</a:t>
            </a:r>
            <a:br>
              <a:rPr lang="en-US" dirty="0"/>
            </a:br>
            <a:r>
              <a:rPr lang="en-US" sz="2133" dirty="0">
                <a:latin typeface="+mn-lt"/>
              </a:rPr>
              <a:t>Virus</a:t>
            </a:r>
            <a:br>
              <a:rPr lang="en-US" sz="2133" dirty="0">
                <a:latin typeface="+mn-lt"/>
              </a:rPr>
            </a:br>
            <a:r>
              <a:rPr lang="en-US" sz="2133" dirty="0">
                <a:latin typeface="+mn-lt"/>
              </a:rPr>
              <a:t>Worm</a:t>
            </a:r>
            <a:br>
              <a:rPr lang="en-US" sz="2133" dirty="0">
                <a:latin typeface="+mn-lt"/>
              </a:rPr>
            </a:br>
            <a:r>
              <a:rPr lang="en-US" sz="2133" dirty="0">
                <a:latin typeface="+mn-lt"/>
              </a:rPr>
              <a:t>Trojan</a:t>
            </a:r>
            <a:br>
              <a:rPr lang="en-US" sz="2133" dirty="0">
                <a:latin typeface="+mn-lt"/>
              </a:rPr>
            </a:br>
            <a:r>
              <a:rPr lang="en-US" sz="2133" dirty="0">
                <a:latin typeface="+mn-lt"/>
              </a:rPr>
              <a:t>Rootkit</a:t>
            </a:r>
            <a:br>
              <a:rPr lang="en-US" sz="2133" dirty="0">
                <a:latin typeface="+mn-lt"/>
              </a:rPr>
            </a:br>
            <a:r>
              <a:rPr lang="en-US" sz="2133" dirty="0">
                <a:latin typeface="+mn-lt"/>
              </a:rPr>
              <a:t>Logic Bomb</a:t>
            </a:r>
            <a:br>
              <a:rPr lang="en-US" sz="2133" dirty="0">
                <a:latin typeface="+mn-lt"/>
              </a:rPr>
            </a:br>
            <a:r>
              <a:rPr lang="en-US" sz="2133" dirty="0">
                <a:latin typeface="+mn-lt"/>
              </a:rPr>
              <a:t>Spyware/Adware</a:t>
            </a:r>
            <a:br>
              <a:rPr lang="en-US" sz="2133" dirty="0">
                <a:latin typeface="+mn-lt"/>
              </a:rPr>
            </a:br>
            <a:r>
              <a:rPr lang="en-US" sz="2133" dirty="0">
                <a:latin typeface="+mn-lt"/>
              </a:rPr>
              <a:t>Fileless Malware</a:t>
            </a:r>
            <a:br>
              <a:rPr lang="en-US" sz="2133" dirty="0">
                <a:latin typeface="+mn-lt"/>
              </a:rPr>
            </a:br>
            <a:r>
              <a:rPr lang="en-US" sz="2133" dirty="0">
                <a:latin typeface="+mn-lt"/>
              </a:rPr>
              <a:t>Credential Harvester</a:t>
            </a:r>
            <a:br>
              <a:rPr lang="en-US" sz="2133" dirty="0">
                <a:latin typeface="+mn-lt"/>
              </a:rPr>
            </a:br>
            <a:r>
              <a:rPr lang="en-US" sz="2133" dirty="0">
                <a:latin typeface="+mn-lt"/>
              </a:rPr>
              <a:t>Mobile Malware</a:t>
            </a:r>
            <a:endParaRPr lang="en-US" b="0" dirty="0">
              <a:latin typeface="+mn-lt"/>
            </a:endParaRPr>
          </a:p>
        </p:txBody>
      </p:sp>
      <p:pic>
        <p:nvPicPr>
          <p:cNvPr id="6" name="Picture Placeholder 5">
            <a:extLst>
              <a:ext uri="{FF2B5EF4-FFF2-40B4-BE49-F238E27FC236}">
                <a16:creationId xmlns:a16="http://schemas.microsoft.com/office/drawing/2014/main" id="{4AFDDF1A-DD4F-48C2-8E1B-DAEFD2C8E247}"/>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l="23426" r="23426"/>
          <a:stretch/>
        </p:blipFill>
        <p:spPr>
          <a:xfrm>
            <a:off x="2" y="0"/>
            <a:ext cx="4861367" cy="6858000"/>
          </a:xfrm>
        </p:spPr>
      </p:pic>
      <p:sp>
        <p:nvSpPr>
          <p:cNvPr id="7" name="PA_只为设计_矩形 10">
            <a:extLst>
              <a:ext uri="{FF2B5EF4-FFF2-40B4-BE49-F238E27FC236}">
                <a16:creationId xmlns:a16="http://schemas.microsoft.com/office/drawing/2014/main" id="{A6829EF1-ADB6-467E-AA31-27EF58AE4F57}"/>
              </a:ext>
            </a:extLst>
          </p:cNvPr>
          <p:cNvSpPr>
            <a:spLocks noChangeArrowheads="1"/>
          </p:cNvSpPr>
          <p:nvPr>
            <p:custDataLst>
              <p:tags r:id="rId1"/>
            </p:custDataLst>
          </p:nvPr>
        </p:nvSpPr>
        <p:spPr bwMode="auto">
          <a:xfrm flipH="1">
            <a:off x="3270558" y="2055663"/>
            <a:ext cx="3135085" cy="2746676"/>
          </a:xfrm>
          <a:prstGeom prst="rect">
            <a:avLst/>
          </a:prstGeom>
          <a:solidFill>
            <a:srgbClr val="386BAA">
              <a:alpha val="76077"/>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grpSp>
        <p:nvGrpSpPr>
          <p:cNvPr id="20" name="Group 19">
            <a:extLst>
              <a:ext uri="{FF2B5EF4-FFF2-40B4-BE49-F238E27FC236}">
                <a16:creationId xmlns:a16="http://schemas.microsoft.com/office/drawing/2014/main" id="{CFA343B8-35AE-484F-8A4F-EAFE68284E42}"/>
              </a:ext>
            </a:extLst>
          </p:cNvPr>
          <p:cNvGrpSpPr/>
          <p:nvPr/>
        </p:nvGrpSpPr>
        <p:grpSpPr>
          <a:xfrm>
            <a:off x="6727504" y="2404224"/>
            <a:ext cx="360672" cy="488229"/>
            <a:chOff x="926818" y="1769562"/>
            <a:chExt cx="351122" cy="346929"/>
          </a:xfrm>
        </p:grpSpPr>
        <p:cxnSp>
          <p:nvCxnSpPr>
            <p:cNvPr id="21" name="Connector: Elbow 20">
              <a:extLst>
                <a:ext uri="{FF2B5EF4-FFF2-40B4-BE49-F238E27FC236}">
                  <a16:creationId xmlns:a16="http://schemas.microsoft.com/office/drawing/2014/main" id="{25602AC4-BFE2-46AC-A2BB-338319DA9FDA}"/>
                </a:ext>
              </a:extLst>
            </p:cNvPr>
            <p:cNvCxnSpPr>
              <a:cxnSpLocks/>
            </p:cNvCxnSpPr>
            <p:nvPr/>
          </p:nvCxnSpPr>
          <p:spPr>
            <a:xfrm rot="16200000" flipH="1">
              <a:off x="1042669" y="1653713"/>
              <a:ext cx="119421" cy="351120"/>
            </a:xfrm>
            <a:prstGeom prst="bentConnector2">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FB2C99AB-41D8-4783-AF51-ED7190AC0823}"/>
                </a:ext>
              </a:extLst>
            </p:cNvPr>
            <p:cNvCxnSpPr>
              <a:cxnSpLocks/>
            </p:cNvCxnSpPr>
            <p:nvPr/>
          </p:nvCxnSpPr>
          <p:spPr>
            <a:xfrm rot="16200000" flipH="1">
              <a:off x="926245" y="1770136"/>
              <a:ext cx="346928" cy="345781"/>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3" name="Slide Number Placeholder 32">
            <a:extLst>
              <a:ext uri="{FF2B5EF4-FFF2-40B4-BE49-F238E27FC236}">
                <a16:creationId xmlns:a16="http://schemas.microsoft.com/office/drawing/2014/main" id="{CDCAAFB8-3089-4295-913C-0DAD404936A0}"/>
              </a:ext>
            </a:extLst>
          </p:cNvPr>
          <p:cNvSpPr>
            <a:spLocks noGrp="1"/>
          </p:cNvSpPr>
          <p:nvPr>
            <p:ph type="sldNum" idx="12"/>
          </p:nvPr>
        </p:nvSpPr>
        <p:spPr/>
        <p:txBody>
          <a:bodyPr/>
          <a:lstStyle/>
          <a:p>
            <a:fld id="{00000000-1234-1234-1234-123412341234}" type="slidenum">
              <a:rPr lang="en" sz="1333">
                <a:solidFill>
                  <a:srgbClr val="6D6E71"/>
                </a:solidFill>
                <a:latin typeface="PT Sans Narrow"/>
                <a:ea typeface="PT Sans Narrow"/>
                <a:cs typeface="PT Sans Narrow"/>
                <a:sym typeface="PT Sans Narrow"/>
              </a:rPr>
              <a:pPr/>
              <a:t>6</a:t>
            </a:fld>
            <a:endParaRPr lang="en" sz="1333" dirty="0">
              <a:solidFill>
                <a:srgbClr val="6D6E71"/>
              </a:solidFill>
              <a:latin typeface="PT Sans Narrow"/>
              <a:ea typeface="PT Sans Narrow"/>
              <a:cs typeface="PT Sans Narrow"/>
              <a:sym typeface="PT Sans Narrow"/>
            </a:endParaRPr>
          </a:p>
        </p:txBody>
      </p:sp>
      <p:grpSp>
        <p:nvGrpSpPr>
          <p:cNvPr id="16" name="Group 15">
            <a:extLst>
              <a:ext uri="{FF2B5EF4-FFF2-40B4-BE49-F238E27FC236}">
                <a16:creationId xmlns:a16="http://schemas.microsoft.com/office/drawing/2014/main" id="{F958D0FE-4C55-4678-B25B-CACD20DAE32F}"/>
              </a:ext>
            </a:extLst>
          </p:cNvPr>
          <p:cNvGrpSpPr/>
          <p:nvPr/>
        </p:nvGrpSpPr>
        <p:grpSpPr>
          <a:xfrm>
            <a:off x="6727504" y="2877399"/>
            <a:ext cx="360672" cy="622400"/>
            <a:chOff x="926818" y="1674222"/>
            <a:chExt cx="351122" cy="442269"/>
          </a:xfrm>
        </p:grpSpPr>
        <p:cxnSp>
          <p:nvCxnSpPr>
            <p:cNvPr id="17" name="Connector: Elbow 16">
              <a:extLst>
                <a:ext uri="{FF2B5EF4-FFF2-40B4-BE49-F238E27FC236}">
                  <a16:creationId xmlns:a16="http://schemas.microsoft.com/office/drawing/2014/main" id="{CA374736-7C83-40A7-9524-A25B7AFC5926}"/>
                </a:ext>
              </a:extLst>
            </p:cNvPr>
            <p:cNvCxnSpPr>
              <a:cxnSpLocks/>
            </p:cNvCxnSpPr>
            <p:nvPr/>
          </p:nvCxnSpPr>
          <p:spPr>
            <a:xfrm>
              <a:off x="930716" y="1674222"/>
              <a:ext cx="347224" cy="214761"/>
            </a:xfrm>
            <a:prstGeom prst="bentConnector3">
              <a:avLst>
                <a:gd name="adj1" fmla="val -355"/>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12269636-85BB-4319-ACDD-99FCCDCA8982}"/>
                </a:ext>
              </a:extLst>
            </p:cNvPr>
            <p:cNvCxnSpPr>
              <a:cxnSpLocks/>
            </p:cNvCxnSpPr>
            <p:nvPr/>
          </p:nvCxnSpPr>
          <p:spPr>
            <a:xfrm rot="16200000" flipH="1">
              <a:off x="926245" y="1770136"/>
              <a:ext cx="346928" cy="345781"/>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422ECE5-8180-405F-BA9E-9FE029D2D9D1}"/>
              </a:ext>
            </a:extLst>
          </p:cNvPr>
          <p:cNvGrpSpPr/>
          <p:nvPr/>
        </p:nvGrpSpPr>
        <p:grpSpPr>
          <a:xfrm>
            <a:off x="6727504" y="3537080"/>
            <a:ext cx="360672" cy="622400"/>
            <a:chOff x="926818" y="1674222"/>
            <a:chExt cx="351122" cy="442269"/>
          </a:xfrm>
        </p:grpSpPr>
        <p:cxnSp>
          <p:nvCxnSpPr>
            <p:cNvPr id="31" name="Connector: Elbow 30">
              <a:extLst>
                <a:ext uri="{FF2B5EF4-FFF2-40B4-BE49-F238E27FC236}">
                  <a16:creationId xmlns:a16="http://schemas.microsoft.com/office/drawing/2014/main" id="{276D0D8B-6DB8-4CC5-A3ED-DA03BADFDE29}"/>
                </a:ext>
              </a:extLst>
            </p:cNvPr>
            <p:cNvCxnSpPr>
              <a:cxnSpLocks/>
            </p:cNvCxnSpPr>
            <p:nvPr/>
          </p:nvCxnSpPr>
          <p:spPr>
            <a:xfrm>
              <a:off x="930716" y="1674222"/>
              <a:ext cx="347224" cy="214761"/>
            </a:xfrm>
            <a:prstGeom prst="bentConnector3">
              <a:avLst>
                <a:gd name="adj1" fmla="val -355"/>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1EB3A56-3B6C-4AE7-85E3-6A6E27965B2F}"/>
                </a:ext>
              </a:extLst>
            </p:cNvPr>
            <p:cNvCxnSpPr>
              <a:cxnSpLocks/>
            </p:cNvCxnSpPr>
            <p:nvPr/>
          </p:nvCxnSpPr>
          <p:spPr>
            <a:xfrm rot="16200000" flipH="1">
              <a:off x="926245" y="1770136"/>
              <a:ext cx="346928" cy="345781"/>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547DE06-CE18-453F-BC03-813927BA0EE2}"/>
              </a:ext>
            </a:extLst>
          </p:cNvPr>
          <p:cNvGrpSpPr/>
          <p:nvPr/>
        </p:nvGrpSpPr>
        <p:grpSpPr>
          <a:xfrm>
            <a:off x="6727504" y="4192925"/>
            <a:ext cx="360672" cy="622400"/>
            <a:chOff x="926818" y="1674222"/>
            <a:chExt cx="351122" cy="442269"/>
          </a:xfrm>
        </p:grpSpPr>
        <p:cxnSp>
          <p:nvCxnSpPr>
            <p:cNvPr id="35" name="Connector: Elbow 34">
              <a:extLst>
                <a:ext uri="{FF2B5EF4-FFF2-40B4-BE49-F238E27FC236}">
                  <a16:creationId xmlns:a16="http://schemas.microsoft.com/office/drawing/2014/main" id="{F3A7090A-03D9-4294-B2E2-A15CFCB85546}"/>
                </a:ext>
              </a:extLst>
            </p:cNvPr>
            <p:cNvCxnSpPr>
              <a:cxnSpLocks/>
            </p:cNvCxnSpPr>
            <p:nvPr/>
          </p:nvCxnSpPr>
          <p:spPr>
            <a:xfrm>
              <a:off x="930716" y="1674222"/>
              <a:ext cx="347224" cy="214761"/>
            </a:xfrm>
            <a:prstGeom prst="bentConnector3">
              <a:avLst>
                <a:gd name="adj1" fmla="val -355"/>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6CCD9BD-1AE0-490E-A86F-4D776A2371EE}"/>
                </a:ext>
              </a:extLst>
            </p:cNvPr>
            <p:cNvCxnSpPr>
              <a:cxnSpLocks/>
            </p:cNvCxnSpPr>
            <p:nvPr/>
          </p:nvCxnSpPr>
          <p:spPr>
            <a:xfrm rot="16200000" flipH="1">
              <a:off x="926245" y="1770136"/>
              <a:ext cx="346928" cy="345781"/>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38" name="Connector: Elbow 37">
            <a:extLst>
              <a:ext uri="{FF2B5EF4-FFF2-40B4-BE49-F238E27FC236}">
                <a16:creationId xmlns:a16="http://schemas.microsoft.com/office/drawing/2014/main" id="{8BCF37D5-E274-4DB6-A677-734E810AA76C}"/>
              </a:ext>
            </a:extLst>
          </p:cNvPr>
          <p:cNvCxnSpPr>
            <a:cxnSpLocks/>
          </p:cNvCxnSpPr>
          <p:nvPr/>
        </p:nvCxnSpPr>
        <p:spPr>
          <a:xfrm>
            <a:off x="6731509" y="4840365"/>
            <a:ext cx="356668" cy="302231"/>
          </a:xfrm>
          <a:prstGeom prst="bentConnector3">
            <a:avLst>
              <a:gd name="adj1" fmla="val -355"/>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40" name="Graphic 44">
            <a:extLst>
              <a:ext uri="{FF2B5EF4-FFF2-40B4-BE49-F238E27FC236}">
                <a16:creationId xmlns:a16="http://schemas.microsoft.com/office/drawing/2014/main" id="{03FD1406-600D-4BC7-812B-FA3E65E5645B}"/>
              </a:ext>
            </a:extLst>
          </p:cNvPr>
          <p:cNvGrpSpPr/>
          <p:nvPr/>
        </p:nvGrpSpPr>
        <p:grpSpPr>
          <a:xfrm>
            <a:off x="4106742" y="2858814"/>
            <a:ext cx="1512295" cy="1325524"/>
            <a:chOff x="8055655" y="4910863"/>
            <a:chExt cx="762000" cy="667892"/>
          </a:xfrm>
          <a:solidFill>
            <a:schemeClr val="bg1"/>
          </a:solidFill>
        </p:grpSpPr>
        <p:sp>
          <p:nvSpPr>
            <p:cNvPr id="41" name="Freeform: Shape 40">
              <a:extLst>
                <a:ext uri="{FF2B5EF4-FFF2-40B4-BE49-F238E27FC236}">
                  <a16:creationId xmlns:a16="http://schemas.microsoft.com/office/drawing/2014/main" id="{15356B22-3898-4688-9337-5355498C894F}"/>
                </a:ext>
              </a:extLst>
            </p:cNvPr>
            <p:cNvSpPr/>
            <p:nvPr/>
          </p:nvSpPr>
          <p:spPr>
            <a:xfrm>
              <a:off x="8055655" y="4910863"/>
              <a:ext cx="762000" cy="667892"/>
            </a:xfrm>
            <a:custGeom>
              <a:avLst/>
              <a:gdLst>
                <a:gd name="connsiteX0" fmla="*/ 0 w 762000"/>
                <a:gd name="connsiteY0" fmla="*/ 0 h 667892"/>
                <a:gd name="connsiteX1" fmla="*/ 0 w 762000"/>
                <a:gd name="connsiteY1" fmla="*/ 563975 h 667892"/>
                <a:gd name="connsiteX2" fmla="*/ 74867 w 762000"/>
                <a:gd name="connsiteY2" fmla="*/ 563975 h 667892"/>
                <a:gd name="connsiteX3" fmla="*/ 346414 w 762000"/>
                <a:gd name="connsiteY3" fmla="*/ 643233 h 667892"/>
                <a:gd name="connsiteX4" fmla="*/ 425672 w 762000"/>
                <a:gd name="connsiteY4" fmla="*/ 563975 h 667892"/>
                <a:gd name="connsiteX5" fmla="*/ 762000 w 762000"/>
                <a:gd name="connsiteY5" fmla="*/ 563975 h 667892"/>
                <a:gd name="connsiteX6" fmla="*/ 762000 w 762000"/>
                <a:gd name="connsiteY6" fmla="*/ 0 h 667892"/>
                <a:gd name="connsiteX7" fmla="*/ 742950 w 762000"/>
                <a:gd name="connsiteY7" fmla="*/ 544925 h 667892"/>
                <a:gd name="connsiteX8" fmla="*/ 434721 w 762000"/>
                <a:gd name="connsiteY8" fmla="*/ 544925 h 667892"/>
                <a:gd name="connsiteX9" fmla="*/ 450247 w 762000"/>
                <a:gd name="connsiteY9" fmla="*/ 467868 h 667892"/>
                <a:gd name="connsiteX10" fmla="*/ 249699 w 762000"/>
                <a:gd name="connsiteY10" fmla="*/ 268367 h 667892"/>
                <a:gd name="connsiteX11" fmla="*/ 150019 w 762000"/>
                <a:gd name="connsiteY11" fmla="*/ 295275 h 667892"/>
                <a:gd name="connsiteX12" fmla="*/ 145262 w 762000"/>
                <a:gd name="connsiteY12" fmla="*/ 307877 h 667892"/>
                <a:gd name="connsiteX13" fmla="*/ 157864 w 762000"/>
                <a:gd name="connsiteY13" fmla="*/ 312634 h 667892"/>
                <a:gd name="connsiteX14" fmla="*/ 159544 w 762000"/>
                <a:gd name="connsiteY14" fmla="*/ 311658 h 667892"/>
                <a:gd name="connsiteX15" fmla="*/ 406931 w 762000"/>
                <a:gd name="connsiteY15" fmla="*/ 377258 h 667892"/>
                <a:gd name="connsiteX16" fmla="*/ 411956 w 762000"/>
                <a:gd name="connsiteY16" fmla="*/ 549783 h 667892"/>
                <a:gd name="connsiteX17" fmla="*/ 411956 w 762000"/>
                <a:gd name="connsiteY17" fmla="*/ 550831 h 667892"/>
                <a:gd name="connsiteX18" fmla="*/ 168462 w 762000"/>
                <a:gd name="connsiteY18" fmla="*/ 629662 h 667892"/>
                <a:gd name="connsiteX19" fmla="*/ 89630 w 762000"/>
                <a:gd name="connsiteY19" fmla="*/ 550831 h 667892"/>
                <a:gd name="connsiteX20" fmla="*/ 89630 w 762000"/>
                <a:gd name="connsiteY20" fmla="*/ 550831 h 667892"/>
                <a:gd name="connsiteX21" fmla="*/ 109538 w 762000"/>
                <a:gd name="connsiteY21" fmla="*/ 354044 h 667892"/>
                <a:gd name="connsiteX22" fmla="*/ 108109 w 762000"/>
                <a:gd name="connsiteY22" fmla="*/ 340614 h 667892"/>
                <a:gd name="connsiteX23" fmla="*/ 94679 w 762000"/>
                <a:gd name="connsiteY23" fmla="*/ 342043 h 667892"/>
                <a:gd name="connsiteX24" fmla="*/ 50197 w 762000"/>
                <a:gd name="connsiteY24" fmla="*/ 467868 h 667892"/>
                <a:gd name="connsiteX25" fmla="*/ 65723 w 762000"/>
                <a:gd name="connsiteY25" fmla="*/ 544925 h 667892"/>
                <a:gd name="connsiteX26" fmla="*/ 19050 w 762000"/>
                <a:gd name="connsiteY26" fmla="*/ 544925 h 667892"/>
                <a:gd name="connsiteX27" fmla="*/ 19050 w 762000"/>
                <a:gd name="connsiteY27" fmla="*/ 111443 h 667892"/>
                <a:gd name="connsiteX28" fmla="*/ 742950 w 762000"/>
                <a:gd name="connsiteY28" fmla="*/ 111443 h 667892"/>
                <a:gd name="connsiteX29" fmla="*/ 742950 w 762000"/>
                <a:gd name="connsiteY29" fmla="*/ 92393 h 667892"/>
                <a:gd name="connsiteX30" fmla="*/ 19050 w 762000"/>
                <a:gd name="connsiteY30" fmla="*/ 92393 h 667892"/>
                <a:gd name="connsiteX31" fmla="*/ 19050 w 762000"/>
                <a:gd name="connsiteY31" fmla="*/ 19050 h 667892"/>
                <a:gd name="connsiteX32" fmla="*/ 742950 w 762000"/>
                <a:gd name="connsiteY32" fmla="*/ 19050 h 6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000" h="667892">
                  <a:moveTo>
                    <a:pt x="0" y="0"/>
                  </a:moveTo>
                  <a:lnTo>
                    <a:pt x="0" y="563975"/>
                  </a:lnTo>
                  <a:lnTo>
                    <a:pt x="74867" y="563975"/>
                  </a:lnTo>
                  <a:cubicBezTo>
                    <a:pt x="127966" y="660848"/>
                    <a:pt x="249542" y="696333"/>
                    <a:pt x="346414" y="643233"/>
                  </a:cubicBezTo>
                  <a:cubicBezTo>
                    <a:pt x="379847" y="624907"/>
                    <a:pt x="407346" y="597408"/>
                    <a:pt x="425672" y="563975"/>
                  </a:cubicBezTo>
                  <a:lnTo>
                    <a:pt x="762000" y="563975"/>
                  </a:lnTo>
                  <a:lnTo>
                    <a:pt x="762000" y="0"/>
                  </a:lnTo>
                  <a:close/>
                  <a:moveTo>
                    <a:pt x="742950" y="544925"/>
                  </a:moveTo>
                  <a:lnTo>
                    <a:pt x="434721" y="544925"/>
                  </a:lnTo>
                  <a:cubicBezTo>
                    <a:pt x="445061" y="520556"/>
                    <a:pt x="450343" y="494340"/>
                    <a:pt x="450247" y="467868"/>
                  </a:cubicBezTo>
                  <a:cubicBezTo>
                    <a:pt x="449958" y="357398"/>
                    <a:pt x="360170" y="268078"/>
                    <a:pt x="249699" y="268367"/>
                  </a:cubicBezTo>
                  <a:cubicBezTo>
                    <a:pt x="214690" y="268458"/>
                    <a:pt x="180318" y="277737"/>
                    <a:pt x="150019" y="295275"/>
                  </a:cubicBezTo>
                  <a:cubicBezTo>
                    <a:pt x="145225" y="297441"/>
                    <a:pt x="143095" y="303084"/>
                    <a:pt x="145262" y="307877"/>
                  </a:cubicBezTo>
                  <a:cubicBezTo>
                    <a:pt x="147428" y="312671"/>
                    <a:pt x="153071" y="314801"/>
                    <a:pt x="157864" y="312634"/>
                  </a:cubicBezTo>
                  <a:cubicBezTo>
                    <a:pt x="158456" y="312367"/>
                    <a:pt x="159019" y="312040"/>
                    <a:pt x="159544" y="311658"/>
                  </a:cubicBezTo>
                  <a:cubicBezTo>
                    <a:pt x="245973" y="261459"/>
                    <a:pt x="356732" y="290829"/>
                    <a:pt x="406931" y="377258"/>
                  </a:cubicBezTo>
                  <a:cubicBezTo>
                    <a:pt x="437688" y="430212"/>
                    <a:pt x="439579" y="495128"/>
                    <a:pt x="411956" y="549783"/>
                  </a:cubicBezTo>
                  <a:cubicBezTo>
                    <a:pt x="411992" y="550131"/>
                    <a:pt x="411992" y="550482"/>
                    <a:pt x="411956" y="550831"/>
                  </a:cubicBezTo>
                  <a:cubicBezTo>
                    <a:pt x="366486" y="639839"/>
                    <a:pt x="257470" y="675133"/>
                    <a:pt x="168462" y="629662"/>
                  </a:cubicBezTo>
                  <a:cubicBezTo>
                    <a:pt x="134544" y="612335"/>
                    <a:pt x="106957" y="584749"/>
                    <a:pt x="89630" y="550831"/>
                  </a:cubicBezTo>
                  <a:lnTo>
                    <a:pt x="89630" y="550831"/>
                  </a:lnTo>
                  <a:cubicBezTo>
                    <a:pt x="56664" y="487090"/>
                    <a:pt x="64473" y="409891"/>
                    <a:pt x="109538" y="354044"/>
                  </a:cubicBezTo>
                  <a:cubicBezTo>
                    <a:pt x="112852" y="349941"/>
                    <a:pt x="112212" y="343928"/>
                    <a:pt x="108109" y="340614"/>
                  </a:cubicBezTo>
                  <a:cubicBezTo>
                    <a:pt x="104006" y="337300"/>
                    <a:pt x="97993" y="337940"/>
                    <a:pt x="94679" y="342043"/>
                  </a:cubicBezTo>
                  <a:cubicBezTo>
                    <a:pt x="65725" y="377566"/>
                    <a:pt x="50003" y="422040"/>
                    <a:pt x="50197" y="467868"/>
                  </a:cubicBezTo>
                  <a:cubicBezTo>
                    <a:pt x="50090" y="494341"/>
                    <a:pt x="55372" y="520559"/>
                    <a:pt x="65723" y="544925"/>
                  </a:cubicBezTo>
                  <a:lnTo>
                    <a:pt x="19050" y="544925"/>
                  </a:lnTo>
                  <a:lnTo>
                    <a:pt x="19050" y="111443"/>
                  </a:lnTo>
                  <a:lnTo>
                    <a:pt x="742950" y="111443"/>
                  </a:lnTo>
                  <a:close/>
                  <a:moveTo>
                    <a:pt x="742950" y="92393"/>
                  </a:moveTo>
                  <a:lnTo>
                    <a:pt x="19050" y="92393"/>
                  </a:lnTo>
                  <a:lnTo>
                    <a:pt x="19050" y="19050"/>
                  </a:lnTo>
                  <a:lnTo>
                    <a:pt x="742950" y="19050"/>
                  </a:lnTo>
                  <a:close/>
                </a:path>
              </a:pathLst>
            </a:custGeom>
            <a:grpFill/>
            <a:ln w="9525"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142BF9AA-0D9A-4F35-8050-E9780501FD53}"/>
                </a:ext>
              </a:extLst>
            </p:cNvPr>
            <p:cNvSpPr/>
            <p:nvPr/>
          </p:nvSpPr>
          <p:spPr>
            <a:xfrm>
              <a:off x="8102327" y="4939915"/>
              <a:ext cx="53340" cy="53338"/>
            </a:xfrm>
            <a:custGeom>
              <a:avLst/>
              <a:gdLst>
                <a:gd name="connsiteX0" fmla="*/ 26384 w 53340"/>
                <a:gd name="connsiteY0" fmla="*/ 53339 h 53338"/>
                <a:gd name="connsiteX1" fmla="*/ 2 w 53340"/>
                <a:gd name="connsiteY1" fmla="*/ 26384 h 53338"/>
                <a:gd name="connsiteX2" fmla="*/ 26956 w 53340"/>
                <a:gd name="connsiteY2" fmla="*/ 2 h 53338"/>
                <a:gd name="connsiteX3" fmla="*/ 53340 w 53340"/>
                <a:gd name="connsiteY3" fmla="*/ 26669 h 53338"/>
                <a:gd name="connsiteX4" fmla="*/ 26384 w 53340"/>
                <a:gd name="connsiteY4" fmla="*/ 53339 h 53338"/>
                <a:gd name="connsiteX5" fmla="*/ 26384 w 53340"/>
                <a:gd name="connsiteY5" fmla="*/ 19049 h 53338"/>
                <a:gd name="connsiteX6" fmla="*/ 19055 w 53340"/>
                <a:gd name="connsiteY6" fmla="*/ 26949 h 53338"/>
                <a:gd name="connsiteX7" fmla="*/ 26956 w 53340"/>
                <a:gd name="connsiteY7" fmla="*/ 34278 h 53338"/>
                <a:gd name="connsiteX8" fmla="*/ 34290 w 53340"/>
                <a:gd name="connsiteY8" fmla="*/ 26669 h 53338"/>
                <a:gd name="connsiteX9" fmla="*/ 26384 w 53340"/>
                <a:gd name="connsiteY9" fmla="*/ 19049 h 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3338">
                  <a:moveTo>
                    <a:pt x="26384" y="53339"/>
                  </a:moveTo>
                  <a:cubicBezTo>
                    <a:pt x="11656" y="53181"/>
                    <a:pt x="-156" y="41113"/>
                    <a:pt x="2" y="26384"/>
                  </a:cubicBezTo>
                  <a:cubicBezTo>
                    <a:pt x="159" y="11656"/>
                    <a:pt x="12227" y="-156"/>
                    <a:pt x="26956" y="2"/>
                  </a:cubicBezTo>
                  <a:cubicBezTo>
                    <a:pt x="41572" y="158"/>
                    <a:pt x="53339" y="12051"/>
                    <a:pt x="53340" y="26669"/>
                  </a:cubicBezTo>
                  <a:cubicBezTo>
                    <a:pt x="53235" y="41466"/>
                    <a:pt x="41182" y="53391"/>
                    <a:pt x="26384" y="53339"/>
                  </a:cubicBezTo>
                  <a:close/>
                  <a:moveTo>
                    <a:pt x="26384" y="19049"/>
                  </a:moveTo>
                  <a:cubicBezTo>
                    <a:pt x="22179" y="19206"/>
                    <a:pt x="18898" y="22743"/>
                    <a:pt x="19055" y="26949"/>
                  </a:cubicBezTo>
                  <a:cubicBezTo>
                    <a:pt x="19213" y="31154"/>
                    <a:pt x="22750" y="34436"/>
                    <a:pt x="26956" y="34278"/>
                  </a:cubicBezTo>
                  <a:cubicBezTo>
                    <a:pt x="31048" y="34124"/>
                    <a:pt x="34287" y="30764"/>
                    <a:pt x="34290" y="26669"/>
                  </a:cubicBezTo>
                  <a:cubicBezTo>
                    <a:pt x="34186" y="22392"/>
                    <a:pt x="30662" y="18995"/>
                    <a:pt x="26384" y="19049"/>
                  </a:cubicBezTo>
                  <a:close/>
                </a:path>
              </a:pathLst>
            </a:custGeom>
            <a:grpFill/>
            <a:ln w="9525"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99FD3F2B-3308-4B82-AE11-269B2FA10DDF}"/>
                </a:ext>
              </a:extLst>
            </p:cNvPr>
            <p:cNvSpPr/>
            <p:nvPr/>
          </p:nvSpPr>
          <p:spPr>
            <a:xfrm>
              <a:off x="8170431" y="4939915"/>
              <a:ext cx="53340" cy="53338"/>
            </a:xfrm>
            <a:custGeom>
              <a:avLst/>
              <a:gdLst>
                <a:gd name="connsiteX0" fmla="*/ 26384 w 53340"/>
                <a:gd name="connsiteY0" fmla="*/ 53339 h 53338"/>
                <a:gd name="connsiteX1" fmla="*/ 2 w 53340"/>
                <a:gd name="connsiteY1" fmla="*/ 26384 h 53338"/>
                <a:gd name="connsiteX2" fmla="*/ 26956 w 53340"/>
                <a:gd name="connsiteY2" fmla="*/ 2 h 53338"/>
                <a:gd name="connsiteX3" fmla="*/ 53340 w 53340"/>
                <a:gd name="connsiteY3" fmla="*/ 26669 h 53338"/>
                <a:gd name="connsiteX4" fmla="*/ 26384 w 53340"/>
                <a:gd name="connsiteY4" fmla="*/ 53339 h 53338"/>
                <a:gd name="connsiteX5" fmla="*/ 26384 w 53340"/>
                <a:gd name="connsiteY5" fmla="*/ 19049 h 53338"/>
                <a:gd name="connsiteX6" fmla="*/ 19055 w 53340"/>
                <a:gd name="connsiteY6" fmla="*/ 26949 h 53338"/>
                <a:gd name="connsiteX7" fmla="*/ 26956 w 53340"/>
                <a:gd name="connsiteY7" fmla="*/ 34278 h 53338"/>
                <a:gd name="connsiteX8" fmla="*/ 34290 w 53340"/>
                <a:gd name="connsiteY8" fmla="*/ 26669 h 53338"/>
                <a:gd name="connsiteX9" fmla="*/ 26384 w 53340"/>
                <a:gd name="connsiteY9" fmla="*/ 19049 h 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3338">
                  <a:moveTo>
                    <a:pt x="26384" y="53339"/>
                  </a:moveTo>
                  <a:cubicBezTo>
                    <a:pt x="11656" y="53181"/>
                    <a:pt x="-156" y="41113"/>
                    <a:pt x="2" y="26384"/>
                  </a:cubicBezTo>
                  <a:cubicBezTo>
                    <a:pt x="159" y="11656"/>
                    <a:pt x="12227" y="-156"/>
                    <a:pt x="26956" y="2"/>
                  </a:cubicBezTo>
                  <a:cubicBezTo>
                    <a:pt x="41572" y="158"/>
                    <a:pt x="53339" y="12051"/>
                    <a:pt x="53340" y="26669"/>
                  </a:cubicBezTo>
                  <a:cubicBezTo>
                    <a:pt x="53235" y="41466"/>
                    <a:pt x="41182" y="53391"/>
                    <a:pt x="26384" y="53339"/>
                  </a:cubicBezTo>
                  <a:close/>
                  <a:moveTo>
                    <a:pt x="26384" y="19049"/>
                  </a:moveTo>
                  <a:cubicBezTo>
                    <a:pt x="22179" y="19206"/>
                    <a:pt x="18898" y="22743"/>
                    <a:pt x="19055" y="26949"/>
                  </a:cubicBezTo>
                  <a:cubicBezTo>
                    <a:pt x="19213" y="31154"/>
                    <a:pt x="22750" y="34436"/>
                    <a:pt x="26956" y="34278"/>
                  </a:cubicBezTo>
                  <a:cubicBezTo>
                    <a:pt x="31048" y="34124"/>
                    <a:pt x="34287" y="30764"/>
                    <a:pt x="34290" y="26669"/>
                  </a:cubicBezTo>
                  <a:cubicBezTo>
                    <a:pt x="34186" y="22392"/>
                    <a:pt x="30662" y="18995"/>
                    <a:pt x="26384" y="19049"/>
                  </a:cubicBezTo>
                  <a:close/>
                </a:path>
              </a:pathLst>
            </a:custGeom>
            <a:grpFill/>
            <a:ln w="9525"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76DC70E0-A643-47D3-9470-85F83915D70A}"/>
                </a:ext>
              </a:extLst>
            </p:cNvPr>
            <p:cNvSpPr/>
            <p:nvPr/>
          </p:nvSpPr>
          <p:spPr>
            <a:xfrm>
              <a:off x="8238820" y="4939915"/>
              <a:ext cx="53340" cy="53338"/>
            </a:xfrm>
            <a:custGeom>
              <a:avLst/>
              <a:gdLst>
                <a:gd name="connsiteX0" fmla="*/ 26384 w 53340"/>
                <a:gd name="connsiteY0" fmla="*/ 53339 h 53338"/>
                <a:gd name="connsiteX1" fmla="*/ 2 w 53340"/>
                <a:gd name="connsiteY1" fmla="*/ 26384 h 53338"/>
                <a:gd name="connsiteX2" fmla="*/ 26956 w 53340"/>
                <a:gd name="connsiteY2" fmla="*/ 2 h 53338"/>
                <a:gd name="connsiteX3" fmla="*/ 53340 w 53340"/>
                <a:gd name="connsiteY3" fmla="*/ 26669 h 53338"/>
                <a:gd name="connsiteX4" fmla="*/ 26384 w 53340"/>
                <a:gd name="connsiteY4" fmla="*/ 53339 h 53338"/>
                <a:gd name="connsiteX5" fmla="*/ 26384 w 53340"/>
                <a:gd name="connsiteY5" fmla="*/ 19049 h 53338"/>
                <a:gd name="connsiteX6" fmla="*/ 19055 w 53340"/>
                <a:gd name="connsiteY6" fmla="*/ 26949 h 53338"/>
                <a:gd name="connsiteX7" fmla="*/ 26956 w 53340"/>
                <a:gd name="connsiteY7" fmla="*/ 34278 h 53338"/>
                <a:gd name="connsiteX8" fmla="*/ 34290 w 53340"/>
                <a:gd name="connsiteY8" fmla="*/ 26669 h 53338"/>
                <a:gd name="connsiteX9" fmla="*/ 26384 w 53340"/>
                <a:gd name="connsiteY9" fmla="*/ 19049 h 5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 h="53338">
                  <a:moveTo>
                    <a:pt x="26384" y="53339"/>
                  </a:moveTo>
                  <a:cubicBezTo>
                    <a:pt x="11656" y="53181"/>
                    <a:pt x="-156" y="41113"/>
                    <a:pt x="2" y="26384"/>
                  </a:cubicBezTo>
                  <a:cubicBezTo>
                    <a:pt x="159" y="11656"/>
                    <a:pt x="12227" y="-156"/>
                    <a:pt x="26956" y="2"/>
                  </a:cubicBezTo>
                  <a:cubicBezTo>
                    <a:pt x="41572" y="158"/>
                    <a:pt x="53339" y="12051"/>
                    <a:pt x="53340" y="26669"/>
                  </a:cubicBezTo>
                  <a:cubicBezTo>
                    <a:pt x="53235" y="41466"/>
                    <a:pt x="41182" y="53391"/>
                    <a:pt x="26384" y="53339"/>
                  </a:cubicBezTo>
                  <a:close/>
                  <a:moveTo>
                    <a:pt x="26384" y="19049"/>
                  </a:moveTo>
                  <a:cubicBezTo>
                    <a:pt x="22179" y="19206"/>
                    <a:pt x="18898" y="22743"/>
                    <a:pt x="19055" y="26949"/>
                  </a:cubicBezTo>
                  <a:cubicBezTo>
                    <a:pt x="19213" y="31154"/>
                    <a:pt x="22750" y="34436"/>
                    <a:pt x="26956" y="34278"/>
                  </a:cubicBezTo>
                  <a:cubicBezTo>
                    <a:pt x="31048" y="34124"/>
                    <a:pt x="34287" y="30764"/>
                    <a:pt x="34290" y="26669"/>
                  </a:cubicBezTo>
                  <a:cubicBezTo>
                    <a:pt x="34186" y="22392"/>
                    <a:pt x="30662" y="18995"/>
                    <a:pt x="26384" y="19049"/>
                  </a:cubicBezTo>
                  <a:close/>
                </a:path>
              </a:pathLst>
            </a:custGeom>
            <a:grpFill/>
            <a:ln w="9525"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8886EC39-253A-4A78-B768-2BF8580BBEF9}"/>
                </a:ext>
              </a:extLst>
            </p:cNvPr>
            <p:cNvSpPr/>
            <p:nvPr/>
          </p:nvSpPr>
          <p:spPr>
            <a:xfrm>
              <a:off x="8669255" y="5069358"/>
              <a:ext cx="27146" cy="19050"/>
            </a:xfrm>
            <a:custGeom>
              <a:avLst/>
              <a:gdLst>
                <a:gd name="connsiteX0" fmla="*/ 26956 w 27146"/>
                <a:gd name="connsiteY0" fmla="*/ 9716 h 19050"/>
                <a:gd name="connsiteX1" fmla="*/ 26956 w 27146"/>
                <a:gd name="connsiteY1" fmla="*/ 12097 h 19050"/>
                <a:gd name="connsiteX2" fmla="*/ 26956 w 27146"/>
                <a:gd name="connsiteY2" fmla="*/ 13430 h 19050"/>
                <a:gd name="connsiteX3" fmla="*/ 24956 w 27146"/>
                <a:gd name="connsiteY3" fmla="*/ 16383 h 19050"/>
                <a:gd name="connsiteX4" fmla="*/ 23527 w 27146"/>
                <a:gd name="connsiteY4" fmla="*/ 17621 h 19050"/>
                <a:gd name="connsiteX5" fmla="*/ 21908 w 27146"/>
                <a:gd name="connsiteY5" fmla="*/ 18478 h 19050"/>
                <a:gd name="connsiteX6" fmla="*/ 20098 w 27146"/>
                <a:gd name="connsiteY6" fmla="*/ 19050 h 19050"/>
                <a:gd name="connsiteX7" fmla="*/ 18193 w 27146"/>
                <a:gd name="connsiteY7" fmla="*/ 19050 h 19050"/>
                <a:gd name="connsiteX8" fmla="*/ 9525 w 27146"/>
                <a:gd name="connsiteY8" fmla="*/ 19050 h 19050"/>
                <a:gd name="connsiteX9" fmla="*/ 0 w 27146"/>
                <a:gd name="connsiteY9" fmla="*/ 9525 h 19050"/>
                <a:gd name="connsiteX10" fmla="*/ 9525 w 27146"/>
                <a:gd name="connsiteY10" fmla="*/ 0 h 19050"/>
                <a:gd name="connsiteX11" fmla="*/ 18193 w 27146"/>
                <a:gd name="connsiteY11" fmla="*/ 0 h 19050"/>
                <a:gd name="connsiteX12" fmla="*/ 20098 w 27146"/>
                <a:gd name="connsiteY12" fmla="*/ 0 h 19050"/>
                <a:gd name="connsiteX13" fmla="*/ 23527 w 27146"/>
                <a:gd name="connsiteY13" fmla="*/ 1429 h 19050"/>
                <a:gd name="connsiteX14" fmla="*/ 24575 w 27146"/>
                <a:gd name="connsiteY14" fmla="*/ 3429 h 19050"/>
                <a:gd name="connsiteX15" fmla="*/ 26575 w 27146"/>
                <a:gd name="connsiteY15" fmla="*/ 6477 h 19050"/>
                <a:gd name="connsiteX16" fmla="*/ 27146 w 27146"/>
                <a:gd name="connsiteY16" fmla="*/ 8287 h 19050"/>
                <a:gd name="connsiteX17" fmla="*/ 26956 w 27146"/>
                <a:gd name="connsiteY17" fmla="*/ 971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46" h="19050">
                  <a:moveTo>
                    <a:pt x="26956" y="9716"/>
                  </a:moveTo>
                  <a:cubicBezTo>
                    <a:pt x="27101" y="10503"/>
                    <a:pt x="27101" y="11310"/>
                    <a:pt x="26956" y="12097"/>
                  </a:cubicBezTo>
                  <a:cubicBezTo>
                    <a:pt x="27041" y="12537"/>
                    <a:pt x="27041" y="12990"/>
                    <a:pt x="26956" y="13430"/>
                  </a:cubicBezTo>
                  <a:cubicBezTo>
                    <a:pt x="26529" y="14557"/>
                    <a:pt x="25844" y="15568"/>
                    <a:pt x="24956" y="16383"/>
                  </a:cubicBezTo>
                  <a:cubicBezTo>
                    <a:pt x="24525" y="16846"/>
                    <a:pt x="24046" y="17261"/>
                    <a:pt x="23527" y="17621"/>
                  </a:cubicBezTo>
                  <a:cubicBezTo>
                    <a:pt x="23019" y="17963"/>
                    <a:pt x="22476" y="18251"/>
                    <a:pt x="21908" y="18478"/>
                  </a:cubicBezTo>
                  <a:cubicBezTo>
                    <a:pt x="21319" y="18712"/>
                    <a:pt x="20714" y="18903"/>
                    <a:pt x="20098" y="19050"/>
                  </a:cubicBezTo>
                  <a:lnTo>
                    <a:pt x="18193" y="19050"/>
                  </a:lnTo>
                  <a:lnTo>
                    <a:pt x="9525" y="19050"/>
                  </a:lnTo>
                  <a:cubicBezTo>
                    <a:pt x="4264" y="19050"/>
                    <a:pt x="0" y="14786"/>
                    <a:pt x="0" y="9525"/>
                  </a:cubicBezTo>
                  <a:cubicBezTo>
                    <a:pt x="0" y="4264"/>
                    <a:pt x="4264" y="0"/>
                    <a:pt x="9525" y="0"/>
                  </a:cubicBezTo>
                  <a:lnTo>
                    <a:pt x="18193" y="0"/>
                  </a:lnTo>
                  <a:lnTo>
                    <a:pt x="20098" y="0"/>
                  </a:lnTo>
                  <a:cubicBezTo>
                    <a:pt x="21320" y="258"/>
                    <a:pt x="22483" y="743"/>
                    <a:pt x="23527" y="1429"/>
                  </a:cubicBezTo>
                  <a:lnTo>
                    <a:pt x="24575" y="3429"/>
                  </a:lnTo>
                  <a:cubicBezTo>
                    <a:pt x="25431" y="4307"/>
                    <a:pt x="26110" y="5342"/>
                    <a:pt x="26575" y="6477"/>
                  </a:cubicBezTo>
                  <a:cubicBezTo>
                    <a:pt x="26865" y="7044"/>
                    <a:pt x="27058" y="7656"/>
                    <a:pt x="27146" y="8287"/>
                  </a:cubicBezTo>
                  <a:cubicBezTo>
                    <a:pt x="27109" y="8766"/>
                    <a:pt x="27046" y="9243"/>
                    <a:pt x="26956" y="9716"/>
                  </a:cubicBezTo>
                  <a:close/>
                </a:path>
              </a:pathLst>
            </a:custGeom>
            <a:grpFill/>
            <a:ln w="9525" cap="flat">
              <a:noFill/>
              <a:prstDash val="solid"/>
              <a:miter/>
            </a:ln>
          </p:spPr>
          <p:txBody>
            <a:bodyPr rtlCol="0" anchor="ctr"/>
            <a:lstStyle/>
            <a:p>
              <a:endParaRPr lang="en-US" sz="2400"/>
            </a:p>
          </p:txBody>
        </p:sp>
        <p:sp>
          <p:nvSpPr>
            <p:cNvPr id="46" name="Freeform: Shape 45">
              <a:extLst>
                <a:ext uri="{FF2B5EF4-FFF2-40B4-BE49-F238E27FC236}">
                  <a16:creationId xmlns:a16="http://schemas.microsoft.com/office/drawing/2014/main" id="{0333BC56-D071-4581-B6AA-1155B6875BBB}"/>
                </a:ext>
              </a:extLst>
            </p:cNvPr>
            <p:cNvSpPr/>
            <p:nvPr/>
          </p:nvSpPr>
          <p:spPr>
            <a:xfrm>
              <a:off x="8688591" y="5069740"/>
              <a:ext cx="3429" cy="1428"/>
            </a:xfrm>
            <a:custGeom>
              <a:avLst/>
              <a:gdLst>
                <a:gd name="connsiteX0" fmla="*/ 1810 w 3429"/>
                <a:gd name="connsiteY0" fmla="*/ 476 h 1428"/>
                <a:gd name="connsiteX1" fmla="*/ 3429 w 3429"/>
                <a:gd name="connsiteY1" fmla="*/ 1429 h 1428"/>
                <a:gd name="connsiteX2" fmla="*/ 0 w 3429"/>
                <a:gd name="connsiteY2" fmla="*/ 0 h 1428"/>
              </a:gdLst>
              <a:ahLst/>
              <a:cxnLst>
                <a:cxn ang="0">
                  <a:pos x="connsiteX0" y="connsiteY0"/>
                </a:cxn>
                <a:cxn ang="0">
                  <a:pos x="connsiteX1" y="connsiteY1"/>
                </a:cxn>
                <a:cxn ang="0">
                  <a:pos x="connsiteX2" y="connsiteY2"/>
                </a:cxn>
              </a:cxnLst>
              <a:rect l="l" t="t" r="r" b="b"/>
              <a:pathLst>
                <a:path w="3429" h="1428">
                  <a:moveTo>
                    <a:pt x="1810" y="476"/>
                  </a:moveTo>
                  <a:cubicBezTo>
                    <a:pt x="2380" y="740"/>
                    <a:pt x="2922" y="1059"/>
                    <a:pt x="3429" y="1429"/>
                  </a:cubicBezTo>
                  <a:cubicBezTo>
                    <a:pt x="2385" y="743"/>
                    <a:pt x="1222" y="258"/>
                    <a:pt x="0" y="0"/>
                  </a:cubicBezTo>
                  <a:close/>
                </a:path>
              </a:pathLst>
            </a:custGeom>
            <a:grpFill/>
            <a:ln w="9525" cap="flat">
              <a:noFill/>
              <a:prstDash val="solid"/>
              <a:miter/>
            </a:ln>
          </p:spPr>
          <p:txBody>
            <a:bodyPr rtlCol="0" anchor="ctr"/>
            <a:lstStyle/>
            <a:p>
              <a:endParaRPr lang="en-US" sz="2400"/>
            </a:p>
          </p:txBody>
        </p:sp>
        <p:sp>
          <p:nvSpPr>
            <p:cNvPr id="47" name="Freeform: Shape 46">
              <a:extLst>
                <a:ext uri="{FF2B5EF4-FFF2-40B4-BE49-F238E27FC236}">
                  <a16:creationId xmlns:a16="http://schemas.microsoft.com/office/drawing/2014/main" id="{357DCD55-574B-4DFF-88A0-E58C69355F7F}"/>
                </a:ext>
              </a:extLst>
            </p:cNvPr>
            <p:cNvSpPr/>
            <p:nvPr/>
          </p:nvSpPr>
          <p:spPr>
            <a:xfrm>
              <a:off x="8695449" y="5081455"/>
              <a:ext cx="72" cy="1333"/>
            </a:xfrm>
            <a:custGeom>
              <a:avLst/>
              <a:gdLst>
                <a:gd name="connsiteX0" fmla="*/ 0 w 72"/>
                <a:gd name="connsiteY0" fmla="*/ 1333 h 1333"/>
                <a:gd name="connsiteX1" fmla="*/ 0 w 72"/>
                <a:gd name="connsiteY1" fmla="*/ 0 h 1333"/>
                <a:gd name="connsiteX2" fmla="*/ 0 w 72"/>
                <a:gd name="connsiteY2" fmla="*/ 1238 h 1333"/>
              </a:gdLst>
              <a:ahLst/>
              <a:cxnLst>
                <a:cxn ang="0">
                  <a:pos x="connsiteX0" y="connsiteY0"/>
                </a:cxn>
                <a:cxn ang="0">
                  <a:pos x="connsiteX1" y="connsiteY1"/>
                </a:cxn>
                <a:cxn ang="0">
                  <a:pos x="connsiteX2" y="connsiteY2"/>
                </a:cxn>
              </a:cxnLst>
              <a:rect l="l" t="t" r="r" b="b"/>
              <a:pathLst>
                <a:path w="72" h="1333">
                  <a:moveTo>
                    <a:pt x="0" y="1333"/>
                  </a:moveTo>
                  <a:cubicBezTo>
                    <a:pt x="85" y="893"/>
                    <a:pt x="85" y="440"/>
                    <a:pt x="0" y="0"/>
                  </a:cubicBezTo>
                  <a:cubicBezTo>
                    <a:pt x="97" y="407"/>
                    <a:pt x="97" y="831"/>
                    <a:pt x="0" y="1238"/>
                  </a:cubicBezTo>
                  <a:close/>
                </a:path>
              </a:pathLst>
            </a:custGeom>
            <a:grpFill/>
            <a:ln w="9525" cap="flat">
              <a:noFill/>
              <a:prstDash val="solid"/>
              <a:miter/>
            </a:ln>
          </p:spPr>
          <p:txBody>
            <a:bodyPr rtlCol="0" anchor="ctr"/>
            <a:lstStyle/>
            <a:p>
              <a:endParaRPr lang="en-US" sz="2400"/>
            </a:p>
          </p:txBody>
        </p:sp>
        <p:sp>
          <p:nvSpPr>
            <p:cNvPr id="48" name="Freeform: Shape 47">
              <a:extLst>
                <a:ext uri="{FF2B5EF4-FFF2-40B4-BE49-F238E27FC236}">
                  <a16:creationId xmlns:a16="http://schemas.microsoft.com/office/drawing/2014/main" id="{7707E920-6265-4F32-92FD-8A748F6DF5D4}"/>
                </a:ext>
              </a:extLst>
            </p:cNvPr>
            <p:cNvSpPr/>
            <p:nvPr/>
          </p:nvSpPr>
          <p:spPr>
            <a:xfrm>
              <a:off x="8442560" y="5069549"/>
              <a:ext cx="297275" cy="53149"/>
            </a:xfrm>
            <a:custGeom>
              <a:avLst/>
              <a:gdLst>
                <a:gd name="connsiteX0" fmla="*/ 297180 w 297275"/>
                <a:gd name="connsiteY0" fmla="*/ 53150 h 53149"/>
                <a:gd name="connsiteX1" fmla="*/ 0 w 297275"/>
                <a:gd name="connsiteY1" fmla="*/ 53150 h 53149"/>
                <a:gd name="connsiteX2" fmla="*/ 0 w 297275"/>
                <a:gd name="connsiteY2" fmla="*/ 0 h 53149"/>
                <a:gd name="connsiteX3" fmla="*/ 209550 w 297275"/>
                <a:gd name="connsiteY3" fmla="*/ 0 h 53149"/>
                <a:gd name="connsiteX4" fmla="*/ 219075 w 297275"/>
                <a:gd name="connsiteY4" fmla="*/ 9525 h 53149"/>
                <a:gd name="connsiteX5" fmla="*/ 209550 w 297275"/>
                <a:gd name="connsiteY5" fmla="*/ 19050 h 53149"/>
                <a:gd name="connsiteX6" fmla="*/ 19050 w 297275"/>
                <a:gd name="connsiteY6" fmla="*/ 19050 h 53149"/>
                <a:gd name="connsiteX7" fmla="*/ 19050 w 297275"/>
                <a:gd name="connsiteY7" fmla="*/ 34100 h 53149"/>
                <a:gd name="connsiteX8" fmla="*/ 278130 w 297275"/>
                <a:gd name="connsiteY8" fmla="*/ 34100 h 53149"/>
                <a:gd name="connsiteX9" fmla="*/ 278130 w 297275"/>
                <a:gd name="connsiteY9" fmla="*/ 19050 h 53149"/>
                <a:gd name="connsiteX10" fmla="*/ 270320 w 297275"/>
                <a:gd name="connsiteY10" fmla="*/ 19050 h 53149"/>
                <a:gd name="connsiteX11" fmla="*/ 260795 w 297275"/>
                <a:gd name="connsiteY11" fmla="*/ 9525 h 53149"/>
                <a:gd name="connsiteX12" fmla="*/ 270320 w 297275"/>
                <a:gd name="connsiteY12" fmla="*/ 0 h 53149"/>
                <a:gd name="connsiteX13" fmla="*/ 297275 w 297275"/>
                <a:gd name="connsiteY13" fmla="*/ 0 h 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275" h="53149">
                  <a:moveTo>
                    <a:pt x="297180" y="53150"/>
                  </a:moveTo>
                  <a:lnTo>
                    <a:pt x="0" y="53150"/>
                  </a:lnTo>
                  <a:lnTo>
                    <a:pt x="0" y="0"/>
                  </a:lnTo>
                  <a:lnTo>
                    <a:pt x="209550" y="0"/>
                  </a:lnTo>
                  <a:cubicBezTo>
                    <a:pt x="214811" y="0"/>
                    <a:pt x="219075" y="4264"/>
                    <a:pt x="219075" y="9525"/>
                  </a:cubicBezTo>
                  <a:cubicBezTo>
                    <a:pt x="219075" y="14786"/>
                    <a:pt x="214811" y="19050"/>
                    <a:pt x="209550" y="19050"/>
                  </a:cubicBezTo>
                  <a:lnTo>
                    <a:pt x="19050" y="19050"/>
                  </a:lnTo>
                  <a:lnTo>
                    <a:pt x="19050" y="34100"/>
                  </a:lnTo>
                  <a:lnTo>
                    <a:pt x="278130" y="34100"/>
                  </a:lnTo>
                  <a:lnTo>
                    <a:pt x="278130" y="19050"/>
                  </a:lnTo>
                  <a:lnTo>
                    <a:pt x="270320" y="19050"/>
                  </a:lnTo>
                  <a:cubicBezTo>
                    <a:pt x="265059" y="19050"/>
                    <a:pt x="260795" y="14786"/>
                    <a:pt x="260795" y="9525"/>
                  </a:cubicBezTo>
                  <a:cubicBezTo>
                    <a:pt x="260795" y="4264"/>
                    <a:pt x="265059" y="0"/>
                    <a:pt x="270320" y="0"/>
                  </a:cubicBezTo>
                  <a:lnTo>
                    <a:pt x="297275" y="0"/>
                  </a:lnTo>
                  <a:close/>
                </a:path>
              </a:pathLst>
            </a:custGeom>
            <a:grpFill/>
            <a:ln w="9525" cap="flat">
              <a:noFill/>
              <a:prstDash val="solid"/>
              <a:miter/>
            </a:ln>
          </p:spPr>
          <p:txBody>
            <a:bodyPr rtlCol="0" anchor="ctr"/>
            <a:lstStyle/>
            <a:p>
              <a:endParaRPr lang="en-US" sz="2400"/>
            </a:p>
          </p:txBody>
        </p:sp>
        <p:sp>
          <p:nvSpPr>
            <p:cNvPr id="49" name="Freeform: Shape 48">
              <a:extLst>
                <a:ext uri="{FF2B5EF4-FFF2-40B4-BE49-F238E27FC236}">
                  <a16:creationId xmlns:a16="http://schemas.microsoft.com/office/drawing/2014/main" id="{8B80FCEE-F40E-4B92-8DC8-58EC9E64EBAA}"/>
                </a:ext>
              </a:extLst>
            </p:cNvPr>
            <p:cNvSpPr/>
            <p:nvPr/>
          </p:nvSpPr>
          <p:spPr>
            <a:xfrm>
              <a:off x="8485994" y="5189754"/>
              <a:ext cx="27717" cy="18396"/>
            </a:xfrm>
            <a:custGeom>
              <a:avLst/>
              <a:gdLst>
                <a:gd name="connsiteX0" fmla="*/ 27718 w 27717"/>
                <a:gd name="connsiteY0" fmla="*/ 8763 h 18396"/>
                <a:gd name="connsiteX1" fmla="*/ 18193 w 27717"/>
                <a:gd name="connsiteY1" fmla="*/ 18288 h 18396"/>
                <a:gd name="connsiteX2" fmla="*/ 9525 w 27717"/>
                <a:gd name="connsiteY2" fmla="*/ 18288 h 18396"/>
                <a:gd name="connsiteX3" fmla="*/ 7144 w 27717"/>
                <a:gd name="connsiteY3" fmla="*/ 18288 h 18396"/>
                <a:gd name="connsiteX4" fmla="*/ 5810 w 27717"/>
                <a:gd name="connsiteY4" fmla="*/ 18288 h 18396"/>
                <a:gd name="connsiteX5" fmla="*/ 2762 w 27717"/>
                <a:gd name="connsiteY5" fmla="*/ 16288 h 18396"/>
                <a:gd name="connsiteX6" fmla="*/ 0 w 27717"/>
                <a:gd name="connsiteY6" fmla="*/ 9525 h 18396"/>
                <a:gd name="connsiteX7" fmla="*/ 2762 w 27717"/>
                <a:gd name="connsiteY7" fmla="*/ 2858 h 18396"/>
                <a:gd name="connsiteX8" fmla="*/ 4191 w 27717"/>
                <a:gd name="connsiteY8" fmla="*/ 1619 h 18396"/>
                <a:gd name="connsiteX9" fmla="*/ 5906 w 27717"/>
                <a:gd name="connsiteY9" fmla="*/ 762 h 18396"/>
                <a:gd name="connsiteX10" fmla="*/ 9525 w 27717"/>
                <a:gd name="connsiteY10" fmla="*/ 0 h 18396"/>
                <a:gd name="connsiteX11" fmla="*/ 18193 w 27717"/>
                <a:gd name="connsiteY11" fmla="*/ 0 h 18396"/>
                <a:gd name="connsiteX12" fmla="*/ 27718 w 27717"/>
                <a:gd name="connsiteY12" fmla="*/ 8763 h 1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717" h="18396">
                  <a:moveTo>
                    <a:pt x="27718" y="8763"/>
                  </a:moveTo>
                  <a:cubicBezTo>
                    <a:pt x="27718" y="14024"/>
                    <a:pt x="23453" y="18288"/>
                    <a:pt x="18193" y="18288"/>
                  </a:cubicBezTo>
                  <a:lnTo>
                    <a:pt x="9525" y="18288"/>
                  </a:lnTo>
                  <a:cubicBezTo>
                    <a:pt x="8738" y="18433"/>
                    <a:pt x="7931" y="18433"/>
                    <a:pt x="7144" y="18288"/>
                  </a:cubicBezTo>
                  <a:cubicBezTo>
                    <a:pt x="6703" y="18373"/>
                    <a:pt x="6251" y="18373"/>
                    <a:pt x="5810" y="18288"/>
                  </a:cubicBezTo>
                  <a:cubicBezTo>
                    <a:pt x="4686" y="17803"/>
                    <a:pt x="3655" y="17126"/>
                    <a:pt x="2762" y="16288"/>
                  </a:cubicBezTo>
                  <a:cubicBezTo>
                    <a:pt x="979" y="14490"/>
                    <a:pt x="-14" y="12057"/>
                    <a:pt x="0" y="9525"/>
                  </a:cubicBezTo>
                  <a:cubicBezTo>
                    <a:pt x="11" y="7026"/>
                    <a:pt x="1003" y="4632"/>
                    <a:pt x="2762" y="2858"/>
                  </a:cubicBezTo>
                  <a:lnTo>
                    <a:pt x="4191" y="1619"/>
                  </a:lnTo>
                  <a:lnTo>
                    <a:pt x="5906" y="762"/>
                  </a:lnTo>
                  <a:cubicBezTo>
                    <a:pt x="7051" y="274"/>
                    <a:pt x="8280" y="15"/>
                    <a:pt x="9525" y="0"/>
                  </a:cubicBezTo>
                  <a:lnTo>
                    <a:pt x="18193" y="0"/>
                  </a:lnTo>
                  <a:cubicBezTo>
                    <a:pt x="23170" y="-16"/>
                    <a:pt x="27320" y="3802"/>
                    <a:pt x="27718" y="8763"/>
                  </a:cubicBezTo>
                  <a:close/>
                </a:path>
              </a:pathLst>
            </a:custGeom>
            <a:grpFill/>
            <a:ln w="9525" cap="flat">
              <a:noFill/>
              <a:prstDash val="solid"/>
              <a:miter/>
            </a:ln>
          </p:spPr>
          <p:txBody>
            <a:bodyPr rtlCol="0" anchor="ctr"/>
            <a:lstStyle/>
            <a:p>
              <a:endParaRPr lang="en-US" sz="2400"/>
            </a:p>
          </p:txBody>
        </p:sp>
        <p:sp>
          <p:nvSpPr>
            <p:cNvPr id="50" name="Freeform: Shape 49">
              <a:extLst>
                <a:ext uri="{FF2B5EF4-FFF2-40B4-BE49-F238E27FC236}">
                  <a16:creationId xmlns:a16="http://schemas.microsoft.com/office/drawing/2014/main" id="{0919F1F8-6B72-4638-A9BD-FFCE622ECB38}"/>
                </a:ext>
              </a:extLst>
            </p:cNvPr>
            <p:cNvSpPr/>
            <p:nvPr/>
          </p:nvSpPr>
          <p:spPr>
            <a:xfrm>
              <a:off x="8491899" y="5207661"/>
              <a:ext cx="1238" cy="72"/>
            </a:xfrm>
            <a:custGeom>
              <a:avLst/>
              <a:gdLst>
                <a:gd name="connsiteX0" fmla="*/ 1238 w 1238"/>
                <a:gd name="connsiteY0" fmla="*/ 0 h 72"/>
                <a:gd name="connsiteX1" fmla="*/ 0 w 1238"/>
                <a:gd name="connsiteY1" fmla="*/ 0 h 72"/>
                <a:gd name="connsiteX2" fmla="*/ 0 w 1238"/>
                <a:gd name="connsiteY2" fmla="*/ 0 h 72"/>
                <a:gd name="connsiteX3" fmla="*/ 1238 w 1238"/>
                <a:gd name="connsiteY3" fmla="*/ 0 h 72"/>
              </a:gdLst>
              <a:ahLst/>
              <a:cxnLst>
                <a:cxn ang="0">
                  <a:pos x="connsiteX0" y="connsiteY0"/>
                </a:cxn>
                <a:cxn ang="0">
                  <a:pos x="connsiteX1" y="connsiteY1"/>
                </a:cxn>
                <a:cxn ang="0">
                  <a:pos x="connsiteX2" y="connsiteY2"/>
                </a:cxn>
                <a:cxn ang="0">
                  <a:pos x="connsiteX3" y="connsiteY3"/>
                </a:cxn>
              </a:cxnLst>
              <a:rect l="l" t="t" r="r" b="b"/>
              <a:pathLst>
                <a:path w="1238" h="72">
                  <a:moveTo>
                    <a:pt x="1238" y="0"/>
                  </a:moveTo>
                  <a:cubicBezTo>
                    <a:pt x="831" y="97"/>
                    <a:pt x="407" y="97"/>
                    <a:pt x="0" y="0"/>
                  </a:cubicBezTo>
                  <a:lnTo>
                    <a:pt x="0" y="0"/>
                  </a:lnTo>
                  <a:cubicBezTo>
                    <a:pt x="410" y="73"/>
                    <a:pt x="829" y="73"/>
                    <a:pt x="1238" y="0"/>
                  </a:cubicBezTo>
                  <a:close/>
                </a:path>
              </a:pathLst>
            </a:custGeom>
            <a:grpFill/>
            <a:ln w="9525" cap="flat">
              <a:noFill/>
              <a:prstDash val="solid"/>
              <a:miter/>
            </a:ln>
          </p:spPr>
          <p:txBody>
            <a:bodyPr rtlCol="0" anchor="ctr"/>
            <a:lstStyle/>
            <a:p>
              <a:endParaRPr lang="en-US" sz="2400"/>
            </a:p>
          </p:txBody>
        </p:sp>
        <p:sp>
          <p:nvSpPr>
            <p:cNvPr id="51" name="Freeform: Shape 50">
              <a:extLst>
                <a:ext uri="{FF2B5EF4-FFF2-40B4-BE49-F238E27FC236}">
                  <a16:creationId xmlns:a16="http://schemas.microsoft.com/office/drawing/2014/main" id="{C0278EC3-C222-4824-A6AC-6FCCA2DD380B}"/>
                </a:ext>
              </a:extLst>
            </p:cNvPr>
            <p:cNvSpPr/>
            <p:nvPr/>
          </p:nvSpPr>
          <p:spPr>
            <a:xfrm>
              <a:off x="8442560" y="5154893"/>
              <a:ext cx="297180" cy="53149"/>
            </a:xfrm>
            <a:custGeom>
              <a:avLst/>
              <a:gdLst>
                <a:gd name="connsiteX0" fmla="*/ 297180 w 297180"/>
                <a:gd name="connsiteY0" fmla="*/ 53150 h 53149"/>
                <a:gd name="connsiteX1" fmla="*/ 87630 w 297180"/>
                <a:gd name="connsiteY1" fmla="*/ 53150 h 53149"/>
                <a:gd name="connsiteX2" fmla="*/ 78105 w 297180"/>
                <a:gd name="connsiteY2" fmla="*/ 43625 h 53149"/>
                <a:gd name="connsiteX3" fmla="*/ 87630 w 297180"/>
                <a:gd name="connsiteY3" fmla="*/ 34100 h 53149"/>
                <a:gd name="connsiteX4" fmla="*/ 278130 w 297180"/>
                <a:gd name="connsiteY4" fmla="*/ 34100 h 53149"/>
                <a:gd name="connsiteX5" fmla="*/ 278130 w 297180"/>
                <a:gd name="connsiteY5" fmla="*/ 19050 h 53149"/>
                <a:gd name="connsiteX6" fmla="*/ 19050 w 297180"/>
                <a:gd name="connsiteY6" fmla="*/ 19050 h 53149"/>
                <a:gd name="connsiteX7" fmla="*/ 19050 w 297180"/>
                <a:gd name="connsiteY7" fmla="*/ 34100 h 53149"/>
                <a:gd name="connsiteX8" fmla="*/ 26860 w 297180"/>
                <a:gd name="connsiteY8" fmla="*/ 34100 h 53149"/>
                <a:gd name="connsiteX9" fmla="*/ 36385 w 297180"/>
                <a:gd name="connsiteY9" fmla="*/ 43625 h 53149"/>
                <a:gd name="connsiteX10" fmla="*/ 26860 w 297180"/>
                <a:gd name="connsiteY10" fmla="*/ 53150 h 53149"/>
                <a:gd name="connsiteX11" fmla="*/ 0 w 297180"/>
                <a:gd name="connsiteY11" fmla="*/ 53150 h 53149"/>
                <a:gd name="connsiteX12" fmla="*/ 0 w 297180"/>
                <a:gd name="connsiteY12" fmla="*/ 0 h 53149"/>
                <a:gd name="connsiteX13" fmla="*/ 297180 w 297180"/>
                <a:gd name="connsiteY13" fmla="*/ 0 h 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180" h="53149">
                  <a:moveTo>
                    <a:pt x="297180" y="53150"/>
                  </a:moveTo>
                  <a:lnTo>
                    <a:pt x="87630" y="53150"/>
                  </a:lnTo>
                  <a:cubicBezTo>
                    <a:pt x="82370" y="53150"/>
                    <a:pt x="78105" y="48885"/>
                    <a:pt x="78105" y="43625"/>
                  </a:cubicBezTo>
                  <a:cubicBezTo>
                    <a:pt x="78105" y="38364"/>
                    <a:pt x="82370" y="34100"/>
                    <a:pt x="87630" y="34100"/>
                  </a:cubicBezTo>
                  <a:lnTo>
                    <a:pt x="278130" y="34100"/>
                  </a:lnTo>
                  <a:lnTo>
                    <a:pt x="278130" y="19050"/>
                  </a:lnTo>
                  <a:lnTo>
                    <a:pt x="19050" y="19050"/>
                  </a:lnTo>
                  <a:lnTo>
                    <a:pt x="19050" y="34100"/>
                  </a:lnTo>
                  <a:lnTo>
                    <a:pt x="26860" y="34100"/>
                  </a:lnTo>
                  <a:cubicBezTo>
                    <a:pt x="32121" y="34100"/>
                    <a:pt x="36385" y="38364"/>
                    <a:pt x="36385" y="43625"/>
                  </a:cubicBezTo>
                  <a:cubicBezTo>
                    <a:pt x="36385" y="48885"/>
                    <a:pt x="32121" y="53150"/>
                    <a:pt x="26860" y="53150"/>
                  </a:cubicBezTo>
                  <a:lnTo>
                    <a:pt x="0" y="53150"/>
                  </a:lnTo>
                  <a:lnTo>
                    <a:pt x="0" y="0"/>
                  </a:lnTo>
                  <a:lnTo>
                    <a:pt x="297180" y="0"/>
                  </a:lnTo>
                  <a:close/>
                </a:path>
              </a:pathLst>
            </a:custGeom>
            <a:grpFill/>
            <a:ln w="9525" cap="flat">
              <a:noFill/>
              <a:prstDash val="solid"/>
              <a:miter/>
            </a:ln>
          </p:spPr>
          <p:txBody>
            <a:bodyPr rtlCol="0" anchor="ctr"/>
            <a:lstStyle/>
            <a:p>
              <a:endParaRPr lang="en-US" sz="2400"/>
            </a:p>
          </p:txBody>
        </p:sp>
        <p:sp>
          <p:nvSpPr>
            <p:cNvPr id="52" name="Freeform: Shape 51">
              <a:extLst>
                <a:ext uri="{FF2B5EF4-FFF2-40B4-BE49-F238E27FC236}">
                  <a16:creationId xmlns:a16="http://schemas.microsoft.com/office/drawing/2014/main" id="{CABB754B-9380-40C2-B0B2-D2F91DB563D0}"/>
                </a:ext>
              </a:extLst>
            </p:cNvPr>
            <p:cNvSpPr/>
            <p:nvPr/>
          </p:nvSpPr>
          <p:spPr>
            <a:xfrm>
              <a:off x="8669255" y="5240047"/>
              <a:ext cx="27527" cy="19050"/>
            </a:xfrm>
            <a:custGeom>
              <a:avLst/>
              <a:gdLst>
                <a:gd name="connsiteX0" fmla="*/ 26956 w 27527"/>
                <a:gd name="connsiteY0" fmla="*/ 9716 h 19050"/>
                <a:gd name="connsiteX1" fmla="*/ 26956 w 27527"/>
                <a:gd name="connsiteY1" fmla="*/ 12097 h 19050"/>
                <a:gd name="connsiteX2" fmla="*/ 26956 w 27527"/>
                <a:gd name="connsiteY2" fmla="*/ 13430 h 19050"/>
                <a:gd name="connsiteX3" fmla="*/ 24956 w 27527"/>
                <a:gd name="connsiteY3" fmla="*/ 16383 h 19050"/>
                <a:gd name="connsiteX4" fmla="*/ 23527 w 27527"/>
                <a:gd name="connsiteY4" fmla="*/ 17621 h 19050"/>
                <a:gd name="connsiteX5" fmla="*/ 21908 w 27527"/>
                <a:gd name="connsiteY5" fmla="*/ 18479 h 19050"/>
                <a:gd name="connsiteX6" fmla="*/ 20098 w 27527"/>
                <a:gd name="connsiteY6" fmla="*/ 19050 h 19050"/>
                <a:gd name="connsiteX7" fmla="*/ 18193 w 27527"/>
                <a:gd name="connsiteY7" fmla="*/ 19050 h 19050"/>
                <a:gd name="connsiteX8" fmla="*/ 9525 w 27527"/>
                <a:gd name="connsiteY8" fmla="*/ 19050 h 19050"/>
                <a:gd name="connsiteX9" fmla="*/ 0 w 27527"/>
                <a:gd name="connsiteY9" fmla="*/ 9525 h 19050"/>
                <a:gd name="connsiteX10" fmla="*/ 9525 w 27527"/>
                <a:gd name="connsiteY10" fmla="*/ 0 h 19050"/>
                <a:gd name="connsiteX11" fmla="*/ 18193 w 27527"/>
                <a:gd name="connsiteY11" fmla="*/ 0 h 19050"/>
                <a:gd name="connsiteX12" fmla="*/ 20098 w 27527"/>
                <a:gd name="connsiteY12" fmla="*/ 0 h 19050"/>
                <a:gd name="connsiteX13" fmla="*/ 23527 w 27527"/>
                <a:gd name="connsiteY13" fmla="*/ 1429 h 19050"/>
                <a:gd name="connsiteX14" fmla="*/ 24956 w 27527"/>
                <a:gd name="connsiteY14" fmla="*/ 2572 h 19050"/>
                <a:gd name="connsiteX15" fmla="*/ 26956 w 27527"/>
                <a:gd name="connsiteY15" fmla="*/ 5620 h 19050"/>
                <a:gd name="connsiteX16" fmla="*/ 27527 w 27527"/>
                <a:gd name="connsiteY16" fmla="*/ 7429 h 19050"/>
                <a:gd name="connsiteX17" fmla="*/ 26956 w 27527"/>
                <a:gd name="connsiteY17" fmla="*/ 9716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27" h="19050">
                  <a:moveTo>
                    <a:pt x="26956" y="9716"/>
                  </a:moveTo>
                  <a:cubicBezTo>
                    <a:pt x="27101" y="10503"/>
                    <a:pt x="27101" y="11310"/>
                    <a:pt x="26956" y="12097"/>
                  </a:cubicBezTo>
                  <a:cubicBezTo>
                    <a:pt x="27041" y="12537"/>
                    <a:pt x="27041" y="12990"/>
                    <a:pt x="26956" y="13430"/>
                  </a:cubicBezTo>
                  <a:cubicBezTo>
                    <a:pt x="26481" y="14532"/>
                    <a:pt x="25802" y="15533"/>
                    <a:pt x="24956" y="16383"/>
                  </a:cubicBezTo>
                  <a:cubicBezTo>
                    <a:pt x="24525" y="16846"/>
                    <a:pt x="24046" y="17261"/>
                    <a:pt x="23527" y="17621"/>
                  </a:cubicBezTo>
                  <a:cubicBezTo>
                    <a:pt x="23041" y="17998"/>
                    <a:pt x="22493" y="18288"/>
                    <a:pt x="21908" y="18479"/>
                  </a:cubicBezTo>
                  <a:cubicBezTo>
                    <a:pt x="21335" y="18754"/>
                    <a:pt x="20725" y="18947"/>
                    <a:pt x="20098" y="19050"/>
                  </a:cubicBezTo>
                  <a:lnTo>
                    <a:pt x="18193" y="19050"/>
                  </a:lnTo>
                  <a:lnTo>
                    <a:pt x="9525" y="19050"/>
                  </a:lnTo>
                  <a:cubicBezTo>
                    <a:pt x="4264" y="19050"/>
                    <a:pt x="0" y="14786"/>
                    <a:pt x="0" y="9525"/>
                  </a:cubicBezTo>
                  <a:cubicBezTo>
                    <a:pt x="0" y="4264"/>
                    <a:pt x="4264" y="0"/>
                    <a:pt x="9525" y="0"/>
                  </a:cubicBezTo>
                  <a:lnTo>
                    <a:pt x="18193" y="0"/>
                  </a:lnTo>
                  <a:lnTo>
                    <a:pt x="20098" y="0"/>
                  </a:lnTo>
                  <a:cubicBezTo>
                    <a:pt x="21320" y="258"/>
                    <a:pt x="22483" y="743"/>
                    <a:pt x="23527" y="1429"/>
                  </a:cubicBezTo>
                  <a:lnTo>
                    <a:pt x="24956" y="2572"/>
                  </a:lnTo>
                  <a:cubicBezTo>
                    <a:pt x="25812" y="3449"/>
                    <a:pt x="26491" y="4484"/>
                    <a:pt x="26956" y="5620"/>
                  </a:cubicBezTo>
                  <a:cubicBezTo>
                    <a:pt x="27246" y="6187"/>
                    <a:pt x="27439" y="6799"/>
                    <a:pt x="27527" y="7429"/>
                  </a:cubicBezTo>
                  <a:cubicBezTo>
                    <a:pt x="27407" y="8207"/>
                    <a:pt x="27215" y="8972"/>
                    <a:pt x="26956" y="9716"/>
                  </a:cubicBezTo>
                  <a:close/>
                </a:path>
              </a:pathLst>
            </a:custGeom>
            <a:grpFill/>
            <a:ln w="9525" cap="flat">
              <a:noFill/>
              <a:prstDash val="solid"/>
              <a:miter/>
            </a:ln>
          </p:spPr>
          <p:txBody>
            <a:bodyPr rtlCol="0" anchor="ctr"/>
            <a:lstStyle/>
            <a:p>
              <a:endParaRPr lang="en-US" sz="2400"/>
            </a:p>
          </p:txBody>
        </p:sp>
        <p:sp>
          <p:nvSpPr>
            <p:cNvPr id="53" name="Freeform: Shape 52">
              <a:extLst>
                <a:ext uri="{FF2B5EF4-FFF2-40B4-BE49-F238E27FC236}">
                  <a16:creationId xmlns:a16="http://schemas.microsoft.com/office/drawing/2014/main" id="{7C767B7C-6118-4B4C-8A1D-094FE152BEFF}"/>
                </a:ext>
              </a:extLst>
            </p:cNvPr>
            <p:cNvSpPr/>
            <p:nvPr/>
          </p:nvSpPr>
          <p:spPr>
            <a:xfrm>
              <a:off x="8688591" y="5240427"/>
              <a:ext cx="3429" cy="1428"/>
            </a:xfrm>
            <a:custGeom>
              <a:avLst/>
              <a:gdLst>
                <a:gd name="connsiteX0" fmla="*/ 1810 w 3429"/>
                <a:gd name="connsiteY0" fmla="*/ 476 h 1428"/>
                <a:gd name="connsiteX1" fmla="*/ 3429 w 3429"/>
                <a:gd name="connsiteY1" fmla="*/ 1429 h 1428"/>
                <a:gd name="connsiteX2" fmla="*/ 0 w 3429"/>
                <a:gd name="connsiteY2" fmla="*/ 0 h 1428"/>
              </a:gdLst>
              <a:ahLst/>
              <a:cxnLst>
                <a:cxn ang="0">
                  <a:pos x="connsiteX0" y="connsiteY0"/>
                </a:cxn>
                <a:cxn ang="0">
                  <a:pos x="connsiteX1" y="connsiteY1"/>
                </a:cxn>
                <a:cxn ang="0">
                  <a:pos x="connsiteX2" y="connsiteY2"/>
                </a:cxn>
              </a:cxnLst>
              <a:rect l="l" t="t" r="r" b="b"/>
              <a:pathLst>
                <a:path w="3429" h="1428">
                  <a:moveTo>
                    <a:pt x="1810" y="476"/>
                  </a:moveTo>
                  <a:cubicBezTo>
                    <a:pt x="2380" y="740"/>
                    <a:pt x="2922" y="1059"/>
                    <a:pt x="3429" y="1429"/>
                  </a:cubicBezTo>
                  <a:cubicBezTo>
                    <a:pt x="2385" y="743"/>
                    <a:pt x="1222" y="258"/>
                    <a:pt x="0" y="0"/>
                  </a:cubicBezTo>
                  <a:close/>
                </a:path>
              </a:pathLst>
            </a:custGeom>
            <a:grpFill/>
            <a:ln w="9525" cap="flat">
              <a:noFill/>
              <a:prstDash val="solid"/>
              <a:miter/>
            </a:ln>
          </p:spPr>
          <p:txBody>
            <a:bodyPr rtlCol="0" anchor="ctr"/>
            <a:lstStyle/>
            <a:p>
              <a:endParaRPr lang="en-US" sz="2400"/>
            </a:p>
          </p:txBody>
        </p:sp>
        <p:sp>
          <p:nvSpPr>
            <p:cNvPr id="54" name="Freeform: Shape 53">
              <a:extLst>
                <a:ext uri="{FF2B5EF4-FFF2-40B4-BE49-F238E27FC236}">
                  <a16:creationId xmlns:a16="http://schemas.microsoft.com/office/drawing/2014/main" id="{F325A107-8C37-4CAE-AF6E-AFEF6695BFB2}"/>
                </a:ext>
              </a:extLst>
            </p:cNvPr>
            <p:cNvSpPr/>
            <p:nvPr/>
          </p:nvSpPr>
          <p:spPr>
            <a:xfrm>
              <a:off x="8478850" y="5240237"/>
              <a:ext cx="182594" cy="19050"/>
            </a:xfrm>
            <a:custGeom>
              <a:avLst/>
              <a:gdLst>
                <a:gd name="connsiteX0" fmla="*/ 173069 w 182594"/>
                <a:gd name="connsiteY0" fmla="*/ 19050 h 19050"/>
                <a:gd name="connsiteX1" fmla="*/ 9525 w 182594"/>
                <a:gd name="connsiteY1" fmla="*/ 19050 h 19050"/>
                <a:gd name="connsiteX2" fmla="*/ 0 w 182594"/>
                <a:gd name="connsiteY2" fmla="*/ 9525 h 19050"/>
                <a:gd name="connsiteX3" fmla="*/ 9525 w 182594"/>
                <a:gd name="connsiteY3" fmla="*/ 0 h 19050"/>
                <a:gd name="connsiteX4" fmla="*/ 173069 w 182594"/>
                <a:gd name="connsiteY4" fmla="*/ 0 h 19050"/>
                <a:gd name="connsiteX5" fmla="*/ 182594 w 182594"/>
                <a:gd name="connsiteY5" fmla="*/ 9525 h 19050"/>
                <a:gd name="connsiteX6" fmla="*/ 173069 w 182594"/>
                <a:gd name="connsiteY6"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94" h="19050">
                  <a:moveTo>
                    <a:pt x="173069" y="19050"/>
                  </a:moveTo>
                  <a:lnTo>
                    <a:pt x="9525" y="19050"/>
                  </a:lnTo>
                  <a:cubicBezTo>
                    <a:pt x="4264" y="19050"/>
                    <a:pt x="0" y="14786"/>
                    <a:pt x="0" y="9525"/>
                  </a:cubicBezTo>
                  <a:cubicBezTo>
                    <a:pt x="0" y="4264"/>
                    <a:pt x="4264" y="0"/>
                    <a:pt x="9525" y="0"/>
                  </a:cubicBezTo>
                  <a:lnTo>
                    <a:pt x="173069" y="0"/>
                  </a:lnTo>
                  <a:cubicBezTo>
                    <a:pt x="178330" y="0"/>
                    <a:pt x="182594" y="4264"/>
                    <a:pt x="182594" y="9525"/>
                  </a:cubicBezTo>
                  <a:cubicBezTo>
                    <a:pt x="182594" y="14786"/>
                    <a:pt x="178330" y="19050"/>
                    <a:pt x="173069" y="19050"/>
                  </a:cubicBezTo>
                  <a:close/>
                </a:path>
              </a:pathLst>
            </a:custGeom>
            <a:grpFill/>
            <a:ln w="9525" cap="flat">
              <a:noFill/>
              <a:prstDash val="solid"/>
              <a:miter/>
            </a:ln>
          </p:spPr>
          <p:txBody>
            <a:bodyPr rtlCol="0" anchor="ctr"/>
            <a:lstStyle/>
            <a:p>
              <a:endParaRPr lang="en-US" sz="2400"/>
            </a:p>
          </p:txBody>
        </p:sp>
        <p:sp>
          <p:nvSpPr>
            <p:cNvPr id="55" name="Freeform: Shape 54">
              <a:extLst>
                <a:ext uri="{FF2B5EF4-FFF2-40B4-BE49-F238E27FC236}">
                  <a16:creationId xmlns:a16="http://schemas.microsoft.com/office/drawing/2014/main" id="{7C21D2F1-593C-4335-BF27-FF85991DB5CE}"/>
                </a:ext>
              </a:extLst>
            </p:cNvPr>
            <p:cNvSpPr/>
            <p:nvPr/>
          </p:nvSpPr>
          <p:spPr>
            <a:xfrm>
              <a:off x="8497710" y="5240237"/>
              <a:ext cx="242030" cy="53149"/>
            </a:xfrm>
            <a:custGeom>
              <a:avLst/>
              <a:gdLst>
                <a:gd name="connsiteX0" fmla="*/ 241935 w 242030"/>
                <a:gd name="connsiteY0" fmla="*/ 53149 h 53149"/>
                <a:gd name="connsiteX1" fmla="*/ 9525 w 242030"/>
                <a:gd name="connsiteY1" fmla="*/ 53149 h 53149"/>
                <a:gd name="connsiteX2" fmla="*/ 0 w 242030"/>
                <a:gd name="connsiteY2" fmla="*/ 43624 h 53149"/>
                <a:gd name="connsiteX3" fmla="*/ 9525 w 242030"/>
                <a:gd name="connsiteY3" fmla="*/ 34099 h 53149"/>
                <a:gd name="connsiteX4" fmla="*/ 222885 w 242030"/>
                <a:gd name="connsiteY4" fmla="*/ 34099 h 53149"/>
                <a:gd name="connsiteX5" fmla="*/ 222885 w 242030"/>
                <a:gd name="connsiteY5" fmla="*/ 19050 h 53149"/>
                <a:gd name="connsiteX6" fmla="*/ 215170 w 242030"/>
                <a:gd name="connsiteY6" fmla="*/ 19050 h 53149"/>
                <a:gd name="connsiteX7" fmla="*/ 205645 w 242030"/>
                <a:gd name="connsiteY7" fmla="*/ 9525 h 53149"/>
                <a:gd name="connsiteX8" fmla="*/ 215170 w 242030"/>
                <a:gd name="connsiteY8" fmla="*/ 0 h 53149"/>
                <a:gd name="connsiteX9" fmla="*/ 242030 w 242030"/>
                <a:gd name="connsiteY9" fmla="*/ 0 h 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30" h="53149">
                  <a:moveTo>
                    <a:pt x="241935" y="53149"/>
                  </a:moveTo>
                  <a:lnTo>
                    <a:pt x="9525" y="53149"/>
                  </a:lnTo>
                  <a:cubicBezTo>
                    <a:pt x="4264" y="53149"/>
                    <a:pt x="0" y="48885"/>
                    <a:pt x="0" y="43624"/>
                  </a:cubicBezTo>
                  <a:cubicBezTo>
                    <a:pt x="0" y="38364"/>
                    <a:pt x="4264" y="34099"/>
                    <a:pt x="9525" y="34099"/>
                  </a:cubicBezTo>
                  <a:lnTo>
                    <a:pt x="222885" y="34099"/>
                  </a:lnTo>
                  <a:lnTo>
                    <a:pt x="222885" y="19050"/>
                  </a:lnTo>
                  <a:lnTo>
                    <a:pt x="215170" y="19050"/>
                  </a:lnTo>
                  <a:cubicBezTo>
                    <a:pt x="209909" y="19050"/>
                    <a:pt x="205645" y="14786"/>
                    <a:pt x="205645" y="9525"/>
                  </a:cubicBezTo>
                  <a:cubicBezTo>
                    <a:pt x="205645" y="4264"/>
                    <a:pt x="209909" y="0"/>
                    <a:pt x="215170" y="0"/>
                  </a:cubicBezTo>
                  <a:lnTo>
                    <a:pt x="242030" y="0"/>
                  </a:lnTo>
                  <a:close/>
                </a:path>
              </a:pathLst>
            </a:custGeom>
            <a:grpFill/>
            <a:ln w="9525" cap="flat">
              <a:noFill/>
              <a:prstDash val="solid"/>
              <a:miter/>
            </a:ln>
          </p:spPr>
          <p:txBody>
            <a:bodyPr rtlCol="0" anchor="ctr"/>
            <a:lstStyle/>
            <a:p>
              <a:endParaRPr lang="en-US" sz="2400"/>
            </a:p>
          </p:txBody>
        </p:sp>
        <p:sp>
          <p:nvSpPr>
            <p:cNvPr id="56" name="Freeform: Shape 55">
              <a:extLst>
                <a:ext uri="{FF2B5EF4-FFF2-40B4-BE49-F238E27FC236}">
                  <a16:creationId xmlns:a16="http://schemas.microsoft.com/office/drawing/2014/main" id="{0AC60CFF-6566-4261-9346-58048AE759B3}"/>
                </a:ext>
              </a:extLst>
            </p:cNvPr>
            <p:cNvSpPr/>
            <p:nvPr/>
          </p:nvSpPr>
          <p:spPr>
            <a:xfrm>
              <a:off x="8170414" y="5224694"/>
              <a:ext cx="20798" cy="20608"/>
            </a:xfrm>
            <a:custGeom>
              <a:avLst/>
              <a:gdLst>
                <a:gd name="connsiteX0" fmla="*/ 18591 w 20798"/>
                <a:gd name="connsiteY0" fmla="*/ 3446 h 20608"/>
                <a:gd name="connsiteX1" fmla="*/ 5179 w 20798"/>
                <a:gd name="connsiteY1" fmla="*/ 2193 h 20608"/>
                <a:gd name="connsiteX2" fmla="*/ 5161 w 20798"/>
                <a:gd name="connsiteY2" fmla="*/ 2208 h 20608"/>
                <a:gd name="connsiteX3" fmla="*/ 3446 w 20798"/>
                <a:gd name="connsiteY3" fmla="*/ 3732 h 20608"/>
                <a:gd name="connsiteX4" fmla="*/ 2193 w 20798"/>
                <a:gd name="connsiteY4" fmla="*/ 17144 h 20608"/>
                <a:gd name="connsiteX5" fmla="*/ 2208 w 20798"/>
                <a:gd name="connsiteY5" fmla="*/ 17162 h 20608"/>
                <a:gd name="connsiteX6" fmla="*/ 15620 w 20798"/>
                <a:gd name="connsiteY6" fmla="*/ 18416 h 20608"/>
                <a:gd name="connsiteX7" fmla="*/ 15638 w 20798"/>
                <a:gd name="connsiteY7" fmla="*/ 18400 h 20608"/>
                <a:gd name="connsiteX8" fmla="*/ 17353 w 20798"/>
                <a:gd name="connsiteY8" fmla="*/ 16876 h 20608"/>
                <a:gd name="connsiteX9" fmla="*/ 18606 w 20798"/>
                <a:gd name="connsiteY9" fmla="*/ 3464 h 20608"/>
                <a:gd name="connsiteX10" fmla="*/ 18591 w 20798"/>
                <a:gd name="connsiteY10" fmla="*/ 3446 h 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8" h="20608">
                  <a:moveTo>
                    <a:pt x="18591" y="3446"/>
                  </a:moveTo>
                  <a:cubicBezTo>
                    <a:pt x="15233" y="-604"/>
                    <a:pt x="9229" y="-1165"/>
                    <a:pt x="5179" y="2193"/>
                  </a:cubicBezTo>
                  <a:cubicBezTo>
                    <a:pt x="5173" y="2198"/>
                    <a:pt x="5167" y="2203"/>
                    <a:pt x="5161" y="2208"/>
                  </a:cubicBezTo>
                  <a:lnTo>
                    <a:pt x="3446" y="3732"/>
                  </a:lnTo>
                  <a:cubicBezTo>
                    <a:pt x="-604" y="7089"/>
                    <a:pt x="-1165" y="13094"/>
                    <a:pt x="2193" y="17144"/>
                  </a:cubicBezTo>
                  <a:cubicBezTo>
                    <a:pt x="2198" y="17150"/>
                    <a:pt x="2203" y="17156"/>
                    <a:pt x="2208" y="17162"/>
                  </a:cubicBezTo>
                  <a:cubicBezTo>
                    <a:pt x="5565" y="21212"/>
                    <a:pt x="11570" y="21773"/>
                    <a:pt x="15620" y="18416"/>
                  </a:cubicBezTo>
                  <a:cubicBezTo>
                    <a:pt x="15626" y="18410"/>
                    <a:pt x="15632" y="18405"/>
                    <a:pt x="15638" y="18400"/>
                  </a:cubicBezTo>
                  <a:lnTo>
                    <a:pt x="17353" y="16876"/>
                  </a:lnTo>
                  <a:cubicBezTo>
                    <a:pt x="21402" y="13519"/>
                    <a:pt x="21963" y="7514"/>
                    <a:pt x="18606" y="3464"/>
                  </a:cubicBezTo>
                  <a:cubicBezTo>
                    <a:pt x="18601" y="3458"/>
                    <a:pt x="18596" y="3452"/>
                    <a:pt x="18591" y="3446"/>
                  </a:cubicBezTo>
                  <a:close/>
                </a:path>
              </a:pathLst>
            </a:custGeom>
            <a:grpFill/>
            <a:ln w="9525" cap="flat">
              <a:noFill/>
              <a:prstDash val="solid"/>
              <a:miter/>
            </a:ln>
          </p:spPr>
          <p:txBody>
            <a:bodyPr rtlCol="0" anchor="ctr"/>
            <a:lstStyle/>
            <a:p>
              <a:endParaRPr lang="en-US" sz="2400"/>
            </a:p>
          </p:txBody>
        </p:sp>
        <p:sp>
          <p:nvSpPr>
            <p:cNvPr id="57" name="Freeform: Shape 56">
              <a:extLst>
                <a:ext uri="{FF2B5EF4-FFF2-40B4-BE49-F238E27FC236}">
                  <a16:creationId xmlns:a16="http://schemas.microsoft.com/office/drawing/2014/main" id="{2EE7530D-513C-4919-9B47-73AFE2D67188}"/>
                </a:ext>
              </a:extLst>
            </p:cNvPr>
            <p:cNvSpPr/>
            <p:nvPr/>
          </p:nvSpPr>
          <p:spPr>
            <a:xfrm>
              <a:off x="8349807" y="5376444"/>
              <a:ext cx="74" cy="4000"/>
            </a:xfrm>
            <a:custGeom>
              <a:avLst/>
              <a:gdLst>
                <a:gd name="connsiteX0" fmla="*/ 74 w 74"/>
                <a:gd name="connsiteY0" fmla="*/ 4001 h 4000"/>
                <a:gd name="connsiteX1" fmla="*/ 74 w 74"/>
                <a:gd name="connsiteY1" fmla="*/ 1905 h 4000"/>
                <a:gd name="connsiteX2" fmla="*/ 74 w 74"/>
                <a:gd name="connsiteY2" fmla="*/ 0 h 4000"/>
              </a:gdLst>
              <a:ahLst/>
              <a:cxnLst>
                <a:cxn ang="0">
                  <a:pos x="connsiteX0" y="connsiteY0"/>
                </a:cxn>
                <a:cxn ang="0">
                  <a:pos x="connsiteX1" y="connsiteY1"/>
                </a:cxn>
                <a:cxn ang="0">
                  <a:pos x="connsiteX2" y="connsiteY2"/>
                </a:cxn>
              </a:cxnLst>
              <a:rect l="l" t="t" r="r" b="b"/>
              <a:pathLst>
                <a:path w="74" h="4000">
                  <a:moveTo>
                    <a:pt x="74" y="4001"/>
                  </a:moveTo>
                  <a:cubicBezTo>
                    <a:pt x="-25" y="3306"/>
                    <a:pt x="-25" y="2600"/>
                    <a:pt x="74" y="1905"/>
                  </a:cubicBezTo>
                  <a:cubicBezTo>
                    <a:pt x="23" y="1271"/>
                    <a:pt x="23" y="634"/>
                    <a:pt x="74" y="0"/>
                  </a:cubicBezTo>
                  <a:close/>
                </a:path>
              </a:pathLst>
            </a:custGeom>
            <a:grpFill/>
            <a:ln w="9525" cap="flat">
              <a:noFill/>
              <a:prstDash val="solid"/>
              <a:miter/>
            </a:ln>
          </p:spPr>
          <p:txBody>
            <a:bodyPr rtlCol="0" anchor="ctr"/>
            <a:lstStyle/>
            <a:p>
              <a:endParaRPr lang="en-US" sz="2400"/>
            </a:p>
          </p:txBody>
        </p:sp>
        <p:sp>
          <p:nvSpPr>
            <p:cNvPr id="58" name="Freeform: Shape 57">
              <a:extLst>
                <a:ext uri="{FF2B5EF4-FFF2-40B4-BE49-F238E27FC236}">
                  <a16:creationId xmlns:a16="http://schemas.microsoft.com/office/drawing/2014/main" id="{0EF235A9-1495-4C15-A1BA-625490225D4C}"/>
                </a:ext>
              </a:extLst>
            </p:cNvPr>
            <p:cNvSpPr/>
            <p:nvPr/>
          </p:nvSpPr>
          <p:spPr>
            <a:xfrm>
              <a:off x="8296923" y="5384731"/>
              <a:ext cx="19050" cy="41243"/>
            </a:xfrm>
            <a:custGeom>
              <a:avLst/>
              <a:gdLst>
                <a:gd name="connsiteX0" fmla="*/ 19050 w 19050"/>
                <a:gd name="connsiteY0" fmla="*/ 9525 h 41243"/>
                <a:gd name="connsiteX1" fmla="*/ 19050 w 19050"/>
                <a:gd name="connsiteY1" fmla="*/ 41243 h 41243"/>
                <a:gd name="connsiteX2" fmla="*/ 0 w 19050"/>
                <a:gd name="connsiteY2" fmla="*/ 41243 h 41243"/>
                <a:gd name="connsiteX3" fmla="*/ 0 w 19050"/>
                <a:gd name="connsiteY3" fmla="*/ 9525 h 41243"/>
                <a:gd name="connsiteX4" fmla="*/ 9525 w 19050"/>
                <a:gd name="connsiteY4" fmla="*/ 0 h 41243"/>
                <a:gd name="connsiteX5" fmla="*/ 19050 w 19050"/>
                <a:gd name="connsiteY5" fmla="*/ 9525 h 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 h="41243">
                  <a:moveTo>
                    <a:pt x="19050" y="9525"/>
                  </a:moveTo>
                  <a:lnTo>
                    <a:pt x="19050" y="41243"/>
                  </a:lnTo>
                  <a:lnTo>
                    <a:pt x="0" y="41243"/>
                  </a:lnTo>
                  <a:lnTo>
                    <a:pt x="0" y="9525"/>
                  </a:lnTo>
                  <a:cubicBezTo>
                    <a:pt x="0" y="4264"/>
                    <a:pt x="4264" y="0"/>
                    <a:pt x="9525" y="0"/>
                  </a:cubicBezTo>
                  <a:cubicBezTo>
                    <a:pt x="14786" y="0"/>
                    <a:pt x="19050" y="4264"/>
                    <a:pt x="19050" y="9525"/>
                  </a:cubicBezTo>
                  <a:close/>
                </a:path>
              </a:pathLst>
            </a:custGeom>
            <a:grpFill/>
            <a:ln w="9525" cap="flat">
              <a:noFill/>
              <a:prstDash val="solid"/>
              <a:miter/>
            </a:ln>
          </p:spPr>
          <p:txBody>
            <a:bodyPr rtlCol="0" anchor="ctr"/>
            <a:lstStyle/>
            <a:p>
              <a:endParaRPr lang="en-US" sz="2400"/>
            </a:p>
          </p:txBody>
        </p:sp>
        <p:sp>
          <p:nvSpPr>
            <p:cNvPr id="59" name="Freeform: Shape 58">
              <a:extLst>
                <a:ext uri="{FF2B5EF4-FFF2-40B4-BE49-F238E27FC236}">
                  <a16:creationId xmlns:a16="http://schemas.microsoft.com/office/drawing/2014/main" id="{9C2A3CBC-063A-4BEA-BABD-B8D0D52E59FA}"/>
                </a:ext>
              </a:extLst>
            </p:cNvPr>
            <p:cNvSpPr/>
            <p:nvPr/>
          </p:nvSpPr>
          <p:spPr>
            <a:xfrm>
              <a:off x="8296923" y="5352918"/>
              <a:ext cx="19050" cy="20097"/>
            </a:xfrm>
            <a:custGeom>
              <a:avLst/>
              <a:gdLst>
                <a:gd name="connsiteX0" fmla="*/ 19050 w 19050"/>
                <a:gd name="connsiteY0" fmla="*/ 9525 h 20097"/>
                <a:gd name="connsiteX1" fmla="*/ 19050 w 19050"/>
                <a:gd name="connsiteY1" fmla="*/ 10573 h 20097"/>
                <a:gd name="connsiteX2" fmla="*/ 9525 w 19050"/>
                <a:gd name="connsiteY2" fmla="*/ 20098 h 20097"/>
                <a:gd name="connsiteX3" fmla="*/ 0 w 19050"/>
                <a:gd name="connsiteY3" fmla="*/ 10573 h 20097"/>
                <a:gd name="connsiteX4" fmla="*/ 0 w 19050"/>
                <a:gd name="connsiteY4" fmla="*/ 9525 h 20097"/>
                <a:gd name="connsiteX5" fmla="*/ 9525 w 19050"/>
                <a:gd name="connsiteY5" fmla="*/ 0 h 20097"/>
                <a:gd name="connsiteX6" fmla="*/ 19050 w 19050"/>
                <a:gd name="connsiteY6" fmla="*/ 9525 h 2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097">
                  <a:moveTo>
                    <a:pt x="19050" y="9525"/>
                  </a:moveTo>
                  <a:lnTo>
                    <a:pt x="19050" y="10573"/>
                  </a:lnTo>
                  <a:cubicBezTo>
                    <a:pt x="19050" y="15833"/>
                    <a:pt x="14786" y="20098"/>
                    <a:pt x="9525" y="20098"/>
                  </a:cubicBezTo>
                  <a:cubicBezTo>
                    <a:pt x="4264" y="20098"/>
                    <a:pt x="0" y="15833"/>
                    <a:pt x="0" y="10573"/>
                  </a:cubicBezTo>
                  <a:lnTo>
                    <a:pt x="0" y="9525"/>
                  </a:lnTo>
                  <a:cubicBezTo>
                    <a:pt x="0" y="4264"/>
                    <a:pt x="4264" y="0"/>
                    <a:pt x="9525" y="0"/>
                  </a:cubicBezTo>
                  <a:cubicBezTo>
                    <a:pt x="14786" y="0"/>
                    <a:pt x="19050" y="4264"/>
                    <a:pt x="19050" y="9525"/>
                  </a:cubicBezTo>
                  <a:close/>
                </a:path>
              </a:pathLst>
            </a:custGeom>
            <a:grpFill/>
            <a:ln w="9525" cap="flat">
              <a:noFill/>
              <a:prstDash val="solid"/>
              <a:miter/>
            </a:ln>
          </p:spPr>
          <p:txBody>
            <a:bodyPr rtlCol="0" anchor="ctr"/>
            <a:lstStyle/>
            <a:p>
              <a:endParaRPr lang="en-US" sz="2400"/>
            </a:p>
          </p:txBody>
        </p:sp>
        <p:sp>
          <p:nvSpPr>
            <p:cNvPr id="60" name="Freeform: Shape 59">
              <a:extLst>
                <a:ext uri="{FF2B5EF4-FFF2-40B4-BE49-F238E27FC236}">
                  <a16:creationId xmlns:a16="http://schemas.microsoft.com/office/drawing/2014/main" id="{DAB840E8-FB18-4C8F-81BF-BA42FDA08EBD}"/>
                </a:ext>
              </a:extLst>
            </p:cNvPr>
            <p:cNvSpPr/>
            <p:nvPr/>
          </p:nvSpPr>
          <p:spPr>
            <a:xfrm>
              <a:off x="8201101" y="5268145"/>
              <a:ext cx="209073" cy="200032"/>
            </a:xfrm>
            <a:custGeom>
              <a:avLst/>
              <a:gdLst>
                <a:gd name="connsiteX0" fmla="*/ 200025 w 209073"/>
                <a:gd name="connsiteY0" fmla="*/ 100679 h 200032"/>
                <a:gd name="connsiteX1" fmla="*/ 167735 w 209073"/>
                <a:gd name="connsiteY1" fmla="*/ 100679 h 200032"/>
                <a:gd name="connsiteX2" fmla="*/ 167735 w 209073"/>
                <a:gd name="connsiteY2" fmla="*/ 81629 h 200032"/>
                <a:gd name="connsiteX3" fmla="*/ 165926 w 209073"/>
                <a:gd name="connsiteY3" fmla="*/ 72962 h 200032"/>
                <a:gd name="connsiteX4" fmla="*/ 165354 w 209073"/>
                <a:gd name="connsiteY4" fmla="*/ 71342 h 200032"/>
                <a:gd name="connsiteX5" fmla="*/ 161258 w 209073"/>
                <a:gd name="connsiteY5" fmla="*/ 64675 h 200032"/>
                <a:gd name="connsiteX6" fmla="*/ 185547 w 209073"/>
                <a:gd name="connsiteY6" fmla="*/ 41720 h 200032"/>
                <a:gd name="connsiteX7" fmla="*/ 185976 w 209073"/>
                <a:gd name="connsiteY7" fmla="*/ 28242 h 200032"/>
                <a:gd name="connsiteX8" fmla="*/ 172498 w 209073"/>
                <a:gd name="connsiteY8" fmla="*/ 27813 h 200032"/>
                <a:gd name="connsiteX9" fmla="*/ 146971 w 209073"/>
                <a:gd name="connsiteY9" fmla="*/ 52292 h 200032"/>
                <a:gd name="connsiteX10" fmla="*/ 139255 w 209073"/>
                <a:gd name="connsiteY10" fmla="*/ 47911 h 200032"/>
                <a:gd name="connsiteX11" fmla="*/ 137065 w 209073"/>
                <a:gd name="connsiteY11" fmla="*/ 46673 h 200032"/>
                <a:gd name="connsiteX12" fmla="*/ 138208 w 209073"/>
                <a:gd name="connsiteY12" fmla="*/ 37148 h 200032"/>
                <a:gd name="connsiteX13" fmla="*/ 104775 w 209073"/>
                <a:gd name="connsiteY13" fmla="*/ 0 h 200032"/>
                <a:gd name="connsiteX14" fmla="*/ 71342 w 209073"/>
                <a:gd name="connsiteY14" fmla="*/ 37148 h 200032"/>
                <a:gd name="connsiteX15" fmla="*/ 72580 w 209073"/>
                <a:gd name="connsiteY15" fmla="*/ 47435 h 200032"/>
                <a:gd name="connsiteX16" fmla="*/ 70390 w 209073"/>
                <a:gd name="connsiteY16" fmla="*/ 48673 h 200032"/>
                <a:gd name="connsiteX17" fmla="*/ 62198 w 209073"/>
                <a:gd name="connsiteY17" fmla="*/ 53340 h 200032"/>
                <a:gd name="connsiteX18" fmla="*/ 37147 w 209073"/>
                <a:gd name="connsiteY18" fmla="*/ 29623 h 200032"/>
                <a:gd name="connsiteX19" fmla="*/ 23622 w 209073"/>
                <a:gd name="connsiteY19" fmla="*/ 30004 h 200032"/>
                <a:gd name="connsiteX20" fmla="*/ 24003 w 209073"/>
                <a:gd name="connsiteY20" fmla="*/ 43529 h 200032"/>
                <a:gd name="connsiteX21" fmla="*/ 48482 w 209073"/>
                <a:gd name="connsiteY21" fmla="*/ 66580 h 200032"/>
                <a:gd name="connsiteX22" fmla="*/ 45530 w 209073"/>
                <a:gd name="connsiteY22" fmla="*/ 71628 h 200032"/>
                <a:gd name="connsiteX23" fmla="*/ 44767 w 209073"/>
                <a:gd name="connsiteY23" fmla="*/ 73247 h 200032"/>
                <a:gd name="connsiteX24" fmla="*/ 43053 w 209073"/>
                <a:gd name="connsiteY24" fmla="*/ 81629 h 200032"/>
                <a:gd name="connsiteX25" fmla="*/ 43053 w 209073"/>
                <a:gd name="connsiteY25" fmla="*/ 102203 h 200032"/>
                <a:gd name="connsiteX26" fmla="*/ 9525 w 209073"/>
                <a:gd name="connsiteY26" fmla="*/ 102203 h 200032"/>
                <a:gd name="connsiteX27" fmla="*/ 0 w 209073"/>
                <a:gd name="connsiteY27" fmla="*/ 111728 h 200032"/>
                <a:gd name="connsiteX28" fmla="*/ 9525 w 209073"/>
                <a:gd name="connsiteY28" fmla="*/ 121253 h 200032"/>
                <a:gd name="connsiteX29" fmla="*/ 43053 w 209073"/>
                <a:gd name="connsiteY29" fmla="*/ 121253 h 200032"/>
                <a:gd name="connsiteX30" fmla="*/ 43053 w 209073"/>
                <a:gd name="connsiteY30" fmla="*/ 138970 h 200032"/>
                <a:gd name="connsiteX31" fmla="*/ 45053 w 209073"/>
                <a:gd name="connsiteY31" fmla="*/ 147542 h 200032"/>
                <a:gd name="connsiteX32" fmla="*/ 46006 w 209073"/>
                <a:gd name="connsiteY32" fmla="*/ 149543 h 200032"/>
                <a:gd name="connsiteX33" fmla="*/ 51149 w 209073"/>
                <a:gd name="connsiteY33" fmla="*/ 157639 h 200032"/>
                <a:gd name="connsiteX34" fmla="*/ 23527 w 209073"/>
                <a:gd name="connsiteY34" fmla="*/ 183737 h 200032"/>
                <a:gd name="connsiteX35" fmla="*/ 23472 w 209073"/>
                <a:gd name="connsiteY35" fmla="*/ 197208 h 200032"/>
                <a:gd name="connsiteX36" fmla="*/ 23527 w 209073"/>
                <a:gd name="connsiteY36" fmla="*/ 197263 h 200032"/>
                <a:gd name="connsiteX37" fmla="*/ 36957 w 209073"/>
                <a:gd name="connsiteY37" fmla="*/ 197263 h 200032"/>
                <a:gd name="connsiteX38" fmla="*/ 66580 w 209073"/>
                <a:gd name="connsiteY38" fmla="*/ 169355 h 200032"/>
                <a:gd name="connsiteX39" fmla="*/ 70961 w 209073"/>
                <a:gd name="connsiteY39" fmla="*/ 171831 h 200032"/>
                <a:gd name="connsiteX40" fmla="*/ 75057 w 209073"/>
                <a:gd name="connsiteY40" fmla="*/ 174117 h 200032"/>
                <a:gd name="connsiteX41" fmla="*/ 85725 w 209073"/>
                <a:gd name="connsiteY41" fmla="*/ 176784 h 200032"/>
                <a:gd name="connsiteX42" fmla="*/ 126397 w 209073"/>
                <a:gd name="connsiteY42" fmla="*/ 176784 h 200032"/>
                <a:gd name="connsiteX43" fmla="*/ 137255 w 209073"/>
                <a:gd name="connsiteY43" fmla="*/ 173927 h 200032"/>
                <a:gd name="connsiteX44" fmla="*/ 140303 w 209073"/>
                <a:gd name="connsiteY44" fmla="*/ 172307 h 200032"/>
                <a:gd name="connsiteX45" fmla="*/ 145637 w 209073"/>
                <a:gd name="connsiteY45" fmla="*/ 169355 h 200032"/>
                <a:gd name="connsiteX46" fmla="*/ 173736 w 209073"/>
                <a:gd name="connsiteY46" fmla="*/ 195929 h 200032"/>
                <a:gd name="connsiteX47" fmla="*/ 180308 w 209073"/>
                <a:gd name="connsiteY47" fmla="*/ 198501 h 200032"/>
                <a:gd name="connsiteX48" fmla="*/ 187166 w 209073"/>
                <a:gd name="connsiteY48" fmla="*/ 195548 h 200032"/>
                <a:gd name="connsiteX49" fmla="*/ 187221 w 209073"/>
                <a:gd name="connsiteY49" fmla="*/ 182078 h 200032"/>
                <a:gd name="connsiteX50" fmla="*/ 187166 w 209073"/>
                <a:gd name="connsiteY50" fmla="*/ 182023 h 200032"/>
                <a:gd name="connsiteX51" fmla="*/ 160020 w 209073"/>
                <a:gd name="connsiteY51" fmla="*/ 157067 h 200032"/>
                <a:gd name="connsiteX52" fmla="*/ 165354 w 209073"/>
                <a:gd name="connsiteY52" fmla="*/ 148781 h 200032"/>
                <a:gd name="connsiteX53" fmla="*/ 165354 w 209073"/>
                <a:gd name="connsiteY53" fmla="*/ 147638 h 200032"/>
                <a:gd name="connsiteX54" fmla="*/ 167259 w 209073"/>
                <a:gd name="connsiteY54" fmla="*/ 138875 h 200032"/>
                <a:gd name="connsiteX55" fmla="*/ 167259 w 209073"/>
                <a:gd name="connsiteY55" fmla="*/ 119825 h 200032"/>
                <a:gd name="connsiteX56" fmla="*/ 199549 w 209073"/>
                <a:gd name="connsiteY56" fmla="*/ 119825 h 200032"/>
                <a:gd name="connsiteX57" fmla="*/ 209074 w 209073"/>
                <a:gd name="connsiteY57" fmla="*/ 110300 h 200032"/>
                <a:gd name="connsiteX58" fmla="*/ 199549 w 209073"/>
                <a:gd name="connsiteY58" fmla="*/ 100775 h 200032"/>
                <a:gd name="connsiteX59" fmla="*/ 104775 w 209073"/>
                <a:gd name="connsiteY59" fmla="*/ 18955 h 200032"/>
                <a:gd name="connsiteX60" fmla="*/ 119158 w 209073"/>
                <a:gd name="connsiteY60" fmla="*/ 37052 h 200032"/>
                <a:gd name="connsiteX61" fmla="*/ 118110 w 209073"/>
                <a:gd name="connsiteY61" fmla="*/ 43720 h 200032"/>
                <a:gd name="connsiteX62" fmla="*/ 91440 w 209073"/>
                <a:gd name="connsiteY62" fmla="*/ 43720 h 200032"/>
                <a:gd name="connsiteX63" fmla="*/ 90392 w 209073"/>
                <a:gd name="connsiteY63" fmla="*/ 37052 h 200032"/>
                <a:gd name="connsiteX64" fmla="*/ 104775 w 209073"/>
                <a:gd name="connsiteY64" fmla="*/ 18955 h 200032"/>
                <a:gd name="connsiteX65" fmla="*/ 148780 w 209073"/>
                <a:gd name="connsiteY65" fmla="*/ 139256 h 200032"/>
                <a:gd name="connsiteX66" fmla="*/ 148018 w 209073"/>
                <a:gd name="connsiteY66" fmla="*/ 140780 h 200032"/>
                <a:gd name="connsiteX67" fmla="*/ 140970 w 209073"/>
                <a:gd name="connsiteY67" fmla="*/ 149257 h 200032"/>
                <a:gd name="connsiteX68" fmla="*/ 140494 w 209073"/>
                <a:gd name="connsiteY68" fmla="*/ 149257 h 200032"/>
                <a:gd name="connsiteX69" fmla="*/ 140494 w 209073"/>
                <a:gd name="connsiteY69" fmla="*/ 149257 h 200032"/>
                <a:gd name="connsiteX70" fmla="*/ 130969 w 209073"/>
                <a:gd name="connsiteY70" fmla="*/ 155067 h 200032"/>
                <a:gd name="connsiteX71" fmla="*/ 127635 w 209073"/>
                <a:gd name="connsiteY71" fmla="*/ 156877 h 200032"/>
                <a:gd name="connsiteX72" fmla="*/ 126016 w 209073"/>
                <a:gd name="connsiteY72" fmla="*/ 156877 h 200032"/>
                <a:gd name="connsiteX73" fmla="*/ 85058 w 209073"/>
                <a:gd name="connsiteY73" fmla="*/ 156877 h 200032"/>
                <a:gd name="connsiteX74" fmla="*/ 83153 w 209073"/>
                <a:gd name="connsiteY74" fmla="*/ 157067 h 200032"/>
                <a:gd name="connsiteX75" fmla="*/ 79153 w 209073"/>
                <a:gd name="connsiteY75" fmla="*/ 154877 h 200032"/>
                <a:gd name="connsiteX76" fmla="*/ 62389 w 209073"/>
                <a:gd name="connsiteY76" fmla="*/ 140494 h 200032"/>
                <a:gd name="connsiteX77" fmla="*/ 61722 w 209073"/>
                <a:gd name="connsiteY77" fmla="*/ 138589 h 200032"/>
                <a:gd name="connsiteX78" fmla="*/ 61722 w 209073"/>
                <a:gd name="connsiteY78" fmla="*/ 80867 h 200032"/>
                <a:gd name="connsiteX79" fmla="*/ 61722 w 209073"/>
                <a:gd name="connsiteY79" fmla="*/ 79915 h 200032"/>
                <a:gd name="connsiteX80" fmla="*/ 67056 w 209073"/>
                <a:gd name="connsiteY80" fmla="*/ 72676 h 200032"/>
                <a:gd name="connsiteX81" fmla="*/ 68008 w 209073"/>
                <a:gd name="connsiteY81" fmla="*/ 71723 h 200032"/>
                <a:gd name="connsiteX82" fmla="*/ 78677 w 209073"/>
                <a:gd name="connsiteY82" fmla="*/ 65151 h 200032"/>
                <a:gd name="connsiteX83" fmla="*/ 82296 w 209073"/>
                <a:gd name="connsiteY83" fmla="*/ 63151 h 200032"/>
                <a:gd name="connsiteX84" fmla="*/ 84201 w 209073"/>
                <a:gd name="connsiteY84" fmla="*/ 63151 h 200032"/>
                <a:gd name="connsiteX85" fmla="*/ 94964 w 209073"/>
                <a:gd name="connsiteY85" fmla="*/ 63151 h 200032"/>
                <a:gd name="connsiteX86" fmla="*/ 94964 w 209073"/>
                <a:gd name="connsiteY86" fmla="*/ 68104 h 200032"/>
                <a:gd name="connsiteX87" fmla="*/ 104489 w 209073"/>
                <a:gd name="connsiteY87" fmla="*/ 77629 h 200032"/>
                <a:gd name="connsiteX88" fmla="*/ 114014 w 209073"/>
                <a:gd name="connsiteY88" fmla="*/ 68104 h 200032"/>
                <a:gd name="connsiteX89" fmla="*/ 114014 w 209073"/>
                <a:gd name="connsiteY89" fmla="*/ 62770 h 200032"/>
                <a:gd name="connsiteX90" fmla="*/ 124873 w 209073"/>
                <a:gd name="connsiteY90" fmla="*/ 62770 h 200032"/>
                <a:gd name="connsiteX91" fmla="*/ 126492 w 209073"/>
                <a:gd name="connsiteY91" fmla="*/ 62770 h 200032"/>
                <a:gd name="connsiteX92" fmla="*/ 129350 w 209073"/>
                <a:gd name="connsiteY92" fmla="*/ 64294 h 200032"/>
                <a:gd name="connsiteX93" fmla="*/ 141065 w 209073"/>
                <a:gd name="connsiteY93" fmla="*/ 71533 h 200032"/>
                <a:gd name="connsiteX94" fmla="*/ 141637 w 209073"/>
                <a:gd name="connsiteY94" fmla="*/ 71533 h 200032"/>
                <a:gd name="connsiteX95" fmla="*/ 146971 w 209073"/>
                <a:gd name="connsiteY95" fmla="*/ 78296 h 200032"/>
                <a:gd name="connsiteX96" fmla="*/ 147828 w 209073"/>
                <a:gd name="connsiteY96" fmla="*/ 80296 h 200032"/>
                <a:gd name="connsiteX97" fmla="*/ 147828 w 209073"/>
                <a:gd name="connsiteY97" fmla="*/ 138398 h 20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09073" h="200032">
                  <a:moveTo>
                    <a:pt x="200025" y="100679"/>
                  </a:moveTo>
                  <a:lnTo>
                    <a:pt x="167735" y="100679"/>
                  </a:lnTo>
                  <a:lnTo>
                    <a:pt x="167735" y="81629"/>
                  </a:lnTo>
                  <a:cubicBezTo>
                    <a:pt x="167742" y="78646"/>
                    <a:pt x="167126" y="75693"/>
                    <a:pt x="165926" y="72962"/>
                  </a:cubicBezTo>
                  <a:lnTo>
                    <a:pt x="165354" y="71342"/>
                  </a:lnTo>
                  <a:cubicBezTo>
                    <a:pt x="164229" y="68981"/>
                    <a:pt x="162856" y="66746"/>
                    <a:pt x="161258" y="64675"/>
                  </a:cubicBezTo>
                  <a:lnTo>
                    <a:pt x="185547" y="41720"/>
                  </a:lnTo>
                  <a:cubicBezTo>
                    <a:pt x="189387" y="38116"/>
                    <a:pt x="189579" y="32082"/>
                    <a:pt x="185976" y="28242"/>
                  </a:cubicBezTo>
                  <a:cubicBezTo>
                    <a:pt x="182372" y="24401"/>
                    <a:pt x="176338" y="24210"/>
                    <a:pt x="172498" y="27813"/>
                  </a:cubicBezTo>
                  <a:lnTo>
                    <a:pt x="146971" y="52292"/>
                  </a:lnTo>
                  <a:cubicBezTo>
                    <a:pt x="144494" y="50768"/>
                    <a:pt x="141923" y="49340"/>
                    <a:pt x="139255" y="47911"/>
                  </a:cubicBezTo>
                  <a:lnTo>
                    <a:pt x="137065" y="46673"/>
                  </a:lnTo>
                  <a:cubicBezTo>
                    <a:pt x="137824" y="43554"/>
                    <a:pt x="138207" y="40357"/>
                    <a:pt x="138208" y="37148"/>
                  </a:cubicBezTo>
                  <a:cubicBezTo>
                    <a:pt x="139181" y="17676"/>
                    <a:pt x="124241" y="1076"/>
                    <a:pt x="104775" y="0"/>
                  </a:cubicBezTo>
                  <a:cubicBezTo>
                    <a:pt x="85309" y="1076"/>
                    <a:pt x="70369" y="17676"/>
                    <a:pt x="71342" y="37148"/>
                  </a:cubicBezTo>
                  <a:cubicBezTo>
                    <a:pt x="71325" y="40615"/>
                    <a:pt x="71741" y="44070"/>
                    <a:pt x="72580" y="47435"/>
                  </a:cubicBezTo>
                  <a:lnTo>
                    <a:pt x="70390" y="48673"/>
                  </a:lnTo>
                  <a:cubicBezTo>
                    <a:pt x="67628" y="50197"/>
                    <a:pt x="64865" y="51721"/>
                    <a:pt x="62198" y="53340"/>
                  </a:cubicBezTo>
                  <a:lnTo>
                    <a:pt x="37147" y="29623"/>
                  </a:lnTo>
                  <a:cubicBezTo>
                    <a:pt x="33307" y="25993"/>
                    <a:pt x="27252" y="26164"/>
                    <a:pt x="23622" y="30004"/>
                  </a:cubicBezTo>
                  <a:cubicBezTo>
                    <a:pt x="19992" y="33844"/>
                    <a:pt x="20163" y="39900"/>
                    <a:pt x="24003" y="43529"/>
                  </a:cubicBezTo>
                  <a:lnTo>
                    <a:pt x="48482" y="66580"/>
                  </a:lnTo>
                  <a:cubicBezTo>
                    <a:pt x="47352" y="68173"/>
                    <a:pt x="46364" y="69862"/>
                    <a:pt x="45530" y="71628"/>
                  </a:cubicBezTo>
                  <a:lnTo>
                    <a:pt x="44767" y="73247"/>
                  </a:lnTo>
                  <a:cubicBezTo>
                    <a:pt x="43607" y="75888"/>
                    <a:pt x="43022" y="78745"/>
                    <a:pt x="43053" y="81629"/>
                  </a:cubicBezTo>
                  <a:lnTo>
                    <a:pt x="43053" y="102203"/>
                  </a:lnTo>
                  <a:lnTo>
                    <a:pt x="9525" y="102203"/>
                  </a:lnTo>
                  <a:cubicBezTo>
                    <a:pt x="4264" y="102203"/>
                    <a:pt x="0" y="106468"/>
                    <a:pt x="0" y="111728"/>
                  </a:cubicBezTo>
                  <a:cubicBezTo>
                    <a:pt x="0" y="116989"/>
                    <a:pt x="4264" y="121253"/>
                    <a:pt x="9525" y="121253"/>
                  </a:cubicBezTo>
                  <a:lnTo>
                    <a:pt x="43053" y="121253"/>
                  </a:lnTo>
                  <a:lnTo>
                    <a:pt x="43053" y="138970"/>
                  </a:lnTo>
                  <a:cubicBezTo>
                    <a:pt x="43059" y="141942"/>
                    <a:pt x="43743" y="144874"/>
                    <a:pt x="45053" y="147542"/>
                  </a:cubicBezTo>
                  <a:cubicBezTo>
                    <a:pt x="45332" y="148227"/>
                    <a:pt x="45650" y="148895"/>
                    <a:pt x="46006" y="149543"/>
                  </a:cubicBezTo>
                  <a:cubicBezTo>
                    <a:pt x="47429" y="152416"/>
                    <a:pt x="49153" y="155130"/>
                    <a:pt x="51149" y="157639"/>
                  </a:cubicBezTo>
                  <a:lnTo>
                    <a:pt x="23527" y="183737"/>
                  </a:lnTo>
                  <a:cubicBezTo>
                    <a:pt x="19792" y="187442"/>
                    <a:pt x="19767" y="193473"/>
                    <a:pt x="23472" y="197208"/>
                  </a:cubicBezTo>
                  <a:cubicBezTo>
                    <a:pt x="23490" y="197226"/>
                    <a:pt x="23508" y="197244"/>
                    <a:pt x="23527" y="197263"/>
                  </a:cubicBezTo>
                  <a:cubicBezTo>
                    <a:pt x="27242" y="200956"/>
                    <a:pt x="33242" y="200956"/>
                    <a:pt x="36957" y="197263"/>
                  </a:cubicBezTo>
                  <a:lnTo>
                    <a:pt x="66580" y="169355"/>
                  </a:lnTo>
                  <a:lnTo>
                    <a:pt x="70961" y="171831"/>
                  </a:lnTo>
                  <a:lnTo>
                    <a:pt x="75057" y="174117"/>
                  </a:lnTo>
                  <a:cubicBezTo>
                    <a:pt x="78348" y="175847"/>
                    <a:pt x="82007" y="176761"/>
                    <a:pt x="85725" y="176784"/>
                  </a:cubicBezTo>
                  <a:lnTo>
                    <a:pt x="126397" y="176784"/>
                  </a:lnTo>
                  <a:cubicBezTo>
                    <a:pt x="130204" y="176795"/>
                    <a:pt x="133947" y="175810"/>
                    <a:pt x="137255" y="173927"/>
                  </a:cubicBezTo>
                  <a:lnTo>
                    <a:pt x="140303" y="172307"/>
                  </a:lnTo>
                  <a:lnTo>
                    <a:pt x="145637" y="169355"/>
                  </a:lnTo>
                  <a:lnTo>
                    <a:pt x="173736" y="195929"/>
                  </a:lnTo>
                  <a:cubicBezTo>
                    <a:pt x="175517" y="197596"/>
                    <a:pt x="177869" y="198517"/>
                    <a:pt x="180308" y="198501"/>
                  </a:cubicBezTo>
                  <a:cubicBezTo>
                    <a:pt x="182901" y="198491"/>
                    <a:pt x="185377" y="197425"/>
                    <a:pt x="187166" y="195548"/>
                  </a:cubicBezTo>
                  <a:cubicBezTo>
                    <a:pt x="190901" y="191844"/>
                    <a:pt x="190926" y="185813"/>
                    <a:pt x="187221" y="182078"/>
                  </a:cubicBezTo>
                  <a:cubicBezTo>
                    <a:pt x="187203" y="182060"/>
                    <a:pt x="187185" y="182041"/>
                    <a:pt x="187166" y="182023"/>
                  </a:cubicBezTo>
                  <a:lnTo>
                    <a:pt x="160020" y="157067"/>
                  </a:lnTo>
                  <a:cubicBezTo>
                    <a:pt x="162124" y="154529"/>
                    <a:pt x="163914" y="151746"/>
                    <a:pt x="165354" y="148781"/>
                  </a:cubicBezTo>
                  <a:lnTo>
                    <a:pt x="165354" y="147638"/>
                  </a:lnTo>
                  <a:cubicBezTo>
                    <a:pt x="166647" y="144899"/>
                    <a:pt x="167299" y="141902"/>
                    <a:pt x="167259" y="138875"/>
                  </a:cubicBezTo>
                  <a:lnTo>
                    <a:pt x="167259" y="119825"/>
                  </a:lnTo>
                  <a:lnTo>
                    <a:pt x="199549" y="119825"/>
                  </a:lnTo>
                  <a:cubicBezTo>
                    <a:pt x="204809" y="119825"/>
                    <a:pt x="209074" y="115560"/>
                    <a:pt x="209074" y="110300"/>
                  </a:cubicBezTo>
                  <a:cubicBezTo>
                    <a:pt x="209074" y="105039"/>
                    <a:pt x="204809" y="100775"/>
                    <a:pt x="199549" y="100775"/>
                  </a:cubicBezTo>
                  <a:close/>
                  <a:moveTo>
                    <a:pt x="104775" y="18955"/>
                  </a:moveTo>
                  <a:cubicBezTo>
                    <a:pt x="113679" y="20096"/>
                    <a:pt x="120056" y="28120"/>
                    <a:pt x="119158" y="37052"/>
                  </a:cubicBezTo>
                  <a:cubicBezTo>
                    <a:pt x="119208" y="39319"/>
                    <a:pt x="118853" y="41577"/>
                    <a:pt x="118110" y="43720"/>
                  </a:cubicBezTo>
                  <a:lnTo>
                    <a:pt x="91440" y="43720"/>
                  </a:lnTo>
                  <a:cubicBezTo>
                    <a:pt x="90697" y="41577"/>
                    <a:pt x="90342" y="39319"/>
                    <a:pt x="90392" y="37052"/>
                  </a:cubicBezTo>
                  <a:cubicBezTo>
                    <a:pt x="89494" y="28120"/>
                    <a:pt x="95871" y="20096"/>
                    <a:pt x="104775" y="18955"/>
                  </a:cubicBezTo>
                  <a:close/>
                  <a:moveTo>
                    <a:pt x="148780" y="139256"/>
                  </a:moveTo>
                  <a:cubicBezTo>
                    <a:pt x="148488" y="139744"/>
                    <a:pt x="148234" y="140253"/>
                    <a:pt x="148018" y="140780"/>
                  </a:cubicBezTo>
                  <a:cubicBezTo>
                    <a:pt x="146409" y="144147"/>
                    <a:pt x="143987" y="147060"/>
                    <a:pt x="140970" y="149257"/>
                  </a:cubicBezTo>
                  <a:lnTo>
                    <a:pt x="140494" y="149257"/>
                  </a:lnTo>
                  <a:lnTo>
                    <a:pt x="140494" y="149257"/>
                  </a:lnTo>
                  <a:cubicBezTo>
                    <a:pt x="137440" y="151386"/>
                    <a:pt x="134259" y="153326"/>
                    <a:pt x="130969" y="155067"/>
                  </a:cubicBezTo>
                  <a:lnTo>
                    <a:pt x="127635" y="156877"/>
                  </a:lnTo>
                  <a:cubicBezTo>
                    <a:pt x="127104" y="157014"/>
                    <a:pt x="126547" y="157014"/>
                    <a:pt x="126016" y="156877"/>
                  </a:cubicBezTo>
                  <a:lnTo>
                    <a:pt x="85058" y="156877"/>
                  </a:lnTo>
                  <a:cubicBezTo>
                    <a:pt x="84462" y="157150"/>
                    <a:pt x="83792" y="157217"/>
                    <a:pt x="83153" y="157067"/>
                  </a:cubicBezTo>
                  <a:lnTo>
                    <a:pt x="79153" y="154877"/>
                  </a:lnTo>
                  <a:cubicBezTo>
                    <a:pt x="72097" y="152120"/>
                    <a:pt x="66186" y="147049"/>
                    <a:pt x="62389" y="140494"/>
                  </a:cubicBezTo>
                  <a:lnTo>
                    <a:pt x="61722" y="138589"/>
                  </a:lnTo>
                  <a:lnTo>
                    <a:pt x="61722" y="80867"/>
                  </a:lnTo>
                  <a:lnTo>
                    <a:pt x="61722" y="79915"/>
                  </a:lnTo>
                  <a:cubicBezTo>
                    <a:pt x="62999" y="77170"/>
                    <a:pt x="64812" y="74708"/>
                    <a:pt x="67056" y="72676"/>
                  </a:cubicBezTo>
                  <a:lnTo>
                    <a:pt x="68008" y="71723"/>
                  </a:lnTo>
                  <a:cubicBezTo>
                    <a:pt x="71402" y="69279"/>
                    <a:pt x="74967" y="67083"/>
                    <a:pt x="78677" y="65151"/>
                  </a:cubicBezTo>
                  <a:lnTo>
                    <a:pt x="82296" y="63151"/>
                  </a:lnTo>
                  <a:cubicBezTo>
                    <a:pt x="82920" y="62985"/>
                    <a:pt x="83577" y="62985"/>
                    <a:pt x="84201" y="63151"/>
                  </a:cubicBezTo>
                  <a:lnTo>
                    <a:pt x="94964" y="63151"/>
                  </a:lnTo>
                  <a:lnTo>
                    <a:pt x="94964" y="68104"/>
                  </a:lnTo>
                  <a:cubicBezTo>
                    <a:pt x="94964" y="73364"/>
                    <a:pt x="99229" y="77629"/>
                    <a:pt x="104489" y="77629"/>
                  </a:cubicBezTo>
                  <a:cubicBezTo>
                    <a:pt x="109750" y="77629"/>
                    <a:pt x="114014" y="73364"/>
                    <a:pt x="114014" y="68104"/>
                  </a:cubicBezTo>
                  <a:lnTo>
                    <a:pt x="114014" y="62770"/>
                  </a:lnTo>
                  <a:lnTo>
                    <a:pt x="124873" y="62770"/>
                  </a:lnTo>
                  <a:cubicBezTo>
                    <a:pt x="125403" y="62628"/>
                    <a:pt x="125962" y="62628"/>
                    <a:pt x="126492" y="62770"/>
                  </a:cubicBezTo>
                  <a:lnTo>
                    <a:pt x="129350" y="64294"/>
                  </a:lnTo>
                  <a:cubicBezTo>
                    <a:pt x="133465" y="66348"/>
                    <a:pt x="137387" y="68771"/>
                    <a:pt x="141065" y="71533"/>
                  </a:cubicBezTo>
                  <a:lnTo>
                    <a:pt x="141637" y="71533"/>
                  </a:lnTo>
                  <a:cubicBezTo>
                    <a:pt x="143822" y="73433"/>
                    <a:pt x="145632" y="75727"/>
                    <a:pt x="146971" y="78296"/>
                  </a:cubicBezTo>
                  <a:lnTo>
                    <a:pt x="147828" y="80296"/>
                  </a:lnTo>
                  <a:lnTo>
                    <a:pt x="147828" y="138398"/>
                  </a:lnTo>
                  <a:close/>
                </a:path>
              </a:pathLst>
            </a:custGeom>
            <a:grpFill/>
            <a:ln w="9525" cap="flat">
              <a:noFill/>
              <a:prstDash val="solid"/>
              <a:miter/>
            </a:ln>
          </p:spPr>
          <p:txBody>
            <a:bodyPr rtlCol="0" anchor="ctr"/>
            <a:lstStyle/>
            <a:p>
              <a:endParaRPr lang="en-US" sz="2400"/>
            </a:p>
          </p:txBody>
        </p:sp>
        <p:sp>
          <p:nvSpPr>
            <p:cNvPr id="61" name="Freeform: Shape 60">
              <a:extLst>
                <a:ext uri="{FF2B5EF4-FFF2-40B4-BE49-F238E27FC236}">
                  <a16:creationId xmlns:a16="http://schemas.microsoft.com/office/drawing/2014/main" id="{49232D89-593E-46A1-9D1C-D707FE346996}"/>
                </a:ext>
              </a:extLst>
            </p:cNvPr>
            <p:cNvSpPr/>
            <p:nvPr/>
          </p:nvSpPr>
          <p:spPr>
            <a:xfrm>
              <a:off x="8148714" y="5224425"/>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 name="connsiteX5" fmla="*/ 157163 w 314325"/>
                <a:gd name="connsiteY5" fmla="*/ 19050 h 314325"/>
                <a:gd name="connsiteX6" fmla="*/ 19050 w 314325"/>
                <a:gd name="connsiteY6" fmla="*/ 157163 h 314325"/>
                <a:gd name="connsiteX7" fmla="*/ 157163 w 314325"/>
                <a:gd name="connsiteY7" fmla="*/ 295275 h 314325"/>
                <a:gd name="connsiteX8" fmla="*/ 295275 w 314325"/>
                <a:gd name="connsiteY8" fmla="*/ 157163 h 314325"/>
                <a:gd name="connsiteX9" fmla="*/ 157163 w 314325"/>
                <a:gd name="connsiteY9" fmla="*/ 1905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5" h="314325">
                  <a:moveTo>
                    <a:pt x="157163" y="314325"/>
                  </a:moveTo>
                  <a:cubicBezTo>
                    <a:pt x="70364" y="314325"/>
                    <a:pt x="0" y="243961"/>
                    <a:pt x="0" y="157163"/>
                  </a:cubicBezTo>
                  <a:cubicBezTo>
                    <a:pt x="0" y="70364"/>
                    <a:pt x="70364" y="0"/>
                    <a:pt x="157163" y="0"/>
                  </a:cubicBezTo>
                  <a:cubicBezTo>
                    <a:pt x="243961" y="0"/>
                    <a:pt x="314325" y="70364"/>
                    <a:pt x="314325" y="157163"/>
                  </a:cubicBezTo>
                  <a:cubicBezTo>
                    <a:pt x="314220" y="243917"/>
                    <a:pt x="243917" y="314220"/>
                    <a:pt x="157163" y="314325"/>
                  </a:cubicBezTo>
                  <a:close/>
                  <a:moveTo>
                    <a:pt x="157163" y="19050"/>
                  </a:moveTo>
                  <a:cubicBezTo>
                    <a:pt x="80885" y="19050"/>
                    <a:pt x="19050" y="80885"/>
                    <a:pt x="19050" y="157163"/>
                  </a:cubicBezTo>
                  <a:cubicBezTo>
                    <a:pt x="19050" y="233440"/>
                    <a:pt x="80885" y="295275"/>
                    <a:pt x="157163" y="295275"/>
                  </a:cubicBezTo>
                  <a:cubicBezTo>
                    <a:pt x="233440" y="295275"/>
                    <a:pt x="295275" y="233440"/>
                    <a:pt x="295275" y="157163"/>
                  </a:cubicBezTo>
                  <a:cubicBezTo>
                    <a:pt x="295222" y="80907"/>
                    <a:pt x="233418" y="19103"/>
                    <a:pt x="157163" y="19050"/>
                  </a:cubicBezTo>
                  <a:close/>
                </a:path>
              </a:pathLst>
            </a:custGeom>
            <a:grpFill/>
            <a:ln w="9525" cap="flat">
              <a:noFill/>
              <a:prstDash val="solid"/>
              <a:miter/>
            </a:ln>
          </p:spPr>
          <p:txBody>
            <a:bodyPr rtlCol="0" anchor="ctr"/>
            <a:lstStyle/>
            <a:p>
              <a:endParaRPr lang="en-US" sz="2400"/>
            </a:p>
          </p:txBody>
        </p:sp>
      </p:grpSp>
      <p:sp>
        <p:nvSpPr>
          <p:cNvPr id="2" name="Rectangle 1">
            <a:extLst>
              <a:ext uri="{FF2B5EF4-FFF2-40B4-BE49-F238E27FC236}">
                <a16:creationId xmlns:a16="http://schemas.microsoft.com/office/drawing/2014/main" id="{4F2F8439-38E7-49B9-BC7C-49410A0091DD}"/>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814B15B-5740-47B2-A9A4-02CFE5FD9349}"/>
              </a:ext>
            </a:extLst>
          </p:cNvPr>
          <p:cNvSpPr/>
          <p:nvPr/>
        </p:nvSpPr>
        <p:spPr>
          <a:xfrm>
            <a:off x="9697842" y="5878285"/>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983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BD4670-7E74-42AB-B78E-D8291A8E67BF}"/>
              </a:ext>
            </a:extLst>
          </p:cNvPr>
          <p:cNvSpPr>
            <a:spLocks noGrp="1"/>
          </p:cNvSpPr>
          <p:nvPr>
            <p:ph type="title"/>
          </p:nvPr>
        </p:nvSpPr>
        <p:spPr>
          <a:xfrm>
            <a:off x="6511002" y="2403175"/>
            <a:ext cx="5680999" cy="2076308"/>
          </a:xfrm>
        </p:spPr>
        <p:txBody>
          <a:bodyPr/>
          <a:lstStyle/>
          <a:p>
            <a:pPr marL="613818" indent="-613818"/>
            <a:r>
              <a:rPr lang="en-US" dirty="0"/>
              <a:t>Detecting Malware</a:t>
            </a:r>
            <a:br>
              <a:rPr lang="en-US" dirty="0"/>
            </a:br>
            <a:r>
              <a:rPr lang="en-US" sz="2133" dirty="0">
                <a:latin typeface="+mn-lt"/>
              </a:rPr>
              <a:t>Signature based</a:t>
            </a:r>
            <a:br>
              <a:rPr lang="en-US" sz="2133" dirty="0">
                <a:latin typeface="+mn-lt"/>
              </a:rPr>
            </a:br>
            <a:r>
              <a:rPr lang="en-US" sz="2133" dirty="0">
                <a:latin typeface="+mn-lt"/>
              </a:rPr>
              <a:t>Behavior based</a:t>
            </a:r>
            <a:br>
              <a:rPr lang="en-US" sz="2133" dirty="0">
                <a:latin typeface="+mn-lt"/>
              </a:rPr>
            </a:br>
            <a:r>
              <a:rPr lang="en-US" sz="2133" dirty="0">
                <a:latin typeface="+mn-lt"/>
              </a:rPr>
              <a:t>Anomaly based</a:t>
            </a:r>
            <a:endParaRPr lang="en-US" b="0" dirty="0">
              <a:latin typeface="+mn-lt"/>
            </a:endParaRPr>
          </a:p>
        </p:txBody>
      </p:sp>
      <p:pic>
        <p:nvPicPr>
          <p:cNvPr id="6" name="Picture Placeholder 5">
            <a:extLst>
              <a:ext uri="{FF2B5EF4-FFF2-40B4-BE49-F238E27FC236}">
                <a16:creationId xmlns:a16="http://schemas.microsoft.com/office/drawing/2014/main" id="{4AFDDF1A-DD4F-48C2-8E1B-DAEFD2C8E247}"/>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l="23426" r="23426"/>
          <a:stretch/>
        </p:blipFill>
        <p:spPr>
          <a:xfrm>
            <a:off x="2" y="0"/>
            <a:ext cx="4861367" cy="6858000"/>
          </a:xfrm>
        </p:spPr>
      </p:pic>
      <p:sp>
        <p:nvSpPr>
          <p:cNvPr id="7" name="PA_只为设计_矩形 10">
            <a:extLst>
              <a:ext uri="{FF2B5EF4-FFF2-40B4-BE49-F238E27FC236}">
                <a16:creationId xmlns:a16="http://schemas.microsoft.com/office/drawing/2014/main" id="{A6829EF1-ADB6-467E-AA31-27EF58AE4F57}"/>
              </a:ext>
            </a:extLst>
          </p:cNvPr>
          <p:cNvSpPr>
            <a:spLocks noChangeArrowheads="1"/>
          </p:cNvSpPr>
          <p:nvPr>
            <p:custDataLst>
              <p:tags r:id="rId1"/>
            </p:custDataLst>
          </p:nvPr>
        </p:nvSpPr>
        <p:spPr bwMode="auto">
          <a:xfrm flipH="1">
            <a:off x="3270558" y="2055663"/>
            <a:ext cx="3135085" cy="2746676"/>
          </a:xfrm>
          <a:prstGeom prst="rect">
            <a:avLst/>
          </a:prstGeom>
          <a:solidFill>
            <a:srgbClr val="990033">
              <a:alpha val="76077"/>
            </a:srgbClr>
          </a:solidFill>
          <a:ln>
            <a:noFill/>
          </a:ln>
        </p:spPr>
        <p:txBody>
          <a:bodyPr tIns="48768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pPr>
            <a:endParaRPr lang="zh-CN" altLang="zh-CN" sz="15333" dirty="0">
              <a:solidFill>
                <a:srgbClr val="FFFFFF"/>
              </a:solidFill>
              <a:latin typeface="+mj-lt"/>
              <a:ea typeface="微软雅黑" panose="020B0503020204020204" pitchFamily="34" charset="-122"/>
              <a:sym typeface="宋体" panose="02010600030101010101" pitchFamily="2" charset="-122"/>
            </a:endParaRPr>
          </a:p>
        </p:txBody>
      </p:sp>
      <p:sp>
        <p:nvSpPr>
          <p:cNvPr id="33" name="Slide Number Placeholder 32">
            <a:extLst>
              <a:ext uri="{FF2B5EF4-FFF2-40B4-BE49-F238E27FC236}">
                <a16:creationId xmlns:a16="http://schemas.microsoft.com/office/drawing/2014/main" id="{CDCAAFB8-3089-4295-913C-0DAD404936A0}"/>
              </a:ext>
            </a:extLst>
          </p:cNvPr>
          <p:cNvSpPr>
            <a:spLocks noGrp="1"/>
          </p:cNvSpPr>
          <p:nvPr>
            <p:ph type="sldNum" idx="12"/>
          </p:nvPr>
        </p:nvSpPr>
        <p:spPr/>
        <p:txBody>
          <a:bodyPr/>
          <a:lstStyle/>
          <a:p>
            <a:fld id="{00000000-1234-1234-1234-123412341234}" type="slidenum">
              <a:rPr lang="en" sz="1333">
                <a:solidFill>
                  <a:srgbClr val="6D6E71"/>
                </a:solidFill>
                <a:latin typeface="PT Sans Narrow"/>
                <a:ea typeface="PT Sans Narrow"/>
                <a:cs typeface="PT Sans Narrow"/>
                <a:sym typeface="PT Sans Narrow"/>
              </a:rPr>
              <a:pPr/>
              <a:t>7</a:t>
            </a:fld>
            <a:endParaRPr lang="en" sz="1333" dirty="0">
              <a:solidFill>
                <a:srgbClr val="6D6E71"/>
              </a:solidFill>
              <a:latin typeface="PT Sans Narrow"/>
              <a:ea typeface="PT Sans Narrow"/>
              <a:cs typeface="PT Sans Narrow"/>
              <a:sym typeface="PT Sans Narrow"/>
            </a:endParaRPr>
          </a:p>
        </p:txBody>
      </p:sp>
      <p:grpSp>
        <p:nvGrpSpPr>
          <p:cNvPr id="2" name="Group 1">
            <a:extLst>
              <a:ext uri="{FF2B5EF4-FFF2-40B4-BE49-F238E27FC236}">
                <a16:creationId xmlns:a16="http://schemas.microsoft.com/office/drawing/2014/main" id="{89F1B9F4-DB5B-482F-A7E2-F2B4B3B96D3D}"/>
              </a:ext>
            </a:extLst>
          </p:cNvPr>
          <p:cNvGrpSpPr/>
          <p:nvPr/>
        </p:nvGrpSpPr>
        <p:grpSpPr>
          <a:xfrm>
            <a:off x="6727504" y="3384882"/>
            <a:ext cx="360672" cy="775405"/>
            <a:chOff x="5045628" y="2180855"/>
            <a:chExt cx="270504" cy="581554"/>
          </a:xfrm>
        </p:grpSpPr>
        <p:grpSp>
          <p:nvGrpSpPr>
            <p:cNvPr id="20" name="Group 19">
              <a:extLst>
                <a:ext uri="{FF2B5EF4-FFF2-40B4-BE49-F238E27FC236}">
                  <a16:creationId xmlns:a16="http://schemas.microsoft.com/office/drawing/2014/main" id="{CFA343B8-35AE-484F-8A4F-EAFE68284E42}"/>
                </a:ext>
              </a:extLst>
            </p:cNvPr>
            <p:cNvGrpSpPr/>
            <p:nvPr/>
          </p:nvGrpSpPr>
          <p:grpSpPr>
            <a:xfrm>
              <a:off x="5045628" y="2180855"/>
              <a:ext cx="270504" cy="366172"/>
              <a:chOff x="926818" y="1769562"/>
              <a:chExt cx="351122" cy="346929"/>
            </a:xfrm>
          </p:grpSpPr>
          <p:cxnSp>
            <p:nvCxnSpPr>
              <p:cNvPr id="21" name="Connector: Elbow 20">
                <a:extLst>
                  <a:ext uri="{FF2B5EF4-FFF2-40B4-BE49-F238E27FC236}">
                    <a16:creationId xmlns:a16="http://schemas.microsoft.com/office/drawing/2014/main" id="{25602AC4-BFE2-46AC-A2BB-338319DA9FDA}"/>
                  </a:ext>
                </a:extLst>
              </p:cNvPr>
              <p:cNvCxnSpPr>
                <a:cxnSpLocks/>
              </p:cNvCxnSpPr>
              <p:nvPr/>
            </p:nvCxnSpPr>
            <p:spPr>
              <a:xfrm rot="16200000" flipH="1">
                <a:off x="1042669" y="1653713"/>
                <a:ext cx="119421" cy="351120"/>
              </a:xfrm>
              <a:prstGeom prst="bentConnector2">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FB2C99AB-41D8-4783-AF51-ED7190AC0823}"/>
                  </a:ext>
                </a:extLst>
              </p:cNvPr>
              <p:cNvCxnSpPr>
                <a:cxnSpLocks/>
              </p:cNvCxnSpPr>
              <p:nvPr/>
            </p:nvCxnSpPr>
            <p:spPr>
              <a:xfrm rot="16200000" flipH="1">
                <a:off x="926245" y="1770136"/>
                <a:ext cx="346928" cy="345781"/>
              </a:xfrm>
              <a:prstGeom prst="bentConnector3">
                <a:avLst>
                  <a:gd name="adj1" fmla="val 96696"/>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7" name="Connector: Elbow 16">
              <a:extLst>
                <a:ext uri="{FF2B5EF4-FFF2-40B4-BE49-F238E27FC236}">
                  <a16:creationId xmlns:a16="http://schemas.microsoft.com/office/drawing/2014/main" id="{CA374736-7C83-40A7-9524-A25B7AFC5926}"/>
                </a:ext>
              </a:extLst>
            </p:cNvPr>
            <p:cNvCxnSpPr>
              <a:cxnSpLocks/>
            </p:cNvCxnSpPr>
            <p:nvPr/>
          </p:nvCxnSpPr>
          <p:spPr>
            <a:xfrm>
              <a:off x="5048631" y="2535736"/>
              <a:ext cx="267501" cy="226673"/>
            </a:xfrm>
            <a:prstGeom prst="bentConnector3">
              <a:avLst>
                <a:gd name="adj1" fmla="val -355"/>
              </a:avLst>
            </a:prstGeom>
            <a:ln w="158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F9F1400-476A-411A-9423-49F314A31B54}"/>
              </a:ext>
            </a:extLst>
          </p:cNvPr>
          <p:cNvGrpSpPr/>
          <p:nvPr/>
        </p:nvGrpSpPr>
        <p:grpSpPr>
          <a:xfrm>
            <a:off x="4290231" y="2972130"/>
            <a:ext cx="716909" cy="729271"/>
            <a:chOff x="871356" y="6175375"/>
            <a:chExt cx="552450" cy="561975"/>
          </a:xfrm>
        </p:grpSpPr>
        <p:sp>
          <p:nvSpPr>
            <p:cNvPr id="63" name="Freeform: Shape 62">
              <a:extLst>
                <a:ext uri="{FF2B5EF4-FFF2-40B4-BE49-F238E27FC236}">
                  <a16:creationId xmlns:a16="http://schemas.microsoft.com/office/drawing/2014/main" id="{D31E1604-6A70-4562-A0C9-C9203945FE16}"/>
                </a:ext>
              </a:extLst>
            </p:cNvPr>
            <p:cNvSpPr/>
            <p:nvPr/>
          </p:nvSpPr>
          <p:spPr>
            <a:xfrm>
              <a:off x="871356" y="6175375"/>
              <a:ext cx="552450" cy="466725"/>
            </a:xfrm>
            <a:custGeom>
              <a:avLst/>
              <a:gdLst>
                <a:gd name="connsiteX0" fmla="*/ 533400 w 552450"/>
                <a:gd name="connsiteY0" fmla="*/ 0 h 466725"/>
                <a:gd name="connsiteX1" fmla="*/ 552450 w 552450"/>
                <a:gd name="connsiteY1" fmla="*/ 19050 h 466725"/>
                <a:gd name="connsiteX2" fmla="*/ 552450 w 552450"/>
                <a:gd name="connsiteY2" fmla="*/ 447675 h 466725"/>
                <a:gd name="connsiteX3" fmla="*/ 533400 w 552450"/>
                <a:gd name="connsiteY3" fmla="*/ 466725 h 466725"/>
                <a:gd name="connsiteX4" fmla="*/ 19050 w 552450"/>
                <a:gd name="connsiteY4" fmla="*/ 466725 h 466725"/>
                <a:gd name="connsiteX5" fmla="*/ 0 w 552450"/>
                <a:gd name="connsiteY5" fmla="*/ 447675 h 466725"/>
                <a:gd name="connsiteX6" fmla="*/ 0 w 552450"/>
                <a:gd name="connsiteY6" fmla="*/ 19050 h 466725"/>
                <a:gd name="connsiteX7" fmla="*/ 19050 w 552450"/>
                <a:gd name="connsiteY7"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50" h="466725">
                  <a:moveTo>
                    <a:pt x="533400" y="0"/>
                  </a:moveTo>
                  <a:cubicBezTo>
                    <a:pt x="543921" y="0"/>
                    <a:pt x="552450" y="8529"/>
                    <a:pt x="552450" y="19050"/>
                  </a:cubicBezTo>
                  <a:lnTo>
                    <a:pt x="552450" y="447675"/>
                  </a:lnTo>
                  <a:cubicBezTo>
                    <a:pt x="552450" y="458196"/>
                    <a:pt x="543921" y="466725"/>
                    <a:pt x="533400" y="466725"/>
                  </a:cubicBezTo>
                  <a:lnTo>
                    <a:pt x="19050" y="466725"/>
                  </a:lnTo>
                  <a:cubicBezTo>
                    <a:pt x="8529" y="466725"/>
                    <a:pt x="0" y="458196"/>
                    <a:pt x="0" y="447675"/>
                  </a:cubicBezTo>
                  <a:lnTo>
                    <a:pt x="0" y="19050"/>
                  </a:lnTo>
                  <a:cubicBezTo>
                    <a:pt x="0" y="8529"/>
                    <a:pt x="8529" y="0"/>
                    <a:pt x="19050" y="0"/>
                  </a:cubicBezTo>
                  <a:close/>
                </a:path>
              </a:pathLst>
            </a:custGeom>
            <a:noFill/>
            <a:ln w="22225" cap="rnd">
              <a:solidFill>
                <a:schemeClr val="bg1"/>
              </a:solidFill>
              <a:prstDash val="solid"/>
              <a:round/>
            </a:ln>
          </p:spPr>
          <p:txBody>
            <a:bodyPr rtlCol="0" anchor="ctr"/>
            <a:lstStyle/>
            <a:p>
              <a:endParaRPr lang="en-US" sz="2400"/>
            </a:p>
          </p:txBody>
        </p:sp>
        <p:sp>
          <p:nvSpPr>
            <p:cNvPr id="64" name="Freeform: Shape 63">
              <a:extLst>
                <a:ext uri="{FF2B5EF4-FFF2-40B4-BE49-F238E27FC236}">
                  <a16:creationId xmlns:a16="http://schemas.microsoft.com/office/drawing/2014/main" id="{CB449D19-103A-4D25-B6C4-B4DD1FA4F5B7}"/>
                </a:ext>
              </a:extLst>
            </p:cNvPr>
            <p:cNvSpPr/>
            <p:nvPr/>
          </p:nvSpPr>
          <p:spPr>
            <a:xfrm>
              <a:off x="871356" y="6565900"/>
              <a:ext cx="552450" cy="9525"/>
            </a:xfrm>
            <a:custGeom>
              <a:avLst/>
              <a:gdLst>
                <a:gd name="connsiteX0" fmla="*/ 0 w 552450"/>
                <a:gd name="connsiteY0" fmla="*/ 0 h 9525"/>
                <a:gd name="connsiteX1" fmla="*/ 552450 w 552450"/>
                <a:gd name="connsiteY1" fmla="*/ 0 h 9525"/>
              </a:gdLst>
              <a:ahLst/>
              <a:cxnLst>
                <a:cxn ang="0">
                  <a:pos x="connsiteX0" y="connsiteY0"/>
                </a:cxn>
                <a:cxn ang="0">
                  <a:pos x="connsiteX1" y="connsiteY1"/>
                </a:cxn>
              </a:cxnLst>
              <a:rect l="l" t="t" r="r" b="b"/>
              <a:pathLst>
                <a:path w="552450" h="9525">
                  <a:moveTo>
                    <a:pt x="0" y="0"/>
                  </a:moveTo>
                  <a:lnTo>
                    <a:pt x="552450" y="0"/>
                  </a:lnTo>
                </a:path>
              </a:pathLst>
            </a:custGeom>
            <a:ln w="22225" cap="rnd">
              <a:solidFill>
                <a:schemeClr val="bg1"/>
              </a:solidFill>
              <a:prstDash val="solid"/>
              <a:round/>
            </a:ln>
          </p:spPr>
          <p:txBody>
            <a:bodyPr rtlCol="0" anchor="ctr"/>
            <a:lstStyle/>
            <a:p>
              <a:endParaRPr lang="en-US" sz="2400"/>
            </a:p>
          </p:txBody>
        </p:sp>
        <p:sp>
          <p:nvSpPr>
            <p:cNvPr id="65" name="Freeform: Shape 64">
              <a:extLst>
                <a:ext uri="{FF2B5EF4-FFF2-40B4-BE49-F238E27FC236}">
                  <a16:creationId xmlns:a16="http://schemas.microsoft.com/office/drawing/2014/main" id="{498EDAB4-8AAD-44F2-9E74-E5A399AAE7DC}"/>
                </a:ext>
              </a:extLst>
            </p:cNvPr>
            <p:cNvSpPr/>
            <p:nvPr/>
          </p:nvSpPr>
          <p:spPr>
            <a:xfrm>
              <a:off x="1128531" y="6604000"/>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22225" cap="rnd">
              <a:solidFill>
                <a:schemeClr val="bg1"/>
              </a:solidFill>
              <a:prstDash val="solid"/>
              <a:round/>
            </a:ln>
          </p:spPr>
          <p:txBody>
            <a:bodyPr rtlCol="0" anchor="ctr"/>
            <a:lstStyle/>
            <a:p>
              <a:endParaRPr lang="en-US" sz="2400"/>
            </a:p>
          </p:txBody>
        </p:sp>
        <p:sp>
          <p:nvSpPr>
            <p:cNvPr id="66" name="Freeform: Shape 65">
              <a:extLst>
                <a:ext uri="{FF2B5EF4-FFF2-40B4-BE49-F238E27FC236}">
                  <a16:creationId xmlns:a16="http://schemas.microsoft.com/office/drawing/2014/main" id="{1C2ADD9B-91B4-4926-8638-BAB2C26B17B2}"/>
                </a:ext>
              </a:extLst>
            </p:cNvPr>
            <p:cNvSpPr/>
            <p:nvPr/>
          </p:nvSpPr>
          <p:spPr>
            <a:xfrm>
              <a:off x="1014231" y="6232525"/>
              <a:ext cx="266700" cy="266700"/>
            </a:xfrm>
            <a:custGeom>
              <a:avLst/>
              <a:gdLst>
                <a:gd name="connsiteX0" fmla="*/ 38100 w 266700"/>
                <a:gd name="connsiteY0" fmla="*/ 266700 h 266700"/>
                <a:gd name="connsiteX1" fmla="*/ 19050 w 266700"/>
                <a:gd name="connsiteY1" fmla="*/ 266700 h 266700"/>
                <a:gd name="connsiteX2" fmla="*/ 0 w 266700"/>
                <a:gd name="connsiteY2" fmla="*/ 247650 h 266700"/>
                <a:gd name="connsiteX3" fmla="*/ 0 w 266700"/>
                <a:gd name="connsiteY3" fmla="*/ 19050 h 266700"/>
                <a:gd name="connsiteX4" fmla="*/ 19050 w 266700"/>
                <a:gd name="connsiteY4" fmla="*/ 0 h 266700"/>
                <a:gd name="connsiteX5" fmla="*/ 247650 w 266700"/>
                <a:gd name="connsiteY5" fmla="*/ 0 h 266700"/>
                <a:gd name="connsiteX6" fmla="*/ 266700 w 266700"/>
                <a:gd name="connsiteY6" fmla="*/ 19050 h 266700"/>
                <a:gd name="connsiteX7" fmla="*/ 266700 w 266700"/>
                <a:gd name="connsiteY7" fmla="*/ 247650 h 266700"/>
                <a:gd name="connsiteX8" fmla="*/ 247650 w 266700"/>
                <a:gd name="connsiteY8" fmla="*/ 266700 h 266700"/>
                <a:gd name="connsiteX9" fmla="*/ 228600 w 266700"/>
                <a:gd name="connsiteY9"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266700">
                  <a:moveTo>
                    <a:pt x="38100" y="266700"/>
                  </a:moveTo>
                  <a:lnTo>
                    <a:pt x="19050" y="266700"/>
                  </a:lnTo>
                  <a:cubicBezTo>
                    <a:pt x="8529" y="266700"/>
                    <a:pt x="0" y="258171"/>
                    <a:pt x="0" y="247650"/>
                  </a:cubicBezTo>
                  <a:lnTo>
                    <a:pt x="0" y="19050"/>
                  </a:lnTo>
                  <a:cubicBezTo>
                    <a:pt x="0" y="8529"/>
                    <a:pt x="8529" y="0"/>
                    <a:pt x="19050" y="0"/>
                  </a:cubicBezTo>
                  <a:lnTo>
                    <a:pt x="247650" y="0"/>
                  </a:lnTo>
                  <a:cubicBezTo>
                    <a:pt x="258171" y="0"/>
                    <a:pt x="266700" y="8529"/>
                    <a:pt x="266700" y="19050"/>
                  </a:cubicBezTo>
                  <a:lnTo>
                    <a:pt x="266700" y="247650"/>
                  </a:lnTo>
                  <a:cubicBezTo>
                    <a:pt x="266700" y="258171"/>
                    <a:pt x="258171" y="266700"/>
                    <a:pt x="247650" y="266700"/>
                  </a:cubicBezTo>
                  <a:lnTo>
                    <a:pt x="228600" y="266700"/>
                  </a:lnTo>
                </a:path>
              </a:pathLst>
            </a:custGeom>
            <a:noFill/>
            <a:ln w="22225" cap="rnd">
              <a:solidFill>
                <a:schemeClr val="bg1"/>
              </a:solidFill>
              <a:prstDash val="solid"/>
              <a:round/>
            </a:ln>
          </p:spPr>
          <p:txBody>
            <a:bodyPr rtlCol="0" anchor="ctr"/>
            <a:lstStyle/>
            <a:p>
              <a:endParaRPr lang="en-US" sz="2400"/>
            </a:p>
          </p:txBody>
        </p:sp>
        <p:sp>
          <p:nvSpPr>
            <p:cNvPr id="67" name="Freeform: Shape 66">
              <a:extLst>
                <a:ext uri="{FF2B5EF4-FFF2-40B4-BE49-F238E27FC236}">
                  <a16:creationId xmlns:a16="http://schemas.microsoft.com/office/drawing/2014/main" id="{765E35F2-57A7-4489-953D-CD8C57EEB11D}"/>
                </a:ext>
              </a:extLst>
            </p:cNvPr>
            <p:cNvSpPr/>
            <p:nvPr/>
          </p:nvSpPr>
          <p:spPr>
            <a:xfrm>
              <a:off x="1014231" y="6270625"/>
              <a:ext cx="266700" cy="9525"/>
            </a:xfrm>
            <a:custGeom>
              <a:avLst/>
              <a:gdLst>
                <a:gd name="connsiteX0" fmla="*/ 0 w 266700"/>
                <a:gd name="connsiteY0" fmla="*/ 0 h 9525"/>
                <a:gd name="connsiteX1" fmla="*/ 266700 w 266700"/>
                <a:gd name="connsiteY1" fmla="*/ 0 h 9525"/>
              </a:gdLst>
              <a:ahLst/>
              <a:cxnLst>
                <a:cxn ang="0">
                  <a:pos x="connsiteX0" y="connsiteY0"/>
                </a:cxn>
                <a:cxn ang="0">
                  <a:pos x="connsiteX1" y="connsiteY1"/>
                </a:cxn>
              </a:cxnLst>
              <a:rect l="l" t="t" r="r" b="b"/>
              <a:pathLst>
                <a:path w="266700" h="9525">
                  <a:moveTo>
                    <a:pt x="0" y="0"/>
                  </a:moveTo>
                  <a:lnTo>
                    <a:pt x="266700" y="0"/>
                  </a:lnTo>
                </a:path>
              </a:pathLst>
            </a:custGeom>
            <a:ln w="22225" cap="rnd">
              <a:solidFill>
                <a:schemeClr val="bg1"/>
              </a:solidFill>
              <a:prstDash val="solid"/>
              <a:round/>
            </a:ln>
          </p:spPr>
          <p:txBody>
            <a:bodyPr rtlCol="0" anchor="ctr"/>
            <a:lstStyle/>
            <a:p>
              <a:endParaRPr lang="en-US" sz="2400"/>
            </a:p>
          </p:txBody>
        </p:sp>
        <p:sp>
          <p:nvSpPr>
            <p:cNvPr id="68" name="Freeform: Shape 67">
              <a:extLst>
                <a:ext uri="{FF2B5EF4-FFF2-40B4-BE49-F238E27FC236}">
                  <a16:creationId xmlns:a16="http://schemas.microsoft.com/office/drawing/2014/main" id="{0D5362A8-DF2F-4770-99B2-08AA6596F53B}"/>
                </a:ext>
              </a:extLst>
            </p:cNvPr>
            <p:cNvSpPr/>
            <p:nvPr/>
          </p:nvSpPr>
          <p:spPr>
            <a:xfrm>
              <a:off x="1099956" y="6413500"/>
              <a:ext cx="95250" cy="114300"/>
            </a:xfrm>
            <a:custGeom>
              <a:avLst/>
              <a:gdLst>
                <a:gd name="connsiteX0" fmla="*/ 95250 w 95250"/>
                <a:gd name="connsiteY0" fmla="*/ 57150 h 114300"/>
                <a:gd name="connsiteX1" fmla="*/ 47625 w 95250"/>
                <a:gd name="connsiteY1" fmla="*/ 114300 h 114300"/>
                <a:gd name="connsiteX2" fmla="*/ 0 w 95250"/>
                <a:gd name="connsiteY2" fmla="*/ 57150 h 114300"/>
                <a:gd name="connsiteX3" fmla="*/ 47625 w 95250"/>
                <a:gd name="connsiteY3" fmla="*/ 0 h 114300"/>
                <a:gd name="connsiteX4" fmla="*/ 95250 w 9525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14300">
                  <a:moveTo>
                    <a:pt x="95250" y="57150"/>
                  </a:moveTo>
                  <a:cubicBezTo>
                    <a:pt x="95250" y="88713"/>
                    <a:pt x="73928" y="114300"/>
                    <a:pt x="47625" y="114300"/>
                  </a:cubicBezTo>
                  <a:cubicBezTo>
                    <a:pt x="21322" y="114300"/>
                    <a:pt x="0" y="88713"/>
                    <a:pt x="0" y="57150"/>
                  </a:cubicBezTo>
                  <a:cubicBezTo>
                    <a:pt x="0" y="25587"/>
                    <a:pt x="21322" y="0"/>
                    <a:pt x="47625" y="0"/>
                  </a:cubicBezTo>
                  <a:cubicBezTo>
                    <a:pt x="73928" y="0"/>
                    <a:pt x="95250" y="25587"/>
                    <a:pt x="95250" y="57150"/>
                  </a:cubicBezTo>
                  <a:close/>
                </a:path>
              </a:pathLst>
            </a:custGeom>
            <a:noFill/>
            <a:ln w="22225" cap="rnd">
              <a:solidFill>
                <a:schemeClr val="bg1"/>
              </a:solidFill>
              <a:prstDash val="solid"/>
              <a:round/>
            </a:ln>
          </p:spPr>
          <p:txBody>
            <a:bodyPr rtlCol="0" anchor="ctr"/>
            <a:lstStyle/>
            <a:p>
              <a:endParaRPr lang="en-US" sz="2400"/>
            </a:p>
          </p:txBody>
        </p:sp>
        <p:sp>
          <p:nvSpPr>
            <p:cNvPr id="69" name="Freeform: Shape 68">
              <a:extLst>
                <a:ext uri="{FF2B5EF4-FFF2-40B4-BE49-F238E27FC236}">
                  <a16:creationId xmlns:a16="http://schemas.microsoft.com/office/drawing/2014/main" id="{40F9614E-0DC0-401C-AAA1-EEC40FD68602}"/>
                </a:ext>
              </a:extLst>
            </p:cNvPr>
            <p:cNvSpPr/>
            <p:nvPr/>
          </p:nvSpPr>
          <p:spPr>
            <a:xfrm>
              <a:off x="1119005" y="6375425"/>
              <a:ext cx="57152" cy="44932"/>
            </a:xfrm>
            <a:custGeom>
              <a:avLst/>
              <a:gdLst>
                <a:gd name="connsiteX0" fmla="*/ 52006 w 57152"/>
                <a:gd name="connsiteY0" fmla="*/ 44933 h 44932"/>
                <a:gd name="connsiteX1" fmla="*/ 44930 w 57152"/>
                <a:gd name="connsiteY1" fmla="*/ 5146 h 44932"/>
                <a:gd name="connsiteX2" fmla="*/ 5143 w 57152"/>
                <a:gd name="connsiteY2" fmla="*/ 12222 h 44932"/>
                <a:gd name="connsiteX3" fmla="*/ 5143 w 57152"/>
                <a:gd name="connsiteY3" fmla="*/ 44933 h 44932"/>
              </a:gdLst>
              <a:ahLst/>
              <a:cxnLst>
                <a:cxn ang="0">
                  <a:pos x="connsiteX0" y="connsiteY0"/>
                </a:cxn>
                <a:cxn ang="0">
                  <a:pos x="connsiteX1" y="connsiteY1"/>
                </a:cxn>
                <a:cxn ang="0">
                  <a:pos x="connsiteX2" y="connsiteY2"/>
                </a:cxn>
                <a:cxn ang="0">
                  <a:pos x="connsiteX3" y="connsiteY3"/>
                </a:cxn>
              </a:cxnLst>
              <a:rect l="l" t="t" r="r" b="b"/>
              <a:pathLst>
                <a:path w="57152" h="44932">
                  <a:moveTo>
                    <a:pt x="52006" y="44933"/>
                  </a:moveTo>
                  <a:cubicBezTo>
                    <a:pt x="61039" y="31992"/>
                    <a:pt x="57871" y="14179"/>
                    <a:pt x="44930" y="5146"/>
                  </a:cubicBezTo>
                  <a:cubicBezTo>
                    <a:pt x="31989" y="-3887"/>
                    <a:pt x="14176" y="-719"/>
                    <a:pt x="5143" y="12222"/>
                  </a:cubicBezTo>
                  <a:cubicBezTo>
                    <a:pt x="-1714" y="22047"/>
                    <a:pt x="-1714" y="35108"/>
                    <a:pt x="5143" y="44933"/>
                  </a:cubicBezTo>
                </a:path>
              </a:pathLst>
            </a:custGeom>
            <a:noFill/>
            <a:ln w="22225" cap="rnd">
              <a:solidFill>
                <a:schemeClr val="bg1"/>
              </a:solidFill>
              <a:prstDash val="solid"/>
              <a:round/>
            </a:ln>
          </p:spPr>
          <p:txBody>
            <a:bodyPr rtlCol="0" anchor="ctr"/>
            <a:lstStyle/>
            <a:p>
              <a:endParaRPr lang="en-US" sz="2400"/>
            </a:p>
          </p:txBody>
        </p:sp>
        <p:sp>
          <p:nvSpPr>
            <p:cNvPr id="70" name="Freeform: Shape 69">
              <a:extLst>
                <a:ext uri="{FF2B5EF4-FFF2-40B4-BE49-F238E27FC236}">
                  <a16:creationId xmlns:a16="http://schemas.microsoft.com/office/drawing/2014/main" id="{74706517-2B22-41B2-B89A-01489063B54C}"/>
                </a:ext>
              </a:extLst>
            </p:cNvPr>
            <p:cNvSpPr/>
            <p:nvPr/>
          </p:nvSpPr>
          <p:spPr>
            <a:xfrm>
              <a:off x="1195206" y="6470650"/>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22225" cap="rnd">
              <a:solidFill>
                <a:schemeClr val="bg1"/>
              </a:solidFill>
              <a:prstDash val="solid"/>
              <a:round/>
            </a:ln>
          </p:spPr>
          <p:txBody>
            <a:bodyPr rtlCol="0" anchor="ctr"/>
            <a:lstStyle/>
            <a:p>
              <a:endParaRPr lang="en-US" sz="2400"/>
            </a:p>
          </p:txBody>
        </p:sp>
        <p:sp>
          <p:nvSpPr>
            <p:cNvPr id="71" name="Freeform: Shape 70">
              <a:extLst>
                <a:ext uri="{FF2B5EF4-FFF2-40B4-BE49-F238E27FC236}">
                  <a16:creationId xmlns:a16="http://schemas.microsoft.com/office/drawing/2014/main" id="{3907F2F9-D488-4576-9FDC-9D4050C83961}"/>
                </a:ext>
              </a:extLst>
            </p:cNvPr>
            <p:cNvSpPr/>
            <p:nvPr/>
          </p:nvSpPr>
          <p:spPr>
            <a:xfrm>
              <a:off x="1071381" y="6470650"/>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22225" cap="rnd">
              <a:solidFill>
                <a:schemeClr val="bg1"/>
              </a:solidFill>
              <a:prstDash val="solid"/>
              <a:round/>
            </a:ln>
          </p:spPr>
          <p:txBody>
            <a:bodyPr rtlCol="0" anchor="ctr"/>
            <a:lstStyle/>
            <a:p>
              <a:endParaRPr lang="en-US" sz="2400"/>
            </a:p>
          </p:txBody>
        </p:sp>
        <p:sp>
          <p:nvSpPr>
            <p:cNvPr id="72" name="Freeform: Shape 71">
              <a:extLst>
                <a:ext uri="{FF2B5EF4-FFF2-40B4-BE49-F238E27FC236}">
                  <a16:creationId xmlns:a16="http://schemas.microsoft.com/office/drawing/2014/main" id="{370EA18C-34E3-43B8-883A-D81423942BE6}"/>
                </a:ext>
              </a:extLst>
            </p:cNvPr>
            <p:cNvSpPr/>
            <p:nvPr/>
          </p:nvSpPr>
          <p:spPr>
            <a:xfrm>
              <a:off x="1183014" y="6413500"/>
              <a:ext cx="40766" cy="19050"/>
            </a:xfrm>
            <a:custGeom>
              <a:avLst/>
              <a:gdLst>
                <a:gd name="connsiteX0" fmla="*/ 40767 w 40766"/>
                <a:gd name="connsiteY0" fmla="*/ 0 h 19050"/>
                <a:gd name="connsiteX1" fmla="*/ 40767 w 40766"/>
                <a:gd name="connsiteY1" fmla="*/ 0 h 19050"/>
                <a:gd name="connsiteX2" fmla="*/ 3487 w 40766"/>
                <a:gd name="connsiteY2" fmla="*/ 19050 h 19050"/>
                <a:gd name="connsiteX3" fmla="*/ 0 w 40766"/>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0766" h="19050">
                  <a:moveTo>
                    <a:pt x="40767" y="0"/>
                  </a:moveTo>
                  <a:lnTo>
                    <a:pt x="40767" y="0"/>
                  </a:lnTo>
                  <a:cubicBezTo>
                    <a:pt x="31886" y="11691"/>
                    <a:pt x="18165" y="18703"/>
                    <a:pt x="3487" y="19050"/>
                  </a:cubicBezTo>
                  <a:lnTo>
                    <a:pt x="0" y="19050"/>
                  </a:lnTo>
                </a:path>
              </a:pathLst>
            </a:custGeom>
            <a:noFill/>
            <a:ln w="22225" cap="rnd">
              <a:solidFill>
                <a:schemeClr val="bg1"/>
              </a:solidFill>
              <a:prstDash val="solid"/>
              <a:round/>
            </a:ln>
          </p:spPr>
          <p:txBody>
            <a:bodyPr rtlCol="0" anchor="ctr"/>
            <a:lstStyle/>
            <a:p>
              <a:endParaRPr lang="en-US" sz="2400"/>
            </a:p>
          </p:txBody>
        </p:sp>
        <p:sp>
          <p:nvSpPr>
            <p:cNvPr id="73" name="Freeform: Shape 72">
              <a:extLst>
                <a:ext uri="{FF2B5EF4-FFF2-40B4-BE49-F238E27FC236}">
                  <a16:creationId xmlns:a16="http://schemas.microsoft.com/office/drawing/2014/main" id="{7A9F4FE4-1BA1-459F-AC32-45E074B5E64D}"/>
                </a:ext>
              </a:extLst>
            </p:cNvPr>
            <p:cNvSpPr/>
            <p:nvPr/>
          </p:nvSpPr>
          <p:spPr>
            <a:xfrm>
              <a:off x="1071381" y="6413500"/>
              <a:ext cx="40767" cy="19050"/>
            </a:xfrm>
            <a:custGeom>
              <a:avLst/>
              <a:gdLst>
                <a:gd name="connsiteX0" fmla="*/ 40767 w 40767"/>
                <a:gd name="connsiteY0" fmla="*/ 19050 h 19050"/>
                <a:gd name="connsiteX1" fmla="*/ 37281 w 40767"/>
                <a:gd name="connsiteY1" fmla="*/ 19050 h 19050"/>
                <a:gd name="connsiteX2" fmla="*/ 0 w 40767"/>
                <a:gd name="connsiteY2" fmla="*/ 0 h 19050"/>
                <a:gd name="connsiteX3" fmla="*/ 0 w 40767"/>
                <a:gd name="connsiteY3" fmla="*/ 0 h 19050"/>
              </a:gdLst>
              <a:ahLst/>
              <a:cxnLst>
                <a:cxn ang="0">
                  <a:pos x="connsiteX0" y="connsiteY0"/>
                </a:cxn>
                <a:cxn ang="0">
                  <a:pos x="connsiteX1" y="connsiteY1"/>
                </a:cxn>
                <a:cxn ang="0">
                  <a:pos x="connsiteX2" y="connsiteY2"/>
                </a:cxn>
                <a:cxn ang="0">
                  <a:pos x="connsiteX3" y="connsiteY3"/>
                </a:cxn>
              </a:cxnLst>
              <a:rect l="l" t="t" r="r" b="b"/>
              <a:pathLst>
                <a:path w="40767" h="19050">
                  <a:moveTo>
                    <a:pt x="40767" y="19050"/>
                  </a:moveTo>
                  <a:lnTo>
                    <a:pt x="37281" y="19050"/>
                  </a:lnTo>
                  <a:cubicBezTo>
                    <a:pt x="22603" y="18703"/>
                    <a:pt x="8881" y="11691"/>
                    <a:pt x="0" y="0"/>
                  </a:cubicBezTo>
                  <a:lnTo>
                    <a:pt x="0" y="0"/>
                  </a:lnTo>
                </a:path>
              </a:pathLst>
            </a:custGeom>
            <a:noFill/>
            <a:ln w="22225" cap="rnd">
              <a:solidFill>
                <a:schemeClr val="bg1"/>
              </a:solidFill>
              <a:prstDash val="solid"/>
              <a:round/>
            </a:ln>
          </p:spPr>
          <p:txBody>
            <a:bodyPr rtlCol="0" anchor="ctr"/>
            <a:lstStyle/>
            <a:p>
              <a:endParaRPr lang="en-US" sz="2400"/>
            </a:p>
          </p:txBody>
        </p:sp>
        <p:sp>
          <p:nvSpPr>
            <p:cNvPr id="74" name="Freeform: Shape 73">
              <a:extLst>
                <a:ext uri="{FF2B5EF4-FFF2-40B4-BE49-F238E27FC236}">
                  <a16:creationId xmlns:a16="http://schemas.microsoft.com/office/drawing/2014/main" id="{4A0BFA75-EFA1-40B1-A8DD-4120D2D4BC40}"/>
                </a:ext>
              </a:extLst>
            </p:cNvPr>
            <p:cNvSpPr/>
            <p:nvPr/>
          </p:nvSpPr>
          <p:spPr>
            <a:xfrm>
              <a:off x="1183014" y="6508750"/>
              <a:ext cx="40766" cy="19050"/>
            </a:xfrm>
            <a:custGeom>
              <a:avLst/>
              <a:gdLst>
                <a:gd name="connsiteX0" fmla="*/ 40767 w 40766"/>
                <a:gd name="connsiteY0" fmla="*/ 19050 h 19050"/>
                <a:gd name="connsiteX1" fmla="*/ 40767 w 40766"/>
                <a:gd name="connsiteY1" fmla="*/ 19050 h 19050"/>
                <a:gd name="connsiteX2" fmla="*/ 3487 w 40766"/>
                <a:gd name="connsiteY2" fmla="*/ 0 h 19050"/>
                <a:gd name="connsiteX3" fmla="*/ 0 w 40766"/>
                <a:gd name="connsiteY3" fmla="*/ 0 h 19050"/>
              </a:gdLst>
              <a:ahLst/>
              <a:cxnLst>
                <a:cxn ang="0">
                  <a:pos x="connsiteX0" y="connsiteY0"/>
                </a:cxn>
                <a:cxn ang="0">
                  <a:pos x="connsiteX1" y="connsiteY1"/>
                </a:cxn>
                <a:cxn ang="0">
                  <a:pos x="connsiteX2" y="connsiteY2"/>
                </a:cxn>
                <a:cxn ang="0">
                  <a:pos x="connsiteX3" y="connsiteY3"/>
                </a:cxn>
              </a:cxnLst>
              <a:rect l="l" t="t" r="r" b="b"/>
              <a:pathLst>
                <a:path w="40766" h="19050">
                  <a:moveTo>
                    <a:pt x="40767" y="19050"/>
                  </a:moveTo>
                  <a:lnTo>
                    <a:pt x="40767" y="19050"/>
                  </a:lnTo>
                  <a:cubicBezTo>
                    <a:pt x="31886" y="7359"/>
                    <a:pt x="18165" y="347"/>
                    <a:pt x="3487" y="0"/>
                  </a:cubicBezTo>
                  <a:lnTo>
                    <a:pt x="0" y="0"/>
                  </a:lnTo>
                </a:path>
              </a:pathLst>
            </a:custGeom>
            <a:noFill/>
            <a:ln w="22225" cap="rnd">
              <a:solidFill>
                <a:schemeClr val="bg1"/>
              </a:solidFill>
              <a:prstDash val="solid"/>
              <a:round/>
            </a:ln>
          </p:spPr>
          <p:txBody>
            <a:bodyPr rtlCol="0" anchor="ctr"/>
            <a:lstStyle/>
            <a:p>
              <a:endParaRPr lang="en-US" sz="2400"/>
            </a:p>
          </p:txBody>
        </p:sp>
        <p:sp>
          <p:nvSpPr>
            <p:cNvPr id="75" name="Freeform: Shape 74">
              <a:extLst>
                <a:ext uri="{FF2B5EF4-FFF2-40B4-BE49-F238E27FC236}">
                  <a16:creationId xmlns:a16="http://schemas.microsoft.com/office/drawing/2014/main" id="{6D8CC687-1137-440C-A2B1-A7CD68317185}"/>
                </a:ext>
              </a:extLst>
            </p:cNvPr>
            <p:cNvSpPr/>
            <p:nvPr/>
          </p:nvSpPr>
          <p:spPr>
            <a:xfrm>
              <a:off x="1071381" y="6508750"/>
              <a:ext cx="40767" cy="19050"/>
            </a:xfrm>
            <a:custGeom>
              <a:avLst/>
              <a:gdLst>
                <a:gd name="connsiteX0" fmla="*/ 40767 w 40767"/>
                <a:gd name="connsiteY0" fmla="*/ 0 h 19050"/>
                <a:gd name="connsiteX1" fmla="*/ 37281 w 40767"/>
                <a:gd name="connsiteY1" fmla="*/ 0 h 19050"/>
                <a:gd name="connsiteX2" fmla="*/ 0 w 40767"/>
                <a:gd name="connsiteY2" fmla="*/ 19050 h 19050"/>
                <a:gd name="connsiteX3" fmla="*/ 0 w 40767"/>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0767" h="19050">
                  <a:moveTo>
                    <a:pt x="40767" y="0"/>
                  </a:moveTo>
                  <a:lnTo>
                    <a:pt x="37281" y="0"/>
                  </a:lnTo>
                  <a:cubicBezTo>
                    <a:pt x="22603" y="347"/>
                    <a:pt x="8881" y="7359"/>
                    <a:pt x="0" y="19050"/>
                  </a:cubicBezTo>
                  <a:lnTo>
                    <a:pt x="0" y="19050"/>
                  </a:lnTo>
                </a:path>
              </a:pathLst>
            </a:custGeom>
            <a:noFill/>
            <a:ln w="22225" cap="rnd">
              <a:solidFill>
                <a:schemeClr val="bg1"/>
              </a:solidFill>
              <a:prstDash val="solid"/>
              <a:round/>
            </a:ln>
          </p:spPr>
          <p:txBody>
            <a:bodyPr rtlCol="0" anchor="ctr"/>
            <a:lstStyle/>
            <a:p>
              <a:endParaRPr lang="en-US" sz="2400"/>
            </a:p>
          </p:txBody>
        </p:sp>
        <p:sp>
          <p:nvSpPr>
            <p:cNvPr id="76" name="Freeform: Shape 75">
              <a:extLst>
                <a:ext uri="{FF2B5EF4-FFF2-40B4-BE49-F238E27FC236}">
                  <a16:creationId xmlns:a16="http://schemas.microsoft.com/office/drawing/2014/main" id="{7A5357E2-2A06-46F8-AD42-9504EE09607B}"/>
                </a:ext>
              </a:extLst>
            </p:cNvPr>
            <p:cNvSpPr/>
            <p:nvPr/>
          </p:nvSpPr>
          <p:spPr>
            <a:xfrm>
              <a:off x="1090431" y="6642100"/>
              <a:ext cx="114300" cy="47625"/>
            </a:xfrm>
            <a:custGeom>
              <a:avLst/>
              <a:gdLst>
                <a:gd name="connsiteX0" fmla="*/ 0 w 114300"/>
                <a:gd name="connsiteY0" fmla="*/ 47625 h 47625"/>
                <a:gd name="connsiteX1" fmla="*/ 0 w 114300"/>
                <a:gd name="connsiteY1" fmla="*/ 0 h 47625"/>
                <a:gd name="connsiteX2" fmla="*/ 114300 w 114300"/>
                <a:gd name="connsiteY2" fmla="*/ 0 h 47625"/>
                <a:gd name="connsiteX3" fmla="*/ 114300 w 11430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14300" h="47625">
                  <a:moveTo>
                    <a:pt x="0" y="47625"/>
                  </a:moveTo>
                  <a:lnTo>
                    <a:pt x="0" y="0"/>
                  </a:lnTo>
                  <a:lnTo>
                    <a:pt x="114300" y="0"/>
                  </a:lnTo>
                  <a:lnTo>
                    <a:pt x="114300" y="47625"/>
                  </a:lnTo>
                </a:path>
              </a:pathLst>
            </a:custGeom>
            <a:noFill/>
            <a:ln w="22225" cap="rnd">
              <a:solidFill>
                <a:schemeClr val="bg1"/>
              </a:solidFill>
              <a:prstDash val="solid"/>
              <a:round/>
            </a:ln>
          </p:spPr>
          <p:txBody>
            <a:bodyPr rtlCol="0" anchor="ctr"/>
            <a:lstStyle/>
            <a:p>
              <a:endParaRPr lang="en-US" sz="2400"/>
            </a:p>
          </p:txBody>
        </p:sp>
        <p:sp>
          <p:nvSpPr>
            <p:cNvPr id="77" name="Freeform: Shape 76">
              <a:extLst>
                <a:ext uri="{FF2B5EF4-FFF2-40B4-BE49-F238E27FC236}">
                  <a16:creationId xmlns:a16="http://schemas.microsoft.com/office/drawing/2014/main" id="{7836C3CB-A5A0-4889-8533-815390798D76}"/>
                </a:ext>
              </a:extLst>
            </p:cNvPr>
            <p:cNvSpPr/>
            <p:nvPr/>
          </p:nvSpPr>
          <p:spPr>
            <a:xfrm>
              <a:off x="1086674" y="6727825"/>
              <a:ext cx="121812" cy="9525"/>
            </a:xfrm>
            <a:custGeom>
              <a:avLst/>
              <a:gdLst>
                <a:gd name="connsiteX0" fmla="*/ 121813 w 121812"/>
                <a:gd name="connsiteY0" fmla="*/ 0 h 9525"/>
                <a:gd name="connsiteX1" fmla="*/ 0 w 121812"/>
                <a:gd name="connsiteY1" fmla="*/ 0 h 9525"/>
              </a:gdLst>
              <a:ahLst/>
              <a:cxnLst>
                <a:cxn ang="0">
                  <a:pos x="connsiteX0" y="connsiteY0"/>
                </a:cxn>
                <a:cxn ang="0">
                  <a:pos x="connsiteX1" y="connsiteY1"/>
                </a:cxn>
              </a:cxnLst>
              <a:rect l="l" t="t" r="r" b="b"/>
              <a:pathLst>
                <a:path w="121812" h="9525">
                  <a:moveTo>
                    <a:pt x="121813" y="0"/>
                  </a:moveTo>
                  <a:lnTo>
                    <a:pt x="0" y="0"/>
                  </a:lnTo>
                </a:path>
              </a:pathLst>
            </a:custGeom>
            <a:ln w="22225" cap="rnd">
              <a:solidFill>
                <a:schemeClr val="bg1"/>
              </a:solidFill>
              <a:prstDash val="solid"/>
              <a:round/>
            </a:ln>
          </p:spPr>
          <p:txBody>
            <a:bodyPr rtlCol="0" anchor="ctr"/>
            <a:lstStyle/>
            <a:p>
              <a:endParaRPr lang="en-US" sz="2400"/>
            </a:p>
          </p:txBody>
        </p:sp>
        <p:sp>
          <p:nvSpPr>
            <p:cNvPr id="78" name="Freeform: Shape 77">
              <a:extLst>
                <a:ext uri="{FF2B5EF4-FFF2-40B4-BE49-F238E27FC236}">
                  <a16:creationId xmlns:a16="http://schemas.microsoft.com/office/drawing/2014/main" id="{A4C37921-B8C9-4C6D-AE51-D4217EE0AE98}"/>
                </a:ext>
              </a:extLst>
            </p:cNvPr>
            <p:cNvSpPr/>
            <p:nvPr/>
          </p:nvSpPr>
          <p:spPr>
            <a:xfrm>
              <a:off x="1052428" y="6689721"/>
              <a:ext cx="190308" cy="38117"/>
            </a:xfrm>
            <a:custGeom>
              <a:avLst/>
              <a:gdLst>
                <a:gd name="connsiteX0" fmla="*/ 180239 w 190308"/>
                <a:gd name="connsiteY0" fmla="*/ 38104 h 38117"/>
                <a:gd name="connsiteX1" fmla="*/ 10067 w 190308"/>
                <a:gd name="connsiteY1" fmla="*/ 38104 h 38117"/>
                <a:gd name="connsiteX2" fmla="*/ 13 w 190308"/>
                <a:gd name="connsiteY2" fmla="*/ 29054 h 38117"/>
                <a:gd name="connsiteX3" fmla="*/ 988 w 190308"/>
                <a:gd name="connsiteY3" fmla="*/ 24319 h 38117"/>
                <a:gd name="connsiteX4" fmla="*/ 988 w 190308"/>
                <a:gd name="connsiteY4" fmla="*/ 24319 h 38117"/>
                <a:gd name="connsiteX5" fmla="*/ 42917 w 190308"/>
                <a:gd name="connsiteY5" fmla="*/ 4 h 38117"/>
                <a:gd name="connsiteX6" fmla="*/ 147389 w 190308"/>
                <a:gd name="connsiteY6" fmla="*/ 4 h 38117"/>
                <a:gd name="connsiteX7" fmla="*/ 189318 w 190308"/>
                <a:gd name="connsiteY7" fmla="*/ 24319 h 38117"/>
                <a:gd name="connsiteX8" fmla="*/ 189318 w 190308"/>
                <a:gd name="connsiteY8" fmla="*/ 24319 h 38117"/>
                <a:gd name="connsiteX9" fmla="*/ 184974 w 190308"/>
                <a:gd name="connsiteY9" fmla="*/ 37129 h 38117"/>
                <a:gd name="connsiteX10" fmla="*/ 180239 w 190308"/>
                <a:gd name="connsiteY10" fmla="*/ 38104 h 3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308" h="38117">
                  <a:moveTo>
                    <a:pt x="180239" y="38104"/>
                  </a:moveTo>
                  <a:lnTo>
                    <a:pt x="10067" y="38104"/>
                  </a:lnTo>
                  <a:cubicBezTo>
                    <a:pt x="4792" y="38381"/>
                    <a:pt x="291" y="34329"/>
                    <a:pt x="13" y="29054"/>
                  </a:cubicBezTo>
                  <a:cubicBezTo>
                    <a:pt x="-73" y="27418"/>
                    <a:pt x="263" y="25788"/>
                    <a:pt x="988" y="24319"/>
                  </a:cubicBezTo>
                  <a:lnTo>
                    <a:pt x="988" y="24319"/>
                  </a:lnTo>
                  <a:cubicBezTo>
                    <a:pt x="9432" y="9123"/>
                    <a:pt x="25533" y="-215"/>
                    <a:pt x="42917" y="4"/>
                  </a:cubicBezTo>
                  <a:lnTo>
                    <a:pt x="147389" y="4"/>
                  </a:lnTo>
                  <a:cubicBezTo>
                    <a:pt x="164773" y="-215"/>
                    <a:pt x="180874" y="9123"/>
                    <a:pt x="189318" y="24319"/>
                  </a:cubicBezTo>
                  <a:lnTo>
                    <a:pt x="189318" y="24319"/>
                  </a:lnTo>
                  <a:cubicBezTo>
                    <a:pt x="191656" y="29056"/>
                    <a:pt x="189711" y="34791"/>
                    <a:pt x="184974" y="37129"/>
                  </a:cubicBezTo>
                  <a:cubicBezTo>
                    <a:pt x="183505" y="37854"/>
                    <a:pt x="181875" y="38190"/>
                    <a:pt x="180239" y="38104"/>
                  </a:cubicBezTo>
                  <a:close/>
                </a:path>
              </a:pathLst>
            </a:custGeom>
            <a:noFill/>
            <a:ln w="22225" cap="rnd">
              <a:solidFill>
                <a:schemeClr val="bg1"/>
              </a:solidFill>
              <a:prstDash val="solid"/>
              <a:round/>
            </a:ln>
          </p:spPr>
          <p:txBody>
            <a:bodyPr rtlCol="0" anchor="ctr"/>
            <a:lstStyle/>
            <a:p>
              <a:endParaRPr lang="en-US" sz="2400"/>
            </a:p>
          </p:txBody>
        </p:sp>
      </p:grpSp>
      <p:sp>
        <p:nvSpPr>
          <p:cNvPr id="4" name="Oval 3">
            <a:extLst>
              <a:ext uri="{FF2B5EF4-FFF2-40B4-BE49-F238E27FC236}">
                <a16:creationId xmlns:a16="http://schemas.microsoft.com/office/drawing/2014/main" id="{3A13829E-F1AC-4FBF-8DA0-F1E54F7C4049}"/>
              </a:ext>
            </a:extLst>
          </p:cNvPr>
          <p:cNvSpPr/>
          <p:nvPr/>
        </p:nvSpPr>
        <p:spPr>
          <a:xfrm>
            <a:off x="4030539" y="2692115"/>
            <a:ext cx="1236293" cy="12362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Freeform: Shape 80">
            <a:extLst>
              <a:ext uri="{FF2B5EF4-FFF2-40B4-BE49-F238E27FC236}">
                <a16:creationId xmlns:a16="http://schemas.microsoft.com/office/drawing/2014/main" id="{16B2B661-CB79-4901-A9B7-4C6B2B3D5363}"/>
              </a:ext>
            </a:extLst>
          </p:cNvPr>
          <p:cNvSpPr/>
          <p:nvPr/>
        </p:nvSpPr>
        <p:spPr>
          <a:xfrm rot="18741815">
            <a:off x="5369780" y="3710731"/>
            <a:ext cx="169549" cy="683251"/>
          </a:xfrm>
          <a:custGeom>
            <a:avLst/>
            <a:gdLst>
              <a:gd name="connsiteX0" fmla="*/ 159026 w 159026"/>
              <a:gd name="connsiteY0" fmla="*/ 2647 h 640846"/>
              <a:gd name="connsiteX1" fmla="*/ 159026 w 159026"/>
              <a:gd name="connsiteY1" fmla="*/ 561333 h 640846"/>
              <a:gd name="connsiteX2" fmla="*/ 79513 w 159026"/>
              <a:gd name="connsiteY2" fmla="*/ 640846 h 640846"/>
              <a:gd name="connsiteX3" fmla="*/ 0 w 159026"/>
              <a:gd name="connsiteY3" fmla="*/ 561333 h 640846"/>
              <a:gd name="connsiteX4" fmla="*/ 0 w 159026"/>
              <a:gd name="connsiteY4" fmla="*/ 0 h 640846"/>
              <a:gd name="connsiteX5" fmla="*/ 54825 w 159026"/>
              <a:gd name="connsiteY5" fmla="*/ 7814 h 6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26" h="640846">
                <a:moveTo>
                  <a:pt x="159026" y="2647"/>
                </a:moveTo>
                <a:lnTo>
                  <a:pt x="159026" y="561333"/>
                </a:lnTo>
                <a:cubicBezTo>
                  <a:pt x="159026" y="605247"/>
                  <a:pt x="123427" y="640846"/>
                  <a:pt x="79513" y="640846"/>
                </a:cubicBezTo>
                <a:cubicBezTo>
                  <a:pt x="35599" y="640846"/>
                  <a:pt x="0" y="605247"/>
                  <a:pt x="0" y="561333"/>
                </a:cubicBezTo>
                <a:lnTo>
                  <a:pt x="0" y="0"/>
                </a:lnTo>
                <a:lnTo>
                  <a:pt x="54825" y="781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9" name="Oval 8">
            <a:extLst>
              <a:ext uri="{FF2B5EF4-FFF2-40B4-BE49-F238E27FC236}">
                <a16:creationId xmlns:a16="http://schemas.microsoft.com/office/drawing/2014/main" id="{B272DE67-7469-41CE-8884-871DCA9545F8}"/>
              </a:ext>
            </a:extLst>
          </p:cNvPr>
          <p:cNvSpPr/>
          <p:nvPr/>
        </p:nvSpPr>
        <p:spPr>
          <a:xfrm>
            <a:off x="3892780" y="2554356"/>
            <a:ext cx="1511811" cy="15118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Rectangle 30">
            <a:extLst>
              <a:ext uri="{FF2B5EF4-FFF2-40B4-BE49-F238E27FC236}">
                <a16:creationId xmlns:a16="http://schemas.microsoft.com/office/drawing/2014/main" id="{4FC3EAE4-0812-43B6-ACF4-F7943EFF9A07}"/>
              </a:ext>
            </a:extLst>
          </p:cNvPr>
          <p:cNvSpPr/>
          <p:nvPr/>
        </p:nvSpPr>
        <p:spPr>
          <a:xfrm>
            <a:off x="9697842" y="263527"/>
            <a:ext cx="2347978" cy="97971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95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2725-65D5-4937-BEEE-D88B2698B2C5}"/>
              </a:ext>
            </a:extLst>
          </p:cNvPr>
          <p:cNvSpPr>
            <a:spLocks noGrp="1"/>
          </p:cNvSpPr>
          <p:nvPr>
            <p:ph type="title"/>
          </p:nvPr>
        </p:nvSpPr>
        <p:spPr>
          <a:xfrm>
            <a:off x="650290" y="183038"/>
            <a:ext cx="10353762" cy="970450"/>
          </a:xfrm>
        </p:spPr>
        <p:txBody>
          <a:bodyPr/>
          <a:lstStyle/>
          <a:p>
            <a:r>
              <a:rPr lang="en-US" sz="3733" dirty="0"/>
              <a:t>Signature Detection</a:t>
            </a:r>
            <a:endParaRPr lang="en-US" dirty="0"/>
          </a:p>
        </p:txBody>
      </p:sp>
      <p:sp>
        <p:nvSpPr>
          <p:cNvPr id="3" name="Rectangle 2">
            <a:extLst>
              <a:ext uri="{FF2B5EF4-FFF2-40B4-BE49-F238E27FC236}">
                <a16:creationId xmlns:a16="http://schemas.microsoft.com/office/drawing/2014/main" id="{BE4FEDF9-1A7F-4D69-AE06-1FF2838255ED}"/>
              </a:ext>
            </a:extLst>
          </p:cNvPr>
          <p:cNvSpPr>
            <a:spLocks/>
          </p:cNvSpPr>
          <p:nvPr/>
        </p:nvSpPr>
        <p:spPr>
          <a:xfrm>
            <a:off x="6049073" y="1600200"/>
            <a:ext cx="5838128" cy="97536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A signature is a unique identifier that is established about a known threat</a:t>
            </a:r>
          </a:p>
        </p:txBody>
      </p:sp>
      <p:grpSp>
        <p:nvGrpSpPr>
          <p:cNvPr id="4" name="Group 3">
            <a:extLst>
              <a:ext uri="{FF2B5EF4-FFF2-40B4-BE49-F238E27FC236}">
                <a16:creationId xmlns:a16="http://schemas.microsoft.com/office/drawing/2014/main" id="{04665715-4E32-4F24-AA2E-34809FAD8609}"/>
              </a:ext>
            </a:extLst>
          </p:cNvPr>
          <p:cNvGrpSpPr/>
          <p:nvPr/>
        </p:nvGrpSpPr>
        <p:grpSpPr>
          <a:xfrm>
            <a:off x="5827171" y="1865979"/>
            <a:ext cx="443804" cy="443804"/>
            <a:chOff x="-949365" y="3567408"/>
            <a:chExt cx="410860" cy="410860"/>
          </a:xfrm>
        </p:grpSpPr>
        <p:sp>
          <p:nvSpPr>
            <p:cNvPr id="5" name="Oval 4">
              <a:extLst>
                <a:ext uri="{FF2B5EF4-FFF2-40B4-BE49-F238E27FC236}">
                  <a16:creationId xmlns:a16="http://schemas.microsoft.com/office/drawing/2014/main" id="{560915A3-6F45-48BD-BB31-CEDDB2D17620}"/>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6" name="Group 5">
              <a:extLst>
                <a:ext uri="{FF2B5EF4-FFF2-40B4-BE49-F238E27FC236}">
                  <a16:creationId xmlns:a16="http://schemas.microsoft.com/office/drawing/2014/main" id="{936E4AFB-BE6F-404C-95B5-6DCA7F7E5A51}"/>
                </a:ext>
              </a:extLst>
            </p:cNvPr>
            <p:cNvGrpSpPr/>
            <p:nvPr/>
          </p:nvGrpSpPr>
          <p:grpSpPr>
            <a:xfrm>
              <a:off x="-771672" y="3627792"/>
              <a:ext cx="183068" cy="216970"/>
              <a:chOff x="5196710" y="2109946"/>
              <a:chExt cx="2048634" cy="2428028"/>
            </a:xfrm>
            <a:solidFill>
              <a:schemeClr val="bg1"/>
            </a:solidFill>
          </p:grpSpPr>
          <p:sp>
            <p:nvSpPr>
              <p:cNvPr id="10" name="Rounded Rectangle 4">
                <a:extLst>
                  <a:ext uri="{FF2B5EF4-FFF2-40B4-BE49-F238E27FC236}">
                    <a16:creationId xmlns:a16="http://schemas.microsoft.com/office/drawing/2014/main" id="{8D89C1E9-90DB-40FF-87DD-70A3B39537E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1" name="Rounded Rectangle 31">
                <a:extLst>
                  <a:ext uri="{FF2B5EF4-FFF2-40B4-BE49-F238E27FC236}">
                    <a16:creationId xmlns:a16="http://schemas.microsoft.com/office/drawing/2014/main" id="{60A2E77A-52F9-4806-8625-8AADD36E0FE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 name="Group 6">
              <a:extLst>
                <a:ext uri="{FF2B5EF4-FFF2-40B4-BE49-F238E27FC236}">
                  <a16:creationId xmlns:a16="http://schemas.microsoft.com/office/drawing/2014/main" id="{59155156-DC20-4D54-B235-1108DDF488E0}"/>
                </a:ext>
              </a:extLst>
            </p:cNvPr>
            <p:cNvGrpSpPr/>
            <p:nvPr/>
          </p:nvGrpSpPr>
          <p:grpSpPr>
            <a:xfrm>
              <a:off x="-859773" y="3673242"/>
              <a:ext cx="130434" cy="154590"/>
              <a:chOff x="5196710" y="2109946"/>
              <a:chExt cx="2048634" cy="2428028"/>
            </a:xfrm>
            <a:solidFill>
              <a:schemeClr val="bg1"/>
            </a:solidFill>
          </p:grpSpPr>
          <p:sp>
            <p:nvSpPr>
              <p:cNvPr id="8" name="Rounded Rectangle 33">
                <a:extLst>
                  <a:ext uri="{FF2B5EF4-FFF2-40B4-BE49-F238E27FC236}">
                    <a16:creationId xmlns:a16="http://schemas.microsoft.com/office/drawing/2014/main" id="{CFA6E357-147F-4BC5-9B81-CB588D82A092}"/>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9" name="Rounded Rectangle 34">
                <a:extLst>
                  <a:ext uri="{FF2B5EF4-FFF2-40B4-BE49-F238E27FC236}">
                    <a16:creationId xmlns:a16="http://schemas.microsoft.com/office/drawing/2014/main" id="{68AEF71B-6521-4801-A7EB-D244DEDA2F01}"/>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12" name="Straight Connector 11">
            <a:extLst>
              <a:ext uri="{FF2B5EF4-FFF2-40B4-BE49-F238E27FC236}">
                <a16:creationId xmlns:a16="http://schemas.microsoft.com/office/drawing/2014/main" id="{99722605-3C99-4B6E-807E-00A84F7D54DB}"/>
              </a:ext>
            </a:extLst>
          </p:cNvPr>
          <p:cNvCxnSpPr>
            <a:cxnSpLocks/>
          </p:cNvCxnSpPr>
          <p:nvPr/>
        </p:nvCxnSpPr>
        <p:spPr>
          <a:xfrm>
            <a:off x="6049073" y="266192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EAAFAC8-E802-4786-BC80-833993DCEFE6}"/>
              </a:ext>
            </a:extLst>
          </p:cNvPr>
          <p:cNvSpPr>
            <a:spLocks/>
          </p:cNvSpPr>
          <p:nvPr/>
        </p:nvSpPr>
        <p:spPr>
          <a:xfrm>
            <a:off x="6049073" y="2748280"/>
            <a:ext cx="5838128" cy="97536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Examining the hash value of an application</a:t>
            </a:r>
          </a:p>
        </p:txBody>
      </p:sp>
      <p:grpSp>
        <p:nvGrpSpPr>
          <p:cNvPr id="14" name="Group 13">
            <a:extLst>
              <a:ext uri="{FF2B5EF4-FFF2-40B4-BE49-F238E27FC236}">
                <a16:creationId xmlns:a16="http://schemas.microsoft.com/office/drawing/2014/main" id="{7CA71605-EDA8-481B-B7BD-C9DFB06ED45A}"/>
              </a:ext>
            </a:extLst>
          </p:cNvPr>
          <p:cNvGrpSpPr/>
          <p:nvPr/>
        </p:nvGrpSpPr>
        <p:grpSpPr>
          <a:xfrm>
            <a:off x="5827171" y="3016489"/>
            <a:ext cx="443804" cy="443804"/>
            <a:chOff x="-949365" y="3567408"/>
            <a:chExt cx="410860" cy="410860"/>
          </a:xfrm>
        </p:grpSpPr>
        <p:sp>
          <p:nvSpPr>
            <p:cNvPr id="15" name="Oval 14">
              <a:extLst>
                <a:ext uri="{FF2B5EF4-FFF2-40B4-BE49-F238E27FC236}">
                  <a16:creationId xmlns:a16="http://schemas.microsoft.com/office/drawing/2014/main" id="{7E5D1267-ABF4-4D63-A6C4-E55CF27BF9CE}"/>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6" name="Group 15">
              <a:extLst>
                <a:ext uri="{FF2B5EF4-FFF2-40B4-BE49-F238E27FC236}">
                  <a16:creationId xmlns:a16="http://schemas.microsoft.com/office/drawing/2014/main" id="{8117463D-74FF-4A1B-9E5D-A44B05353C3F}"/>
                </a:ext>
              </a:extLst>
            </p:cNvPr>
            <p:cNvGrpSpPr/>
            <p:nvPr/>
          </p:nvGrpSpPr>
          <p:grpSpPr>
            <a:xfrm>
              <a:off x="-771672" y="3627792"/>
              <a:ext cx="183068" cy="216970"/>
              <a:chOff x="5196710" y="2109946"/>
              <a:chExt cx="2048634" cy="2428028"/>
            </a:xfrm>
            <a:solidFill>
              <a:schemeClr val="bg1"/>
            </a:solidFill>
          </p:grpSpPr>
          <p:sp>
            <p:nvSpPr>
              <p:cNvPr id="20" name="Rounded Rectangle 4">
                <a:extLst>
                  <a:ext uri="{FF2B5EF4-FFF2-40B4-BE49-F238E27FC236}">
                    <a16:creationId xmlns:a16="http://schemas.microsoft.com/office/drawing/2014/main" id="{6C0F4D32-BFA1-4798-A14A-DDCA8B38C47B}"/>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1" name="Rounded Rectangle 31">
                <a:extLst>
                  <a:ext uri="{FF2B5EF4-FFF2-40B4-BE49-F238E27FC236}">
                    <a16:creationId xmlns:a16="http://schemas.microsoft.com/office/drawing/2014/main" id="{55C0CBF1-8ABC-4B03-BE73-19EF5A810DBF}"/>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7" name="Group 16">
              <a:extLst>
                <a:ext uri="{FF2B5EF4-FFF2-40B4-BE49-F238E27FC236}">
                  <a16:creationId xmlns:a16="http://schemas.microsoft.com/office/drawing/2014/main" id="{DA3BD090-54C3-4CBC-8353-6EB1B137CF6D}"/>
                </a:ext>
              </a:extLst>
            </p:cNvPr>
            <p:cNvGrpSpPr/>
            <p:nvPr/>
          </p:nvGrpSpPr>
          <p:grpSpPr>
            <a:xfrm>
              <a:off x="-859773" y="3673242"/>
              <a:ext cx="130434" cy="154590"/>
              <a:chOff x="5196710" y="2109946"/>
              <a:chExt cx="2048634" cy="2428028"/>
            </a:xfrm>
            <a:solidFill>
              <a:schemeClr val="bg1"/>
            </a:solidFill>
          </p:grpSpPr>
          <p:sp>
            <p:nvSpPr>
              <p:cNvPr id="18" name="Rounded Rectangle 33">
                <a:extLst>
                  <a:ext uri="{FF2B5EF4-FFF2-40B4-BE49-F238E27FC236}">
                    <a16:creationId xmlns:a16="http://schemas.microsoft.com/office/drawing/2014/main" id="{8D96E5B8-0790-42F1-808C-0ADCB4D703A7}"/>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9" name="Rounded Rectangle 34">
                <a:extLst>
                  <a:ext uri="{FF2B5EF4-FFF2-40B4-BE49-F238E27FC236}">
                    <a16:creationId xmlns:a16="http://schemas.microsoft.com/office/drawing/2014/main" id="{E2AEB8F4-EE3C-4A70-8494-DBDA1D2A97B4}"/>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22" name="Straight Connector 21">
            <a:extLst>
              <a:ext uri="{FF2B5EF4-FFF2-40B4-BE49-F238E27FC236}">
                <a16:creationId xmlns:a16="http://schemas.microsoft.com/office/drawing/2014/main" id="{C53E3DB1-2EB1-4A05-BEF8-8F8793B93B15}"/>
              </a:ext>
            </a:extLst>
          </p:cNvPr>
          <p:cNvCxnSpPr>
            <a:cxnSpLocks/>
          </p:cNvCxnSpPr>
          <p:nvPr/>
        </p:nvCxnSpPr>
        <p:spPr>
          <a:xfrm>
            <a:off x="6049073" y="3810000"/>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0F436CC-253D-4A37-99B7-D23358760E10}"/>
              </a:ext>
            </a:extLst>
          </p:cNvPr>
          <p:cNvSpPr>
            <a:spLocks/>
          </p:cNvSpPr>
          <p:nvPr/>
        </p:nvSpPr>
        <p:spPr>
          <a:xfrm>
            <a:off x="6049073" y="3841537"/>
            <a:ext cx="5838128" cy="1307015"/>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Matching hex code patterns within the machine language of files and applications</a:t>
            </a:r>
          </a:p>
        </p:txBody>
      </p:sp>
      <p:grpSp>
        <p:nvGrpSpPr>
          <p:cNvPr id="24" name="Group 23">
            <a:extLst>
              <a:ext uri="{FF2B5EF4-FFF2-40B4-BE49-F238E27FC236}">
                <a16:creationId xmlns:a16="http://schemas.microsoft.com/office/drawing/2014/main" id="{439D516F-DC9B-475F-A696-0BD6B3FA4B25}"/>
              </a:ext>
            </a:extLst>
          </p:cNvPr>
          <p:cNvGrpSpPr/>
          <p:nvPr/>
        </p:nvGrpSpPr>
        <p:grpSpPr>
          <a:xfrm>
            <a:off x="5813726" y="4333786"/>
            <a:ext cx="443804" cy="443804"/>
            <a:chOff x="-949365" y="3567408"/>
            <a:chExt cx="410860" cy="410860"/>
          </a:xfrm>
        </p:grpSpPr>
        <p:sp>
          <p:nvSpPr>
            <p:cNvPr id="25" name="Oval 24">
              <a:extLst>
                <a:ext uri="{FF2B5EF4-FFF2-40B4-BE49-F238E27FC236}">
                  <a16:creationId xmlns:a16="http://schemas.microsoft.com/office/drawing/2014/main" id="{7E52FD06-2009-4AB4-8017-D34728671D3C}"/>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26" name="Group 25">
              <a:extLst>
                <a:ext uri="{FF2B5EF4-FFF2-40B4-BE49-F238E27FC236}">
                  <a16:creationId xmlns:a16="http://schemas.microsoft.com/office/drawing/2014/main" id="{E5CD0E42-E002-4A8E-883F-4AE867EF7040}"/>
                </a:ext>
              </a:extLst>
            </p:cNvPr>
            <p:cNvGrpSpPr/>
            <p:nvPr/>
          </p:nvGrpSpPr>
          <p:grpSpPr>
            <a:xfrm>
              <a:off x="-771672" y="3627792"/>
              <a:ext cx="183068" cy="216970"/>
              <a:chOff x="5196710" y="2109946"/>
              <a:chExt cx="2048634" cy="2428028"/>
            </a:xfrm>
            <a:solidFill>
              <a:schemeClr val="bg1"/>
            </a:solidFill>
          </p:grpSpPr>
          <p:sp>
            <p:nvSpPr>
              <p:cNvPr id="30" name="Rounded Rectangle 4">
                <a:extLst>
                  <a:ext uri="{FF2B5EF4-FFF2-40B4-BE49-F238E27FC236}">
                    <a16:creationId xmlns:a16="http://schemas.microsoft.com/office/drawing/2014/main" id="{3A44F06B-E07C-46D3-B1C3-2864F1771F03}"/>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31" name="Rounded Rectangle 31">
                <a:extLst>
                  <a:ext uri="{FF2B5EF4-FFF2-40B4-BE49-F238E27FC236}">
                    <a16:creationId xmlns:a16="http://schemas.microsoft.com/office/drawing/2014/main" id="{B869A6CC-FE16-4CE4-8D4C-A5222AD5FF4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27" name="Group 26">
              <a:extLst>
                <a:ext uri="{FF2B5EF4-FFF2-40B4-BE49-F238E27FC236}">
                  <a16:creationId xmlns:a16="http://schemas.microsoft.com/office/drawing/2014/main" id="{FBC1920E-6C4A-4ABE-A958-BBA17E0360BC}"/>
                </a:ext>
              </a:extLst>
            </p:cNvPr>
            <p:cNvGrpSpPr/>
            <p:nvPr/>
          </p:nvGrpSpPr>
          <p:grpSpPr>
            <a:xfrm>
              <a:off x="-859773" y="3673242"/>
              <a:ext cx="130434" cy="154590"/>
              <a:chOff x="5196710" y="2109946"/>
              <a:chExt cx="2048634" cy="2428028"/>
            </a:xfrm>
            <a:solidFill>
              <a:schemeClr val="bg1"/>
            </a:solidFill>
          </p:grpSpPr>
          <p:sp>
            <p:nvSpPr>
              <p:cNvPr id="28" name="Rounded Rectangle 33">
                <a:extLst>
                  <a:ext uri="{FF2B5EF4-FFF2-40B4-BE49-F238E27FC236}">
                    <a16:creationId xmlns:a16="http://schemas.microsoft.com/office/drawing/2014/main" id="{A49D48C3-A16D-4AD0-98F9-5E97BE74A21A}"/>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9" name="Rounded Rectangle 34">
                <a:extLst>
                  <a:ext uri="{FF2B5EF4-FFF2-40B4-BE49-F238E27FC236}">
                    <a16:creationId xmlns:a16="http://schemas.microsoft.com/office/drawing/2014/main" id="{95FCCE0D-495A-4F8D-A138-77A091A48B52}"/>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67" name="Straight Connector 66">
            <a:extLst>
              <a:ext uri="{FF2B5EF4-FFF2-40B4-BE49-F238E27FC236}">
                <a16:creationId xmlns:a16="http://schemas.microsoft.com/office/drawing/2014/main" id="{5F4D6F10-5350-46DB-9BDC-DB69BF3B9FD5}"/>
              </a:ext>
            </a:extLst>
          </p:cNvPr>
          <p:cNvCxnSpPr>
            <a:cxnSpLocks/>
          </p:cNvCxnSpPr>
          <p:nvPr/>
        </p:nvCxnSpPr>
        <p:spPr>
          <a:xfrm>
            <a:off x="6049073" y="5202779"/>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81DF325-0BF0-40D4-ACC6-A33B7DCAD5F9}"/>
              </a:ext>
            </a:extLst>
          </p:cNvPr>
          <p:cNvSpPr>
            <a:spLocks/>
          </p:cNvSpPr>
          <p:nvPr/>
        </p:nvSpPr>
        <p:spPr>
          <a:xfrm>
            <a:off x="6049073" y="5266451"/>
            <a:ext cx="5838128" cy="97536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Only protects against known threats</a:t>
            </a:r>
          </a:p>
        </p:txBody>
      </p:sp>
      <p:grpSp>
        <p:nvGrpSpPr>
          <p:cNvPr id="69" name="Group 68">
            <a:extLst>
              <a:ext uri="{FF2B5EF4-FFF2-40B4-BE49-F238E27FC236}">
                <a16:creationId xmlns:a16="http://schemas.microsoft.com/office/drawing/2014/main" id="{56EFA159-89F3-4627-A73F-818AA3D98619}"/>
              </a:ext>
            </a:extLst>
          </p:cNvPr>
          <p:cNvGrpSpPr/>
          <p:nvPr/>
        </p:nvGrpSpPr>
        <p:grpSpPr>
          <a:xfrm>
            <a:off x="5827171" y="5511764"/>
            <a:ext cx="443804" cy="443804"/>
            <a:chOff x="-949365" y="3567408"/>
            <a:chExt cx="410860" cy="410860"/>
          </a:xfrm>
        </p:grpSpPr>
        <p:sp>
          <p:nvSpPr>
            <p:cNvPr id="70" name="Oval 69">
              <a:extLst>
                <a:ext uri="{FF2B5EF4-FFF2-40B4-BE49-F238E27FC236}">
                  <a16:creationId xmlns:a16="http://schemas.microsoft.com/office/drawing/2014/main" id="{AA98D979-5E7B-4936-9C40-6CCB95A79033}"/>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1" name="Group 70">
              <a:extLst>
                <a:ext uri="{FF2B5EF4-FFF2-40B4-BE49-F238E27FC236}">
                  <a16:creationId xmlns:a16="http://schemas.microsoft.com/office/drawing/2014/main" id="{A5E0213D-8840-4AF3-98DA-04771553CB4C}"/>
                </a:ext>
              </a:extLst>
            </p:cNvPr>
            <p:cNvGrpSpPr/>
            <p:nvPr/>
          </p:nvGrpSpPr>
          <p:grpSpPr>
            <a:xfrm>
              <a:off x="-771672" y="3627792"/>
              <a:ext cx="183068" cy="216970"/>
              <a:chOff x="5196710" y="2109946"/>
              <a:chExt cx="2048634" cy="2428028"/>
            </a:xfrm>
            <a:solidFill>
              <a:schemeClr val="bg1"/>
            </a:solidFill>
          </p:grpSpPr>
          <p:sp>
            <p:nvSpPr>
              <p:cNvPr id="75" name="Rounded Rectangle 4">
                <a:extLst>
                  <a:ext uri="{FF2B5EF4-FFF2-40B4-BE49-F238E27FC236}">
                    <a16:creationId xmlns:a16="http://schemas.microsoft.com/office/drawing/2014/main" id="{2773556C-FA94-405C-9659-9EC0D2A487CA}"/>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6" name="Rounded Rectangle 31">
                <a:extLst>
                  <a:ext uri="{FF2B5EF4-FFF2-40B4-BE49-F238E27FC236}">
                    <a16:creationId xmlns:a16="http://schemas.microsoft.com/office/drawing/2014/main" id="{205CB423-7A22-41CB-9F75-BC7D9F7A10CA}"/>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72" name="Group 71">
              <a:extLst>
                <a:ext uri="{FF2B5EF4-FFF2-40B4-BE49-F238E27FC236}">
                  <a16:creationId xmlns:a16="http://schemas.microsoft.com/office/drawing/2014/main" id="{0E8A047B-4682-4754-AE98-DF80CE997FC2}"/>
                </a:ext>
              </a:extLst>
            </p:cNvPr>
            <p:cNvGrpSpPr/>
            <p:nvPr/>
          </p:nvGrpSpPr>
          <p:grpSpPr>
            <a:xfrm>
              <a:off x="-859773" y="3673242"/>
              <a:ext cx="130434" cy="154590"/>
              <a:chOff x="5196710" y="2109946"/>
              <a:chExt cx="2048634" cy="2428028"/>
            </a:xfrm>
            <a:solidFill>
              <a:schemeClr val="bg1"/>
            </a:solidFill>
          </p:grpSpPr>
          <p:sp>
            <p:nvSpPr>
              <p:cNvPr id="73" name="Rounded Rectangle 33">
                <a:extLst>
                  <a:ext uri="{FF2B5EF4-FFF2-40B4-BE49-F238E27FC236}">
                    <a16:creationId xmlns:a16="http://schemas.microsoft.com/office/drawing/2014/main" id="{B4F6540F-7311-4B95-B909-5BE35FF357C8}"/>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74" name="Rounded Rectangle 34">
                <a:extLst>
                  <a:ext uri="{FF2B5EF4-FFF2-40B4-BE49-F238E27FC236}">
                    <a16:creationId xmlns:a16="http://schemas.microsoft.com/office/drawing/2014/main" id="{F4DBF9D9-74A7-43E4-8FFD-6CED461C41A0}"/>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32" name="Rectangle 31">
            <a:extLst>
              <a:ext uri="{FF2B5EF4-FFF2-40B4-BE49-F238E27FC236}">
                <a16:creationId xmlns:a16="http://schemas.microsoft.com/office/drawing/2014/main" id="{00E566FB-BE54-4121-9F99-6CB2E8C5BFD8}"/>
              </a:ext>
            </a:extLst>
          </p:cNvPr>
          <p:cNvSpPr/>
          <p:nvPr/>
        </p:nvSpPr>
        <p:spPr>
          <a:xfrm>
            <a:off x="1" y="1408388"/>
            <a:ext cx="5512676" cy="5323489"/>
          </a:xfrm>
          <a:prstGeom prst="rect">
            <a:avLst/>
          </a:prstGeom>
          <a:blipFill>
            <a:blip r:embed="rId3" cstate="print">
              <a:extLst>
                <a:ext uri="{28A0092B-C50C-407E-A947-70E740481C1C}">
                  <a14:useLocalDpi xmlns:a14="http://schemas.microsoft.com/office/drawing/2010/main"/>
                </a:ext>
              </a:extLst>
            </a:blip>
            <a:stretch>
              <a:fillRect l="-23291" r="-26288" b="-100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5589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40A7-03D2-4133-9C9B-062BF46D5C73}"/>
              </a:ext>
            </a:extLst>
          </p:cNvPr>
          <p:cNvSpPr>
            <a:spLocks noGrp="1"/>
          </p:cNvSpPr>
          <p:nvPr>
            <p:ph type="title"/>
          </p:nvPr>
        </p:nvSpPr>
        <p:spPr>
          <a:xfrm>
            <a:off x="650290" y="238517"/>
            <a:ext cx="10353762" cy="970450"/>
          </a:xfrm>
        </p:spPr>
        <p:txBody>
          <a:bodyPr/>
          <a:lstStyle/>
          <a:p>
            <a:r>
              <a:rPr lang="en-US" dirty="0"/>
              <a:t>Behavior Detection</a:t>
            </a:r>
          </a:p>
        </p:txBody>
      </p:sp>
      <p:sp>
        <p:nvSpPr>
          <p:cNvPr id="4" name="Rectangle 3">
            <a:extLst>
              <a:ext uri="{FF2B5EF4-FFF2-40B4-BE49-F238E27FC236}">
                <a16:creationId xmlns:a16="http://schemas.microsoft.com/office/drawing/2014/main" id="{E6571093-9A02-4F05-94A5-5E5E7195949F}"/>
              </a:ext>
            </a:extLst>
          </p:cNvPr>
          <p:cNvSpPr>
            <a:spLocks/>
          </p:cNvSpPr>
          <p:nvPr/>
        </p:nvSpPr>
        <p:spPr>
          <a:xfrm>
            <a:off x="6049073" y="1408388"/>
            <a:ext cx="5838128" cy="1392899"/>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lnSpc>
                <a:spcPct val="120000"/>
              </a:lnSpc>
            </a:pPr>
            <a:r>
              <a:rPr lang="en-US" sz="2400" dirty="0">
                <a:solidFill>
                  <a:srgbClr val="6D6E71"/>
                </a:solidFill>
              </a:rPr>
              <a:t>Identify malicious application based on the characteristics of how the application behaves</a:t>
            </a:r>
          </a:p>
        </p:txBody>
      </p:sp>
      <p:grpSp>
        <p:nvGrpSpPr>
          <p:cNvPr id="5" name="Group 4">
            <a:extLst>
              <a:ext uri="{FF2B5EF4-FFF2-40B4-BE49-F238E27FC236}">
                <a16:creationId xmlns:a16="http://schemas.microsoft.com/office/drawing/2014/main" id="{C0DE0B6A-BBA6-4983-9428-ADC189BB42F3}"/>
              </a:ext>
            </a:extLst>
          </p:cNvPr>
          <p:cNvGrpSpPr/>
          <p:nvPr/>
        </p:nvGrpSpPr>
        <p:grpSpPr>
          <a:xfrm>
            <a:off x="5827171" y="1865979"/>
            <a:ext cx="443804" cy="443804"/>
            <a:chOff x="-949365" y="3567408"/>
            <a:chExt cx="410860" cy="410860"/>
          </a:xfrm>
        </p:grpSpPr>
        <p:sp>
          <p:nvSpPr>
            <p:cNvPr id="6" name="Oval 5">
              <a:extLst>
                <a:ext uri="{FF2B5EF4-FFF2-40B4-BE49-F238E27FC236}">
                  <a16:creationId xmlns:a16="http://schemas.microsoft.com/office/drawing/2014/main" id="{E009E382-252D-4E4E-8D31-BDD614E8251D}"/>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7" name="Group 6">
              <a:extLst>
                <a:ext uri="{FF2B5EF4-FFF2-40B4-BE49-F238E27FC236}">
                  <a16:creationId xmlns:a16="http://schemas.microsoft.com/office/drawing/2014/main" id="{8D0C3E2B-D46F-45E8-9A86-97F058342662}"/>
                </a:ext>
              </a:extLst>
            </p:cNvPr>
            <p:cNvGrpSpPr/>
            <p:nvPr/>
          </p:nvGrpSpPr>
          <p:grpSpPr>
            <a:xfrm>
              <a:off x="-771672" y="3627792"/>
              <a:ext cx="183068" cy="216970"/>
              <a:chOff x="5196710" y="2109946"/>
              <a:chExt cx="2048634" cy="2428028"/>
            </a:xfrm>
            <a:solidFill>
              <a:schemeClr val="bg1"/>
            </a:solidFill>
          </p:grpSpPr>
          <p:sp>
            <p:nvSpPr>
              <p:cNvPr id="11" name="Rounded Rectangle 4">
                <a:extLst>
                  <a:ext uri="{FF2B5EF4-FFF2-40B4-BE49-F238E27FC236}">
                    <a16:creationId xmlns:a16="http://schemas.microsoft.com/office/drawing/2014/main" id="{556A98A1-E1D7-48DC-A66B-1D35616F7F05}"/>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2" name="Rounded Rectangle 31">
                <a:extLst>
                  <a:ext uri="{FF2B5EF4-FFF2-40B4-BE49-F238E27FC236}">
                    <a16:creationId xmlns:a16="http://schemas.microsoft.com/office/drawing/2014/main" id="{D4541FD3-440A-4FE0-8DC3-F06CE2F84F85}"/>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8" name="Group 7">
              <a:extLst>
                <a:ext uri="{FF2B5EF4-FFF2-40B4-BE49-F238E27FC236}">
                  <a16:creationId xmlns:a16="http://schemas.microsoft.com/office/drawing/2014/main" id="{B573B0E0-4059-4CAB-B78E-1D3AECB6D272}"/>
                </a:ext>
              </a:extLst>
            </p:cNvPr>
            <p:cNvGrpSpPr/>
            <p:nvPr/>
          </p:nvGrpSpPr>
          <p:grpSpPr>
            <a:xfrm>
              <a:off x="-859773" y="3673242"/>
              <a:ext cx="130434" cy="154590"/>
              <a:chOff x="5196710" y="2109946"/>
              <a:chExt cx="2048634" cy="2428028"/>
            </a:xfrm>
            <a:solidFill>
              <a:schemeClr val="bg1"/>
            </a:solidFill>
          </p:grpSpPr>
          <p:sp>
            <p:nvSpPr>
              <p:cNvPr id="9" name="Rounded Rectangle 33">
                <a:extLst>
                  <a:ext uri="{FF2B5EF4-FFF2-40B4-BE49-F238E27FC236}">
                    <a16:creationId xmlns:a16="http://schemas.microsoft.com/office/drawing/2014/main" id="{3285E161-EC0E-46FF-B87D-2767829EF9A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10" name="Rounded Rectangle 34">
                <a:extLst>
                  <a:ext uri="{FF2B5EF4-FFF2-40B4-BE49-F238E27FC236}">
                    <a16:creationId xmlns:a16="http://schemas.microsoft.com/office/drawing/2014/main" id="{B8F02DD7-1FF8-47EA-BB85-E1635A8921FA}"/>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13" name="Straight Connector 12">
            <a:extLst>
              <a:ext uri="{FF2B5EF4-FFF2-40B4-BE49-F238E27FC236}">
                <a16:creationId xmlns:a16="http://schemas.microsoft.com/office/drawing/2014/main" id="{647B597C-5EBA-4211-BA59-36A528AE7A52}"/>
              </a:ext>
            </a:extLst>
          </p:cNvPr>
          <p:cNvCxnSpPr>
            <a:cxnSpLocks/>
          </p:cNvCxnSpPr>
          <p:nvPr/>
        </p:nvCxnSpPr>
        <p:spPr>
          <a:xfrm>
            <a:off x="6049073" y="2821673"/>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52A7E23-F222-43A9-9F13-E2F8EAA725BB}"/>
              </a:ext>
            </a:extLst>
          </p:cNvPr>
          <p:cNvSpPr>
            <a:spLocks/>
          </p:cNvSpPr>
          <p:nvPr/>
        </p:nvSpPr>
        <p:spPr>
          <a:xfrm>
            <a:off x="6049073" y="2983706"/>
            <a:ext cx="5838128" cy="1766964"/>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pPr>
              <a:spcBef>
                <a:spcPts val="800"/>
              </a:spcBef>
            </a:pPr>
            <a:r>
              <a:rPr lang="en-US" sz="2400" dirty="0">
                <a:solidFill>
                  <a:schemeClr val="accent3"/>
                </a:solidFill>
              </a:rPr>
              <a:t>Recognizing malicious behavior</a:t>
            </a:r>
          </a:p>
          <a:p>
            <a:pPr marL="613818">
              <a:spcBef>
                <a:spcPts val="800"/>
              </a:spcBef>
            </a:pPr>
            <a:r>
              <a:rPr lang="en-US" sz="1600" dirty="0">
                <a:solidFill>
                  <a:schemeClr val="accent3"/>
                </a:solidFill>
              </a:rPr>
              <a:t>Reaching out to </a:t>
            </a:r>
            <a:r>
              <a:rPr lang="en-US" sz="1600" dirty="0" err="1">
                <a:solidFill>
                  <a:schemeClr val="accent3"/>
                </a:solidFill>
              </a:rPr>
              <a:t>CnC</a:t>
            </a:r>
            <a:r>
              <a:rPr lang="en-US" sz="1600" dirty="0">
                <a:solidFill>
                  <a:schemeClr val="accent3"/>
                </a:solidFill>
              </a:rPr>
              <a:t> servers</a:t>
            </a:r>
          </a:p>
          <a:p>
            <a:pPr marL="613818">
              <a:spcBef>
                <a:spcPts val="800"/>
              </a:spcBef>
            </a:pPr>
            <a:r>
              <a:rPr lang="en-US" sz="1600" dirty="0">
                <a:solidFill>
                  <a:schemeClr val="accent3"/>
                </a:solidFill>
              </a:rPr>
              <a:t>Modifying files</a:t>
            </a:r>
          </a:p>
          <a:p>
            <a:pPr marL="613818">
              <a:spcBef>
                <a:spcPts val="800"/>
              </a:spcBef>
            </a:pPr>
            <a:r>
              <a:rPr lang="en-US" sz="1600" dirty="0">
                <a:solidFill>
                  <a:schemeClr val="accent3"/>
                </a:solidFill>
              </a:rPr>
              <a:t>Requesting unnecessary privileges</a:t>
            </a:r>
          </a:p>
        </p:txBody>
      </p:sp>
      <p:grpSp>
        <p:nvGrpSpPr>
          <p:cNvPr id="15" name="Group 14">
            <a:extLst>
              <a:ext uri="{FF2B5EF4-FFF2-40B4-BE49-F238E27FC236}">
                <a16:creationId xmlns:a16="http://schemas.microsoft.com/office/drawing/2014/main" id="{F6D95E76-8EBE-4441-823C-2A81F56A93BE}"/>
              </a:ext>
            </a:extLst>
          </p:cNvPr>
          <p:cNvGrpSpPr/>
          <p:nvPr/>
        </p:nvGrpSpPr>
        <p:grpSpPr>
          <a:xfrm>
            <a:off x="5827171" y="3645286"/>
            <a:ext cx="443804" cy="443804"/>
            <a:chOff x="-949365" y="3567408"/>
            <a:chExt cx="410860" cy="410860"/>
          </a:xfrm>
        </p:grpSpPr>
        <p:sp>
          <p:nvSpPr>
            <p:cNvPr id="16" name="Oval 15">
              <a:extLst>
                <a:ext uri="{FF2B5EF4-FFF2-40B4-BE49-F238E27FC236}">
                  <a16:creationId xmlns:a16="http://schemas.microsoft.com/office/drawing/2014/main" id="{A26BB677-186F-4D4E-97E5-78B16582139F}"/>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17" name="Group 16">
              <a:extLst>
                <a:ext uri="{FF2B5EF4-FFF2-40B4-BE49-F238E27FC236}">
                  <a16:creationId xmlns:a16="http://schemas.microsoft.com/office/drawing/2014/main" id="{BF7547DF-618E-4DF0-A906-E2181BD3FAB1}"/>
                </a:ext>
              </a:extLst>
            </p:cNvPr>
            <p:cNvGrpSpPr/>
            <p:nvPr/>
          </p:nvGrpSpPr>
          <p:grpSpPr>
            <a:xfrm>
              <a:off x="-771672" y="3627792"/>
              <a:ext cx="183068" cy="216970"/>
              <a:chOff x="5196710" y="2109946"/>
              <a:chExt cx="2048634" cy="2428028"/>
            </a:xfrm>
            <a:solidFill>
              <a:schemeClr val="bg1"/>
            </a:solidFill>
          </p:grpSpPr>
          <p:sp>
            <p:nvSpPr>
              <p:cNvPr id="21" name="Rounded Rectangle 4">
                <a:extLst>
                  <a:ext uri="{FF2B5EF4-FFF2-40B4-BE49-F238E27FC236}">
                    <a16:creationId xmlns:a16="http://schemas.microsoft.com/office/drawing/2014/main" id="{CE5378CE-7063-4F6F-80E2-4C13B8DFAA39}"/>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2" name="Rounded Rectangle 31">
                <a:extLst>
                  <a:ext uri="{FF2B5EF4-FFF2-40B4-BE49-F238E27FC236}">
                    <a16:creationId xmlns:a16="http://schemas.microsoft.com/office/drawing/2014/main" id="{6A487340-E45B-400E-A27A-B61A1667B88D}"/>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18" name="Group 17">
              <a:extLst>
                <a:ext uri="{FF2B5EF4-FFF2-40B4-BE49-F238E27FC236}">
                  <a16:creationId xmlns:a16="http://schemas.microsoft.com/office/drawing/2014/main" id="{96752DD4-4EF2-4960-9C50-1D0C8F5F7690}"/>
                </a:ext>
              </a:extLst>
            </p:cNvPr>
            <p:cNvGrpSpPr/>
            <p:nvPr/>
          </p:nvGrpSpPr>
          <p:grpSpPr>
            <a:xfrm>
              <a:off x="-859773" y="3673242"/>
              <a:ext cx="130434" cy="154590"/>
              <a:chOff x="5196710" y="2109946"/>
              <a:chExt cx="2048634" cy="2428028"/>
            </a:xfrm>
            <a:solidFill>
              <a:schemeClr val="bg1"/>
            </a:solidFill>
          </p:grpSpPr>
          <p:sp>
            <p:nvSpPr>
              <p:cNvPr id="19" name="Rounded Rectangle 33">
                <a:extLst>
                  <a:ext uri="{FF2B5EF4-FFF2-40B4-BE49-F238E27FC236}">
                    <a16:creationId xmlns:a16="http://schemas.microsoft.com/office/drawing/2014/main" id="{0E940596-1E28-45EF-A066-B329377F2351}"/>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0" name="Rounded Rectangle 34">
                <a:extLst>
                  <a:ext uri="{FF2B5EF4-FFF2-40B4-BE49-F238E27FC236}">
                    <a16:creationId xmlns:a16="http://schemas.microsoft.com/office/drawing/2014/main" id="{A5B3B20D-B52E-4273-9390-B6DC51009F66}"/>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cxnSp>
        <p:nvCxnSpPr>
          <p:cNvPr id="23" name="Straight Connector 22">
            <a:extLst>
              <a:ext uri="{FF2B5EF4-FFF2-40B4-BE49-F238E27FC236}">
                <a16:creationId xmlns:a16="http://schemas.microsoft.com/office/drawing/2014/main" id="{DAAE6CE8-B80F-4A7B-AFCF-825F7330618D}"/>
              </a:ext>
            </a:extLst>
          </p:cNvPr>
          <p:cNvCxnSpPr>
            <a:cxnSpLocks/>
          </p:cNvCxnSpPr>
          <p:nvPr/>
        </p:nvCxnSpPr>
        <p:spPr>
          <a:xfrm>
            <a:off x="6049073" y="4911484"/>
            <a:ext cx="5838128" cy="0"/>
          </a:xfrm>
          <a:prstGeom prst="line">
            <a:avLst/>
          </a:prstGeom>
          <a:ln>
            <a:solidFill>
              <a:srgbClr val="6D6E71"/>
            </a:solidFill>
            <a:prstDash val="dash"/>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0866610-0A73-44FB-9836-5C1EB60DDA8B}"/>
              </a:ext>
            </a:extLst>
          </p:cNvPr>
          <p:cNvSpPr>
            <a:spLocks/>
          </p:cNvSpPr>
          <p:nvPr/>
        </p:nvSpPr>
        <p:spPr>
          <a:xfrm>
            <a:off x="6049072" y="5044440"/>
            <a:ext cx="5838128" cy="975360"/>
          </a:xfrm>
          <a:prstGeom prst="rect">
            <a:avLst/>
          </a:prstGeom>
          <a:solidFill>
            <a:srgbClr val="F8F7F7"/>
          </a:solidFill>
          <a:ln w="12700" cap="flat" cmpd="sng" algn="ctr">
            <a:noFill/>
            <a:prstDash val="solid"/>
            <a:round/>
            <a:headEnd type="none" w="med" len="med"/>
            <a:tailEnd type="none" w="med" len="med"/>
          </a:ln>
          <a:effectLst/>
        </p:spPr>
        <p:txBody>
          <a:bodyPr vert="horz" wrap="square" lIns="365760" tIns="0" rIns="162560" bIns="0" numCol="1" rtlCol="0" anchor="ctr" anchorCtr="0" compatLnSpc="1">
            <a:prstTxWarp prst="textNoShape">
              <a:avLst/>
            </a:prstTxWarp>
            <a:noAutofit/>
          </a:bodyPr>
          <a:lstStyle/>
          <a:p>
            <a:r>
              <a:rPr lang="en-US" sz="2400" dirty="0">
                <a:solidFill>
                  <a:schemeClr val="accent3"/>
                </a:solidFill>
              </a:rPr>
              <a:t>Can detect unknown strains of malware</a:t>
            </a:r>
          </a:p>
        </p:txBody>
      </p:sp>
      <p:grpSp>
        <p:nvGrpSpPr>
          <p:cNvPr id="35" name="Group 34">
            <a:extLst>
              <a:ext uri="{FF2B5EF4-FFF2-40B4-BE49-F238E27FC236}">
                <a16:creationId xmlns:a16="http://schemas.microsoft.com/office/drawing/2014/main" id="{DC67E717-61E9-4571-9B74-AABB9F23DED9}"/>
              </a:ext>
            </a:extLst>
          </p:cNvPr>
          <p:cNvGrpSpPr/>
          <p:nvPr/>
        </p:nvGrpSpPr>
        <p:grpSpPr>
          <a:xfrm>
            <a:off x="5827171" y="5310327"/>
            <a:ext cx="443804" cy="443804"/>
            <a:chOff x="-949365" y="3567408"/>
            <a:chExt cx="410860" cy="410860"/>
          </a:xfrm>
        </p:grpSpPr>
        <p:sp>
          <p:nvSpPr>
            <p:cNvPr id="36" name="Oval 35">
              <a:extLst>
                <a:ext uri="{FF2B5EF4-FFF2-40B4-BE49-F238E27FC236}">
                  <a16:creationId xmlns:a16="http://schemas.microsoft.com/office/drawing/2014/main" id="{7DE85B90-8612-4778-BBC7-A49678728C2E}"/>
                </a:ext>
              </a:extLst>
            </p:cNvPr>
            <p:cNvSpPr/>
            <p:nvPr/>
          </p:nvSpPr>
          <p:spPr>
            <a:xfrm>
              <a:off x="-949365" y="3567408"/>
              <a:ext cx="410860" cy="410860"/>
            </a:xfrm>
            <a:prstGeom prst="ellipse">
              <a:avLst/>
            </a:prstGeom>
            <a:solidFill>
              <a:srgbClr val="990033"/>
            </a:solidFill>
            <a:ln w="19050" cap="flat" cmpd="sng" algn="ctr">
              <a:solidFill>
                <a:schemeClr val="bg1"/>
              </a:solidFill>
              <a:prstDash val="solid"/>
              <a:miter lim="800000"/>
            </a:ln>
            <a:effectLst/>
          </p:spPr>
          <p:txBody>
            <a:bodyPr rtlCol="0" anchor="ctr"/>
            <a:lstStyle/>
            <a:p>
              <a:pPr algn="ctr" defTabSz="1219170"/>
              <a:endParaRPr lang="en-US" sz="2133" kern="0" dirty="0">
                <a:solidFill>
                  <a:prstClr val="white"/>
                </a:solidFill>
                <a:latin typeface="Arial" panose="020B0604020202020204" pitchFamily="34" charset="0"/>
              </a:endParaRPr>
            </a:p>
          </p:txBody>
        </p:sp>
        <p:grpSp>
          <p:nvGrpSpPr>
            <p:cNvPr id="37" name="Group 36">
              <a:extLst>
                <a:ext uri="{FF2B5EF4-FFF2-40B4-BE49-F238E27FC236}">
                  <a16:creationId xmlns:a16="http://schemas.microsoft.com/office/drawing/2014/main" id="{BCF27D99-2CB8-4AFF-856A-6C42AF0E159C}"/>
                </a:ext>
              </a:extLst>
            </p:cNvPr>
            <p:cNvGrpSpPr/>
            <p:nvPr/>
          </p:nvGrpSpPr>
          <p:grpSpPr>
            <a:xfrm>
              <a:off x="-771672" y="3627792"/>
              <a:ext cx="183068" cy="216970"/>
              <a:chOff x="5196710" y="2109946"/>
              <a:chExt cx="2048634" cy="2428028"/>
            </a:xfrm>
            <a:solidFill>
              <a:schemeClr val="bg1"/>
            </a:solidFill>
          </p:grpSpPr>
          <p:sp>
            <p:nvSpPr>
              <p:cNvPr id="41" name="Rounded Rectangle 4">
                <a:extLst>
                  <a:ext uri="{FF2B5EF4-FFF2-40B4-BE49-F238E27FC236}">
                    <a16:creationId xmlns:a16="http://schemas.microsoft.com/office/drawing/2014/main" id="{C11E44B5-6A0D-41D2-96BF-7A8FB9606806}"/>
                  </a:ext>
                </a:extLst>
              </p:cNvPr>
              <p:cNvSpPr/>
              <p:nvPr/>
            </p:nvSpPr>
            <p:spPr>
              <a:xfrm rot="2700000">
                <a:off x="5223587" y="2951953"/>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2" name="Rounded Rectangle 31">
                <a:extLst>
                  <a:ext uri="{FF2B5EF4-FFF2-40B4-BE49-F238E27FC236}">
                    <a16:creationId xmlns:a16="http://schemas.microsoft.com/office/drawing/2014/main" id="{1449C724-FBE5-474F-8E01-C3C71DD8EC94}"/>
                  </a:ext>
                </a:extLst>
              </p:cNvPr>
              <p:cNvSpPr/>
              <p:nvPr/>
            </p:nvSpPr>
            <p:spPr>
              <a:xfrm rot="18900000">
                <a:off x="5196710" y="4173354"/>
                <a:ext cx="2048634" cy="364620"/>
              </a:xfrm>
              <a:prstGeom prst="roundRect">
                <a:avLst>
                  <a:gd name="adj" fmla="val 5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nvGrpSpPr>
            <p:cNvPr id="38" name="Group 37">
              <a:extLst>
                <a:ext uri="{FF2B5EF4-FFF2-40B4-BE49-F238E27FC236}">
                  <a16:creationId xmlns:a16="http://schemas.microsoft.com/office/drawing/2014/main" id="{57BC6145-D17C-43FE-8498-D67D1E7C3BE5}"/>
                </a:ext>
              </a:extLst>
            </p:cNvPr>
            <p:cNvGrpSpPr/>
            <p:nvPr/>
          </p:nvGrpSpPr>
          <p:grpSpPr>
            <a:xfrm>
              <a:off x="-859773" y="3673242"/>
              <a:ext cx="130434" cy="154590"/>
              <a:chOff x="5196710" y="2109946"/>
              <a:chExt cx="2048634" cy="2428028"/>
            </a:xfrm>
            <a:solidFill>
              <a:schemeClr val="bg1"/>
            </a:solidFill>
          </p:grpSpPr>
          <p:sp>
            <p:nvSpPr>
              <p:cNvPr id="39" name="Rounded Rectangle 33">
                <a:extLst>
                  <a:ext uri="{FF2B5EF4-FFF2-40B4-BE49-F238E27FC236}">
                    <a16:creationId xmlns:a16="http://schemas.microsoft.com/office/drawing/2014/main" id="{37097811-A13A-416F-A281-8372E94B3920}"/>
                  </a:ext>
                </a:extLst>
              </p:cNvPr>
              <p:cNvSpPr/>
              <p:nvPr/>
            </p:nvSpPr>
            <p:spPr>
              <a:xfrm rot="2700000">
                <a:off x="5223587" y="2951953"/>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40" name="Rounded Rectangle 34">
                <a:extLst>
                  <a:ext uri="{FF2B5EF4-FFF2-40B4-BE49-F238E27FC236}">
                    <a16:creationId xmlns:a16="http://schemas.microsoft.com/office/drawing/2014/main" id="{9B4E1B83-8AB1-4C5C-9C21-FAB8DD142083}"/>
                  </a:ext>
                </a:extLst>
              </p:cNvPr>
              <p:cNvSpPr/>
              <p:nvPr/>
            </p:nvSpPr>
            <p:spPr>
              <a:xfrm rot="18900000">
                <a:off x="5196710" y="4173354"/>
                <a:ext cx="2048634" cy="364620"/>
              </a:xfrm>
              <a:prstGeom prst="roundRect">
                <a:avLst>
                  <a:gd name="adj" fmla="val 50000"/>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grpSp>
      <p:sp>
        <p:nvSpPr>
          <p:cNvPr id="43" name="Rectangle 42">
            <a:extLst>
              <a:ext uri="{FF2B5EF4-FFF2-40B4-BE49-F238E27FC236}">
                <a16:creationId xmlns:a16="http://schemas.microsoft.com/office/drawing/2014/main" id="{4E0FE6AA-7D38-4362-86D3-A6D21BB42AD5}"/>
              </a:ext>
            </a:extLst>
          </p:cNvPr>
          <p:cNvSpPr/>
          <p:nvPr/>
        </p:nvSpPr>
        <p:spPr>
          <a:xfrm>
            <a:off x="1" y="1408388"/>
            <a:ext cx="5512676" cy="5323489"/>
          </a:xfrm>
          <a:prstGeom prst="rect">
            <a:avLst/>
          </a:prstGeom>
          <a:blipFill>
            <a:blip r:embed="rId3"/>
            <a:stretch>
              <a:fillRect l="-18867" t="-1027" r="-46731" b="-223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4" name="Group 43">
            <a:extLst>
              <a:ext uri="{FF2B5EF4-FFF2-40B4-BE49-F238E27FC236}">
                <a16:creationId xmlns:a16="http://schemas.microsoft.com/office/drawing/2014/main" id="{41B09A75-017B-4DEF-9AC8-9290CD0A085C}"/>
              </a:ext>
            </a:extLst>
          </p:cNvPr>
          <p:cNvGrpSpPr/>
          <p:nvPr/>
        </p:nvGrpSpPr>
        <p:grpSpPr>
          <a:xfrm>
            <a:off x="6471937" y="3643573"/>
            <a:ext cx="380809" cy="745547"/>
            <a:chOff x="4860259" y="3834668"/>
            <a:chExt cx="271971" cy="458512"/>
          </a:xfrm>
        </p:grpSpPr>
        <p:sp>
          <p:nvSpPr>
            <p:cNvPr id="45" name="Freeform: Shape 44">
              <a:extLst>
                <a:ext uri="{FF2B5EF4-FFF2-40B4-BE49-F238E27FC236}">
                  <a16:creationId xmlns:a16="http://schemas.microsoft.com/office/drawing/2014/main" id="{6A744EE1-49A7-4C29-81A3-44C8D9121949}"/>
                </a:ext>
              </a:extLst>
            </p:cNvPr>
            <p:cNvSpPr/>
            <p:nvPr/>
          </p:nvSpPr>
          <p:spPr>
            <a:xfrm>
              <a:off x="4860259" y="3834668"/>
              <a:ext cx="271971" cy="8895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99003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46" name="Freeform: Shape 45">
              <a:extLst>
                <a:ext uri="{FF2B5EF4-FFF2-40B4-BE49-F238E27FC236}">
                  <a16:creationId xmlns:a16="http://schemas.microsoft.com/office/drawing/2014/main" id="{C2988467-2AC4-4723-AF05-794EF6587395}"/>
                </a:ext>
              </a:extLst>
            </p:cNvPr>
            <p:cNvSpPr/>
            <p:nvPr/>
          </p:nvSpPr>
          <p:spPr>
            <a:xfrm>
              <a:off x="4860259" y="3926706"/>
              <a:ext cx="271971" cy="18169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99003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sp>
          <p:nvSpPr>
            <p:cNvPr id="47" name="Freeform: Shape 46">
              <a:extLst>
                <a:ext uri="{FF2B5EF4-FFF2-40B4-BE49-F238E27FC236}">
                  <a16:creationId xmlns:a16="http://schemas.microsoft.com/office/drawing/2014/main" id="{C245ABED-521F-4C67-9664-7DE9F63D3E27}"/>
                </a:ext>
              </a:extLst>
            </p:cNvPr>
            <p:cNvSpPr/>
            <p:nvPr/>
          </p:nvSpPr>
          <p:spPr>
            <a:xfrm>
              <a:off x="4860259" y="4111484"/>
              <a:ext cx="271971" cy="181696"/>
            </a:xfrm>
            <a:custGeom>
              <a:avLst/>
              <a:gdLst>
                <a:gd name="connsiteX0" fmla="*/ 0 w 160670"/>
                <a:gd name="connsiteY0" fmla="*/ 0 h 139405"/>
                <a:gd name="connsiteX1" fmla="*/ 0 w 160670"/>
                <a:gd name="connsiteY1" fmla="*/ 139405 h 139405"/>
                <a:gd name="connsiteX2" fmla="*/ 160670 w 160670"/>
                <a:gd name="connsiteY2" fmla="*/ 139405 h 139405"/>
              </a:gdLst>
              <a:ahLst/>
              <a:cxnLst>
                <a:cxn ang="0">
                  <a:pos x="connsiteX0" y="connsiteY0"/>
                </a:cxn>
                <a:cxn ang="0">
                  <a:pos x="connsiteX1" y="connsiteY1"/>
                </a:cxn>
                <a:cxn ang="0">
                  <a:pos x="connsiteX2" y="connsiteY2"/>
                </a:cxn>
              </a:cxnLst>
              <a:rect l="l" t="t" r="r" b="b"/>
              <a:pathLst>
                <a:path w="160670" h="139405">
                  <a:moveTo>
                    <a:pt x="0" y="0"/>
                  </a:moveTo>
                  <a:lnTo>
                    <a:pt x="0" y="139405"/>
                  </a:lnTo>
                  <a:lnTo>
                    <a:pt x="160670" y="139405"/>
                  </a:lnTo>
                </a:path>
              </a:pathLst>
            </a:custGeom>
            <a:ln w="15875">
              <a:solidFill>
                <a:srgbClr val="99003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a:p>
          </p:txBody>
        </p:sp>
      </p:grpSp>
    </p:spTree>
    <p:extLst>
      <p:ext uri="{BB962C8B-B14F-4D97-AF65-F5344CB8AC3E}">
        <p14:creationId xmlns:p14="http://schemas.microsoft.com/office/powerpoint/2010/main" val="1679051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ags/tag2.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ags/tag3.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ags/tag5.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ags/tag6.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ags/tag7.xml><?xml version="1.0" encoding="utf-8"?>
<p:tagLst xmlns:a="http://schemas.openxmlformats.org/drawingml/2006/main" xmlns:r="http://schemas.openxmlformats.org/officeDocument/2006/relationships" xmlns:p="http://schemas.openxmlformats.org/presentationml/2006/main">
  <p:tag name="MH" val="20170812143230"/>
  <p:tag name="MH_LIBRARY" val="GRAPHIC"/>
  <p:tag name="MH_ORDER" val="矩形 10"/>
  <p:tag name="PA" val="v4.0.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82</TotalTime>
  <Words>3771</Words>
  <Application>Microsoft Office PowerPoint</Application>
  <PresentationFormat>Widescreen</PresentationFormat>
  <Paragraphs>245</Paragraphs>
  <Slides>36</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Calisto MT</vt:lpstr>
      <vt:lpstr>Open Sans</vt:lpstr>
      <vt:lpstr>PT Sans Narrow</vt:lpstr>
      <vt:lpstr>Wingdings 2</vt:lpstr>
      <vt:lpstr>Slate</vt:lpstr>
      <vt:lpstr>Malware Analysis</vt:lpstr>
      <vt:lpstr>A Little About Me</vt:lpstr>
      <vt:lpstr>Learning Objectives</vt:lpstr>
      <vt:lpstr>Personal Lab Setup</vt:lpstr>
      <vt:lpstr>Getting Files to Practice</vt:lpstr>
      <vt:lpstr>What is Malware? Virus Worm Trojan Rootkit Logic Bomb Spyware/Adware Fileless Malware Credential Harvester Mobile Malware</vt:lpstr>
      <vt:lpstr>Detecting Malware Signature based Behavior based Anomaly based</vt:lpstr>
      <vt:lpstr>Signature Detection</vt:lpstr>
      <vt:lpstr>Behavior Detection</vt:lpstr>
      <vt:lpstr>Anomaly Detection</vt:lpstr>
      <vt:lpstr>Analyzing Malware Static Analysis Dynamic Analysis</vt:lpstr>
      <vt:lpstr>Malware Obfuscation</vt:lpstr>
      <vt:lpstr>Static Analysis</vt:lpstr>
      <vt:lpstr>Static Analysis Tools Antivirus Hash Values Hex Dump VirusTotal </vt:lpstr>
      <vt:lpstr>Antivirus</vt:lpstr>
      <vt:lpstr>Hash Values</vt:lpstr>
      <vt:lpstr>Hex Dump</vt:lpstr>
      <vt:lpstr>Virus Total</vt:lpstr>
      <vt:lpstr>Dynamic  Malware Analysis</vt:lpstr>
      <vt:lpstr>Sandbox</vt:lpstr>
      <vt:lpstr>Process Explorer</vt:lpstr>
      <vt:lpstr>Procmon</vt:lpstr>
      <vt:lpstr>RegShot</vt:lpstr>
      <vt:lpstr>Virtual Network</vt:lpstr>
      <vt:lpstr>Wireshark</vt:lpstr>
      <vt:lpstr>Honeypot</vt:lpstr>
      <vt:lpstr>Static Analysis Methodology</vt:lpstr>
      <vt:lpstr>Dynamic Analysis Methodology</vt:lpstr>
      <vt:lpstr>Identifying Malicious Emails</vt:lpstr>
      <vt:lpstr>Email Headers</vt:lpstr>
      <vt:lpstr>Links</vt:lpstr>
      <vt:lpstr>Attachments</vt:lpstr>
      <vt:lpstr>Digital Forensics Process</vt:lpstr>
      <vt:lpstr>Data Acquisition</vt:lpstr>
      <vt:lpstr>Conclusions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Malware Analysis</dc:title>
  <dc:creator>Greg Madden</dc:creator>
  <cp:lastModifiedBy>Greg Madden</cp:lastModifiedBy>
  <cp:revision>9</cp:revision>
  <dcterms:created xsi:type="dcterms:W3CDTF">2021-04-26T01:58:20Z</dcterms:created>
  <dcterms:modified xsi:type="dcterms:W3CDTF">2021-04-27T16:09:46Z</dcterms:modified>
</cp:coreProperties>
</file>