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97" r:id="rId4"/>
    <p:sldId id="259" r:id="rId5"/>
    <p:sldId id="296" r:id="rId6"/>
    <p:sldId id="262" r:id="rId7"/>
    <p:sldId id="263" r:id="rId8"/>
    <p:sldId id="261" r:id="rId9"/>
    <p:sldId id="293" r:id="rId10"/>
  </p:sldIdLst>
  <p:sldSz cx="9144000" cy="5143500" type="screen16x9"/>
  <p:notesSz cx="6858000" cy="9144000"/>
  <p:embeddedFontLst>
    <p:embeddedFont>
      <p:font typeface="Walter Turncoat" panose="020B0604020202020204" charset="0"/>
      <p:regular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5"/>
    <p:restoredTop sz="93415"/>
  </p:normalViewPr>
  <p:slideViewPr>
    <p:cSldViewPr snapToGrid="0" snapToObjects="1">
      <p:cViewPr varScale="1">
        <p:scale>
          <a:sx n="89" d="100"/>
          <a:sy n="89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73A27-8C14-8246-914E-49D43C839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540D5-4FAB-CA45-8C61-D9D35229A8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4F95E-BDA5-9846-BE77-8DF179D5B51A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C8F4D-DC75-4347-BBF6-44592F717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03B1C-754B-C346-8D3D-95ABE8962F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2DC37-776E-F248-A15B-E63E90369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4513" y="275719"/>
            <a:ext cx="4757423" cy="455196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➜"/>
              <a:defRPr i="1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i="1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i="1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Char char="■"/>
              <a:defRPr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2679000" y="2757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2" y="885825"/>
            <a:ext cx="4560021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669" y="885826"/>
            <a:ext cx="4681269" cy="39671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644434" y="1105989"/>
            <a:ext cx="3558441" cy="34017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3" y="1175657"/>
            <a:ext cx="3307093" cy="30272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 There Life After </a:t>
            </a:r>
            <a:r>
              <a:rPr lang="en-US" sz="3200" dirty="0"/>
              <a:t>[Finishing] </a:t>
            </a:r>
            <a:r>
              <a:rPr lang="en-US" dirty="0"/>
              <a:t>School?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ctrTitle" idx="4294967295"/>
          </p:nvPr>
        </p:nvSpPr>
        <p:spPr>
          <a:xfrm>
            <a:off x="1359900" y="2352075"/>
            <a:ext cx="6424200" cy="4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Hello!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36" name="Google Shape;236;p15"/>
          <p:cNvSpPr txBox="1">
            <a:spLocks noGrp="1"/>
          </p:cNvSpPr>
          <p:nvPr>
            <p:ph type="subTitle" idx="4294967295"/>
          </p:nvPr>
        </p:nvSpPr>
        <p:spPr>
          <a:xfrm>
            <a:off x="1532128" y="2746579"/>
            <a:ext cx="64242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accent3"/>
                </a:solidFill>
              </a:rPr>
              <a:t>I am </a:t>
            </a:r>
            <a:r>
              <a:rPr lang="en-US" sz="2200" b="1" dirty="0">
                <a:solidFill>
                  <a:schemeClr val="accent3"/>
                </a:solidFill>
              </a:rPr>
              <a:t>Nelly Mulleneaux</a:t>
            </a:r>
            <a:endParaRPr sz="2200" b="1" dirty="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dirty="0"/>
              <a:t>Double-Round (Bachelor and Master) Alumni of</a:t>
            </a:r>
            <a:endParaRPr sz="2200" b="1" dirty="0"/>
          </a:p>
        </p:txBody>
      </p:sp>
      <p:sp>
        <p:nvSpPr>
          <p:cNvPr id="238" name="Google Shape;238;p1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2417F724-9D81-4D4B-9C19-BDE813344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09" b="10558"/>
          <a:stretch/>
        </p:blipFill>
        <p:spPr>
          <a:xfrm rot="5400000">
            <a:off x="3803568" y="695573"/>
            <a:ext cx="1536863" cy="165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Purdue University">
            <a:extLst>
              <a:ext uri="{FF2B5EF4-FFF2-40B4-BE49-F238E27FC236}">
                <a16:creationId xmlns:a16="http://schemas.microsoft.com/office/drawing/2014/main" id="{5D379C85-D503-414E-A162-5D59ADC5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54" y="3713358"/>
            <a:ext cx="3824541" cy="6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66;p19">
            <a:extLst>
              <a:ext uri="{FF2B5EF4-FFF2-40B4-BE49-F238E27FC236}">
                <a16:creationId xmlns:a16="http://schemas.microsoft.com/office/drawing/2014/main" id="{4525CE24-AE96-CE44-AFBD-8D6181207E4B}"/>
              </a:ext>
            </a:extLst>
          </p:cNvPr>
          <p:cNvSpPr/>
          <p:nvPr/>
        </p:nvSpPr>
        <p:spPr>
          <a:xfrm>
            <a:off x="414520" y="336309"/>
            <a:ext cx="325095" cy="31590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12" name="Google Shape;266;p19">
            <a:extLst>
              <a:ext uri="{FF2B5EF4-FFF2-40B4-BE49-F238E27FC236}">
                <a16:creationId xmlns:a16="http://schemas.microsoft.com/office/drawing/2014/main" id="{F6DD1EF2-E318-1446-A953-2A5A8FADB727}"/>
              </a:ext>
            </a:extLst>
          </p:cNvPr>
          <p:cNvSpPr/>
          <p:nvPr/>
        </p:nvSpPr>
        <p:spPr>
          <a:xfrm>
            <a:off x="870857" y="593126"/>
            <a:ext cx="219077" cy="21426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13" name="Google Shape;266;p19">
            <a:extLst>
              <a:ext uri="{FF2B5EF4-FFF2-40B4-BE49-F238E27FC236}">
                <a16:creationId xmlns:a16="http://schemas.microsoft.com/office/drawing/2014/main" id="{6BEDAA11-67C7-3742-A82F-DDA1E38FC2AB}"/>
              </a:ext>
            </a:extLst>
          </p:cNvPr>
          <p:cNvSpPr/>
          <p:nvPr/>
        </p:nvSpPr>
        <p:spPr>
          <a:xfrm>
            <a:off x="817847" y="199526"/>
            <a:ext cx="272087" cy="285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110D7-0503-864E-BDDC-37EAED18B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124" y="1271600"/>
            <a:ext cx="6671659" cy="3297900"/>
          </a:xfrm>
        </p:spPr>
        <p:txBody>
          <a:bodyPr/>
          <a:lstStyle/>
          <a:p>
            <a:pPr marL="101600" indent="0">
              <a:buNone/>
            </a:pPr>
            <a:endParaRPr lang="en-US" u="sng" dirty="0"/>
          </a:p>
          <a:p>
            <a:r>
              <a:rPr lang="en-US" u="sng" dirty="0"/>
              <a:t>I am </a:t>
            </a:r>
            <a:r>
              <a:rPr lang="en-US" dirty="0"/>
              <a:t>a Senior Tech Writer at the VA</a:t>
            </a:r>
          </a:p>
          <a:p>
            <a:r>
              <a:rPr lang="en-US" u="sng" dirty="0"/>
              <a:t>I am </a:t>
            </a:r>
            <a:r>
              <a:rPr lang="en-US" dirty="0"/>
              <a:t>negotiating a six-figure position as Program Manager </a:t>
            </a:r>
          </a:p>
          <a:p>
            <a:r>
              <a:rPr lang="en-US" dirty="0"/>
              <a:t>I get hit with offers on LinkedIn all the time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r>
              <a:rPr lang="en-US" dirty="0"/>
              <a:t>Not bad for 13 months after finishing my undergrad, huh?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0903B-5DFF-7E46-8BF2-3C0DE005FE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9" name="Google Shape;227;p14">
            <a:extLst>
              <a:ext uri="{FF2B5EF4-FFF2-40B4-BE49-F238E27FC236}">
                <a16:creationId xmlns:a16="http://schemas.microsoft.com/office/drawing/2014/main" id="{DADA81E6-C41D-6F4F-9BD7-01203E0C982F}"/>
              </a:ext>
            </a:extLst>
          </p:cNvPr>
          <p:cNvSpPr txBox="1">
            <a:spLocks/>
          </p:cNvSpPr>
          <p:nvPr/>
        </p:nvSpPr>
        <p:spPr>
          <a:xfrm>
            <a:off x="190916" y="396326"/>
            <a:ext cx="6942967" cy="85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ctr"/>
            <a:r>
              <a:rPr lang="en-US" b="1" dirty="0"/>
              <a:t>My Ethos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 (AKA </a:t>
            </a:r>
            <a:r>
              <a:rPr lang="en-US" sz="2800" dirty="0">
                <a:sym typeface="Wingdings" pitchFamily="2" charset="2"/>
              </a:rPr>
              <a:t>Why You Can Trust Me)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324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201CE1F-5751-F54E-BA71-F2D01D2F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0" y="3132587"/>
            <a:ext cx="1776549" cy="14369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First, I Was Afraid</a:t>
            </a:r>
            <a:endParaRPr dirty="0"/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➜"/>
            </a:pPr>
            <a:r>
              <a:rPr lang="en-US" sz="1800" dirty="0"/>
              <a:t>Kept thinking I could never make it because this field is hard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➜"/>
            </a:pPr>
            <a:r>
              <a:rPr lang="en-US" sz="1800" dirty="0"/>
              <a:t>But I spent so many nights applying for internships and jobs</a:t>
            </a:r>
            <a:endParaRPr sz="18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➜"/>
            </a:pPr>
            <a:r>
              <a:rPr lang="en" sz="1800" dirty="0"/>
              <a:t>And I grew strong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➜"/>
            </a:pPr>
            <a:r>
              <a:rPr lang="en" sz="1800" dirty="0"/>
              <a:t>And learned how to type some code </a:t>
            </a:r>
            <a:endParaRPr sz="18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➜"/>
            </a:pPr>
            <a:r>
              <a:rPr lang="en-US" sz="1800" dirty="0"/>
              <a:t>I know SYN-ACK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➜"/>
            </a:pPr>
            <a:r>
              <a:rPr lang="en-US" sz="1800" dirty="0"/>
              <a:t>Know SYN-SYN-ACK…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➜"/>
            </a:pPr>
            <a:endParaRPr lang="en-US" sz="1800" dirty="0"/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sz="1800" dirty="0"/>
              <a:t>You get the point…</a:t>
            </a:r>
            <a:endParaRPr sz="1800" dirty="0"/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5" name="Google Shape;243;p16">
            <a:extLst>
              <a:ext uri="{FF2B5EF4-FFF2-40B4-BE49-F238E27FC236}">
                <a16:creationId xmlns:a16="http://schemas.microsoft.com/office/drawing/2014/main" id="{DC544B83-4E4C-6440-8091-554B0E4301BA}"/>
              </a:ext>
            </a:extLst>
          </p:cNvPr>
          <p:cNvSpPr txBox="1">
            <a:spLocks/>
          </p:cNvSpPr>
          <p:nvPr/>
        </p:nvSpPr>
        <p:spPr>
          <a:xfrm rot="20048457">
            <a:off x="5170203" y="322497"/>
            <a:ext cx="1700042" cy="963684"/>
          </a:xfrm>
          <a:custGeom>
            <a:avLst/>
            <a:gdLst>
              <a:gd name="connsiteX0" fmla="*/ 0 w 1700042"/>
              <a:gd name="connsiteY0" fmla="*/ 0 h 963684"/>
              <a:gd name="connsiteX1" fmla="*/ 549680 w 1700042"/>
              <a:gd name="connsiteY1" fmla="*/ 0 h 963684"/>
              <a:gd name="connsiteX2" fmla="*/ 1065360 w 1700042"/>
              <a:gd name="connsiteY2" fmla="*/ 0 h 963684"/>
              <a:gd name="connsiteX3" fmla="*/ 1700042 w 1700042"/>
              <a:gd name="connsiteY3" fmla="*/ 0 h 963684"/>
              <a:gd name="connsiteX4" fmla="*/ 1700042 w 1700042"/>
              <a:gd name="connsiteY4" fmla="*/ 472205 h 963684"/>
              <a:gd name="connsiteX5" fmla="*/ 1700042 w 1700042"/>
              <a:gd name="connsiteY5" fmla="*/ 963684 h 963684"/>
              <a:gd name="connsiteX6" fmla="*/ 1167362 w 1700042"/>
              <a:gd name="connsiteY6" fmla="*/ 963684 h 963684"/>
              <a:gd name="connsiteX7" fmla="*/ 634682 w 1700042"/>
              <a:gd name="connsiteY7" fmla="*/ 963684 h 963684"/>
              <a:gd name="connsiteX8" fmla="*/ 0 w 1700042"/>
              <a:gd name="connsiteY8" fmla="*/ 963684 h 963684"/>
              <a:gd name="connsiteX9" fmla="*/ 0 w 1700042"/>
              <a:gd name="connsiteY9" fmla="*/ 510753 h 963684"/>
              <a:gd name="connsiteX10" fmla="*/ 0 w 1700042"/>
              <a:gd name="connsiteY10" fmla="*/ 0 h 96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0042" h="963684" extrusionOk="0">
                <a:moveTo>
                  <a:pt x="0" y="0"/>
                </a:moveTo>
                <a:cubicBezTo>
                  <a:pt x="187351" y="-55847"/>
                  <a:pt x="408087" y="46019"/>
                  <a:pt x="549680" y="0"/>
                </a:cubicBezTo>
                <a:cubicBezTo>
                  <a:pt x="691273" y="-46019"/>
                  <a:pt x="824613" y="43231"/>
                  <a:pt x="1065360" y="0"/>
                </a:cubicBezTo>
                <a:cubicBezTo>
                  <a:pt x="1306107" y="-43231"/>
                  <a:pt x="1427483" y="46403"/>
                  <a:pt x="1700042" y="0"/>
                </a:cubicBezTo>
                <a:cubicBezTo>
                  <a:pt x="1719838" y="169667"/>
                  <a:pt x="1645272" y="283330"/>
                  <a:pt x="1700042" y="472205"/>
                </a:cubicBezTo>
                <a:cubicBezTo>
                  <a:pt x="1754812" y="661080"/>
                  <a:pt x="1678749" y="792178"/>
                  <a:pt x="1700042" y="963684"/>
                </a:cubicBezTo>
                <a:cubicBezTo>
                  <a:pt x="1550368" y="1004064"/>
                  <a:pt x="1339490" y="958141"/>
                  <a:pt x="1167362" y="963684"/>
                </a:cubicBezTo>
                <a:cubicBezTo>
                  <a:pt x="995234" y="969227"/>
                  <a:pt x="857356" y="963666"/>
                  <a:pt x="634682" y="963684"/>
                </a:cubicBezTo>
                <a:cubicBezTo>
                  <a:pt x="412008" y="963702"/>
                  <a:pt x="312942" y="892374"/>
                  <a:pt x="0" y="963684"/>
                </a:cubicBezTo>
                <a:cubicBezTo>
                  <a:pt x="-43763" y="844334"/>
                  <a:pt x="29499" y="642966"/>
                  <a:pt x="0" y="510753"/>
                </a:cubicBezTo>
                <a:cubicBezTo>
                  <a:pt x="-29499" y="378540"/>
                  <a:pt x="54803" y="181134"/>
                  <a:pt x="0" y="0"/>
                </a:cubicBezTo>
                <a:close/>
              </a:path>
            </a:pathLst>
          </a:custGeom>
          <a:noFill/>
          <a:ln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ctr"/>
            <a:r>
              <a:rPr lang="en-US" dirty="0"/>
              <a:t>I Was </a:t>
            </a:r>
          </a:p>
          <a:p>
            <a:pPr algn="ctr"/>
            <a:r>
              <a:rPr lang="en-US" dirty="0"/>
              <a:t>Petrified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71DDB43-D923-E94E-893F-8AE70312C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6" y="2812010"/>
            <a:ext cx="2580024" cy="225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C7BA3-8D65-9F43-AF4F-3705B50A5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 descr="A picture containing text, person, screenshot, computer&#10;&#10;Description automatically generated">
            <a:extLst>
              <a:ext uri="{FF2B5EF4-FFF2-40B4-BE49-F238E27FC236}">
                <a16:creationId xmlns:a16="http://schemas.microsoft.com/office/drawing/2014/main" id="{3AB74FC4-5426-394F-BB6F-1FB909E3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63" y="76901"/>
            <a:ext cx="2580024" cy="3251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29DB311-E030-A841-B236-90175DFAF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783" y="2446844"/>
            <a:ext cx="3319185" cy="2619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84FB43D-65AC-A647-A557-47EAB9F06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692" y="169554"/>
            <a:ext cx="2028626" cy="4804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9B095C10-7ECA-474E-96DE-D352CDEAD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721" y="1662"/>
            <a:ext cx="205538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568E67BF-F97F-8344-B701-4660AAD61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17655">
            <a:off x="2405818" y="620477"/>
            <a:ext cx="1648280" cy="126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42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ctrTitle" idx="4294967295"/>
          </p:nvPr>
        </p:nvSpPr>
        <p:spPr>
          <a:xfrm>
            <a:off x="1115365" y="370361"/>
            <a:ext cx="7402286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If I Can, You Can</a:t>
            </a:r>
            <a:endParaRPr sz="6000" dirty="0"/>
          </a:p>
        </p:txBody>
      </p:sp>
      <p:sp>
        <p:nvSpPr>
          <p:cNvPr id="263" name="Google Shape;263;p19"/>
          <p:cNvSpPr txBox="1">
            <a:spLocks noGrp="1"/>
          </p:cNvSpPr>
          <p:nvPr>
            <p:ph type="subTitle" idx="4294967295"/>
          </p:nvPr>
        </p:nvSpPr>
        <p:spPr>
          <a:xfrm>
            <a:off x="2284958" y="1485888"/>
            <a:ext cx="5063100" cy="22664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800"/>
              </a:spcAft>
            </a:pPr>
            <a:r>
              <a:rPr lang="en-US" dirty="0"/>
              <a:t>Find what you like</a:t>
            </a:r>
          </a:p>
          <a:p>
            <a:pPr marL="342900" indent="-342900">
              <a:spcAft>
                <a:spcPts val="800"/>
              </a:spcAft>
            </a:pPr>
            <a:r>
              <a:rPr lang="en-US" dirty="0"/>
              <a:t>Find 3 job postings</a:t>
            </a:r>
          </a:p>
          <a:p>
            <a:pPr marL="342900" indent="-342900">
              <a:spcAft>
                <a:spcPts val="800"/>
              </a:spcAft>
            </a:pPr>
            <a:r>
              <a:rPr lang="en-US" dirty="0"/>
              <a:t>Learn everything in the job is asking for</a:t>
            </a:r>
          </a:p>
          <a:p>
            <a:pPr marL="342900" indent="-342900">
              <a:spcAft>
                <a:spcPts val="800"/>
              </a:spcAft>
            </a:pPr>
            <a:r>
              <a:rPr lang="en-US" dirty="0"/>
              <a:t>Don’t </a:t>
            </a:r>
            <a:r>
              <a:rPr lang="en-US"/>
              <a:t>deviate </a:t>
            </a:r>
            <a:r>
              <a:rPr lang="en-US" smtClean="0"/>
              <a:t>from </a:t>
            </a:r>
            <a:r>
              <a:rPr lang="en-US" dirty="0"/>
              <a:t>this plan</a:t>
            </a:r>
          </a:p>
          <a:p>
            <a:pPr marL="342900" indent="-342900">
              <a:spcAft>
                <a:spcPts val="800"/>
              </a:spcAft>
            </a:pPr>
            <a:r>
              <a:rPr lang="en-US" dirty="0"/>
              <a:t>Make your resume match</a:t>
            </a:r>
          </a:p>
        </p:txBody>
      </p:sp>
      <p:sp>
        <p:nvSpPr>
          <p:cNvPr id="266" name="Google Shape;266;p19"/>
          <p:cNvSpPr/>
          <p:nvPr/>
        </p:nvSpPr>
        <p:spPr>
          <a:xfrm>
            <a:off x="339526" y="4432519"/>
            <a:ext cx="325095" cy="31590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8539173" y="382339"/>
            <a:ext cx="231308" cy="22477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268" name="Google Shape;268;p19"/>
          <p:cNvSpPr txBox="1">
            <a:spLocks noGrp="1"/>
          </p:cNvSpPr>
          <p:nvPr>
            <p:ph type="sldNum" idx="12"/>
          </p:nvPr>
        </p:nvSpPr>
        <p:spPr>
          <a:xfrm>
            <a:off x="8356568" y="199525"/>
            <a:ext cx="596516" cy="4559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9" name="Google Shape;267;p19">
            <a:extLst>
              <a:ext uri="{FF2B5EF4-FFF2-40B4-BE49-F238E27FC236}">
                <a16:creationId xmlns:a16="http://schemas.microsoft.com/office/drawing/2014/main" id="{E0CE0E84-442B-424B-B55C-AC37CE3C6932}"/>
              </a:ext>
            </a:extLst>
          </p:cNvPr>
          <p:cNvSpPr/>
          <p:nvPr/>
        </p:nvSpPr>
        <p:spPr>
          <a:xfrm rot="2486868">
            <a:off x="8401997" y="123144"/>
            <a:ext cx="231308" cy="22477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body" idx="1"/>
          </p:nvPr>
        </p:nvSpPr>
        <p:spPr>
          <a:xfrm>
            <a:off x="609599" y="1024733"/>
            <a:ext cx="3859098" cy="39575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1"/>
                </a:solidFill>
              </a:rPr>
              <a:t>Job Posting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Strong IT skills including knowledge on hardware, software, networks, and data centers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Thorough work ethic, attention to detail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Ability to identify vulnerabilities and issues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Critical thinking skills, problem solving aptitude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Forensic approach to challenges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Ability to think like a hacker and anticipate hacker moves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en-US" sz="1400" dirty="0"/>
          </a:p>
        </p:txBody>
      </p:sp>
      <p:sp>
        <p:nvSpPr>
          <p:cNvPr id="274" name="Google Shape;274;p20"/>
          <p:cNvSpPr txBox="1">
            <a:spLocks noGrp="1"/>
          </p:cNvSpPr>
          <p:nvPr>
            <p:ph type="title"/>
          </p:nvPr>
        </p:nvSpPr>
        <p:spPr>
          <a:xfrm>
            <a:off x="475818" y="161221"/>
            <a:ext cx="7985759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the Business Needs</a:t>
            </a:r>
            <a:endParaRPr dirty="0"/>
          </a:p>
        </p:txBody>
      </p:sp>
      <p:sp>
        <p:nvSpPr>
          <p:cNvPr id="276" name="Google Shape;276;p20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8" name="Google Shape;273;p20">
            <a:extLst>
              <a:ext uri="{FF2B5EF4-FFF2-40B4-BE49-F238E27FC236}">
                <a16:creationId xmlns:a16="http://schemas.microsoft.com/office/drawing/2014/main" id="{A20C7774-BF91-FB44-BCAE-84CC320A5D45}"/>
              </a:ext>
            </a:extLst>
          </p:cNvPr>
          <p:cNvSpPr txBox="1">
            <a:spLocks/>
          </p:cNvSpPr>
          <p:nvPr/>
        </p:nvSpPr>
        <p:spPr>
          <a:xfrm>
            <a:off x="4840223" y="985109"/>
            <a:ext cx="3859098" cy="395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-"/>
              <a:defRPr sz="2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-"/>
              <a:defRPr sz="2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-"/>
              <a:defRPr sz="2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-"/>
              <a:defRPr sz="2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-"/>
              <a:defRPr sz="2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50000"/>
              </a:lnSpc>
              <a:buFont typeface="Nunito"/>
              <a:buNone/>
            </a:pPr>
            <a:r>
              <a:rPr lang="en-US" sz="1400" b="1" dirty="0">
                <a:solidFill>
                  <a:schemeClr val="accent1"/>
                </a:solidFill>
              </a:rPr>
              <a:t>Your Resume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Strong IT skills including knowledge on hardware, software, networks, and data centers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Thorough work ethic, attention to detail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Ability to identify vulnerabilities and issues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Critical thinking skills, problem solving aptitude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Forensic approach to challenges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Ability to think like a hacker and anticipate hacker moves</a:t>
            </a:r>
          </a:p>
          <a:p>
            <a:pPr marL="0" indent="0">
              <a:lnSpc>
                <a:spcPct val="150000"/>
              </a:lnSpc>
              <a:buFont typeface="Nunito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Nunito"/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Font typeface="Nunito"/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Font typeface="Nunito"/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Nunito"/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435055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Ask Questions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	Make Connections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		Stay Trendy</a:t>
            </a:r>
          </a:p>
        </p:txBody>
      </p:sp>
      <p:sp>
        <p:nvSpPr>
          <p:cNvPr id="257" name="Google Shape;257;p1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50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Google Shape;262;p19">
            <a:extLst>
              <a:ext uri="{FF2B5EF4-FFF2-40B4-BE49-F238E27FC236}">
                <a16:creationId xmlns:a16="http://schemas.microsoft.com/office/drawing/2014/main" id="{8A2E9DA0-1236-E042-81F9-01A03730701E}"/>
              </a:ext>
            </a:extLst>
          </p:cNvPr>
          <p:cNvSpPr txBox="1">
            <a:spLocks/>
          </p:cNvSpPr>
          <p:nvPr/>
        </p:nvSpPr>
        <p:spPr>
          <a:xfrm>
            <a:off x="1002098" y="2034569"/>
            <a:ext cx="7402286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ctr"/>
            <a:r>
              <a:rPr lang="en-US" sz="6000" dirty="0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287</Words>
  <Application>Microsoft Office PowerPoint</Application>
  <PresentationFormat>On-screen Show (16:9)</PresentationFormat>
  <Paragraphs>61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Walter Turncoat</vt:lpstr>
      <vt:lpstr>Nunito</vt:lpstr>
      <vt:lpstr>Wingdings</vt:lpstr>
      <vt:lpstr>Osric template</vt:lpstr>
      <vt:lpstr>Is There Life After [Finishing] School?</vt:lpstr>
      <vt:lpstr>Hello!</vt:lpstr>
      <vt:lpstr>PowerPoint Presentation</vt:lpstr>
      <vt:lpstr>At First, I Was Afraid</vt:lpstr>
      <vt:lpstr>PowerPoint Presentation</vt:lpstr>
      <vt:lpstr>If I Can, You Can</vt:lpstr>
      <vt:lpstr>Understanding the Business Needs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Life After Finishing School?</dc:title>
  <dc:creator>Tina Burton</dc:creator>
  <cp:lastModifiedBy>Tina Burton</cp:lastModifiedBy>
  <cp:revision>23</cp:revision>
  <dcterms:modified xsi:type="dcterms:W3CDTF">2021-05-05T20:52:26Z</dcterms:modified>
</cp:coreProperties>
</file>